
<file path=[Content_Types].xml><?xml version="1.0" encoding="utf-8"?>
<Types xmlns="http://schemas.openxmlformats.org/package/2006/content-types">
  <Default Extension="jpeg" ContentType="image/jpeg"/>
  <Default Extension="emf" ContentType="image/x-em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66" r:id="rId4"/>
    <p:sldMasterId id="2147483678" r:id="rId5"/>
  </p:sldMasterIdLst>
  <p:notesMasterIdLst>
    <p:notesMasterId r:id="rId8"/>
  </p:notesMasterIdLst>
  <p:handoutMasterIdLst>
    <p:handoutMasterId r:id="rId26"/>
  </p:handoutMasterIdLst>
  <p:sldIdLst>
    <p:sldId id="481" r:id="rId6"/>
    <p:sldId id="264" r:id="rId7"/>
    <p:sldId id="452" r:id="rId9"/>
    <p:sldId id="453" r:id="rId10"/>
    <p:sldId id="454" r:id="rId11"/>
    <p:sldId id="456" r:id="rId12"/>
    <p:sldId id="458" r:id="rId13"/>
    <p:sldId id="335" r:id="rId14"/>
    <p:sldId id="461" r:id="rId15"/>
    <p:sldId id="462" r:id="rId16"/>
    <p:sldId id="463" r:id="rId17"/>
    <p:sldId id="465" r:id="rId18"/>
    <p:sldId id="409" r:id="rId19"/>
    <p:sldId id="475" r:id="rId20"/>
    <p:sldId id="347" r:id="rId21"/>
    <p:sldId id="443" r:id="rId22"/>
    <p:sldId id="444" r:id="rId23"/>
    <p:sldId id="448" r:id="rId24"/>
    <p:sldId id="41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88E"/>
    <a:srgbClr val="013051"/>
    <a:srgbClr val="013356"/>
    <a:srgbClr val="03578C"/>
    <a:srgbClr val="0576BE"/>
    <a:srgbClr val="0575BC"/>
    <a:srgbClr val="0578BF"/>
    <a:srgbClr val="0578C0"/>
    <a:srgbClr val="0464A2"/>
    <a:srgbClr val="0358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93" autoAdjust="0"/>
    <p:restoredTop sz="94660"/>
  </p:normalViewPr>
  <p:slideViewPr>
    <p:cSldViewPr snapToGrid="0">
      <p:cViewPr varScale="1">
        <p:scale>
          <a:sx n="62" d="100"/>
          <a:sy n="62" d="100"/>
        </p:scale>
        <p:origin x="1096" y="48"/>
      </p:cViewPr>
      <p:guideLst/>
    </p:cSldViewPr>
  </p:slideViewPr>
  <p:notesTextViewPr>
    <p:cViewPr>
      <p:scale>
        <a:sx n="1" d="1"/>
        <a:sy n="1" d="1"/>
      </p:scale>
      <p:origin x="0" y="0"/>
    </p:cViewPr>
  </p:notesTextViewPr>
  <p:sorterViewPr>
    <p:cViewPr>
      <p:scale>
        <a:sx n="50" d="100"/>
        <a:sy n="50" d="100"/>
      </p:scale>
      <p:origin x="0" y="-54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87FC8-7C7A-424C-BD7A-C3339FD63B4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65B3B-1F23-4009-BE1C-3B5E43F718C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封面字体为系统自带字体：微软雅黑</a:t>
            </a:r>
            <a:endParaRPr lang="zh-CN" altLang="en-US" dirty="0"/>
          </a:p>
        </p:txBody>
      </p:sp>
      <p:sp>
        <p:nvSpPr>
          <p:cNvPr id="4" name="灯片编号占位符 3"/>
          <p:cNvSpPr>
            <a:spLocks noGrp="1"/>
          </p:cNvSpPr>
          <p:nvPr>
            <p:ph type="sldNum" sz="quarter" idx="10"/>
          </p:nvPr>
        </p:nvSpPr>
        <p:spPr/>
        <p:txBody>
          <a:bodyPr/>
          <a:lstStyle/>
          <a:p>
            <a:fld id="{88565B3B-1F23-4009-BE1C-3B5E43F718C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b="4152"/>
          <a:stretch>
            <a:fillRect/>
          </a:stretch>
        </p:blipFill>
        <p:spPr>
          <a:xfrm>
            <a:off x="-50020" y="0"/>
            <a:ext cx="12292314"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0" y="0"/>
            <a:ext cx="12192000" cy="6858000"/>
          </a:xfrm>
          <a:prstGeom prst="rect">
            <a:avLst/>
          </a:prstGeom>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image" Target="../media/image2.png"/><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9" Type="http://schemas.openxmlformats.org/officeDocument/2006/relationships/theme" Target="../theme/theme3.xml"/><Relationship Id="rId18" Type="http://schemas.openxmlformats.org/officeDocument/2006/relationships/image" Target="../media/image2.png"/><Relationship Id="rId17" Type="http://schemas.openxmlformats.org/officeDocument/2006/relationships/tags" Target="../tags/tag125.xml"/><Relationship Id="rId16" Type="http://schemas.openxmlformats.org/officeDocument/2006/relationships/tags" Target="../tags/tag124.xml"/><Relationship Id="rId15" Type="http://schemas.openxmlformats.org/officeDocument/2006/relationships/tags" Target="../tags/tag123.xml"/><Relationship Id="rId14" Type="http://schemas.openxmlformats.org/officeDocument/2006/relationships/tags" Target="../tags/tag122.xml"/><Relationship Id="rId13" Type="http://schemas.openxmlformats.org/officeDocument/2006/relationships/tags" Target="../tags/tag121.xml"/><Relationship Id="rId12" Type="http://schemas.openxmlformats.org/officeDocument/2006/relationships/tags" Target="../tags/tag120.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9" Type="http://schemas.openxmlformats.org/officeDocument/2006/relationships/theme" Target="../theme/theme4.xml"/><Relationship Id="rId18" Type="http://schemas.openxmlformats.org/officeDocument/2006/relationships/image" Target="../media/image2.png"/><Relationship Id="rId17" Type="http://schemas.openxmlformats.org/officeDocument/2006/relationships/tags" Target="../tags/tag186.xml"/><Relationship Id="rId16" Type="http://schemas.openxmlformats.org/officeDocument/2006/relationships/tags" Target="../tags/tag185.xml"/><Relationship Id="rId15" Type="http://schemas.openxmlformats.org/officeDocument/2006/relationships/tags" Target="../tags/tag184.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descr="水印"/>
          <p:cNvPicPr>
            <a:picLocks noChangeAspect="1"/>
          </p:cNvPicPr>
          <p:nvPr userDrawn="1"/>
        </p:nvPicPr>
        <p:blipFill>
          <a:blip r:embed="rId6"/>
          <a:stretch>
            <a:fillRect/>
          </a:stretch>
        </p:blipFill>
        <p:spPr>
          <a:xfrm>
            <a:off x="9367520" y="303530"/>
            <a:ext cx="2518410" cy="8147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18"/>
          <a:stretch>
            <a:fillRect/>
          </a:stretch>
        </p:blipFill>
        <p:spPr>
          <a:xfrm>
            <a:off x="9214485" y="13335"/>
            <a:ext cx="2518410" cy="814705"/>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18"/>
          <a:stretch>
            <a:fillRect/>
          </a:stretch>
        </p:blipFill>
        <p:spPr>
          <a:xfrm>
            <a:off x="9214485" y="13335"/>
            <a:ext cx="2518410" cy="814705"/>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18"/>
          <a:stretch>
            <a:fillRect/>
          </a:stretch>
        </p:blipFill>
        <p:spPr>
          <a:xfrm>
            <a:off x="9214485" y="13335"/>
            <a:ext cx="2518410" cy="814705"/>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emf"/></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21.jpeg"/><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2" Type="http://schemas.openxmlformats.org/officeDocument/2006/relationships/slideLayout" Target="../slideLayouts/slideLayout1.xml"/><Relationship Id="rId11" Type="http://schemas.openxmlformats.org/officeDocument/2006/relationships/image" Target="../media/image24.jpeg"/><Relationship Id="rId10" Type="http://schemas.openxmlformats.org/officeDocument/2006/relationships/image" Target="../media/image23.jpeg"/><Relationship Id="rId1" Type="http://schemas.openxmlformats.org/officeDocument/2006/relationships/hyperlink" Target="http://www.rapidesign.c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832622" y="2484835"/>
            <a:ext cx="25717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169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690" b="1">
              <a:solidFill>
                <a:srgbClr val="FF0000"/>
              </a:solidFill>
              <a:latin typeface="HelveticaNeue" panose="02000503000000020004" pitchFamily="2" charset="0"/>
            </a:endParaRPr>
          </a:p>
          <a:p>
            <a:pPr eaLnBrk="1" hangingPunct="1">
              <a:spcBef>
                <a:spcPct val="0"/>
              </a:spcBef>
              <a:buFontTx/>
              <a:buNone/>
              <a:defRPr/>
            </a:pP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更多教学资源请关注</a:t>
            </a: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公众号：溯恩高中英语</a:t>
            </a:r>
            <a:endParaRPr lang="zh-CN" altLang="en-US" sz="169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67513" y="3038475"/>
            <a:ext cx="1382316" cy="13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473428" y="2484836"/>
            <a:ext cx="2194322"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2530" b="1">
                <a:latin typeface="华文新魏" panose="02010800040101010101" pitchFamily="2" charset="-122"/>
              </a:rPr>
              <a:t>知识产权声明</a:t>
            </a:r>
            <a:endParaRPr lang="zh-CN" altLang="en-US" sz="253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timg - 副本"/>
          <p:cNvPicPr>
            <a:picLocks noChangeAspect="1"/>
          </p:cNvPicPr>
          <p:nvPr/>
        </p:nvPicPr>
        <p:blipFill>
          <a:blip r:embed="rId1"/>
          <a:srcRect l="16842" t="8633" r="16267" b="8456"/>
          <a:stretch>
            <a:fillRect/>
          </a:stretch>
        </p:blipFill>
        <p:spPr>
          <a:xfrm>
            <a:off x="8050530" y="2096770"/>
            <a:ext cx="4147185" cy="4116705"/>
          </a:xfrm>
          <a:prstGeom prst="rect">
            <a:avLst/>
          </a:prstGeom>
        </p:spPr>
      </p:pic>
      <p:sp>
        <p:nvSpPr>
          <p:cNvPr id="29" name="文本框 28"/>
          <p:cNvSpPr txBox="1"/>
          <p:nvPr/>
        </p:nvSpPr>
        <p:spPr>
          <a:xfrm>
            <a:off x="337185" y="1209675"/>
            <a:ext cx="11582400" cy="553085"/>
          </a:xfrm>
          <a:prstGeom prst="rect">
            <a:avLst/>
          </a:prstGeom>
          <a:noFill/>
        </p:spPr>
        <p:txBody>
          <a:bodyPr wrap="square" rtlCol="0">
            <a:spAutoFit/>
          </a:bodyPr>
          <a:lstStyle/>
          <a:p>
            <a:pPr fontAlgn="auto">
              <a:lnSpc>
                <a:spcPct val="100000"/>
              </a:lnSpc>
            </a:pPr>
            <a:r>
              <a:rPr lang="en-US" sz="3000" b="1">
                <a:solidFill>
                  <a:schemeClr val="tx1"/>
                </a:solidFill>
                <a:sym typeface="+mn-ea"/>
              </a:rPr>
              <a:t>3. Try to analyze three paragraphs using the “umbrella” idea.</a:t>
            </a:r>
            <a:endParaRPr lang="en-US" sz="3000" b="1">
              <a:solidFill>
                <a:schemeClr val="tx1"/>
              </a:solidFill>
              <a:sym typeface="+mn-ea"/>
            </a:endParaRPr>
          </a:p>
        </p:txBody>
      </p:sp>
      <p:pic>
        <p:nvPicPr>
          <p:cNvPr id="3" name="图片 2" descr="timg"/>
          <p:cNvPicPr>
            <a:picLocks noChangeAspect="1"/>
          </p:cNvPicPr>
          <p:nvPr/>
        </p:nvPicPr>
        <p:blipFill>
          <a:blip r:embed="rId2"/>
          <a:srcRect l="18093" t="9413" r="18005" b="8948"/>
          <a:stretch>
            <a:fillRect/>
          </a:stretch>
        </p:blipFill>
        <p:spPr>
          <a:xfrm>
            <a:off x="81915" y="2037080"/>
            <a:ext cx="4029710" cy="4123055"/>
          </a:xfrm>
          <a:prstGeom prst="rect">
            <a:avLst/>
          </a:prstGeom>
        </p:spPr>
      </p:pic>
      <p:pic>
        <p:nvPicPr>
          <p:cNvPr id="4" name="图片 3" descr="timg - 副本 (2)"/>
          <p:cNvPicPr>
            <a:picLocks noChangeAspect="1"/>
          </p:cNvPicPr>
          <p:nvPr/>
        </p:nvPicPr>
        <p:blipFill>
          <a:blip r:embed="rId3"/>
          <a:srcRect l="18093" t="9823" r="17645" b="8142"/>
          <a:stretch>
            <a:fillRect/>
          </a:stretch>
        </p:blipFill>
        <p:spPr>
          <a:xfrm>
            <a:off x="4057015" y="2037080"/>
            <a:ext cx="4142740" cy="4235450"/>
          </a:xfrm>
          <a:prstGeom prst="rect">
            <a:avLst/>
          </a:prstGeom>
        </p:spPr>
      </p:pic>
      <p:sp>
        <p:nvSpPr>
          <p:cNvPr id="2" name="矩形 1"/>
          <p:cNvSpPr/>
          <p:nvPr/>
        </p:nvSpPr>
        <p:spPr>
          <a:xfrm>
            <a:off x="337185" y="201295"/>
            <a:ext cx="409511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Structural Analysis</a:t>
            </a:r>
            <a:endParaRPr lang="en-US" altLang="zh-CN" sz="3200" b="1">
              <a:solidFill>
                <a:schemeClr val="accent2">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37185" y="300355"/>
            <a:ext cx="4575810"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Reading for Structure</a:t>
            </a:r>
            <a:endParaRPr lang="en-US" altLang="zh-CN" sz="3200" b="1">
              <a:solidFill>
                <a:schemeClr val="accent2">
                  <a:lumMod val="75000"/>
                  <a:lumOff val="25000"/>
                </a:schemeClr>
              </a:solidFill>
            </a:endParaRPr>
          </a:p>
        </p:txBody>
      </p:sp>
      <p:sp>
        <p:nvSpPr>
          <p:cNvPr id="29" name="文本框 28"/>
          <p:cNvSpPr txBox="1"/>
          <p:nvPr/>
        </p:nvSpPr>
        <p:spPr>
          <a:xfrm>
            <a:off x="337185" y="1209675"/>
            <a:ext cx="11582400" cy="553085"/>
          </a:xfrm>
          <a:prstGeom prst="rect">
            <a:avLst/>
          </a:prstGeom>
          <a:noFill/>
        </p:spPr>
        <p:txBody>
          <a:bodyPr wrap="square" rtlCol="0">
            <a:spAutoFit/>
          </a:bodyPr>
          <a:lstStyle/>
          <a:p>
            <a:pPr fontAlgn="auto">
              <a:lnSpc>
                <a:spcPct val="100000"/>
              </a:lnSpc>
            </a:pPr>
            <a:r>
              <a:rPr lang="en-US" sz="3000" b="1">
                <a:solidFill>
                  <a:schemeClr val="tx1"/>
                </a:solidFill>
                <a:sym typeface="+mn-ea"/>
              </a:rPr>
              <a:t>4. How can we tell a main idea from supporting details?</a:t>
            </a:r>
            <a:endParaRPr lang="en-US" sz="3000" b="1">
              <a:solidFill>
                <a:schemeClr val="tx1"/>
              </a:solidFill>
              <a:sym typeface="+mn-ea"/>
            </a:endParaRPr>
          </a:p>
        </p:txBody>
      </p:sp>
      <p:pic>
        <p:nvPicPr>
          <p:cNvPr id="10" name="图片 9" descr="timg - 副本 (2)"/>
          <p:cNvPicPr>
            <a:picLocks noChangeAspect="1"/>
          </p:cNvPicPr>
          <p:nvPr/>
        </p:nvPicPr>
        <p:blipFill>
          <a:blip r:embed="rId1"/>
          <a:srcRect l="18093" t="9823" r="17645" b="8142"/>
          <a:stretch>
            <a:fillRect/>
          </a:stretch>
        </p:blipFill>
        <p:spPr>
          <a:xfrm>
            <a:off x="260350" y="1762760"/>
            <a:ext cx="4861560" cy="4971415"/>
          </a:xfrm>
          <a:prstGeom prst="rect">
            <a:avLst/>
          </a:prstGeom>
        </p:spPr>
      </p:pic>
      <p:pic>
        <p:nvPicPr>
          <p:cNvPr id="11" name="图片 10" descr="timg - 副本"/>
          <p:cNvPicPr>
            <a:picLocks noChangeAspect="1"/>
          </p:cNvPicPr>
          <p:nvPr/>
        </p:nvPicPr>
        <p:blipFill>
          <a:blip r:embed="rId2"/>
          <a:srcRect l="16842" t="8633" r="16267" b="8456"/>
          <a:stretch>
            <a:fillRect/>
          </a:stretch>
        </p:blipFill>
        <p:spPr>
          <a:xfrm>
            <a:off x="6989445" y="1625600"/>
            <a:ext cx="5027930" cy="4991100"/>
          </a:xfrm>
          <a:prstGeom prst="rect">
            <a:avLst/>
          </a:prstGeom>
        </p:spPr>
      </p:pic>
      <p:sp>
        <p:nvSpPr>
          <p:cNvPr id="12" name="流程图: 可选过程 11"/>
          <p:cNvSpPr/>
          <p:nvPr/>
        </p:nvSpPr>
        <p:spPr>
          <a:xfrm>
            <a:off x="1129030" y="3487420"/>
            <a:ext cx="1238250" cy="521335"/>
          </a:xfrm>
          <a:prstGeom prst="flowChartAlternateProcess">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可选过程 12"/>
          <p:cNvSpPr/>
          <p:nvPr/>
        </p:nvSpPr>
        <p:spPr>
          <a:xfrm>
            <a:off x="2130425" y="4567555"/>
            <a:ext cx="1798320" cy="1081405"/>
          </a:xfrm>
          <a:prstGeom prst="flowChartAlternateProcess">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a:stCxn id="12" idx="3"/>
          </p:cNvCxnSpPr>
          <p:nvPr/>
        </p:nvCxnSpPr>
        <p:spPr>
          <a:xfrm>
            <a:off x="2367280" y="3748405"/>
            <a:ext cx="2887980" cy="888365"/>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13" idx="3"/>
            <a:endCxn id="18" idx="1"/>
          </p:cNvCxnSpPr>
          <p:nvPr/>
        </p:nvCxnSpPr>
        <p:spPr>
          <a:xfrm>
            <a:off x="3928745" y="5108575"/>
            <a:ext cx="1326515" cy="26035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5255260" y="4380865"/>
            <a:ext cx="1630680" cy="560705"/>
          </a:xfrm>
          <a:prstGeom prst="round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rPr>
              <a:t>General</a:t>
            </a:r>
            <a:endParaRPr lang="en-US" altLang="zh-CN" sz="2800" b="1">
              <a:solidFill>
                <a:srgbClr val="FF0000"/>
              </a:solidFill>
            </a:endParaRPr>
          </a:p>
        </p:txBody>
      </p:sp>
      <p:sp>
        <p:nvSpPr>
          <p:cNvPr id="18" name="圆角矩形 17"/>
          <p:cNvSpPr/>
          <p:nvPr/>
        </p:nvSpPr>
        <p:spPr>
          <a:xfrm>
            <a:off x="5255260" y="5088255"/>
            <a:ext cx="1630680" cy="560705"/>
          </a:xfrm>
          <a:prstGeom prst="round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rPr>
              <a:t>Specific</a:t>
            </a:r>
            <a:endParaRPr lang="en-US" altLang="zh-CN" sz="2800" b="1">
              <a:solidFill>
                <a:srgbClr val="FF0000"/>
              </a:solidFill>
            </a:endParaRPr>
          </a:p>
        </p:txBody>
      </p:sp>
      <p:sp>
        <p:nvSpPr>
          <p:cNvPr id="19" name="流程图: 可选过程 18"/>
          <p:cNvSpPr/>
          <p:nvPr/>
        </p:nvSpPr>
        <p:spPr>
          <a:xfrm>
            <a:off x="9822815" y="2602230"/>
            <a:ext cx="1238250" cy="521335"/>
          </a:xfrm>
          <a:prstGeom prst="flowChartAlternateProcess">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可选过程 19"/>
          <p:cNvSpPr/>
          <p:nvPr/>
        </p:nvSpPr>
        <p:spPr>
          <a:xfrm>
            <a:off x="7818120" y="3033395"/>
            <a:ext cx="1552575" cy="521335"/>
          </a:xfrm>
          <a:prstGeom prst="flowChartAlternateProcess">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p:cNvCxnSpPr>
            <a:endCxn id="23" idx="2"/>
          </p:cNvCxnSpPr>
          <p:nvPr/>
        </p:nvCxnSpPr>
        <p:spPr>
          <a:xfrm flipH="1" flipV="1">
            <a:off x="6070600" y="2760345"/>
            <a:ext cx="1747520" cy="54356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4822825" y="2199640"/>
            <a:ext cx="2494915" cy="560705"/>
          </a:xfrm>
          <a:prstGeom prst="round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rPr>
              <a:t>Clue words</a:t>
            </a:r>
            <a:endParaRPr lang="en-US" altLang="zh-CN" sz="28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linds(horizont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linds(horizont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linds(horizont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8" grpId="0" animBg="1"/>
      <p:bldP spid="19" grpId="0" animBg="1"/>
      <p:bldP spid="20"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251460" y="1032510"/>
            <a:ext cx="11582400" cy="553085"/>
          </a:xfrm>
          <a:prstGeom prst="rect">
            <a:avLst/>
          </a:prstGeom>
          <a:noFill/>
        </p:spPr>
        <p:txBody>
          <a:bodyPr wrap="square" rtlCol="0">
            <a:spAutoFit/>
          </a:bodyPr>
          <a:lstStyle/>
          <a:p>
            <a:pPr fontAlgn="auto">
              <a:lnSpc>
                <a:spcPct val="100000"/>
              </a:lnSpc>
            </a:pPr>
            <a:r>
              <a:rPr lang="en-US" sz="3000" b="1">
                <a:solidFill>
                  <a:schemeClr val="tx1"/>
                </a:solidFill>
                <a:sym typeface="+mn-ea"/>
              </a:rPr>
              <a:t>5. Two ways to recognize a main idea.</a:t>
            </a:r>
            <a:endParaRPr lang="en-US" sz="3000" b="1">
              <a:solidFill>
                <a:schemeClr val="tx1"/>
              </a:solidFill>
              <a:sym typeface="+mn-ea"/>
            </a:endParaRPr>
          </a:p>
        </p:txBody>
      </p:sp>
      <p:sp>
        <p:nvSpPr>
          <p:cNvPr id="16" name="文本框 15"/>
          <p:cNvSpPr txBox="1"/>
          <p:nvPr/>
        </p:nvSpPr>
        <p:spPr>
          <a:xfrm>
            <a:off x="523875" y="1724660"/>
            <a:ext cx="5304155" cy="1091565"/>
          </a:xfrm>
          <a:prstGeom prst="rect">
            <a:avLst/>
          </a:prstGeom>
          <a:solidFill>
            <a:schemeClr val="accent1">
              <a:lumMod val="20000"/>
              <a:lumOff val="80000"/>
            </a:schemeClr>
          </a:solidFill>
        </p:spPr>
        <p:txBody>
          <a:bodyPr wrap="square" rtlCol="0">
            <a:spAutoFit/>
          </a:bodyPr>
          <a:lstStyle/>
          <a:p>
            <a:pPr algn="ctr"/>
            <a:r>
              <a:rPr lang="en-US" altLang="zh-CN" sz="3100" b="1">
                <a:solidFill>
                  <a:schemeClr val="tx1"/>
                </a:solidFill>
                <a:latin typeface="Times New Roman" panose="02020603050405020304" charset="0"/>
                <a:cs typeface="Times New Roman" panose="02020603050405020304" charset="0"/>
              </a:rPr>
              <a:t>Look for</a:t>
            </a:r>
            <a:r>
              <a:rPr lang="en-US" altLang="zh-CN" sz="3100" b="1">
                <a:solidFill>
                  <a:srgbClr val="C00000"/>
                </a:solidFill>
                <a:latin typeface="Times New Roman" panose="02020603050405020304" charset="0"/>
                <a:cs typeface="Times New Roman" panose="02020603050405020304" charset="0"/>
              </a:rPr>
              <a:t> </a:t>
            </a:r>
            <a:endParaRPr lang="en-US" altLang="zh-CN" sz="3100" b="1">
              <a:solidFill>
                <a:srgbClr val="C00000"/>
              </a:solidFill>
              <a:latin typeface="Times New Roman" panose="02020603050405020304" charset="0"/>
              <a:cs typeface="Times New Roman" panose="02020603050405020304" charset="0"/>
            </a:endParaRPr>
          </a:p>
          <a:p>
            <a:pPr algn="ctr"/>
            <a:r>
              <a:rPr lang="en-US" altLang="zh-CN" sz="3400" b="1">
                <a:solidFill>
                  <a:srgbClr val="C00000"/>
                </a:solidFill>
                <a:latin typeface="Times New Roman" panose="02020603050405020304" charset="0"/>
                <a:cs typeface="Times New Roman" panose="02020603050405020304" charset="0"/>
              </a:rPr>
              <a:t>General vs. Specific ideas.</a:t>
            </a:r>
            <a:endParaRPr lang="en-US" altLang="zh-CN" sz="3400">
              <a:latin typeface="Times New Roman" panose="02020603050405020304" charset="0"/>
              <a:cs typeface="Times New Roman" panose="02020603050405020304" charset="0"/>
            </a:endParaRPr>
          </a:p>
        </p:txBody>
      </p:sp>
      <p:sp>
        <p:nvSpPr>
          <p:cNvPr id="2" name="文本框 1"/>
          <p:cNvSpPr txBox="1"/>
          <p:nvPr/>
        </p:nvSpPr>
        <p:spPr>
          <a:xfrm>
            <a:off x="6103620" y="1724660"/>
            <a:ext cx="5304155" cy="1091565"/>
          </a:xfrm>
          <a:prstGeom prst="rect">
            <a:avLst/>
          </a:prstGeom>
          <a:solidFill>
            <a:schemeClr val="accent1">
              <a:lumMod val="20000"/>
              <a:lumOff val="80000"/>
            </a:schemeClr>
          </a:solidFill>
        </p:spPr>
        <p:txBody>
          <a:bodyPr wrap="square" rtlCol="0">
            <a:spAutoFit/>
          </a:bodyPr>
          <a:lstStyle/>
          <a:p>
            <a:pPr algn="ctr"/>
            <a:r>
              <a:rPr lang="en-US" altLang="zh-CN" sz="3100" b="1">
                <a:solidFill>
                  <a:schemeClr val="tx1"/>
                </a:solidFill>
                <a:latin typeface="Times New Roman" panose="02020603050405020304" charset="0"/>
                <a:cs typeface="Times New Roman" panose="02020603050405020304" charset="0"/>
              </a:rPr>
              <a:t>Use</a:t>
            </a:r>
            <a:r>
              <a:rPr lang="en-US" altLang="zh-CN" sz="3400" b="1">
                <a:solidFill>
                  <a:srgbClr val="C00000"/>
                </a:solidFill>
                <a:latin typeface="Times New Roman" panose="02020603050405020304" charset="0"/>
                <a:cs typeface="Times New Roman" panose="02020603050405020304" charset="0"/>
              </a:rPr>
              <a:t> Clue Words </a:t>
            </a:r>
            <a:endParaRPr lang="en-US" altLang="zh-CN" sz="3100" b="1">
              <a:solidFill>
                <a:schemeClr val="tx1"/>
              </a:solidFill>
              <a:latin typeface="Times New Roman" panose="02020603050405020304" charset="0"/>
              <a:cs typeface="Times New Roman" panose="02020603050405020304" charset="0"/>
            </a:endParaRPr>
          </a:p>
          <a:p>
            <a:pPr algn="ctr"/>
            <a:r>
              <a:rPr lang="en-US" altLang="zh-CN" sz="3100" b="1">
                <a:solidFill>
                  <a:schemeClr val="tx1"/>
                </a:solidFill>
                <a:latin typeface="Times New Roman" panose="02020603050405020304" charset="0"/>
                <a:cs typeface="Times New Roman" panose="02020603050405020304" charset="0"/>
              </a:rPr>
              <a:t>to lead you to the main idea.</a:t>
            </a:r>
            <a:r>
              <a:rPr lang="en-US" altLang="zh-CN" sz="3100" b="1">
                <a:solidFill>
                  <a:srgbClr val="C00000"/>
                </a:solidFill>
                <a:latin typeface="Times New Roman" panose="02020603050405020304" charset="0"/>
                <a:cs typeface="Times New Roman" panose="02020603050405020304" charset="0"/>
              </a:rPr>
              <a:t> </a:t>
            </a:r>
            <a:endParaRPr lang="en-US" altLang="zh-CN" sz="3400">
              <a:latin typeface="Times New Roman" panose="02020603050405020304" charset="0"/>
              <a:cs typeface="Times New Roman" panose="02020603050405020304" charset="0"/>
            </a:endParaRPr>
          </a:p>
        </p:txBody>
      </p:sp>
      <p:sp>
        <p:nvSpPr>
          <p:cNvPr id="3" name="文本框 2"/>
          <p:cNvSpPr txBox="1"/>
          <p:nvPr/>
        </p:nvSpPr>
        <p:spPr>
          <a:xfrm>
            <a:off x="524510" y="3004820"/>
            <a:ext cx="5304155" cy="2399665"/>
          </a:xfrm>
          <a:prstGeom prst="rect">
            <a:avLst/>
          </a:prstGeom>
          <a:solidFill>
            <a:schemeClr val="bg1">
              <a:lumMod val="85000"/>
            </a:schemeClr>
          </a:solidFill>
        </p:spPr>
        <p:txBody>
          <a:bodyPr wrap="square" rtlCol="0">
            <a:spAutoFit/>
          </a:bodyPr>
          <a:lstStyle/>
          <a:p>
            <a:pPr algn="l"/>
            <a:r>
              <a:rPr lang="en-US" altLang="zh-CN" sz="3000">
                <a:solidFill>
                  <a:srgbClr val="C00000"/>
                </a:solidFill>
                <a:latin typeface="Times New Roman" panose="02020603050405020304" charset="0"/>
                <a:cs typeface="Times New Roman" panose="02020603050405020304" charset="0"/>
              </a:rPr>
              <a:t>▪ My boss is hard to work for.</a:t>
            </a:r>
            <a:endParaRPr lang="en-US" altLang="zh-CN" sz="3000">
              <a:solidFill>
                <a:srgbClr val="C00000"/>
              </a:solidFill>
              <a:latin typeface="Times New Roman" panose="02020603050405020304" charset="0"/>
              <a:cs typeface="Times New Roman" panose="02020603050405020304" charset="0"/>
            </a:endParaRPr>
          </a:p>
          <a:p>
            <a:pPr algn="l"/>
            <a:r>
              <a:rPr lang="en-US" altLang="zh-CN" sz="3000">
                <a:solidFill>
                  <a:srgbClr val="C00000"/>
                </a:solidFill>
                <a:latin typeface="Times New Roman" panose="02020603050405020304" charset="0"/>
                <a:cs typeface="Times New Roman" panose="02020603050405020304" charset="0"/>
              </a:rPr>
              <a:t>▪ </a:t>
            </a:r>
            <a:r>
              <a:rPr lang="en-US" altLang="zh-CN" sz="3000">
                <a:latin typeface="Times New Roman" panose="02020603050405020304" charset="0"/>
                <a:cs typeface="Times New Roman" panose="02020603050405020304" charset="0"/>
              </a:rPr>
              <a:t>He lacks a sensen of humor.</a:t>
            </a:r>
            <a:endParaRPr lang="en-US" altLang="zh-CN" sz="3000">
              <a:latin typeface="Times New Roman" panose="02020603050405020304" charset="0"/>
              <a:cs typeface="Times New Roman" panose="02020603050405020304" charset="0"/>
            </a:endParaRPr>
          </a:p>
          <a:p>
            <a:pPr algn="l"/>
            <a:r>
              <a:rPr lang="en-US" altLang="zh-CN" sz="3000">
                <a:latin typeface="Times New Roman" panose="02020603050405020304" charset="0"/>
                <a:cs typeface="Times New Roman" panose="02020603050405020304" charset="0"/>
              </a:rPr>
              <a:t>▪ He never gives praise.</a:t>
            </a:r>
            <a:endParaRPr lang="en-US" altLang="zh-CN" sz="3000">
              <a:latin typeface="Times New Roman" panose="02020603050405020304" charset="0"/>
              <a:cs typeface="Times New Roman" panose="02020603050405020304" charset="0"/>
            </a:endParaRPr>
          </a:p>
          <a:p>
            <a:pPr algn="l"/>
            <a:r>
              <a:rPr lang="en-US" altLang="zh-CN" sz="3000">
                <a:latin typeface="Times New Roman" panose="02020603050405020304" charset="0"/>
                <a:cs typeface="Times New Roman" panose="02020603050405020304" charset="0"/>
              </a:rPr>
              <a:t>▪ He times all our breaks to the </a:t>
            </a:r>
            <a:endParaRPr lang="en-US" altLang="zh-CN" sz="3000">
              <a:latin typeface="Times New Roman" panose="02020603050405020304" charset="0"/>
              <a:cs typeface="Times New Roman" panose="02020603050405020304" charset="0"/>
            </a:endParaRPr>
          </a:p>
          <a:p>
            <a:pPr algn="l"/>
            <a:r>
              <a:rPr lang="en-US" altLang="zh-CN" sz="3000">
                <a:latin typeface="Times New Roman" panose="02020603050405020304" charset="0"/>
                <a:cs typeface="Times New Roman" panose="02020603050405020304" charset="0"/>
              </a:rPr>
              <a:t>   second.</a:t>
            </a:r>
            <a:endParaRPr lang="en-US" altLang="zh-CN" sz="3400">
              <a:latin typeface="Times New Roman" panose="02020603050405020304" charset="0"/>
              <a:cs typeface="Times New Roman" panose="02020603050405020304" charset="0"/>
            </a:endParaRPr>
          </a:p>
        </p:txBody>
      </p:sp>
      <p:sp>
        <p:nvSpPr>
          <p:cNvPr id="4" name="文本框 3"/>
          <p:cNvSpPr txBox="1"/>
          <p:nvPr/>
        </p:nvSpPr>
        <p:spPr>
          <a:xfrm>
            <a:off x="6092825" y="3004820"/>
            <a:ext cx="5304155" cy="2922905"/>
          </a:xfrm>
          <a:prstGeom prst="rect">
            <a:avLst/>
          </a:prstGeom>
          <a:solidFill>
            <a:schemeClr val="bg1">
              <a:lumMod val="85000"/>
            </a:schemeClr>
          </a:solidFill>
        </p:spPr>
        <p:txBody>
          <a:bodyPr wrap="square" rtlCol="0">
            <a:spAutoFit/>
          </a:bodyPr>
          <a:lstStyle/>
          <a:p>
            <a:pPr algn="l"/>
            <a:r>
              <a:rPr lang="en-US" altLang="zh-CN" sz="3000">
                <a:solidFill>
                  <a:srgbClr val="C00000"/>
                </a:solidFill>
                <a:latin typeface="Times New Roman" panose="02020603050405020304" charset="0"/>
                <a:cs typeface="Times New Roman" panose="02020603050405020304" charset="0"/>
              </a:rPr>
              <a:t>▪ list words: </a:t>
            </a:r>
            <a:endParaRPr lang="en-US" altLang="zh-CN" sz="3000">
              <a:solidFill>
                <a:srgbClr val="C00000"/>
              </a:solidFill>
              <a:latin typeface="Times New Roman" panose="02020603050405020304" charset="0"/>
              <a:cs typeface="Times New Roman" panose="02020603050405020304" charset="0"/>
            </a:endParaRPr>
          </a:p>
          <a:p>
            <a:pPr algn="l"/>
            <a:r>
              <a:rPr lang="en-US" altLang="zh-CN" sz="3400">
                <a:latin typeface="Times New Roman" panose="02020603050405020304" charset="0"/>
                <a:cs typeface="Times New Roman" panose="02020603050405020304" charset="0"/>
              </a:rPr>
              <a:t>  </a:t>
            </a:r>
            <a:r>
              <a:rPr lang="en-US" altLang="zh-CN" sz="3000">
                <a:latin typeface="Times New Roman" panose="02020603050405020304" charset="0"/>
                <a:cs typeface="Times New Roman" panose="02020603050405020304" charset="0"/>
              </a:rPr>
              <a:t>several causes of; five steps;</a:t>
            </a:r>
            <a:endParaRPr lang="en-US" altLang="zh-CN" sz="3000">
              <a:latin typeface="Times New Roman" panose="02020603050405020304" charset="0"/>
              <a:cs typeface="Times New Roman" panose="02020603050405020304" charset="0"/>
            </a:endParaRPr>
          </a:p>
          <a:p>
            <a:pPr algn="l"/>
            <a:r>
              <a:rPr lang="en-US" altLang="zh-CN" sz="3000">
                <a:latin typeface="Times New Roman" panose="02020603050405020304" charset="0"/>
                <a:cs typeface="Times New Roman" panose="02020603050405020304" charset="0"/>
              </a:rPr>
              <a:t>   three advantages of</a:t>
            </a:r>
            <a:endParaRPr lang="en-US" altLang="zh-CN" sz="3000">
              <a:latin typeface="Times New Roman" panose="02020603050405020304" charset="0"/>
              <a:cs typeface="Times New Roman" panose="02020603050405020304" charset="0"/>
            </a:endParaRPr>
          </a:p>
          <a:p>
            <a:pPr algn="l"/>
            <a:r>
              <a:rPr lang="en-US" altLang="zh-CN" sz="3000">
                <a:solidFill>
                  <a:srgbClr val="C00000"/>
                </a:solidFill>
                <a:latin typeface="Times New Roman" panose="02020603050405020304" charset="0"/>
                <a:cs typeface="Times New Roman" panose="02020603050405020304" charset="0"/>
                <a:sym typeface="+mn-ea"/>
              </a:rPr>
              <a:t>▪ addition words:</a:t>
            </a:r>
            <a:endParaRPr lang="en-US" altLang="zh-CN" sz="3000">
              <a:solidFill>
                <a:srgbClr val="C00000"/>
              </a:solidFill>
              <a:latin typeface="Times New Roman" panose="02020603050405020304" charset="0"/>
              <a:cs typeface="Times New Roman" panose="02020603050405020304" charset="0"/>
              <a:sym typeface="+mn-ea"/>
            </a:endParaRPr>
          </a:p>
          <a:p>
            <a:pPr algn="l"/>
            <a:r>
              <a:rPr lang="en-US" altLang="zh-CN" sz="3000">
                <a:latin typeface="Times New Roman" panose="02020603050405020304" charset="0"/>
                <a:cs typeface="Times New Roman" panose="02020603050405020304" charset="0"/>
              </a:rPr>
              <a:t>   first; another; moreover</a:t>
            </a:r>
            <a:endParaRPr lang="en-US" altLang="zh-CN" sz="3000">
              <a:latin typeface="Times New Roman" panose="02020603050405020304" charset="0"/>
              <a:cs typeface="Times New Roman" panose="02020603050405020304" charset="0"/>
            </a:endParaRPr>
          </a:p>
          <a:p>
            <a:pPr algn="l"/>
            <a:r>
              <a:rPr lang="en-US" altLang="zh-CN" sz="3000">
                <a:latin typeface="Times New Roman" panose="02020603050405020304" charset="0"/>
                <a:cs typeface="Times New Roman" panose="02020603050405020304" charset="0"/>
              </a:rPr>
              <a:t>   (Paragraph 2)</a:t>
            </a:r>
            <a:endParaRPr lang="en-US" altLang="zh-CN" sz="3000">
              <a:latin typeface="Times New Roman" panose="02020603050405020304" charset="0"/>
              <a:cs typeface="Times New Roman" panose="02020603050405020304" charset="0"/>
            </a:endParaRPr>
          </a:p>
        </p:txBody>
      </p:sp>
      <p:sp>
        <p:nvSpPr>
          <p:cNvPr id="5" name="矩形 4"/>
          <p:cNvSpPr/>
          <p:nvPr/>
        </p:nvSpPr>
        <p:spPr>
          <a:xfrm>
            <a:off x="337185" y="201295"/>
            <a:ext cx="409511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Structural Analysis</a:t>
            </a:r>
            <a:endParaRPr lang="en-US" altLang="zh-CN" sz="3200" b="1">
              <a:solidFill>
                <a:schemeClr val="accent2">
                  <a:lumMod val="75000"/>
                  <a:lumOff val="25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animBg="1"/>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981200"/>
            <a:ext cx="12332505" cy="4011613"/>
            <a:chOff x="0" y="3968562"/>
            <a:chExt cx="24377650" cy="7929751"/>
          </a:xfrm>
          <a:solidFill>
            <a:srgbClr val="FB5F5F"/>
          </a:solidFill>
        </p:grpSpPr>
        <p:sp>
          <p:nvSpPr>
            <p:cNvPr id="3" name="Freeform 5"/>
            <p:cNvSpPr/>
            <p:nvPr userDrawn="1"/>
          </p:nvSpPr>
          <p:spPr bwMode="auto">
            <a:xfrm>
              <a:off x="1132096" y="4202089"/>
              <a:ext cx="5442185" cy="5812782"/>
            </a:xfrm>
            <a:custGeom>
              <a:avLst/>
              <a:gdLst>
                <a:gd name="T0" fmla="*/ 1758 w 2144"/>
                <a:gd name="T1" fmla="*/ 178 h 2290"/>
                <a:gd name="T2" fmla="*/ 1650 w 2144"/>
                <a:gd name="T3" fmla="*/ 114 h 2290"/>
                <a:gd name="T4" fmla="*/ 1532 w 2144"/>
                <a:gd name="T5" fmla="*/ 64 h 2290"/>
                <a:gd name="T6" fmla="*/ 1402 w 2144"/>
                <a:gd name="T7" fmla="*/ 28 h 2290"/>
                <a:gd name="T8" fmla="*/ 1262 w 2144"/>
                <a:gd name="T9" fmla="*/ 6 h 2290"/>
                <a:gd name="T10" fmla="*/ 1108 w 2144"/>
                <a:gd name="T11" fmla="*/ 0 h 2290"/>
                <a:gd name="T12" fmla="*/ 976 w 2144"/>
                <a:gd name="T13" fmla="*/ 4 h 2290"/>
                <a:gd name="T14" fmla="*/ 796 w 2144"/>
                <a:gd name="T15" fmla="*/ 28 h 2290"/>
                <a:gd name="T16" fmla="*/ 636 w 2144"/>
                <a:gd name="T17" fmla="*/ 72 h 2290"/>
                <a:gd name="T18" fmla="*/ 494 w 2144"/>
                <a:gd name="T19" fmla="*/ 138 h 2290"/>
                <a:gd name="T20" fmla="*/ 372 w 2144"/>
                <a:gd name="T21" fmla="*/ 222 h 2290"/>
                <a:gd name="T22" fmla="*/ 302 w 2144"/>
                <a:gd name="T23" fmla="*/ 292 h 2290"/>
                <a:gd name="T24" fmla="*/ 212 w 2144"/>
                <a:gd name="T25" fmla="*/ 406 h 2290"/>
                <a:gd name="T26" fmla="*/ 136 w 2144"/>
                <a:gd name="T27" fmla="*/ 536 h 2290"/>
                <a:gd name="T28" fmla="*/ 78 w 2144"/>
                <a:gd name="T29" fmla="*/ 678 h 2290"/>
                <a:gd name="T30" fmla="*/ 34 w 2144"/>
                <a:gd name="T31" fmla="*/ 832 h 2290"/>
                <a:gd name="T32" fmla="*/ 6 w 2144"/>
                <a:gd name="T33" fmla="*/ 1000 h 2290"/>
                <a:gd name="T34" fmla="*/ 754 w 2144"/>
                <a:gd name="T35" fmla="*/ 1168 h 2290"/>
                <a:gd name="T36" fmla="*/ 782 w 2144"/>
                <a:gd name="T37" fmla="*/ 994 h 2290"/>
                <a:gd name="T38" fmla="*/ 828 w 2144"/>
                <a:gd name="T39" fmla="*/ 864 h 2290"/>
                <a:gd name="T40" fmla="*/ 868 w 2144"/>
                <a:gd name="T41" fmla="*/ 802 h 2290"/>
                <a:gd name="T42" fmla="*/ 944 w 2144"/>
                <a:gd name="T43" fmla="*/ 738 h 2290"/>
                <a:gd name="T44" fmla="*/ 1030 w 2144"/>
                <a:gd name="T45" fmla="*/ 702 h 2290"/>
                <a:gd name="T46" fmla="*/ 1096 w 2144"/>
                <a:gd name="T47" fmla="*/ 696 h 2290"/>
                <a:gd name="T48" fmla="*/ 1184 w 2144"/>
                <a:gd name="T49" fmla="*/ 706 h 2290"/>
                <a:gd name="T50" fmla="*/ 1252 w 2144"/>
                <a:gd name="T51" fmla="*/ 734 h 2290"/>
                <a:gd name="T52" fmla="*/ 1288 w 2144"/>
                <a:gd name="T53" fmla="*/ 764 h 2290"/>
                <a:gd name="T54" fmla="*/ 1326 w 2144"/>
                <a:gd name="T55" fmla="*/ 822 h 2290"/>
                <a:gd name="T56" fmla="*/ 1346 w 2144"/>
                <a:gd name="T57" fmla="*/ 898 h 2290"/>
                <a:gd name="T58" fmla="*/ 1350 w 2144"/>
                <a:gd name="T59" fmla="*/ 956 h 2290"/>
                <a:gd name="T60" fmla="*/ 1340 w 2144"/>
                <a:gd name="T61" fmla="*/ 1018 h 2290"/>
                <a:gd name="T62" fmla="*/ 1290 w 2144"/>
                <a:gd name="T63" fmla="*/ 1118 h 2290"/>
                <a:gd name="T64" fmla="*/ 1194 w 2144"/>
                <a:gd name="T65" fmla="*/ 1226 h 2290"/>
                <a:gd name="T66" fmla="*/ 952 w 2144"/>
                <a:gd name="T67" fmla="*/ 1464 h 2290"/>
                <a:gd name="T68" fmla="*/ 814 w 2144"/>
                <a:gd name="T69" fmla="*/ 1618 h 2290"/>
                <a:gd name="T70" fmla="*/ 774 w 2144"/>
                <a:gd name="T71" fmla="*/ 1676 h 2290"/>
                <a:gd name="T72" fmla="*/ 726 w 2144"/>
                <a:gd name="T73" fmla="*/ 1766 h 2290"/>
                <a:gd name="T74" fmla="*/ 688 w 2144"/>
                <a:gd name="T75" fmla="*/ 1864 h 2290"/>
                <a:gd name="T76" fmla="*/ 668 w 2144"/>
                <a:gd name="T77" fmla="*/ 1938 h 2290"/>
                <a:gd name="T78" fmla="*/ 650 w 2144"/>
                <a:gd name="T79" fmla="*/ 2066 h 2290"/>
                <a:gd name="T80" fmla="*/ 644 w 2144"/>
                <a:gd name="T81" fmla="*/ 2216 h 2290"/>
                <a:gd name="T82" fmla="*/ 1382 w 2144"/>
                <a:gd name="T83" fmla="*/ 2290 h 2290"/>
                <a:gd name="T84" fmla="*/ 1390 w 2144"/>
                <a:gd name="T85" fmla="*/ 2174 h 2290"/>
                <a:gd name="T86" fmla="*/ 1412 w 2144"/>
                <a:gd name="T87" fmla="*/ 2074 h 2290"/>
                <a:gd name="T88" fmla="*/ 1434 w 2144"/>
                <a:gd name="T89" fmla="*/ 2018 h 2290"/>
                <a:gd name="T90" fmla="*/ 1492 w 2144"/>
                <a:gd name="T91" fmla="*/ 1928 h 2290"/>
                <a:gd name="T92" fmla="*/ 1592 w 2144"/>
                <a:gd name="T93" fmla="*/ 1816 h 2290"/>
                <a:gd name="T94" fmla="*/ 1680 w 2144"/>
                <a:gd name="T95" fmla="*/ 1732 h 2290"/>
                <a:gd name="T96" fmla="*/ 1864 w 2144"/>
                <a:gd name="T97" fmla="*/ 1552 h 2290"/>
                <a:gd name="T98" fmla="*/ 1996 w 2144"/>
                <a:gd name="T99" fmla="*/ 1394 h 2290"/>
                <a:gd name="T100" fmla="*/ 2052 w 2144"/>
                <a:gd name="T101" fmla="*/ 1300 h 2290"/>
                <a:gd name="T102" fmla="*/ 2108 w 2144"/>
                <a:gd name="T103" fmla="*/ 1166 h 2290"/>
                <a:gd name="T104" fmla="*/ 2138 w 2144"/>
                <a:gd name="T105" fmla="*/ 1028 h 2290"/>
                <a:gd name="T106" fmla="*/ 2144 w 2144"/>
                <a:gd name="T107" fmla="*/ 934 h 2290"/>
                <a:gd name="T108" fmla="*/ 2132 w 2144"/>
                <a:gd name="T109" fmla="*/ 770 h 2290"/>
                <a:gd name="T110" fmla="*/ 2094 w 2144"/>
                <a:gd name="T111" fmla="*/ 618 h 2290"/>
                <a:gd name="T112" fmla="*/ 2032 w 2144"/>
                <a:gd name="T113" fmla="*/ 478 h 2290"/>
                <a:gd name="T114" fmla="*/ 1946 w 2144"/>
                <a:gd name="T115" fmla="*/ 352 h 2290"/>
                <a:gd name="T116" fmla="*/ 1834 w 2144"/>
                <a:gd name="T117" fmla="*/ 23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4" h="2290">
                  <a:moveTo>
                    <a:pt x="1790" y="202"/>
                  </a:moveTo>
                  <a:lnTo>
                    <a:pt x="1790" y="202"/>
                  </a:lnTo>
                  <a:lnTo>
                    <a:pt x="1758" y="178"/>
                  </a:lnTo>
                  <a:lnTo>
                    <a:pt x="1724" y="156"/>
                  </a:lnTo>
                  <a:lnTo>
                    <a:pt x="1688" y="134"/>
                  </a:lnTo>
                  <a:lnTo>
                    <a:pt x="1650" y="114"/>
                  </a:lnTo>
                  <a:lnTo>
                    <a:pt x="1612" y="96"/>
                  </a:lnTo>
                  <a:lnTo>
                    <a:pt x="1574" y="80"/>
                  </a:lnTo>
                  <a:lnTo>
                    <a:pt x="1532" y="64"/>
                  </a:lnTo>
                  <a:lnTo>
                    <a:pt x="1490" y="50"/>
                  </a:lnTo>
                  <a:lnTo>
                    <a:pt x="1448" y="38"/>
                  </a:lnTo>
                  <a:lnTo>
                    <a:pt x="1402" y="28"/>
                  </a:lnTo>
                  <a:lnTo>
                    <a:pt x="1356" y="20"/>
                  </a:lnTo>
                  <a:lnTo>
                    <a:pt x="1310" y="12"/>
                  </a:lnTo>
                  <a:lnTo>
                    <a:pt x="1262" y="6"/>
                  </a:lnTo>
                  <a:lnTo>
                    <a:pt x="1212" y="4"/>
                  </a:lnTo>
                  <a:lnTo>
                    <a:pt x="1160" y="0"/>
                  </a:lnTo>
                  <a:lnTo>
                    <a:pt x="1108" y="0"/>
                  </a:lnTo>
                  <a:lnTo>
                    <a:pt x="1108" y="0"/>
                  </a:lnTo>
                  <a:lnTo>
                    <a:pt x="1042" y="0"/>
                  </a:lnTo>
                  <a:lnTo>
                    <a:pt x="976" y="4"/>
                  </a:lnTo>
                  <a:lnTo>
                    <a:pt x="914" y="10"/>
                  </a:lnTo>
                  <a:lnTo>
                    <a:pt x="854" y="18"/>
                  </a:lnTo>
                  <a:lnTo>
                    <a:pt x="796" y="28"/>
                  </a:lnTo>
                  <a:lnTo>
                    <a:pt x="740" y="40"/>
                  </a:lnTo>
                  <a:lnTo>
                    <a:pt x="686" y="56"/>
                  </a:lnTo>
                  <a:lnTo>
                    <a:pt x="636" y="72"/>
                  </a:lnTo>
                  <a:lnTo>
                    <a:pt x="586" y="92"/>
                  </a:lnTo>
                  <a:lnTo>
                    <a:pt x="538" y="114"/>
                  </a:lnTo>
                  <a:lnTo>
                    <a:pt x="494" y="138"/>
                  </a:lnTo>
                  <a:lnTo>
                    <a:pt x="452" y="164"/>
                  </a:lnTo>
                  <a:lnTo>
                    <a:pt x="410" y="192"/>
                  </a:lnTo>
                  <a:lnTo>
                    <a:pt x="372" y="222"/>
                  </a:lnTo>
                  <a:lnTo>
                    <a:pt x="336" y="256"/>
                  </a:lnTo>
                  <a:lnTo>
                    <a:pt x="302" y="292"/>
                  </a:lnTo>
                  <a:lnTo>
                    <a:pt x="302" y="292"/>
                  </a:lnTo>
                  <a:lnTo>
                    <a:pt x="270" y="328"/>
                  </a:lnTo>
                  <a:lnTo>
                    <a:pt x="240" y="366"/>
                  </a:lnTo>
                  <a:lnTo>
                    <a:pt x="212" y="406"/>
                  </a:lnTo>
                  <a:lnTo>
                    <a:pt x="186" y="448"/>
                  </a:lnTo>
                  <a:lnTo>
                    <a:pt x="160" y="492"/>
                  </a:lnTo>
                  <a:lnTo>
                    <a:pt x="136" y="536"/>
                  </a:lnTo>
                  <a:lnTo>
                    <a:pt x="116" y="582"/>
                  </a:lnTo>
                  <a:lnTo>
                    <a:pt x="96" y="628"/>
                  </a:lnTo>
                  <a:lnTo>
                    <a:pt x="78" y="678"/>
                  </a:lnTo>
                  <a:lnTo>
                    <a:pt x="62" y="728"/>
                  </a:lnTo>
                  <a:lnTo>
                    <a:pt x="46" y="780"/>
                  </a:lnTo>
                  <a:lnTo>
                    <a:pt x="34" y="832"/>
                  </a:lnTo>
                  <a:lnTo>
                    <a:pt x="24" y="888"/>
                  </a:lnTo>
                  <a:lnTo>
                    <a:pt x="14" y="944"/>
                  </a:lnTo>
                  <a:lnTo>
                    <a:pt x="6" y="1000"/>
                  </a:lnTo>
                  <a:lnTo>
                    <a:pt x="0" y="1060"/>
                  </a:lnTo>
                  <a:lnTo>
                    <a:pt x="754" y="1168"/>
                  </a:lnTo>
                  <a:lnTo>
                    <a:pt x="754" y="1168"/>
                  </a:lnTo>
                  <a:lnTo>
                    <a:pt x="760" y="1104"/>
                  </a:lnTo>
                  <a:lnTo>
                    <a:pt x="770" y="1046"/>
                  </a:lnTo>
                  <a:lnTo>
                    <a:pt x="782" y="994"/>
                  </a:lnTo>
                  <a:lnTo>
                    <a:pt x="794" y="946"/>
                  </a:lnTo>
                  <a:lnTo>
                    <a:pt x="810" y="902"/>
                  </a:lnTo>
                  <a:lnTo>
                    <a:pt x="828" y="864"/>
                  </a:lnTo>
                  <a:lnTo>
                    <a:pt x="848" y="830"/>
                  </a:lnTo>
                  <a:lnTo>
                    <a:pt x="868" y="802"/>
                  </a:lnTo>
                  <a:lnTo>
                    <a:pt x="868" y="802"/>
                  </a:lnTo>
                  <a:lnTo>
                    <a:pt x="892" y="776"/>
                  </a:lnTo>
                  <a:lnTo>
                    <a:pt x="916" y="756"/>
                  </a:lnTo>
                  <a:lnTo>
                    <a:pt x="944" y="738"/>
                  </a:lnTo>
                  <a:lnTo>
                    <a:pt x="970" y="722"/>
                  </a:lnTo>
                  <a:lnTo>
                    <a:pt x="1000" y="710"/>
                  </a:lnTo>
                  <a:lnTo>
                    <a:pt x="1030" y="702"/>
                  </a:lnTo>
                  <a:lnTo>
                    <a:pt x="1062" y="698"/>
                  </a:lnTo>
                  <a:lnTo>
                    <a:pt x="1096" y="696"/>
                  </a:lnTo>
                  <a:lnTo>
                    <a:pt x="1096" y="696"/>
                  </a:lnTo>
                  <a:lnTo>
                    <a:pt x="1128" y="698"/>
                  </a:lnTo>
                  <a:lnTo>
                    <a:pt x="1156" y="700"/>
                  </a:lnTo>
                  <a:lnTo>
                    <a:pt x="1184" y="706"/>
                  </a:lnTo>
                  <a:lnTo>
                    <a:pt x="1208" y="714"/>
                  </a:lnTo>
                  <a:lnTo>
                    <a:pt x="1232" y="722"/>
                  </a:lnTo>
                  <a:lnTo>
                    <a:pt x="1252" y="734"/>
                  </a:lnTo>
                  <a:lnTo>
                    <a:pt x="1270" y="748"/>
                  </a:lnTo>
                  <a:lnTo>
                    <a:pt x="1288" y="764"/>
                  </a:lnTo>
                  <a:lnTo>
                    <a:pt x="1288" y="764"/>
                  </a:lnTo>
                  <a:lnTo>
                    <a:pt x="1302" y="782"/>
                  </a:lnTo>
                  <a:lnTo>
                    <a:pt x="1316" y="802"/>
                  </a:lnTo>
                  <a:lnTo>
                    <a:pt x="1326" y="822"/>
                  </a:lnTo>
                  <a:lnTo>
                    <a:pt x="1334" y="846"/>
                  </a:lnTo>
                  <a:lnTo>
                    <a:pt x="1342" y="870"/>
                  </a:lnTo>
                  <a:lnTo>
                    <a:pt x="1346" y="898"/>
                  </a:lnTo>
                  <a:lnTo>
                    <a:pt x="1350" y="926"/>
                  </a:lnTo>
                  <a:lnTo>
                    <a:pt x="1350" y="956"/>
                  </a:lnTo>
                  <a:lnTo>
                    <a:pt x="1350" y="956"/>
                  </a:lnTo>
                  <a:lnTo>
                    <a:pt x="1350" y="970"/>
                  </a:lnTo>
                  <a:lnTo>
                    <a:pt x="1348" y="986"/>
                  </a:lnTo>
                  <a:lnTo>
                    <a:pt x="1340" y="1018"/>
                  </a:lnTo>
                  <a:lnTo>
                    <a:pt x="1328" y="1050"/>
                  </a:lnTo>
                  <a:lnTo>
                    <a:pt x="1312" y="1084"/>
                  </a:lnTo>
                  <a:lnTo>
                    <a:pt x="1290" y="1118"/>
                  </a:lnTo>
                  <a:lnTo>
                    <a:pt x="1262" y="1152"/>
                  </a:lnTo>
                  <a:lnTo>
                    <a:pt x="1230" y="1188"/>
                  </a:lnTo>
                  <a:lnTo>
                    <a:pt x="1194" y="1226"/>
                  </a:lnTo>
                  <a:lnTo>
                    <a:pt x="1194" y="1226"/>
                  </a:lnTo>
                  <a:lnTo>
                    <a:pt x="1060" y="1356"/>
                  </a:lnTo>
                  <a:lnTo>
                    <a:pt x="952" y="1464"/>
                  </a:lnTo>
                  <a:lnTo>
                    <a:pt x="870" y="1552"/>
                  </a:lnTo>
                  <a:lnTo>
                    <a:pt x="838" y="1588"/>
                  </a:lnTo>
                  <a:lnTo>
                    <a:pt x="814" y="1618"/>
                  </a:lnTo>
                  <a:lnTo>
                    <a:pt x="814" y="1618"/>
                  </a:lnTo>
                  <a:lnTo>
                    <a:pt x="794" y="1646"/>
                  </a:lnTo>
                  <a:lnTo>
                    <a:pt x="774" y="1676"/>
                  </a:lnTo>
                  <a:lnTo>
                    <a:pt x="758" y="1704"/>
                  </a:lnTo>
                  <a:lnTo>
                    <a:pt x="740" y="1736"/>
                  </a:lnTo>
                  <a:lnTo>
                    <a:pt x="726" y="1766"/>
                  </a:lnTo>
                  <a:lnTo>
                    <a:pt x="712" y="1798"/>
                  </a:lnTo>
                  <a:lnTo>
                    <a:pt x="698" y="1832"/>
                  </a:lnTo>
                  <a:lnTo>
                    <a:pt x="688" y="1864"/>
                  </a:lnTo>
                  <a:lnTo>
                    <a:pt x="688" y="1864"/>
                  </a:lnTo>
                  <a:lnTo>
                    <a:pt x="678" y="1900"/>
                  </a:lnTo>
                  <a:lnTo>
                    <a:pt x="668" y="1938"/>
                  </a:lnTo>
                  <a:lnTo>
                    <a:pt x="662" y="1978"/>
                  </a:lnTo>
                  <a:lnTo>
                    <a:pt x="656" y="2020"/>
                  </a:lnTo>
                  <a:lnTo>
                    <a:pt x="650" y="2066"/>
                  </a:lnTo>
                  <a:lnTo>
                    <a:pt x="648" y="2112"/>
                  </a:lnTo>
                  <a:lnTo>
                    <a:pt x="646" y="2164"/>
                  </a:lnTo>
                  <a:lnTo>
                    <a:pt x="644" y="2216"/>
                  </a:lnTo>
                  <a:lnTo>
                    <a:pt x="644" y="2290"/>
                  </a:lnTo>
                  <a:lnTo>
                    <a:pt x="1382" y="2290"/>
                  </a:lnTo>
                  <a:lnTo>
                    <a:pt x="1382" y="2290"/>
                  </a:lnTo>
                  <a:lnTo>
                    <a:pt x="1384" y="2250"/>
                  </a:lnTo>
                  <a:lnTo>
                    <a:pt x="1386" y="2210"/>
                  </a:lnTo>
                  <a:lnTo>
                    <a:pt x="1390" y="2174"/>
                  </a:lnTo>
                  <a:lnTo>
                    <a:pt x="1396" y="2138"/>
                  </a:lnTo>
                  <a:lnTo>
                    <a:pt x="1402" y="2106"/>
                  </a:lnTo>
                  <a:lnTo>
                    <a:pt x="1412" y="2074"/>
                  </a:lnTo>
                  <a:lnTo>
                    <a:pt x="1422" y="2046"/>
                  </a:lnTo>
                  <a:lnTo>
                    <a:pt x="1434" y="2018"/>
                  </a:lnTo>
                  <a:lnTo>
                    <a:pt x="1434" y="2018"/>
                  </a:lnTo>
                  <a:lnTo>
                    <a:pt x="1448" y="1990"/>
                  </a:lnTo>
                  <a:lnTo>
                    <a:pt x="1468" y="1960"/>
                  </a:lnTo>
                  <a:lnTo>
                    <a:pt x="1492" y="1928"/>
                  </a:lnTo>
                  <a:lnTo>
                    <a:pt x="1520" y="1892"/>
                  </a:lnTo>
                  <a:lnTo>
                    <a:pt x="1554" y="1856"/>
                  </a:lnTo>
                  <a:lnTo>
                    <a:pt x="1592" y="1816"/>
                  </a:lnTo>
                  <a:lnTo>
                    <a:pt x="1634" y="1776"/>
                  </a:lnTo>
                  <a:lnTo>
                    <a:pt x="1680" y="1732"/>
                  </a:lnTo>
                  <a:lnTo>
                    <a:pt x="1680" y="1732"/>
                  </a:lnTo>
                  <a:lnTo>
                    <a:pt x="1748" y="1670"/>
                  </a:lnTo>
                  <a:lnTo>
                    <a:pt x="1810" y="1610"/>
                  </a:lnTo>
                  <a:lnTo>
                    <a:pt x="1864" y="1552"/>
                  </a:lnTo>
                  <a:lnTo>
                    <a:pt x="1914" y="1496"/>
                  </a:lnTo>
                  <a:lnTo>
                    <a:pt x="1958" y="1444"/>
                  </a:lnTo>
                  <a:lnTo>
                    <a:pt x="1996" y="1394"/>
                  </a:lnTo>
                  <a:lnTo>
                    <a:pt x="2028" y="1346"/>
                  </a:lnTo>
                  <a:lnTo>
                    <a:pt x="2052" y="1300"/>
                  </a:lnTo>
                  <a:lnTo>
                    <a:pt x="2052" y="1300"/>
                  </a:lnTo>
                  <a:lnTo>
                    <a:pt x="2074" y="1256"/>
                  </a:lnTo>
                  <a:lnTo>
                    <a:pt x="2092" y="1212"/>
                  </a:lnTo>
                  <a:lnTo>
                    <a:pt x="2108" y="1166"/>
                  </a:lnTo>
                  <a:lnTo>
                    <a:pt x="2122" y="1122"/>
                  </a:lnTo>
                  <a:lnTo>
                    <a:pt x="2132" y="1076"/>
                  </a:lnTo>
                  <a:lnTo>
                    <a:pt x="2138" y="1028"/>
                  </a:lnTo>
                  <a:lnTo>
                    <a:pt x="2142" y="982"/>
                  </a:lnTo>
                  <a:lnTo>
                    <a:pt x="2144" y="934"/>
                  </a:lnTo>
                  <a:lnTo>
                    <a:pt x="2144" y="934"/>
                  </a:lnTo>
                  <a:lnTo>
                    <a:pt x="2142" y="878"/>
                  </a:lnTo>
                  <a:lnTo>
                    <a:pt x="2138" y="824"/>
                  </a:lnTo>
                  <a:lnTo>
                    <a:pt x="2132" y="770"/>
                  </a:lnTo>
                  <a:lnTo>
                    <a:pt x="2122" y="718"/>
                  </a:lnTo>
                  <a:lnTo>
                    <a:pt x="2110" y="666"/>
                  </a:lnTo>
                  <a:lnTo>
                    <a:pt x="2094" y="618"/>
                  </a:lnTo>
                  <a:lnTo>
                    <a:pt x="2076" y="570"/>
                  </a:lnTo>
                  <a:lnTo>
                    <a:pt x="2056" y="524"/>
                  </a:lnTo>
                  <a:lnTo>
                    <a:pt x="2032" y="478"/>
                  </a:lnTo>
                  <a:lnTo>
                    <a:pt x="2006" y="434"/>
                  </a:lnTo>
                  <a:lnTo>
                    <a:pt x="1978" y="392"/>
                  </a:lnTo>
                  <a:lnTo>
                    <a:pt x="1946" y="352"/>
                  </a:lnTo>
                  <a:lnTo>
                    <a:pt x="1910" y="312"/>
                  </a:lnTo>
                  <a:lnTo>
                    <a:pt x="1874" y="274"/>
                  </a:lnTo>
                  <a:lnTo>
                    <a:pt x="1834" y="238"/>
                  </a:lnTo>
                  <a:lnTo>
                    <a:pt x="1790" y="202"/>
                  </a:lnTo>
                  <a:close/>
                </a:path>
              </a:pathLst>
            </a:custGeom>
            <a:solidFill>
              <a:schemeClr val="accent1"/>
            </a:solidFill>
            <a:ln>
              <a:noFill/>
            </a:ln>
          </p:spPr>
          <p:txBody>
            <a:bodyPr vert="horz" wrap="square" lIns="91440" tIns="45720" rIns="91440" bIns="45720" numCol="1" anchor="t" anchorCtr="0" compatLnSpc="1"/>
            <a:lstStyle/>
            <a:p>
              <a:endParaRPr lang="en-AU" dirty="0"/>
            </a:p>
          </p:txBody>
        </p:sp>
        <p:sp>
          <p:nvSpPr>
            <p:cNvPr id="4" name="Freeform 7"/>
            <p:cNvSpPr/>
            <p:nvPr userDrawn="1"/>
          </p:nvSpPr>
          <p:spPr bwMode="auto">
            <a:xfrm>
              <a:off x="0" y="3968562"/>
              <a:ext cx="6777348" cy="6223992"/>
            </a:xfrm>
            <a:custGeom>
              <a:avLst/>
              <a:gdLst>
                <a:gd name="T0" fmla="*/ 2132 w 2670"/>
                <a:gd name="T1" fmla="*/ 124 h 2452"/>
                <a:gd name="T2" fmla="*/ 1866 w 2670"/>
                <a:gd name="T3" fmla="*/ 30 h 2452"/>
                <a:gd name="T4" fmla="*/ 1554 w 2670"/>
                <a:gd name="T5" fmla="*/ 0 h 2452"/>
                <a:gd name="T6" fmla="*/ 1224 w 2670"/>
                <a:gd name="T7" fmla="*/ 30 h 2452"/>
                <a:gd name="T8" fmla="*/ 900 w 2670"/>
                <a:gd name="T9" fmla="*/ 150 h 2452"/>
                <a:gd name="T10" fmla="*/ 692 w 2670"/>
                <a:gd name="T11" fmla="*/ 316 h 2452"/>
                <a:gd name="T12" fmla="*/ 514 w 2670"/>
                <a:gd name="T13" fmla="*/ 580 h 2452"/>
                <a:gd name="T14" fmla="*/ 404 w 2670"/>
                <a:gd name="T15" fmla="*/ 900 h 2452"/>
                <a:gd name="T16" fmla="*/ 1270 w 2670"/>
                <a:gd name="T17" fmla="*/ 1362 h 2452"/>
                <a:gd name="T18" fmla="*/ 1314 w 2670"/>
                <a:gd name="T19" fmla="*/ 1078 h 2452"/>
                <a:gd name="T20" fmla="*/ 1390 w 2670"/>
                <a:gd name="T21" fmla="*/ 940 h 2452"/>
                <a:gd name="T22" fmla="*/ 1516 w 2670"/>
                <a:gd name="T23" fmla="*/ 882 h 2452"/>
                <a:gd name="T24" fmla="*/ 1624 w 2670"/>
                <a:gd name="T25" fmla="*/ 892 h 2452"/>
                <a:gd name="T26" fmla="*/ 1688 w 2670"/>
                <a:gd name="T27" fmla="*/ 934 h 2452"/>
                <a:gd name="T28" fmla="*/ 1716 w 2670"/>
                <a:gd name="T29" fmla="*/ 1026 h 2452"/>
                <a:gd name="T30" fmla="*/ 1684 w 2670"/>
                <a:gd name="T31" fmla="*/ 1136 h 2452"/>
                <a:gd name="T32" fmla="*/ 1452 w 2670"/>
                <a:gd name="T33" fmla="*/ 1380 h 2452"/>
                <a:gd name="T34" fmla="*/ 1200 w 2670"/>
                <a:gd name="T35" fmla="*/ 1650 h 2452"/>
                <a:gd name="T36" fmla="*/ 1084 w 2670"/>
                <a:gd name="T37" fmla="*/ 1852 h 2452"/>
                <a:gd name="T38" fmla="*/ 1030 w 2670"/>
                <a:gd name="T39" fmla="*/ 2050 h 2452"/>
                <a:gd name="T40" fmla="*/ 1010 w 2670"/>
                <a:gd name="T41" fmla="*/ 2382 h 2452"/>
                <a:gd name="T42" fmla="*/ 1050 w 2670"/>
                <a:gd name="T43" fmla="*/ 2382 h 2452"/>
                <a:gd name="T44" fmla="*/ 1058 w 2670"/>
                <a:gd name="T45" fmla="*/ 2152 h 2452"/>
                <a:gd name="T46" fmla="*/ 1096 w 2670"/>
                <a:gd name="T47" fmla="*/ 1940 h 2452"/>
                <a:gd name="T48" fmla="*/ 1188 w 2670"/>
                <a:gd name="T49" fmla="*/ 1740 h 2452"/>
                <a:gd name="T50" fmla="*/ 1324 w 2670"/>
                <a:gd name="T51" fmla="*/ 1570 h 2452"/>
                <a:gd name="T52" fmla="*/ 1676 w 2670"/>
                <a:gd name="T53" fmla="*/ 1216 h 2452"/>
                <a:gd name="T54" fmla="*/ 1756 w 2670"/>
                <a:gd name="T55" fmla="*/ 1048 h 2452"/>
                <a:gd name="T56" fmla="*/ 1738 w 2670"/>
                <a:gd name="T57" fmla="*/ 938 h 2452"/>
                <a:gd name="T58" fmla="*/ 1676 w 2670"/>
                <a:gd name="T59" fmla="*/ 866 h 2452"/>
                <a:gd name="T60" fmla="*/ 1542 w 2670"/>
                <a:gd name="T61" fmla="*/ 834 h 2452"/>
                <a:gd name="T62" fmla="*/ 1408 w 2670"/>
                <a:gd name="T63" fmla="*/ 870 h 2452"/>
                <a:gd name="T64" fmla="*/ 1306 w 2670"/>
                <a:gd name="T65" fmla="*/ 982 h 2452"/>
                <a:gd name="T66" fmla="*/ 1240 w 2670"/>
                <a:gd name="T67" fmla="*/ 1264 h 2452"/>
                <a:gd name="T68" fmla="*/ 420 w 2670"/>
                <a:gd name="T69" fmla="*/ 1028 h 2452"/>
                <a:gd name="T70" fmla="*/ 506 w 2670"/>
                <a:gd name="T71" fmla="*/ 702 h 2452"/>
                <a:gd name="T72" fmla="*/ 656 w 2670"/>
                <a:gd name="T73" fmla="*/ 428 h 2452"/>
                <a:gd name="T74" fmla="*/ 834 w 2670"/>
                <a:gd name="T75" fmla="*/ 246 h 2452"/>
                <a:gd name="T76" fmla="*/ 1120 w 2670"/>
                <a:gd name="T77" fmla="*/ 104 h 2452"/>
                <a:gd name="T78" fmla="*/ 1486 w 2670"/>
                <a:gd name="T79" fmla="*/ 48 h 2452"/>
                <a:gd name="T80" fmla="*/ 1762 w 2670"/>
                <a:gd name="T81" fmla="*/ 60 h 2452"/>
                <a:gd name="T82" fmla="*/ 2034 w 2670"/>
                <a:gd name="T83" fmla="*/ 128 h 2452"/>
                <a:gd name="T84" fmla="*/ 2260 w 2670"/>
                <a:gd name="T85" fmla="*/ 256 h 2452"/>
                <a:gd name="T86" fmla="*/ 2454 w 2670"/>
                <a:gd name="T87" fmla="*/ 456 h 2452"/>
                <a:gd name="T88" fmla="*/ 2594 w 2670"/>
                <a:gd name="T89" fmla="*/ 746 h 2452"/>
                <a:gd name="T90" fmla="*/ 2630 w 2670"/>
                <a:gd name="T91" fmla="*/ 1026 h 2452"/>
                <a:gd name="T92" fmla="*/ 2576 w 2670"/>
                <a:gd name="T93" fmla="*/ 1322 h 2452"/>
                <a:gd name="T94" fmla="*/ 2436 w 2670"/>
                <a:gd name="T95" fmla="*/ 1566 h 2452"/>
                <a:gd name="T96" fmla="*/ 2152 w 2670"/>
                <a:gd name="T97" fmla="*/ 1860 h 2452"/>
                <a:gd name="T98" fmla="*/ 1946 w 2670"/>
                <a:gd name="T99" fmla="*/ 2078 h 2452"/>
                <a:gd name="T100" fmla="*/ 1886 w 2670"/>
                <a:gd name="T101" fmla="*/ 2212 h 2452"/>
                <a:gd name="T102" fmla="*/ 1908 w 2670"/>
                <a:gd name="T103" fmla="*/ 2382 h 2452"/>
                <a:gd name="T104" fmla="*/ 1924 w 2670"/>
                <a:gd name="T105" fmla="*/ 2226 h 2452"/>
                <a:gd name="T106" fmla="*/ 1972 w 2670"/>
                <a:gd name="T107" fmla="*/ 2116 h 2452"/>
                <a:gd name="T108" fmla="*/ 2176 w 2670"/>
                <a:gd name="T109" fmla="*/ 1896 h 2452"/>
                <a:gd name="T110" fmla="*/ 2466 w 2670"/>
                <a:gd name="T111" fmla="*/ 1594 h 2452"/>
                <a:gd name="T112" fmla="*/ 2612 w 2670"/>
                <a:gd name="T113" fmla="*/ 1340 h 2452"/>
                <a:gd name="T114" fmla="*/ 2670 w 2670"/>
                <a:gd name="T115" fmla="*/ 1026 h 2452"/>
                <a:gd name="T116" fmla="*/ 2632 w 2670"/>
                <a:gd name="T117" fmla="*/ 730 h 2452"/>
                <a:gd name="T118" fmla="*/ 2486 w 2670"/>
                <a:gd name="T119" fmla="*/ 42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0" h="2452">
                  <a:moveTo>
                    <a:pt x="2282" y="218"/>
                  </a:moveTo>
                  <a:lnTo>
                    <a:pt x="2282" y="218"/>
                  </a:lnTo>
                  <a:lnTo>
                    <a:pt x="2246" y="192"/>
                  </a:lnTo>
                  <a:lnTo>
                    <a:pt x="2210" y="168"/>
                  </a:lnTo>
                  <a:lnTo>
                    <a:pt x="2172" y="144"/>
                  </a:lnTo>
                  <a:lnTo>
                    <a:pt x="2132" y="124"/>
                  </a:lnTo>
                  <a:lnTo>
                    <a:pt x="2090" y="104"/>
                  </a:lnTo>
                  <a:lnTo>
                    <a:pt x="2048" y="86"/>
                  </a:lnTo>
                  <a:lnTo>
                    <a:pt x="2004" y="70"/>
                  </a:lnTo>
                  <a:lnTo>
                    <a:pt x="1960" y="54"/>
                  </a:lnTo>
                  <a:lnTo>
                    <a:pt x="1914" y="42"/>
                  </a:lnTo>
                  <a:lnTo>
                    <a:pt x="1866" y="30"/>
                  </a:lnTo>
                  <a:lnTo>
                    <a:pt x="1818" y="22"/>
                  </a:lnTo>
                  <a:lnTo>
                    <a:pt x="1768" y="14"/>
                  </a:lnTo>
                  <a:lnTo>
                    <a:pt x="1716" y="8"/>
                  </a:lnTo>
                  <a:lnTo>
                    <a:pt x="1664" y="4"/>
                  </a:lnTo>
                  <a:lnTo>
                    <a:pt x="1610" y="0"/>
                  </a:lnTo>
                  <a:lnTo>
                    <a:pt x="1554" y="0"/>
                  </a:lnTo>
                  <a:lnTo>
                    <a:pt x="1554" y="0"/>
                  </a:lnTo>
                  <a:lnTo>
                    <a:pt x="1484" y="2"/>
                  </a:lnTo>
                  <a:lnTo>
                    <a:pt x="1416" y="4"/>
                  </a:lnTo>
                  <a:lnTo>
                    <a:pt x="1350" y="12"/>
                  </a:lnTo>
                  <a:lnTo>
                    <a:pt x="1286" y="20"/>
                  </a:lnTo>
                  <a:lnTo>
                    <a:pt x="1224" y="30"/>
                  </a:lnTo>
                  <a:lnTo>
                    <a:pt x="1164" y="44"/>
                  </a:lnTo>
                  <a:lnTo>
                    <a:pt x="1106" y="60"/>
                  </a:lnTo>
                  <a:lnTo>
                    <a:pt x="1052" y="80"/>
                  </a:lnTo>
                  <a:lnTo>
                    <a:pt x="998" y="100"/>
                  </a:lnTo>
                  <a:lnTo>
                    <a:pt x="948" y="124"/>
                  </a:lnTo>
                  <a:lnTo>
                    <a:pt x="900" y="150"/>
                  </a:lnTo>
                  <a:lnTo>
                    <a:pt x="854" y="178"/>
                  </a:lnTo>
                  <a:lnTo>
                    <a:pt x="810" y="210"/>
                  </a:lnTo>
                  <a:lnTo>
                    <a:pt x="768" y="242"/>
                  </a:lnTo>
                  <a:lnTo>
                    <a:pt x="730" y="278"/>
                  </a:lnTo>
                  <a:lnTo>
                    <a:pt x="692" y="316"/>
                  </a:lnTo>
                  <a:lnTo>
                    <a:pt x="692" y="316"/>
                  </a:lnTo>
                  <a:lnTo>
                    <a:pt x="658" y="356"/>
                  </a:lnTo>
                  <a:lnTo>
                    <a:pt x="626" y="398"/>
                  </a:lnTo>
                  <a:lnTo>
                    <a:pt x="596" y="442"/>
                  </a:lnTo>
                  <a:lnTo>
                    <a:pt x="566" y="486"/>
                  </a:lnTo>
                  <a:lnTo>
                    <a:pt x="540" y="532"/>
                  </a:lnTo>
                  <a:lnTo>
                    <a:pt x="514" y="580"/>
                  </a:lnTo>
                  <a:lnTo>
                    <a:pt x="492" y="630"/>
                  </a:lnTo>
                  <a:lnTo>
                    <a:pt x="470" y="682"/>
                  </a:lnTo>
                  <a:lnTo>
                    <a:pt x="450" y="734"/>
                  </a:lnTo>
                  <a:lnTo>
                    <a:pt x="432" y="788"/>
                  </a:lnTo>
                  <a:lnTo>
                    <a:pt x="416" y="844"/>
                  </a:lnTo>
                  <a:lnTo>
                    <a:pt x="404" y="900"/>
                  </a:lnTo>
                  <a:lnTo>
                    <a:pt x="392" y="958"/>
                  </a:lnTo>
                  <a:lnTo>
                    <a:pt x="382" y="1018"/>
                  </a:lnTo>
                  <a:lnTo>
                    <a:pt x="374" y="1080"/>
                  </a:lnTo>
                  <a:lnTo>
                    <a:pt x="368" y="1144"/>
                  </a:lnTo>
                  <a:lnTo>
                    <a:pt x="360" y="1232"/>
                  </a:lnTo>
                  <a:lnTo>
                    <a:pt x="1270" y="1362"/>
                  </a:lnTo>
                  <a:lnTo>
                    <a:pt x="1278" y="1270"/>
                  </a:lnTo>
                  <a:lnTo>
                    <a:pt x="1278" y="1270"/>
                  </a:lnTo>
                  <a:lnTo>
                    <a:pt x="1286" y="1214"/>
                  </a:lnTo>
                  <a:lnTo>
                    <a:pt x="1292" y="1164"/>
                  </a:lnTo>
                  <a:lnTo>
                    <a:pt x="1302" y="1118"/>
                  </a:lnTo>
                  <a:lnTo>
                    <a:pt x="1314" y="1078"/>
                  </a:lnTo>
                  <a:lnTo>
                    <a:pt x="1326" y="1040"/>
                  </a:lnTo>
                  <a:lnTo>
                    <a:pt x="1340" y="1008"/>
                  </a:lnTo>
                  <a:lnTo>
                    <a:pt x="1354" y="980"/>
                  </a:lnTo>
                  <a:lnTo>
                    <a:pt x="1372" y="958"/>
                  </a:lnTo>
                  <a:lnTo>
                    <a:pt x="1372" y="958"/>
                  </a:lnTo>
                  <a:lnTo>
                    <a:pt x="1390" y="940"/>
                  </a:lnTo>
                  <a:lnTo>
                    <a:pt x="1408" y="924"/>
                  </a:lnTo>
                  <a:lnTo>
                    <a:pt x="1426" y="910"/>
                  </a:lnTo>
                  <a:lnTo>
                    <a:pt x="1448" y="900"/>
                  </a:lnTo>
                  <a:lnTo>
                    <a:pt x="1470" y="890"/>
                  </a:lnTo>
                  <a:lnTo>
                    <a:pt x="1492" y="884"/>
                  </a:lnTo>
                  <a:lnTo>
                    <a:pt x="1516" y="882"/>
                  </a:lnTo>
                  <a:lnTo>
                    <a:pt x="1542" y="880"/>
                  </a:lnTo>
                  <a:lnTo>
                    <a:pt x="1542" y="880"/>
                  </a:lnTo>
                  <a:lnTo>
                    <a:pt x="1566" y="880"/>
                  </a:lnTo>
                  <a:lnTo>
                    <a:pt x="1586" y="882"/>
                  </a:lnTo>
                  <a:lnTo>
                    <a:pt x="1606" y="886"/>
                  </a:lnTo>
                  <a:lnTo>
                    <a:pt x="1624" y="892"/>
                  </a:lnTo>
                  <a:lnTo>
                    <a:pt x="1640" y="898"/>
                  </a:lnTo>
                  <a:lnTo>
                    <a:pt x="1656" y="904"/>
                  </a:lnTo>
                  <a:lnTo>
                    <a:pt x="1668" y="914"/>
                  </a:lnTo>
                  <a:lnTo>
                    <a:pt x="1678" y="924"/>
                  </a:lnTo>
                  <a:lnTo>
                    <a:pt x="1678" y="924"/>
                  </a:lnTo>
                  <a:lnTo>
                    <a:pt x="1688" y="934"/>
                  </a:lnTo>
                  <a:lnTo>
                    <a:pt x="1696" y="946"/>
                  </a:lnTo>
                  <a:lnTo>
                    <a:pt x="1702" y="960"/>
                  </a:lnTo>
                  <a:lnTo>
                    <a:pt x="1708" y="974"/>
                  </a:lnTo>
                  <a:lnTo>
                    <a:pt x="1712" y="990"/>
                  </a:lnTo>
                  <a:lnTo>
                    <a:pt x="1714" y="1008"/>
                  </a:lnTo>
                  <a:lnTo>
                    <a:pt x="1716" y="1026"/>
                  </a:lnTo>
                  <a:lnTo>
                    <a:pt x="1716" y="1048"/>
                  </a:lnTo>
                  <a:lnTo>
                    <a:pt x="1716" y="1048"/>
                  </a:lnTo>
                  <a:lnTo>
                    <a:pt x="1714" y="1068"/>
                  </a:lnTo>
                  <a:lnTo>
                    <a:pt x="1708" y="1088"/>
                  </a:lnTo>
                  <a:lnTo>
                    <a:pt x="1698" y="1112"/>
                  </a:lnTo>
                  <a:lnTo>
                    <a:pt x="1684" y="1136"/>
                  </a:lnTo>
                  <a:lnTo>
                    <a:pt x="1666" y="1162"/>
                  </a:lnTo>
                  <a:lnTo>
                    <a:pt x="1644" y="1190"/>
                  </a:lnTo>
                  <a:lnTo>
                    <a:pt x="1618" y="1218"/>
                  </a:lnTo>
                  <a:lnTo>
                    <a:pt x="1588" y="1246"/>
                  </a:lnTo>
                  <a:lnTo>
                    <a:pt x="1588" y="1246"/>
                  </a:lnTo>
                  <a:lnTo>
                    <a:pt x="1452" y="1380"/>
                  </a:lnTo>
                  <a:lnTo>
                    <a:pt x="1342" y="1490"/>
                  </a:lnTo>
                  <a:lnTo>
                    <a:pt x="1296" y="1538"/>
                  </a:lnTo>
                  <a:lnTo>
                    <a:pt x="1258" y="1580"/>
                  </a:lnTo>
                  <a:lnTo>
                    <a:pt x="1226" y="1618"/>
                  </a:lnTo>
                  <a:lnTo>
                    <a:pt x="1200" y="1650"/>
                  </a:lnTo>
                  <a:lnTo>
                    <a:pt x="1200" y="1650"/>
                  </a:lnTo>
                  <a:lnTo>
                    <a:pt x="1178" y="1680"/>
                  </a:lnTo>
                  <a:lnTo>
                    <a:pt x="1156" y="1714"/>
                  </a:lnTo>
                  <a:lnTo>
                    <a:pt x="1136" y="1746"/>
                  </a:lnTo>
                  <a:lnTo>
                    <a:pt x="1118" y="1780"/>
                  </a:lnTo>
                  <a:lnTo>
                    <a:pt x="1100" y="1816"/>
                  </a:lnTo>
                  <a:lnTo>
                    <a:pt x="1084" y="1852"/>
                  </a:lnTo>
                  <a:lnTo>
                    <a:pt x="1070" y="1888"/>
                  </a:lnTo>
                  <a:lnTo>
                    <a:pt x="1058" y="1926"/>
                  </a:lnTo>
                  <a:lnTo>
                    <a:pt x="1058" y="1926"/>
                  </a:lnTo>
                  <a:lnTo>
                    <a:pt x="1048" y="1964"/>
                  </a:lnTo>
                  <a:lnTo>
                    <a:pt x="1038" y="2006"/>
                  </a:lnTo>
                  <a:lnTo>
                    <a:pt x="1030" y="2050"/>
                  </a:lnTo>
                  <a:lnTo>
                    <a:pt x="1022" y="2096"/>
                  </a:lnTo>
                  <a:lnTo>
                    <a:pt x="1018" y="2146"/>
                  </a:lnTo>
                  <a:lnTo>
                    <a:pt x="1014" y="2198"/>
                  </a:lnTo>
                  <a:lnTo>
                    <a:pt x="1012" y="2252"/>
                  </a:lnTo>
                  <a:lnTo>
                    <a:pt x="1010" y="2308"/>
                  </a:lnTo>
                  <a:lnTo>
                    <a:pt x="1010" y="2382"/>
                  </a:lnTo>
                  <a:lnTo>
                    <a:pt x="1010" y="2382"/>
                  </a:lnTo>
                  <a:lnTo>
                    <a:pt x="1010" y="2412"/>
                  </a:lnTo>
                  <a:lnTo>
                    <a:pt x="0" y="2412"/>
                  </a:lnTo>
                  <a:lnTo>
                    <a:pt x="0" y="2452"/>
                  </a:lnTo>
                  <a:lnTo>
                    <a:pt x="1050" y="2452"/>
                  </a:lnTo>
                  <a:lnTo>
                    <a:pt x="1050" y="2382"/>
                  </a:lnTo>
                  <a:lnTo>
                    <a:pt x="1050" y="2382"/>
                  </a:lnTo>
                  <a:lnTo>
                    <a:pt x="1050" y="2308"/>
                  </a:lnTo>
                  <a:lnTo>
                    <a:pt x="1050" y="2308"/>
                  </a:lnTo>
                  <a:lnTo>
                    <a:pt x="1052" y="2254"/>
                  </a:lnTo>
                  <a:lnTo>
                    <a:pt x="1054" y="2202"/>
                  </a:lnTo>
                  <a:lnTo>
                    <a:pt x="1058" y="2152"/>
                  </a:lnTo>
                  <a:lnTo>
                    <a:pt x="1062" y="2104"/>
                  </a:lnTo>
                  <a:lnTo>
                    <a:pt x="1068" y="2060"/>
                  </a:lnTo>
                  <a:lnTo>
                    <a:pt x="1076" y="2018"/>
                  </a:lnTo>
                  <a:lnTo>
                    <a:pt x="1086" y="1978"/>
                  </a:lnTo>
                  <a:lnTo>
                    <a:pt x="1096" y="1940"/>
                  </a:lnTo>
                  <a:lnTo>
                    <a:pt x="1096" y="1940"/>
                  </a:lnTo>
                  <a:lnTo>
                    <a:pt x="1108" y="1906"/>
                  </a:lnTo>
                  <a:lnTo>
                    <a:pt x="1122" y="1872"/>
                  </a:lnTo>
                  <a:lnTo>
                    <a:pt x="1136" y="1838"/>
                  </a:lnTo>
                  <a:lnTo>
                    <a:pt x="1152" y="1804"/>
                  </a:lnTo>
                  <a:lnTo>
                    <a:pt x="1170" y="1772"/>
                  </a:lnTo>
                  <a:lnTo>
                    <a:pt x="1188" y="1740"/>
                  </a:lnTo>
                  <a:lnTo>
                    <a:pt x="1208" y="1710"/>
                  </a:lnTo>
                  <a:lnTo>
                    <a:pt x="1230" y="1680"/>
                  </a:lnTo>
                  <a:lnTo>
                    <a:pt x="1230" y="1680"/>
                  </a:lnTo>
                  <a:lnTo>
                    <a:pt x="1256" y="1648"/>
                  </a:lnTo>
                  <a:lnTo>
                    <a:pt x="1286" y="1612"/>
                  </a:lnTo>
                  <a:lnTo>
                    <a:pt x="1324" y="1570"/>
                  </a:lnTo>
                  <a:lnTo>
                    <a:pt x="1370" y="1524"/>
                  </a:lnTo>
                  <a:lnTo>
                    <a:pt x="1478" y="1414"/>
                  </a:lnTo>
                  <a:lnTo>
                    <a:pt x="1614" y="1282"/>
                  </a:lnTo>
                  <a:lnTo>
                    <a:pt x="1614" y="1282"/>
                  </a:lnTo>
                  <a:lnTo>
                    <a:pt x="1648" y="1248"/>
                  </a:lnTo>
                  <a:lnTo>
                    <a:pt x="1676" y="1216"/>
                  </a:lnTo>
                  <a:lnTo>
                    <a:pt x="1700" y="1186"/>
                  </a:lnTo>
                  <a:lnTo>
                    <a:pt x="1720" y="1156"/>
                  </a:lnTo>
                  <a:lnTo>
                    <a:pt x="1736" y="1128"/>
                  </a:lnTo>
                  <a:lnTo>
                    <a:pt x="1748" y="1100"/>
                  </a:lnTo>
                  <a:lnTo>
                    <a:pt x="1754" y="1072"/>
                  </a:lnTo>
                  <a:lnTo>
                    <a:pt x="1756" y="1048"/>
                  </a:lnTo>
                  <a:lnTo>
                    <a:pt x="1756" y="1048"/>
                  </a:lnTo>
                  <a:lnTo>
                    <a:pt x="1756" y="1022"/>
                  </a:lnTo>
                  <a:lnTo>
                    <a:pt x="1754" y="998"/>
                  </a:lnTo>
                  <a:lnTo>
                    <a:pt x="1750" y="976"/>
                  </a:lnTo>
                  <a:lnTo>
                    <a:pt x="1744" y="956"/>
                  </a:lnTo>
                  <a:lnTo>
                    <a:pt x="1738" y="938"/>
                  </a:lnTo>
                  <a:lnTo>
                    <a:pt x="1728" y="920"/>
                  </a:lnTo>
                  <a:lnTo>
                    <a:pt x="1718" y="904"/>
                  </a:lnTo>
                  <a:lnTo>
                    <a:pt x="1706" y="890"/>
                  </a:lnTo>
                  <a:lnTo>
                    <a:pt x="1706" y="890"/>
                  </a:lnTo>
                  <a:lnTo>
                    <a:pt x="1692" y="876"/>
                  </a:lnTo>
                  <a:lnTo>
                    <a:pt x="1676" y="866"/>
                  </a:lnTo>
                  <a:lnTo>
                    <a:pt x="1660" y="856"/>
                  </a:lnTo>
                  <a:lnTo>
                    <a:pt x="1640" y="848"/>
                  </a:lnTo>
                  <a:lnTo>
                    <a:pt x="1618" y="842"/>
                  </a:lnTo>
                  <a:lnTo>
                    <a:pt x="1594" y="838"/>
                  </a:lnTo>
                  <a:lnTo>
                    <a:pt x="1570" y="836"/>
                  </a:lnTo>
                  <a:lnTo>
                    <a:pt x="1542" y="834"/>
                  </a:lnTo>
                  <a:lnTo>
                    <a:pt x="1542" y="834"/>
                  </a:lnTo>
                  <a:lnTo>
                    <a:pt x="1512" y="836"/>
                  </a:lnTo>
                  <a:lnTo>
                    <a:pt x="1484" y="840"/>
                  </a:lnTo>
                  <a:lnTo>
                    <a:pt x="1458" y="846"/>
                  </a:lnTo>
                  <a:lnTo>
                    <a:pt x="1432" y="856"/>
                  </a:lnTo>
                  <a:lnTo>
                    <a:pt x="1408" y="870"/>
                  </a:lnTo>
                  <a:lnTo>
                    <a:pt x="1386" y="886"/>
                  </a:lnTo>
                  <a:lnTo>
                    <a:pt x="1364" y="904"/>
                  </a:lnTo>
                  <a:lnTo>
                    <a:pt x="1344" y="926"/>
                  </a:lnTo>
                  <a:lnTo>
                    <a:pt x="1344" y="926"/>
                  </a:lnTo>
                  <a:lnTo>
                    <a:pt x="1324" y="952"/>
                  </a:lnTo>
                  <a:lnTo>
                    <a:pt x="1306" y="982"/>
                  </a:lnTo>
                  <a:lnTo>
                    <a:pt x="1290" y="1018"/>
                  </a:lnTo>
                  <a:lnTo>
                    <a:pt x="1278" y="1058"/>
                  </a:lnTo>
                  <a:lnTo>
                    <a:pt x="1264" y="1102"/>
                  </a:lnTo>
                  <a:lnTo>
                    <a:pt x="1254" y="1152"/>
                  </a:lnTo>
                  <a:lnTo>
                    <a:pt x="1246" y="1206"/>
                  </a:lnTo>
                  <a:lnTo>
                    <a:pt x="1240" y="1264"/>
                  </a:lnTo>
                  <a:lnTo>
                    <a:pt x="1234" y="1310"/>
                  </a:lnTo>
                  <a:lnTo>
                    <a:pt x="404" y="1192"/>
                  </a:lnTo>
                  <a:lnTo>
                    <a:pt x="408" y="1148"/>
                  </a:lnTo>
                  <a:lnTo>
                    <a:pt x="408" y="1148"/>
                  </a:lnTo>
                  <a:lnTo>
                    <a:pt x="412" y="1086"/>
                  </a:lnTo>
                  <a:lnTo>
                    <a:pt x="420" y="1028"/>
                  </a:lnTo>
                  <a:lnTo>
                    <a:pt x="430" y="970"/>
                  </a:lnTo>
                  <a:lnTo>
                    <a:pt x="442" y="912"/>
                  </a:lnTo>
                  <a:lnTo>
                    <a:pt x="456" y="858"/>
                  </a:lnTo>
                  <a:lnTo>
                    <a:pt x="470" y="804"/>
                  </a:lnTo>
                  <a:lnTo>
                    <a:pt x="488" y="752"/>
                  </a:lnTo>
                  <a:lnTo>
                    <a:pt x="506" y="702"/>
                  </a:lnTo>
                  <a:lnTo>
                    <a:pt x="526" y="652"/>
                  </a:lnTo>
                  <a:lnTo>
                    <a:pt x="548" y="604"/>
                  </a:lnTo>
                  <a:lnTo>
                    <a:pt x="572" y="558"/>
                  </a:lnTo>
                  <a:lnTo>
                    <a:pt x="598" y="514"/>
                  </a:lnTo>
                  <a:lnTo>
                    <a:pt x="626" y="470"/>
                  </a:lnTo>
                  <a:lnTo>
                    <a:pt x="656" y="428"/>
                  </a:lnTo>
                  <a:lnTo>
                    <a:pt x="688" y="388"/>
                  </a:lnTo>
                  <a:lnTo>
                    <a:pt x="720" y="350"/>
                  </a:lnTo>
                  <a:lnTo>
                    <a:pt x="720" y="350"/>
                  </a:lnTo>
                  <a:lnTo>
                    <a:pt x="756" y="314"/>
                  </a:lnTo>
                  <a:lnTo>
                    <a:pt x="794" y="278"/>
                  </a:lnTo>
                  <a:lnTo>
                    <a:pt x="834" y="246"/>
                  </a:lnTo>
                  <a:lnTo>
                    <a:pt x="876" y="218"/>
                  </a:lnTo>
                  <a:lnTo>
                    <a:pt x="920" y="190"/>
                  </a:lnTo>
                  <a:lnTo>
                    <a:pt x="966" y="166"/>
                  </a:lnTo>
                  <a:lnTo>
                    <a:pt x="1016" y="142"/>
                  </a:lnTo>
                  <a:lnTo>
                    <a:pt x="1066" y="122"/>
                  </a:lnTo>
                  <a:lnTo>
                    <a:pt x="1120" y="104"/>
                  </a:lnTo>
                  <a:lnTo>
                    <a:pt x="1176" y="88"/>
                  </a:lnTo>
                  <a:lnTo>
                    <a:pt x="1234" y="76"/>
                  </a:lnTo>
                  <a:lnTo>
                    <a:pt x="1294" y="64"/>
                  </a:lnTo>
                  <a:lnTo>
                    <a:pt x="1356" y="56"/>
                  </a:lnTo>
                  <a:lnTo>
                    <a:pt x="1420" y="50"/>
                  </a:lnTo>
                  <a:lnTo>
                    <a:pt x="1486" y="48"/>
                  </a:lnTo>
                  <a:lnTo>
                    <a:pt x="1554" y="46"/>
                  </a:lnTo>
                  <a:lnTo>
                    <a:pt x="1554" y="46"/>
                  </a:lnTo>
                  <a:lnTo>
                    <a:pt x="1608" y="46"/>
                  </a:lnTo>
                  <a:lnTo>
                    <a:pt x="1660" y="50"/>
                  </a:lnTo>
                  <a:lnTo>
                    <a:pt x="1712" y="54"/>
                  </a:lnTo>
                  <a:lnTo>
                    <a:pt x="1762" y="60"/>
                  </a:lnTo>
                  <a:lnTo>
                    <a:pt x="1810" y="66"/>
                  </a:lnTo>
                  <a:lnTo>
                    <a:pt x="1856" y="76"/>
                  </a:lnTo>
                  <a:lnTo>
                    <a:pt x="1904" y="86"/>
                  </a:lnTo>
                  <a:lnTo>
                    <a:pt x="1948" y="98"/>
                  </a:lnTo>
                  <a:lnTo>
                    <a:pt x="1992" y="112"/>
                  </a:lnTo>
                  <a:lnTo>
                    <a:pt x="2034" y="128"/>
                  </a:lnTo>
                  <a:lnTo>
                    <a:pt x="2074" y="146"/>
                  </a:lnTo>
                  <a:lnTo>
                    <a:pt x="2114" y="164"/>
                  </a:lnTo>
                  <a:lnTo>
                    <a:pt x="2152" y="186"/>
                  </a:lnTo>
                  <a:lnTo>
                    <a:pt x="2190" y="208"/>
                  </a:lnTo>
                  <a:lnTo>
                    <a:pt x="2226" y="232"/>
                  </a:lnTo>
                  <a:lnTo>
                    <a:pt x="2260" y="256"/>
                  </a:lnTo>
                  <a:lnTo>
                    <a:pt x="2260" y="256"/>
                  </a:lnTo>
                  <a:lnTo>
                    <a:pt x="2304" y="294"/>
                  </a:lnTo>
                  <a:lnTo>
                    <a:pt x="2346" y="332"/>
                  </a:lnTo>
                  <a:lnTo>
                    <a:pt x="2384" y="372"/>
                  </a:lnTo>
                  <a:lnTo>
                    <a:pt x="2422" y="412"/>
                  </a:lnTo>
                  <a:lnTo>
                    <a:pt x="2454" y="456"/>
                  </a:lnTo>
                  <a:lnTo>
                    <a:pt x="2484" y="500"/>
                  </a:lnTo>
                  <a:lnTo>
                    <a:pt x="2512" y="546"/>
                  </a:lnTo>
                  <a:lnTo>
                    <a:pt x="2536" y="594"/>
                  </a:lnTo>
                  <a:lnTo>
                    <a:pt x="2558" y="642"/>
                  </a:lnTo>
                  <a:lnTo>
                    <a:pt x="2578" y="694"/>
                  </a:lnTo>
                  <a:lnTo>
                    <a:pt x="2594" y="746"/>
                  </a:lnTo>
                  <a:lnTo>
                    <a:pt x="2606" y="798"/>
                  </a:lnTo>
                  <a:lnTo>
                    <a:pt x="2616" y="854"/>
                  </a:lnTo>
                  <a:lnTo>
                    <a:pt x="2624" y="910"/>
                  </a:lnTo>
                  <a:lnTo>
                    <a:pt x="2628" y="968"/>
                  </a:lnTo>
                  <a:lnTo>
                    <a:pt x="2630" y="1026"/>
                  </a:lnTo>
                  <a:lnTo>
                    <a:pt x="2630" y="1026"/>
                  </a:lnTo>
                  <a:lnTo>
                    <a:pt x="2628" y="1078"/>
                  </a:lnTo>
                  <a:lnTo>
                    <a:pt x="2624" y="1128"/>
                  </a:lnTo>
                  <a:lnTo>
                    <a:pt x="2616" y="1176"/>
                  </a:lnTo>
                  <a:lnTo>
                    <a:pt x="2606" y="1226"/>
                  </a:lnTo>
                  <a:lnTo>
                    <a:pt x="2592" y="1274"/>
                  </a:lnTo>
                  <a:lnTo>
                    <a:pt x="2576" y="1322"/>
                  </a:lnTo>
                  <a:lnTo>
                    <a:pt x="2556" y="1370"/>
                  </a:lnTo>
                  <a:lnTo>
                    <a:pt x="2534" y="1416"/>
                  </a:lnTo>
                  <a:lnTo>
                    <a:pt x="2534" y="1416"/>
                  </a:lnTo>
                  <a:lnTo>
                    <a:pt x="2506" y="1464"/>
                  </a:lnTo>
                  <a:lnTo>
                    <a:pt x="2474" y="1514"/>
                  </a:lnTo>
                  <a:lnTo>
                    <a:pt x="2436" y="1566"/>
                  </a:lnTo>
                  <a:lnTo>
                    <a:pt x="2390" y="1620"/>
                  </a:lnTo>
                  <a:lnTo>
                    <a:pt x="2340" y="1676"/>
                  </a:lnTo>
                  <a:lnTo>
                    <a:pt x="2284" y="1734"/>
                  </a:lnTo>
                  <a:lnTo>
                    <a:pt x="2220" y="1796"/>
                  </a:lnTo>
                  <a:lnTo>
                    <a:pt x="2152" y="1860"/>
                  </a:lnTo>
                  <a:lnTo>
                    <a:pt x="2152" y="1860"/>
                  </a:lnTo>
                  <a:lnTo>
                    <a:pt x="2106" y="1902"/>
                  </a:lnTo>
                  <a:lnTo>
                    <a:pt x="2066" y="1942"/>
                  </a:lnTo>
                  <a:lnTo>
                    <a:pt x="2030" y="1980"/>
                  </a:lnTo>
                  <a:lnTo>
                    <a:pt x="1998" y="2014"/>
                  </a:lnTo>
                  <a:lnTo>
                    <a:pt x="1970" y="2048"/>
                  </a:lnTo>
                  <a:lnTo>
                    <a:pt x="1946" y="2078"/>
                  </a:lnTo>
                  <a:lnTo>
                    <a:pt x="1928" y="2106"/>
                  </a:lnTo>
                  <a:lnTo>
                    <a:pt x="1914" y="2132"/>
                  </a:lnTo>
                  <a:lnTo>
                    <a:pt x="1914" y="2132"/>
                  </a:lnTo>
                  <a:lnTo>
                    <a:pt x="1904" y="2158"/>
                  </a:lnTo>
                  <a:lnTo>
                    <a:pt x="1894" y="2184"/>
                  </a:lnTo>
                  <a:lnTo>
                    <a:pt x="1886" y="2212"/>
                  </a:lnTo>
                  <a:lnTo>
                    <a:pt x="1880" y="2242"/>
                  </a:lnTo>
                  <a:lnTo>
                    <a:pt x="1876" y="2274"/>
                  </a:lnTo>
                  <a:lnTo>
                    <a:pt x="1872" y="2308"/>
                  </a:lnTo>
                  <a:lnTo>
                    <a:pt x="1868" y="2344"/>
                  </a:lnTo>
                  <a:lnTo>
                    <a:pt x="1868" y="2382"/>
                  </a:lnTo>
                  <a:lnTo>
                    <a:pt x="1908" y="2382"/>
                  </a:lnTo>
                  <a:lnTo>
                    <a:pt x="1908" y="2382"/>
                  </a:lnTo>
                  <a:lnTo>
                    <a:pt x="1908" y="2348"/>
                  </a:lnTo>
                  <a:lnTo>
                    <a:pt x="1912" y="2314"/>
                  </a:lnTo>
                  <a:lnTo>
                    <a:pt x="1914" y="2284"/>
                  </a:lnTo>
                  <a:lnTo>
                    <a:pt x="1920" y="2254"/>
                  </a:lnTo>
                  <a:lnTo>
                    <a:pt x="1924" y="2226"/>
                  </a:lnTo>
                  <a:lnTo>
                    <a:pt x="1932" y="2200"/>
                  </a:lnTo>
                  <a:lnTo>
                    <a:pt x="1940" y="2176"/>
                  </a:lnTo>
                  <a:lnTo>
                    <a:pt x="1950" y="2154"/>
                  </a:lnTo>
                  <a:lnTo>
                    <a:pt x="1950" y="2154"/>
                  </a:lnTo>
                  <a:lnTo>
                    <a:pt x="1958" y="2138"/>
                  </a:lnTo>
                  <a:lnTo>
                    <a:pt x="1972" y="2116"/>
                  </a:lnTo>
                  <a:lnTo>
                    <a:pt x="1990" y="2090"/>
                  </a:lnTo>
                  <a:lnTo>
                    <a:pt x="2014" y="2062"/>
                  </a:lnTo>
                  <a:lnTo>
                    <a:pt x="2042" y="2028"/>
                  </a:lnTo>
                  <a:lnTo>
                    <a:pt x="2080" y="1988"/>
                  </a:lnTo>
                  <a:lnTo>
                    <a:pt x="2124" y="1946"/>
                  </a:lnTo>
                  <a:lnTo>
                    <a:pt x="2176" y="1896"/>
                  </a:lnTo>
                  <a:lnTo>
                    <a:pt x="2176" y="1896"/>
                  </a:lnTo>
                  <a:lnTo>
                    <a:pt x="2246" y="1830"/>
                  </a:lnTo>
                  <a:lnTo>
                    <a:pt x="2310" y="1768"/>
                  </a:lnTo>
                  <a:lnTo>
                    <a:pt x="2368" y="1708"/>
                  </a:lnTo>
                  <a:lnTo>
                    <a:pt x="2420" y="1650"/>
                  </a:lnTo>
                  <a:lnTo>
                    <a:pt x="2466" y="1594"/>
                  </a:lnTo>
                  <a:lnTo>
                    <a:pt x="2506" y="1540"/>
                  </a:lnTo>
                  <a:lnTo>
                    <a:pt x="2540" y="1490"/>
                  </a:lnTo>
                  <a:lnTo>
                    <a:pt x="2568" y="1440"/>
                  </a:lnTo>
                  <a:lnTo>
                    <a:pt x="2568" y="1440"/>
                  </a:lnTo>
                  <a:lnTo>
                    <a:pt x="2592" y="1390"/>
                  </a:lnTo>
                  <a:lnTo>
                    <a:pt x="2612" y="1340"/>
                  </a:lnTo>
                  <a:lnTo>
                    <a:pt x="2630" y="1290"/>
                  </a:lnTo>
                  <a:lnTo>
                    <a:pt x="2644" y="1238"/>
                  </a:lnTo>
                  <a:lnTo>
                    <a:pt x="2656" y="1186"/>
                  </a:lnTo>
                  <a:lnTo>
                    <a:pt x="2664" y="1134"/>
                  </a:lnTo>
                  <a:lnTo>
                    <a:pt x="2668" y="1080"/>
                  </a:lnTo>
                  <a:lnTo>
                    <a:pt x="2670" y="1026"/>
                  </a:lnTo>
                  <a:lnTo>
                    <a:pt x="2670" y="1026"/>
                  </a:lnTo>
                  <a:lnTo>
                    <a:pt x="2668" y="964"/>
                  </a:lnTo>
                  <a:lnTo>
                    <a:pt x="2664" y="904"/>
                  </a:lnTo>
                  <a:lnTo>
                    <a:pt x="2656" y="844"/>
                  </a:lnTo>
                  <a:lnTo>
                    <a:pt x="2646" y="788"/>
                  </a:lnTo>
                  <a:lnTo>
                    <a:pt x="2632" y="730"/>
                  </a:lnTo>
                  <a:lnTo>
                    <a:pt x="2616" y="676"/>
                  </a:lnTo>
                  <a:lnTo>
                    <a:pt x="2596" y="624"/>
                  </a:lnTo>
                  <a:lnTo>
                    <a:pt x="2572" y="572"/>
                  </a:lnTo>
                  <a:lnTo>
                    <a:pt x="2546" y="522"/>
                  </a:lnTo>
                  <a:lnTo>
                    <a:pt x="2518" y="474"/>
                  </a:lnTo>
                  <a:lnTo>
                    <a:pt x="2486" y="428"/>
                  </a:lnTo>
                  <a:lnTo>
                    <a:pt x="2452" y="382"/>
                  </a:lnTo>
                  <a:lnTo>
                    <a:pt x="2414" y="338"/>
                  </a:lnTo>
                  <a:lnTo>
                    <a:pt x="2372" y="298"/>
                  </a:lnTo>
                  <a:lnTo>
                    <a:pt x="2328" y="258"/>
                  </a:lnTo>
                  <a:lnTo>
                    <a:pt x="2282" y="218"/>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AU" dirty="0"/>
            </a:p>
          </p:txBody>
        </p:sp>
        <p:sp>
          <p:nvSpPr>
            <p:cNvPr id="5" name="Rectangle 10"/>
            <p:cNvSpPr>
              <a:spLocks noChangeArrowheads="1"/>
            </p:cNvSpPr>
            <p:nvPr userDrawn="1"/>
          </p:nvSpPr>
          <p:spPr bwMode="auto">
            <a:xfrm>
              <a:off x="2878469" y="10578380"/>
              <a:ext cx="1710836" cy="1319933"/>
            </a:xfrm>
            <a:prstGeom prst="rect">
              <a:avLst/>
            </a:prstGeom>
            <a:solidFill>
              <a:schemeClr val="accent1"/>
            </a:solidFill>
            <a:ln>
              <a:noFill/>
            </a:ln>
          </p:spPr>
          <p:txBody>
            <a:bodyPr vert="horz" wrap="square" lIns="91440" tIns="45720" rIns="91440" bIns="45720" numCol="1" anchor="t" anchorCtr="0" compatLnSpc="1"/>
            <a:lstStyle/>
            <a:p>
              <a:endParaRPr lang="en-AU" dirty="0"/>
            </a:p>
          </p:txBody>
        </p:sp>
        <p:grpSp>
          <p:nvGrpSpPr>
            <p:cNvPr id="6" name="Group 10"/>
            <p:cNvGrpSpPr/>
            <p:nvPr userDrawn="1"/>
          </p:nvGrpSpPr>
          <p:grpSpPr>
            <a:xfrm>
              <a:off x="2858163" y="10344853"/>
              <a:ext cx="21519487" cy="1553460"/>
              <a:chOff x="2858163" y="10344853"/>
              <a:chExt cx="21519487" cy="1553460"/>
            </a:xfrm>
            <a:grpFill/>
          </p:grpSpPr>
          <p:sp>
            <p:nvSpPr>
              <p:cNvPr id="7" name="Freeform 9"/>
              <p:cNvSpPr/>
              <p:nvPr/>
            </p:nvSpPr>
            <p:spPr bwMode="auto">
              <a:xfrm>
                <a:off x="2858163" y="10344853"/>
                <a:ext cx="14016673" cy="1553460"/>
              </a:xfrm>
              <a:custGeom>
                <a:avLst/>
                <a:gdLst>
                  <a:gd name="T0" fmla="*/ 784 w 5522"/>
                  <a:gd name="T1" fmla="*/ 572 h 612"/>
                  <a:gd name="T2" fmla="*/ 784 w 5522"/>
                  <a:gd name="T3" fmla="*/ 0 h 612"/>
                  <a:gd name="T4" fmla="*/ 0 w 5522"/>
                  <a:gd name="T5" fmla="*/ 0 h 612"/>
                  <a:gd name="T6" fmla="*/ 0 w 5522"/>
                  <a:gd name="T7" fmla="*/ 40 h 612"/>
                  <a:gd name="T8" fmla="*/ 744 w 5522"/>
                  <a:gd name="T9" fmla="*/ 40 h 612"/>
                  <a:gd name="T10" fmla="*/ 744 w 5522"/>
                  <a:gd name="T11" fmla="*/ 612 h 612"/>
                  <a:gd name="T12" fmla="*/ 5522 w 5522"/>
                  <a:gd name="T13" fmla="*/ 612 h 612"/>
                  <a:gd name="T14" fmla="*/ 5522 w 5522"/>
                  <a:gd name="T15" fmla="*/ 572 h 612"/>
                  <a:gd name="T16" fmla="*/ 784 w 5522"/>
                  <a:gd name="T17" fmla="*/ 57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22" h="612">
                    <a:moveTo>
                      <a:pt x="784" y="572"/>
                    </a:moveTo>
                    <a:lnTo>
                      <a:pt x="784" y="0"/>
                    </a:lnTo>
                    <a:lnTo>
                      <a:pt x="0" y="0"/>
                    </a:lnTo>
                    <a:lnTo>
                      <a:pt x="0" y="40"/>
                    </a:lnTo>
                    <a:lnTo>
                      <a:pt x="744" y="40"/>
                    </a:lnTo>
                    <a:lnTo>
                      <a:pt x="744" y="612"/>
                    </a:lnTo>
                    <a:lnTo>
                      <a:pt x="5522" y="612"/>
                    </a:lnTo>
                    <a:lnTo>
                      <a:pt x="5522" y="572"/>
                    </a:lnTo>
                    <a:lnTo>
                      <a:pt x="784" y="572"/>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AU" dirty="0"/>
              </a:p>
            </p:txBody>
          </p:sp>
          <p:sp>
            <p:nvSpPr>
              <p:cNvPr id="8" name="Freeform 12"/>
              <p:cNvSpPr/>
              <p:nvPr/>
            </p:nvSpPr>
            <p:spPr bwMode="auto">
              <a:xfrm>
                <a:off x="16874835" y="11791950"/>
                <a:ext cx="7502815" cy="106363"/>
              </a:xfrm>
              <a:custGeom>
                <a:avLst/>
                <a:gdLst>
                  <a:gd name="connsiteX0" fmla="*/ 0 w 3042086"/>
                  <a:gd name="connsiteY0" fmla="*/ 0 h 101533"/>
                  <a:gd name="connsiteX1" fmla="*/ 3042086 w 3042086"/>
                  <a:gd name="connsiteY1" fmla="*/ 0 h 101533"/>
                  <a:gd name="connsiteX2" fmla="*/ 3042086 w 3042086"/>
                  <a:gd name="connsiteY2" fmla="*/ 101533 h 101533"/>
                  <a:gd name="connsiteX3" fmla="*/ 0 w 3042086"/>
                  <a:gd name="connsiteY3" fmla="*/ 101533 h 101533"/>
                </a:gdLst>
                <a:ahLst/>
                <a:cxnLst>
                  <a:cxn ang="0">
                    <a:pos x="connsiteX0" y="connsiteY0"/>
                  </a:cxn>
                  <a:cxn ang="0">
                    <a:pos x="connsiteX1" y="connsiteY1"/>
                  </a:cxn>
                  <a:cxn ang="0">
                    <a:pos x="connsiteX2" y="connsiteY2"/>
                  </a:cxn>
                  <a:cxn ang="0">
                    <a:pos x="connsiteX3" y="connsiteY3"/>
                  </a:cxn>
                </a:cxnLst>
                <a:rect l="l" t="t" r="r" b="b"/>
                <a:pathLst>
                  <a:path w="3042086" h="101533">
                    <a:moveTo>
                      <a:pt x="0" y="0"/>
                    </a:moveTo>
                    <a:lnTo>
                      <a:pt x="3042086" y="0"/>
                    </a:lnTo>
                    <a:lnTo>
                      <a:pt x="3042086" y="101533"/>
                    </a:lnTo>
                    <a:lnTo>
                      <a:pt x="0" y="101533"/>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AU" dirty="0"/>
              </a:p>
            </p:txBody>
          </p:sp>
        </p:grpSp>
      </p:grpSp>
      <p:sp>
        <p:nvSpPr>
          <p:cNvPr id="9" name="文本框 8"/>
          <p:cNvSpPr txBox="1"/>
          <p:nvPr/>
        </p:nvSpPr>
        <p:spPr>
          <a:xfrm>
            <a:off x="4122420" y="2454910"/>
            <a:ext cx="5934075" cy="1320800"/>
          </a:xfrm>
          <a:prstGeom prst="rect">
            <a:avLst/>
          </a:prstGeom>
          <a:noFill/>
        </p:spPr>
        <p:txBody>
          <a:bodyPr wrap="square" rtlCol="0">
            <a:spAutoFit/>
          </a:bodyPr>
          <a:lstStyle/>
          <a:p>
            <a:pPr algn="ctr"/>
            <a:r>
              <a:rPr lang="en-US" sz="8000" dirty="0">
                <a:solidFill>
                  <a:srgbClr val="175885"/>
                </a:solidFill>
                <a:latin typeface="Impact" panose="020B0806030902050204" pitchFamily="34" charset="0"/>
                <a:ea typeface="方正兰亭粗黑简体" panose="02000000000000000000" pitchFamily="2" charset="-122"/>
              </a:rPr>
              <a:t>Who Am I?</a:t>
            </a:r>
            <a:endParaRPr lang="en-US" sz="8000" dirty="0">
              <a:solidFill>
                <a:srgbClr val="175885"/>
              </a:solidFill>
              <a:latin typeface="Impact" panose="020B0806030902050204" pitchFamily="34" charset="0"/>
              <a:ea typeface="方正兰亭粗黑简体" panose="02000000000000000000" pitchFamily="2" charset="-122"/>
            </a:endParaRPr>
          </a:p>
        </p:txBody>
      </p:sp>
    </p:spTree>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37185" y="201295"/>
            <a:ext cx="409511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Language Features </a:t>
            </a:r>
            <a:endParaRPr lang="en-US" altLang="zh-CN" sz="3200" b="1">
              <a:solidFill>
                <a:schemeClr val="accent2">
                  <a:lumMod val="75000"/>
                  <a:lumOff val="25000"/>
                </a:schemeClr>
              </a:solidFill>
            </a:endParaRPr>
          </a:p>
        </p:txBody>
      </p:sp>
      <p:sp>
        <p:nvSpPr>
          <p:cNvPr id="6" name="文本框 5"/>
          <p:cNvSpPr txBox="1"/>
          <p:nvPr/>
        </p:nvSpPr>
        <p:spPr>
          <a:xfrm>
            <a:off x="337185" y="1052830"/>
            <a:ext cx="11621770" cy="1014730"/>
          </a:xfrm>
          <a:prstGeom prst="rect">
            <a:avLst/>
          </a:prstGeom>
          <a:noFill/>
        </p:spPr>
        <p:txBody>
          <a:bodyPr wrap="square" rtlCol="0">
            <a:spAutoFit/>
          </a:bodyPr>
          <a:p>
            <a:pPr fontAlgn="auto">
              <a:lnSpc>
                <a:spcPct val="100000"/>
              </a:lnSpc>
            </a:pPr>
            <a:r>
              <a:rPr lang="en-US" sz="3000" b="1">
                <a:solidFill>
                  <a:schemeClr val="tx1"/>
                </a:solidFill>
                <a:sym typeface="+mn-ea"/>
              </a:rPr>
              <a:t>1. Which figure of speech does the writer employ </a:t>
            </a:r>
            <a:r>
              <a:rPr lang="en-US" sz="3000" b="1">
                <a:sym typeface="+mn-ea"/>
              </a:rPr>
              <a:t>throughout</a:t>
            </a:r>
            <a:endParaRPr lang="en-US" sz="3000" b="1">
              <a:solidFill>
                <a:schemeClr val="tx1"/>
              </a:solidFill>
              <a:sym typeface="+mn-ea"/>
            </a:endParaRPr>
          </a:p>
          <a:p>
            <a:pPr fontAlgn="auto">
              <a:lnSpc>
                <a:spcPct val="100000"/>
              </a:lnSpc>
            </a:pPr>
            <a:r>
              <a:rPr lang="en-US" sz="3000" b="1">
                <a:solidFill>
                  <a:schemeClr val="tx1"/>
                </a:solidFill>
                <a:sym typeface="+mn-ea"/>
              </a:rPr>
              <a:t>    the whole passage?</a:t>
            </a:r>
            <a:endParaRPr lang="en-US" sz="3000" b="1">
              <a:solidFill>
                <a:schemeClr val="tx1"/>
              </a:solidFill>
              <a:sym typeface="+mn-ea"/>
            </a:endParaRPr>
          </a:p>
        </p:txBody>
      </p:sp>
      <p:sp>
        <p:nvSpPr>
          <p:cNvPr id="7" name="矩形 6"/>
          <p:cNvSpPr/>
          <p:nvPr/>
        </p:nvSpPr>
        <p:spPr>
          <a:xfrm>
            <a:off x="795655" y="2178050"/>
            <a:ext cx="8837930" cy="10344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3000" b="1">
              <a:solidFill>
                <a:schemeClr val="tx1"/>
              </a:solidFill>
              <a:latin typeface="Times New Roman" panose="02020603050405020304" charset="0"/>
              <a:cs typeface="Times New Roman" panose="02020603050405020304" charset="0"/>
            </a:endParaRPr>
          </a:p>
          <a:p>
            <a:pPr algn="l"/>
            <a:r>
              <a:rPr lang="en-US" altLang="zh-CN" sz="3000" b="1">
                <a:solidFill>
                  <a:schemeClr val="tx1"/>
                </a:solidFill>
                <a:latin typeface="Times New Roman" panose="02020603050405020304" charset="0"/>
                <a:cs typeface="Times New Roman" panose="02020603050405020304" charset="0"/>
              </a:rPr>
              <a:t>▪ </a:t>
            </a:r>
            <a:r>
              <a:rPr lang="en-US" altLang="zh-CN" sz="3000" b="1">
                <a:solidFill>
                  <a:srgbClr val="FF0000"/>
                </a:solidFill>
                <a:latin typeface="Times New Roman" panose="02020603050405020304" charset="0"/>
                <a:cs typeface="Times New Roman" panose="02020603050405020304" charset="0"/>
              </a:rPr>
              <a:t>Personfication</a:t>
            </a:r>
            <a:endParaRPr lang="en-US" altLang="zh-CN" sz="3000" b="1">
              <a:solidFill>
                <a:srgbClr val="FF0000"/>
              </a:solidFill>
              <a:latin typeface="Times New Roman" panose="02020603050405020304" charset="0"/>
              <a:cs typeface="Times New Roman" panose="02020603050405020304" charset="0"/>
            </a:endParaRPr>
          </a:p>
          <a:p>
            <a:pPr algn="l"/>
            <a:r>
              <a:rPr lang="en-US" altLang="zh-CN" sz="3000" b="1">
                <a:solidFill>
                  <a:schemeClr val="tx1"/>
                </a:solidFill>
                <a:latin typeface="Times New Roman" panose="02020603050405020304" charset="0"/>
                <a:cs typeface="Times New Roman" panose="02020603050405020304" charset="0"/>
                <a:sym typeface="+mn-ea"/>
              </a:rPr>
              <a:t>▪ objects are represented with </a:t>
            </a:r>
            <a:r>
              <a:rPr lang="en-US" altLang="zh-CN" sz="3000" b="1">
                <a:solidFill>
                  <a:srgbClr val="FF0000"/>
                </a:solidFill>
                <a:latin typeface="Times New Roman" panose="02020603050405020304" charset="0"/>
                <a:cs typeface="Times New Roman" panose="02020603050405020304" charset="0"/>
                <a:sym typeface="+mn-ea"/>
              </a:rPr>
              <a:t>human qualities</a:t>
            </a:r>
            <a:r>
              <a:rPr lang="en-US" altLang="zh-CN" sz="3000" b="1">
                <a:solidFill>
                  <a:schemeClr val="tx1"/>
                </a:solidFill>
                <a:latin typeface="Times New Roman" panose="02020603050405020304" charset="0"/>
                <a:cs typeface="Times New Roman" panose="02020603050405020304" charset="0"/>
                <a:sym typeface="+mn-ea"/>
              </a:rPr>
              <a:t> </a:t>
            </a:r>
            <a:r>
              <a:rPr lang="en-US" altLang="zh-CN" sz="3000" b="1">
                <a:solidFill>
                  <a:srgbClr val="FF0000"/>
                </a:solidFill>
                <a:latin typeface="Times New Roman" panose="02020603050405020304" charset="0"/>
                <a:cs typeface="Times New Roman" panose="02020603050405020304" charset="0"/>
              </a:rPr>
              <a:t> </a:t>
            </a:r>
            <a:endParaRPr lang="en-US" altLang="zh-CN" sz="3000" b="1">
              <a:solidFill>
                <a:srgbClr val="FF0000"/>
              </a:solidFill>
              <a:latin typeface="Times New Roman" panose="02020603050405020304" charset="0"/>
              <a:cs typeface="Times New Roman" panose="02020603050405020304" charset="0"/>
            </a:endParaRPr>
          </a:p>
          <a:p>
            <a:pPr algn="l"/>
            <a:endParaRPr lang="en-US" altLang="zh-CN" sz="3000" b="1">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777240" y="2178050"/>
            <a:ext cx="10744835" cy="521970"/>
          </a:xfrm>
          <a:prstGeom prst="rect">
            <a:avLst/>
          </a:prstGeom>
          <a:solidFill>
            <a:schemeClr val="accent3">
              <a:lumMod val="40000"/>
              <a:lumOff val="60000"/>
            </a:schemeClr>
          </a:solidFill>
        </p:spPr>
        <p:txBody>
          <a:bodyPr wrap="square" rtlCol="0">
            <a:spAutoFit/>
          </a:bodyPr>
          <a:p>
            <a:r>
              <a:rPr lang="en-US" altLang="zh-CN" sz="2800" b="1">
                <a:solidFill>
                  <a:schemeClr val="tx1"/>
                </a:solidFill>
              </a:rPr>
              <a:t>1. From then on, I grew rapidly both in size and brainpower.</a:t>
            </a:r>
            <a:endParaRPr lang="en-US" altLang="zh-CN" sz="2800" b="1">
              <a:solidFill>
                <a:schemeClr val="tx1"/>
              </a:solidFill>
            </a:endParaRPr>
          </a:p>
        </p:txBody>
      </p:sp>
      <p:sp>
        <p:nvSpPr>
          <p:cNvPr id="2" name="文本框 1"/>
          <p:cNvSpPr txBox="1"/>
          <p:nvPr/>
        </p:nvSpPr>
        <p:spPr>
          <a:xfrm>
            <a:off x="789940" y="2694940"/>
            <a:ext cx="10727055" cy="521970"/>
          </a:xfrm>
          <a:prstGeom prst="rect">
            <a:avLst/>
          </a:prstGeom>
          <a:solidFill>
            <a:schemeClr val="accent3">
              <a:lumMod val="40000"/>
              <a:lumOff val="60000"/>
            </a:schemeClr>
          </a:solidFill>
        </p:spPr>
        <p:txBody>
          <a:bodyPr wrap="square" rtlCol="0">
            <a:spAutoFit/>
          </a:bodyPr>
          <a:p>
            <a:r>
              <a:rPr lang="en-US" altLang="zh-CN" sz="2800" b="1"/>
              <a:t>2. The first rays of morning </a:t>
            </a:r>
            <a:r>
              <a:rPr lang="en-US" altLang="zh-CN" sz="2800" b="1">
                <a:solidFill>
                  <a:schemeClr val="tx1"/>
                </a:solidFill>
              </a:rPr>
              <a:t>tiptoed</a:t>
            </a:r>
            <a:r>
              <a:rPr lang="en-US" altLang="zh-CN" sz="2800" b="1"/>
              <a:t> through the meadow.</a:t>
            </a:r>
            <a:endParaRPr lang="en-US" altLang="zh-CN" sz="2800" b="1"/>
          </a:p>
        </p:txBody>
      </p:sp>
      <p:sp>
        <p:nvSpPr>
          <p:cNvPr id="3" name="文本框 2"/>
          <p:cNvSpPr txBox="1"/>
          <p:nvPr/>
        </p:nvSpPr>
        <p:spPr>
          <a:xfrm>
            <a:off x="520065" y="3439160"/>
            <a:ext cx="10954385" cy="1045210"/>
          </a:xfrm>
          <a:prstGeom prst="rect">
            <a:avLst/>
          </a:prstGeom>
          <a:noFill/>
        </p:spPr>
        <p:txBody>
          <a:bodyPr wrap="square" rtlCol="0">
            <a:spAutoFit/>
          </a:bodyPr>
          <a:p>
            <a:pPr fontAlgn="auto">
              <a:lnSpc>
                <a:spcPct val="100000"/>
              </a:lnSpc>
            </a:pPr>
            <a:r>
              <a:rPr lang="en-US" sz="3000" b="1">
                <a:solidFill>
                  <a:schemeClr val="tx1"/>
                </a:solidFill>
                <a:sym typeface="+mn-ea"/>
              </a:rPr>
              <a:t>2. Contrary to other expositions that provide information in </a:t>
            </a:r>
            <a:endParaRPr lang="en-US" sz="3000" b="1">
              <a:solidFill>
                <a:schemeClr val="tx1"/>
              </a:solidFill>
              <a:sym typeface="+mn-ea"/>
            </a:endParaRPr>
          </a:p>
          <a:p>
            <a:pPr fontAlgn="auto">
              <a:lnSpc>
                <a:spcPct val="100000"/>
              </a:lnSpc>
            </a:pPr>
            <a:r>
              <a:rPr lang="en-US" sz="3000" b="1">
                <a:solidFill>
                  <a:schemeClr val="tx1"/>
                </a:solidFill>
                <a:sym typeface="+mn-ea"/>
              </a:rPr>
              <a:t>    an </a:t>
            </a:r>
            <a:r>
              <a:rPr lang="en-US" sz="3000" b="1">
                <a:solidFill>
                  <a:srgbClr val="C00000"/>
                </a:solidFill>
                <a:sym typeface="+mn-ea"/>
              </a:rPr>
              <a:t>objective tone</a:t>
            </a:r>
            <a:r>
              <a:rPr lang="en-US" sz="3000" b="1">
                <a:solidFill>
                  <a:schemeClr val="tx1"/>
                </a:solidFill>
                <a:sym typeface="+mn-ea"/>
              </a:rPr>
              <a:t>, why does the writer use “</a:t>
            </a:r>
            <a:r>
              <a:rPr lang="en-US" sz="3200" b="1">
                <a:solidFill>
                  <a:srgbClr val="C00000"/>
                </a:solidFill>
                <a:sym typeface="+mn-ea"/>
              </a:rPr>
              <a:t>I</a:t>
            </a:r>
            <a:r>
              <a:rPr lang="en-US" sz="3000" b="1">
                <a:solidFill>
                  <a:schemeClr val="tx1"/>
                </a:solidFill>
                <a:sym typeface="+mn-ea"/>
              </a:rPr>
              <a:t>”? </a:t>
            </a:r>
            <a:endParaRPr lang="en-US" sz="3000" b="1">
              <a:solidFill>
                <a:schemeClr val="tx1"/>
              </a:solidFill>
              <a:sym typeface="+mn-ea"/>
            </a:endParaRPr>
          </a:p>
        </p:txBody>
      </p:sp>
      <p:sp>
        <p:nvSpPr>
          <p:cNvPr id="4" name="矩形 3"/>
          <p:cNvSpPr/>
          <p:nvPr/>
        </p:nvSpPr>
        <p:spPr>
          <a:xfrm>
            <a:off x="799465" y="4620895"/>
            <a:ext cx="8837930" cy="1369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000" b="1">
                <a:solidFill>
                  <a:schemeClr val="tx1"/>
                </a:solidFill>
                <a:latin typeface="Times New Roman" panose="02020603050405020304" charset="0"/>
                <a:cs typeface="Times New Roman" panose="02020603050405020304" charset="0"/>
              </a:rPr>
              <a:t>▪ to attract readers' interest  </a:t>
            </a:r>
            <a:endParaRPr lang="en-US" altLang="zh-CN" sz="3000" b="1">
              <a:solidFill>
                <a:schemeClr val="tx1"/>
              </a:solidFill>
              <a:latin typeface="Times New Roman" panose="02020603050405020304" charset="0"/>
              <a:cs typeface="Times New Roman" panose="02020603050405020304" charset="0"/>
            </a:endParaRPr>
          </a:p>
          <a:p>
            <a:pPr algn="l"/>
            <a:r>
              <a:rPr lang="en-US" altLang="zh-CN" sz="3000" b="1">
                <a:solidFill>
                  <a:schemeClr val="tx1"/>
                </a:solidFill>
                <a:latin typeface="Times New Roman" panose="02020603050405020304" charset="0"/>
                <a:cs typeface="Times New Roman" panose="02020603050405020304" charset="0"/>
              </a:rPr>
              <a:t>▪ to make the text easier to understand</a:t>
            </a:r>
            <a:endParaRPr lang="en-US" altLang="zh-CN" sz="3000" b="1">
              <a:solidFill>
                <a:schemeClr val="tx1"/>
              </a:solidFill>
              <a:latin typeface="Times New Roman" panose="02020603050405020304" charset="0"/>
              <a:cs typeface="Times New Roman" panose="02020603050405020304" charset="0"/>
            </a:endParaRPr>
          </a:p>
          <a:p>
            <a:pPr algn="l"/>
            <a:r>
              <a:rPr lang="en-US" altLang="zh-CN" sz="3000" b="1">
                <a:solidFill>
                  <a:schemeClr val="tx1"/>
                </a:solidFill>
                <a:latin typeface="Times New Roman" panose="02020603050405020304" charset="0"/>
                <a:cs typeface="Times New Roman" panose="02020603050405020304" charset="0"/>
                <a:sym typeface="+mn-ea"/>
              </a:rPr>
              <a:t>▪ ...</a:t>
            </a:r>
            <a:endParaRPr lang="en-US" altLang="zh-CN" sz="30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2" grpId="0" bldLvl="0" animBg="1"/>
      <p:bldP spid="3" grpId="0"/>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2"/>
          <p:cNvSpPr>
            <a:spLocks noGrp="1"/>
          </p:cNvSpPr>
          <p:nvPr>
            <p:ph type="sldNum" sz="quarter" idx="4294967295"/>
          </p:nvPr>
        </p:nvSpPr>
        <p:spPr>
          <a:xfrm>
            <a:off x="11452225" y="6434138"/>
            <a:ext cx="739775" cy="209550"/>
          </a:xfrm>
        </p:spPr>
        <p:txBody>
          <a:bodyPr/>
          <a:lstStyle/>
          <a:p>
            <a:fld id="{5A925DFC-5EE7-480B-B6A2-7BDCD1F52719}" type="slidenum">
              <a:rPr lang="en-US" smtClean="0">
                <a:cs typeface="+mn-ea"/>
                <a:sym typeface="+mn-lt"/>
              </a:rPr>
            </a:fld>
            <a:endParaRPr lang="en-US" dirty="0">
              <a:cs typeface="+mn-ea"/>
              <a:sym typeface="+mn-lt"/>
            </a:endParaRPr>
          </a:p>
        </p:txBody>
      </p:sp>
      <p:sp>
        <p:nvSpPr>
          <p:cNvPr id="240" name="Rectangle 169"/>
          <p:cNvSpPr/>
          <p:nvPr/>
        </p:nvSpPr>
        <p:spPr>
          <a:xfrm>
            <a:off x="0" y="5963920"/>
            <a:ext cx="12192000" cy="9118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cs typeface="+mn-ea"/>
              <a:sym typeface="+mn-lt"/>
            </a:endParaRPr>
          </a:p>
        </p:txBody>
      </p:sp>
      <p:sp>
        <p:nvSpPr>
          <p:cNvPr id="12" name="矩形 11"/>
          <p:cNvSpPr/>
          <p:nvPr/>
        </p:nvSpPr>
        <p:spPr>
          <a:xfrm>
            <a:off x="-34290" y="6098540"/>
            <a:ext cx="5045075" cy="655320"/>
          </a:xfrm>
          <a:prstGeom prst="rect">
            <a:avLst/>
          </a:prstGeom>
          <a:ln>
            <a:noFill/>
          </a:ln>
        </p:spPr>
        <p:txBody>
          <a:bodyPr wrap="square" lIns="91440" tIns="45720" rIns="91440" bIns="45720">
            <a:spAutoFit/>
          </a:bodyPr>
          <a:lstStyle/>
          <a:p>
            <a:pPr algn="ctr">
              <a:spcBef>
                <a:spcPct val="0"/>
              </a:spcBef>
            </a:pPr>
            <a:r>
              <a:rPr lang="en-US" sz="3700" b="1" dirty="0">
                <a:solidFill>
                  <a:schemeClr val="bg1"/>
                </a:solidFill>
                <a:latin typeface="华文细黑" panose="02010600040101010101" pitchFamily="2" charset="-122"/>
                <a:ea typeface="华文细黑" panose="02010600040101010101" pitchFamily="2" charset="-122"/>
              </a:rPr>
              <a:t>Artificial Intelligence</a:t>
            </a:r>
            <a:endParaRPr lang="en-US" sz="3700" b="1" dirty="0">
              <a:solidFill>
                <a:schemeClr val="bg1"/>
              </a:solidFill>
              <a:latin typeface="华文细黑" panose="02010600040101010101" pitchFamily="2" charset="-122"/>
              <a:ea typeface="华文细黑" panose="02010600040101010101" pitchFamily="2" charset="-122"/>
            </a:endParaRPr>
          </a:p>
        </p:txBody>
      </p:sp>
      <p:sp>
        <p:nvSpPr>
          <p:cNvPr id="6" name="文本框 5"/>
          <p:cNvSpPr txBox="1"/>
          <p:nvPr/>
        </p:nvSpPr>
        <p:spPr>
          <a:xfrm>
            <a:off x="489585" y="780415"/>
            <a:ext cx="6523990" cy="4733290"/>
          </a:xfrm>
          <a:prstGeom prst="rect">
            <a:avLst/>
          </a:prstGeom>
          <a:noFill/>
        </p:spPr>
        <p:txBody>
          <a:bodyPr wrap="square" rtlCol="0">
            <a:spAutoFit/>
          </a:bodyPr>
          <a:lstStyle/>
          <a:p>
            <a:pPr fontAlgn="auto">
              <a:lnSpc>
                <a:spcPts val="3620"/>
              </a:lnSpc>
            </a:pPr>
            <a:r>
              <a:rPr lang="en-US" altLang="zh-CN" sz="2600"/>
              <a:t>   </a:t>
            </a:r>
            <a:r>
              <a:rPr lang="en-US" altLang="zh-CN" sz="2600">
                <a:solidFill>
                  <a:srgbClr val="FF0000"/>
                </a:solidFill>
              </a:rPr>
              <a:t> </a:t>
            </a:r>
            <a:r>
              <a:rPr lang="en-US" altLang="zh-CN" sz="3000">
                <a:solidFill>
                  <a:srgbClr val="FF0000"/>
                </a:solidFill>
              </a:rPr>
              <a:t>A</a:t>
            </a:r>
            <a:r>
              <a:rPr lang="zh-CN" altLang="en-US" sz="3000">
                <a:solidFill>
                  <a:srgbClr val="FF0000"/>
                </a:solidFill>
              </a:rPr>
              <a:t>rtificial intelligence</a:t>
            </a:r>
            <a:r>
              <a:rPr lang="en-US" altLang="zh-CN" sz="2600"/>
              <a:t>, simply put, </a:t>
            </a:r>
            <a:r>
              <a:rPr lang="zh-CN" altLang="en-US" sz="2600"/>
              <a:t>is a sub-field of computer science. Its goal is to enable the development of computers that are able to do things normally done by people</a:t>
            </a:r>
            <a:r>
              <a:rPr lang="en-US" altLang="zh-CN" sz="2600"/>
              <a:t>—</a:t>
            </a:r>
            <a:r>
              <a:rPr lang="zh-CN" altLang="en-US" sz="2600"/>
              <a:t>in particular, things associated with people acting intelligently.</a:t>
            </a:r>
            <a:endParaRPr lang="zh-CN" altLang="en-US" sz="2600"/>
          </a:p>
          <a:p>
            <a:pPr fontAlgn="auto">
              <a:lnSpc>
                <a:spcPts val="3620"/>
              </a:lnSpc>
            </a:pPr>
            <a:r>
              <a:rPr lang="zh-CN" altLang="en-US" sz="2600"/>
              <a:t>    </a:t>
            </a:r>
            <a:r>
              <a:rPr lang="en-US" altLang="zh-CN" sz="2600"/>
              <a:t>Based on this definition</a:t>
            </a:r>
            <a:r>
              <a:rPr lang="zh-CN" altLang="en-US" sz="2600"/>
              <a:t>, any program can be considered AI if it does something that we would normally think of as intelligent in humans.</a:t>
            </a:r>
            <a:endParaRPr lang="zh-CN" altLang="en-US" sz="2600"/>
          </a:p>
        </p:txBody>
      </p:sp>
      <p:pic>
        <p:nvPicPr>
          <p:cNvPr id="9" name="图片 8"/>
          <p:cNvPicPr>
            <a:picLocks noChangeAspect="1"/>
          </p:cNvPicPr>
          <p:nvPr/>
        </p:nvPicPr>
        <p:blipFill>
          <a:blip r:embed="rId1"/>
          <a:srcRect l="14324" t="2786" r="13226" b="2786"/>
          <a:stretch>
            <a:fillRect/>
          </a:stretch>
        </p:blipFill>
        <p:spPr>
          <a:xfrm>
            <a:off x="7578090" y="1438910"/>
            <a:ext cx="3815715" cy="2948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6527027" y="1991983"/>
            <a:ext cx="2125959" cy="753375"/>
            <a:chOff x="5569818" y="1358647"/>
            <a:chExt cx="1594469" cy="565031"/>
          </a:xfrm>
        </p:grpSpPr>
        <p:sp>
          <p:nvSpPr>
            <p:cNvPr id="178" name="椭圆 177"/>
            <p:cNvSpPr/>
            <p:nvPr/>
          </p:nvSpPr>
          <p:spPr>
            <a:xfrm>
              <a:off x="5569818" y="1409328"/>
              <a:ext cx="514350" cy="514350"/>
            </a:xfrm>
            <a:prstGeom prst="ellipse">
              <a:avLst/>
            </a:prstGeom>
            <a:solidFill>
              <a:srgbClr val="1758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latin typeface="华文细黑" panose="02010600040101010101" pitchFamily="2" charset="-122"/>
                <a:ea typeface="华文细黑" panose="02010600040101010101" pitchFamily="2" charset="-122"/>
              </a:endParaRPr>
            </a:p>
          </p:txBody>
        </p:sp>
        <p:sp>
          <p:nvSpPr>
            <p:cNvPr id="179" name="TextBox 42"/>
            <p:cNvSpPr txBox="1"/>
            <p:nvPr/>
          </p:nvSpPr>
          <p:spPr>
            <a:xfrm>
              <a:off x="6931877" y="1358647"/>
              <a:ext cx="232410" cy="251460"/>
            </a:xfrm>
            <a:prstGeom prst="rect">
              <a:avLst/>
            </a:prstGeom>
            <a:noFill/>
          </p:spPr>
          <p:txBody>
            <a:bodyPr wrap="none" rtlCol="0">
              <a:spAutoFit/>
            </a:bodyPr>
            <a:lstStyle>
              <a:defPPr>
                <a:defRPr lang="zh-CN"/>
              </a:defPPr>
              <a:lvl1pPr algn="r">
                <a:defRPr sz="1200">
                  <a:solidFill>
                    <a:srgbClr val="232B36"/>
                  </a:solidFill>
                  <a:latin typeface="Arial Rounded MT Bold" panose="020F0704030504030204" pitchFamily="34" charset="0"/>
                </a:defRPr>
              </a:lvl1pPr>
            </a:lstStyle>
            <a:p>
              <a:endParaRPr lang="zh-CN" altLang="en-US" sz="1600" dirty="0">
                <a:latin typeface="华文细黑" panose="02010600040101010101" pitchFamily="2" charset="-122"/>
                <a:ea typeface="华文细黑" panose="02010600040101010101" pitchFamily="2" charset="-122"/>
              </a:endParaRPr>
            </a:p>
          </p:txBody>
        </p:sp>
        <p:sp>
          <p:nvSpPr>
            <p:cNvPr id="181" name="TextBox 48"/>
            <p:cNvSpPr txBox="1"/>
            <p:nvPr/>
          </p:nvSpPr>
          <p:spPr>
            <a:xfrm>
              <a:off x="5642374" y="1504888"/>
              <a:ext cx="393377" cy="346249"/>
            </a:xfrm>
            <a:prstGeom prst="rect">
              <a:avLst/>
            </a:prstGeom>
            <a:noFill/>
          </p:spPr>
          <p:txBody>
            <a:bodyPr wrap="none" rtlCol="0">
              <a:spAutoFit/>
            </a:bodyPr>
            <a:lstStyle/>
            <a:p>
              <a:pPr algn="r"/>
              <a:r>
                <a:rPr lang="en-US" altLang="zh-CN" sz="24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01</a:t>
              </a:r>
              <a:endParaRPr lang="zh-CN" altLang="en-US" sz="24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grpSp>
        <p:nvGrpSpPr>
          <p:cNvPr id="182" name="组合 181"/>
          <p:cNvGrpSpPr/>
          <p:nvPr/>
        </p:nvGrpSpPr>
        <p:grpSpPr>
          <a:xfrm>
            <a:off x="6562587" y="2991601"/>
            <a:ext cx="685800" cy="685800"/>
            <a:chOff x="5569818" y="1409328"/>
            <a:chExt cx="514350" cy="514350"/>
          </a:xfrm>
        </p:grpSpPr>
        <p:sp>
          <p:nvSpPr>
            <p:cNvPr id="183" name="椭圆 182"/>
            <p:cNvSpPr/>
            <p:nvPr/>
          </p:nvSpPr>
          <p:spPr>
            <a:xfrm>
              <a:off x="5569818" y="1409328"/>
              <a:ext cx="514350" cy="514350"/>
            </a:xfrm>
            <a:prstGeom prst="ellipse">
              <a:avLst/>
            </a:prstGeom>
            <a:solidFill>
              <a:srgbClr val="1758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latin typeface="华文细黑" panose="02010600040101010101" pitchFamily="2" charset="-122"/>
                <a:ea typeface="华文细黑" panose="02010600040101010101" pitchFamily="2" charset="-122"/>
              </a:endParaRPr>
            </a:p>
          </p:txBody>
        </p:sp>
        <p:sp>
          <p:nvSpPr>
            <p:cNvPr id="186" name="TextBox 48"/>
            <p:cNvSpPr txBox="1"/>
            <p:nvPr/>
          </p:nvSpPr>
          <p:spPr>
            <a:xfrm>
              <a:off x="5635230" y="1512032"/>
              <a:ext cx="393377" cy="346249"/>
            </a:xfrm>
            <a:prstGeom prst="rect">
              <a:avLst/>
            </a:prstGeom>
            <a:noFill/>
          </p:spPr>
          <p:txBody>
            <a:bodyPr wrap="none" rtlCol="0">
              <a:spAutoFit/>
            </a:bodyPr>
            <a:lstStyle/>
            <a:p>
              <a:pPr algn="r"/>
              <a:r>
                <a:rPr lang="en-US" altLang="zh-CN" sz="24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02</a:t>
              </a:r>
              <a:endParaRPr lang="zh-CN" altLang="en-US" sz="24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grpSp>
        <p:nvGrpSpPr>
          <p:cNvPr id="187" name="组合 186"/>
          <p:cNvGrpSpPr/>
          <p:nvPr/>
        </p:nvGrpSpPr>
        <p:grpSpPr>
          <a:xfrm>
            <a:off x="6572616" y="3928914"/>
            <a:ext cx="685800" cy="685800"/>
            <a:chOff x="5569818" y="1409328"/>
            <a:chExt cx="514350" cy="514350"/>
          </a:xfrm>
        </p:grpSpPr>
        <p:sp>
          <p:nvSpPr>
            <p:cNvPr id="188" name="椭圆 187"/>
            <p:cNvSpPr/>
            <p:nvPr/>
          </p:nvSpPr>
          <p:spPr>
            <a:xfrm>
              <a:off x="5569818" y="1409328"/>
              <a:ext cx="514350" cy="514350"/>
            </a:xfrm>
            <a:prstGeom prst="ellipse">
              <a:avLst/>
            </a:prstGeom>
            <a:solidFill>
              <a:srgbClr val="1758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latin typeface="华文细黑" panose="02010600040101010101" pitchFamily="2" charset="-122"/>
                <a:ea typeface="华文细黑" panose="02010600040101010101" pitchFamily="2" charset="-122"/>
              </a:endParaRPr>
            </a:p>
          </p:txBody>
        </p:sp>
        <p:sp>
          <p:nvSpPr>
            <p:cNvPr id="191" name="TextBox 48"/>
            <p:cNvSpPr txBox="1"/>
            <p:nvPr/>
          </p:nvSpPr>
          <p:spPr>
            <a:xfrm>
              <a:off x="5628086" y="1504888"/>
              <a:ext cx="393377" cy="346249"/>
            </a:xfrm>
            <a:prstGeom prst="rect">
              <a:avLst/>
            </a:prstGeom>
            <a:noFill/>
          </p:spPr>
          <p:txBody>
            <a:bodyPr wrap="none" rtlCol="0">
              <a:spAutoFit/>
            </a:bodyPr>
            <a:lstStyle/>
            <a:p>
              <a:pPr algn="r"/>
              <a:r>
                <a:rPr lang="en-US" altLang="zh-CN" sz="24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03</a:t>
              </a:r>
              <a:endParaRPr lang="zh-CN" altLang="en-US" sz="24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grpSp>
        <p:nvGrpSpPr>
          <p:cNvPr id="192" name="组合 191"/>
          <p:cNvGrpSpPr/>
          <p:nvPr/>
        </p:nvGrpSpPr>
        <p:grpSpPr>
          <a:xfrm>
            <a:off x="6582141" y="4821586"/>
            <a:ext cx="685800" cy="685800"/>
            <a:chOff x="5569818" y="1409328"/>
            <a:chExt cx="514350" cy="514350"/>
          </a:xfrm>
        </p:grpSpPr>
        <p:sp>
          <p:nvSpPr>
            <p:cNvPr id="193" name="椭圆 192"/>
            <p:cNvSpPr/>
            <p:nvPr/>
          </p:nvSpPr>
          <p:spPr>
            <a:xfrm>
              <a:off x="5569818" y="1409328"/>
              <a:ext cx="514350" cy="514350"/>
            </a:xfrm>
            <a:prstGeom prst="ellipse">
              <a:avLst/>
            </a:prstGeom>
            <a:solidFill>
              <a:srgbClr val="1758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latin typeface="华文细黑" panose="02010600040101010101" pitchFamily="2" charset="-122"/>
                <a:ea typeface="华文细黑" panose="02010600040101010101" pitchFamily="2" charset="-122"/>
              </a:endParaRPr>
            </a:p>
          </p:txBody>
        </p:sp>
        <p:sp>
          <p:nvSpPr>
            <p:cNvPr id="196" name="TextBox 48"/>
            <p:cNvSpPr txBox="1"/>
            <p:nvPr/>
          </p:nvSpPr>
          <p:spPr>
            <a:xfrm>
              <a:off x="5635230" y="1504888"/>
              <a:ext cx="393377" cy="346249"/>
            </a:xfrm>
            <a:prstGeom prst="rect">
              <a:avLst/>
            </a:prstGeom>
            <a:noFill/>
          </p:spPr>
          <p:txBody>
            <a:bodyPr wrap="none" rtlCol="0">
              <a:spAutoFit/>
            </a:bodyPr>
            <a:lstStyle/>
            <a:p>
              <a:pPr algn="r"/>
              <a:r>
                <a:rPr lang="en-US" altLang="zh-CN" sz="24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04</a:t>
              </a:r>
              <a:endParaRPr lang="zh-CN" altLang="en-US" sz="24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grpSp>
        <p:nvGrpSpPr>
          <p:cNvPr id="43" name="组合 42"/>
          <p:cNvGrpSpPr/>
          <p:nvPr/>
        </p:nvGrpSpPr>
        <p:grpSpPr>
          <a:xfrm>
            <a:off x="3868192" y="-102235"/>
            <a:ext cx="4412436" cy="1585219"/>
            <a:chOff x="3889782" y="-266700"/>
            <a:chExt cx="4412436" cy="1585219"/>
          </a:xfrm>
        </p:grpSpPr>
        <p:pic>
          <p:nvPicPr>
            <p:cNvPr id="44" name="图片 43"/>
            <p:cNvPicPr>
              <a:picLocks noChangeAspect="1"/>
            </p:cNvPicPr>
            <p:nvPr/>
          </p:nvPicPr>
          <p:blipFill rotWithShape="1">
            <a:blip r:embed="rId1" cstate="print">
              <a:extLst>
                <a:ext uri="{28A0092B-C50C-407E-A947-70E740481C1C}">
                  <a14:useLocalDpi xmlns:a14="http://schemas.microsoft.com/office/drawing/2010/main" val="0"/>
                </a:ext>
              </a:extLst>
            </a:blip>
            <a:srcRect b="38298"/>
            <a:stretch>
              <a:fillRect/>
            </a:stretch>
          </p:blipFill>
          <p:spPr>
            <a:xfrm rot="10800000">
              <a:off x="3889782" y="-266700"/>
              <a:ext cx="4412436" cy="1446663"/>
            </a:xfrm>
            <a:prstGeom prst="rect">
              <a:avLst/>
            </a:prstGeom>
          </p:spPr>
        </p:pic>
        <p:pic>
          <p:nvPicPr>
            <p:cNvPr id="45" name="图片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2242">
              <a:off x="4376491" y="856665"/>
              <a:ext cx="340418" cy="461854"/>
            </a:xfrm>
            <a:prstGeom prst="rect">
              <a:avLst/>
            </a:prstGeom>
          </p:spPr>
        </p:pic>
      </p:grpSp>
      <p:sp>
        <p:nvSpPr>
          <p:cNvPr id="2" name="文本框 1"/>
          <p:cNvSpPr txBox="1"/>
          <p:nvPr/>
        </p:nvSpPr>
        <p:spPr>
          <a:xfrm>
            <a:off x="7334250" y="2091055"/>
            <a:ext cx="2870200" cy="579120"/>
          </a:xfrm>
          <a:prstGeom prst="rect">
            <a:avLst/>
          </a:prstGeom>
          <a:noFill/>
        </p:spPr>
        <p:txBody>
          <a:bodyPr wrap="none" rtlCol="0">
            <a:spAutoFit/>
          </a:bodyPr>
          <a:lstStyle/>
          <a:p>
            <a:r>
              <a:rPr lang="en-US" altLang="zh-CN" sz="3200" b="1"/>
              <a:t>entertainment</a:t>
            </a:r>
            <a:endParaRPr lang="en-US" altLang="zh-CN" sz="3200" b="1"/>
          </a:p>
        </p:txBody>
      </p:sp>
      <p:sp>
        <p:nvSpPr>
          <p:cNvPr id="3" name="文本框 2"/>
          <p:cNvSpPr txBox="1"/>
          <p:nvPr/>
        </p:nvSpPr>
        <p:spPr>
          <a:xfrm>
            <a:off x="7360920" y="2754630"/>
            <a:ext cx="2644775" cy="1066800"/>
          </a:xfrm>
          <a:prstGeom prst="rect">
            <a:avLst/>
          </a:prstGeom>
          <a:noFill/>
        </p:spPr>
        <p:txBody>
          <a:bodyPr wrap="none" rtlCol="0">
            <a:spAutoFit/>
          </a:bodyPr>
          <a:lstStyle/>
          <a:p>
            <a:r>
              <a:rPr lang="en-US" altLang="zh-CN" sz="3200" b="1"/>
              <a:t>household </a:t>
            </a:r>
            <a:endParaRPr lang="en-US" altLang="zh-CN" sz="3200" b="1"/>
          </a:p>
          <a:p>
            <a:r>
              <a:rPr lang="en-US" altLang="zh-CN" sz="3200" b="1"/>
              <a:t>arrangement</a:t>
            </a:r>
            <a:endParaRPr lang="en-US" altLang="zh-CN" sz="3200" b="1"/>
          </a:p>
        </p:txBody>
      </p:sp>
      <p:sp>
        <p:nvSpPr>
          <p:cNvPr id="4" name="文本框 3"/>
          <p:cNvSpPr txBox="1"/>
          <p:nvPr/>
        </p:nvSpPr>
        <p:spPr>
          <a:xfrm>
            <a:off x="7370445" y="3997325"/>
            <a:ext cx="3820160" cy="579120"/>
          </a:xfrm>
          <a:prstGeom prst="rect">
            <a:avLst/>
          </a:prstGeom>
          <a:noFill/>
        </p:spPr>
        <p:txBody>
          <a:bodyPr wrap="none" rtlCol="0">
            <a:spAutoFit/>
          </a:bodyPr>
          <a:lstStyle/>
          <a:p>
            <a:r>
              <a:rPr lang="en-US" altLang="zh-CN" sz="3200" b="1"/>
              <a:t>business schedule</a:t>
            </a:r>
            <a:endParaRPr lang="en-US" altLang="zh-CN" sz="3200" b="1"/>
          </a:p>
        </p:txBody>
      </p:sp>
      <p:sp>
        <p:nvSpPr>
          <p:cNvPr id="250" name="文本框 249"/>
          <p:cNvSpPr txBox="1"/>
          <p:nvPr/>
        </p:nvSpPr>
        <p:spPr>
          <a:xfrm>
            <a:off x="7325360" y="4653915"/>
            <a:ext cx="5422900" cy="1101090"/>
          </a:xfrm>
          <a:prstGeom prst="rect">
            <a:avLst/>
          </a:prstGeom>
          <a:noFill/>
        </p:spPr>
        <p:txBody>
          <a:bodyPr wrap="square" rtlCol="0">
            <a:spAutoFit/>
          </a:bodyPr>
          <a:lstStyle/>
          <a:p>
            <a:pPr algn="l"/>
            <a:r>
              <a:rPr lang="en-US" altLang="zh-CN" sz="3200" b="1" dirty="0">
                <a:solidFill>
                  <a:srgbClr val="FF0000"/>
                </a:solidFill>
                <a:latin typeface="+mj-ea"/>
                <a:ea typeface="+mj-ea"/>
              </a:rPr>
              <a:t>But I need more </a:t>
            </a:r>
            <a:endParaRPr lang="en-US" altLang="zh-CN" sz="3200" b="1" dirty="0">
              <a:solidFill>
                <a:srgbClr val="FF0000"/>
              </a:solidFill>
              <a:latin typeface="+mj-ea"/>
              <a:ea typeface="+mj-ea"/>
            </a:endParaRPr>
          </a:p>
          <a:p>
            <a:pPr algn="l"/>
            <a:r>
              <a:rPr lang="en-US" altLang="zh-CN" sz="3200" b="1" dirty="0">
                <a:solidFill>
                  <a:srgbClr val="FF0000"/>
                </a:solidFill>
                <a:latin typeface="+mj-ea"/>
                <a:ea typeface="+mj-ea"/>
              </a:rPr>
              <a:t>ideas for Jarvis...</a:t>
            </a:r>
            <a:endParaRPr lang="en-US" altLang="zh-CN" sz="3200" b="1" dirty="0">
              <a:solidFill>
                <a:srgbClr val="FF0000"/>
              </a:solidFill>
              <a:latin typeface="+mj-ea"/>
              <a:ea typeface="+mj-ea"/>
            </a:endParaRPr>
          </a:p>
        </p:txBody>
      </p:sp>
      <p:pic>
        <p:nvPicPr>
          <p:cNvPr id="11" name="图片 10"/>
          <p:cNvPicPr>
            <a:picLocks noChangeAspect="1"/>
          </p:cNvPicPr>
          <p:nvPr/>
        </p:nvPicPr>
        <p:blipFill>
          <a:blip r:embed="rId3"/>
          <a:stretch>
            <a:fillRect/>
          </a:stretch>
        </p:blipFill>
        <p:spPr>
          <a:xfrm>
            <a:off x="894715" y="2186940"/>
            <a:ext cx="4471670" cy="2983865"/>
          </a:xfrm>
          <a:prstGeom prst="rect">
            <a:avLst/>
          </a:prstGeom>
        </p:spPr>
      </p:pic>
      <p:sp>
        <p:nvSpPr>
          <p:cNvPr id="21" name="矩形 20"/>
          <p:cNvSpPr/>
          <p:nvPr/>
        </p:nvSpPr>
        <p:spPr>
          <a:xfrm>
            <a:off x="337185" y="201295"/>
            <a:ext cx="4575810"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Reading for Writing</a:t>
            </a:r>
            <a:endParaRPr lang="en-US" altLang="zh-CN" sz="3200" b="1">
              <a:solidFill>
                <a:schemeClr val="accent2">
                  <a:lumMod val="75000"/>
                  <a:lumOff val="25000"/>
                </a:schemeClr>
              </a:solidFill>
            </a:endParaRPr>
          </a:p>
        </p:txBody>
      </p:sp>
    </p:spTree>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2"/>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50"/>
                                        </p:tgtEl>
                                        <p:attrNameLst>
                                          <p:attrName>style.visibility</p:attrName>
                                        </p:attrNameLst>
                                      </p:cBhvr>
                                      <p:to>
                                        <p:strVal val="visible"/>
                                      </p:to>
                                    </p:set>
                                    <p:anim calcmode="lin" valueType="num">
                                      <p:cBhvr>
                                        <p:cTn id="28" dur="500" fill="hold"/>
                                        <p:tgtEl>
                                          <p:spTgt spid="250"/>
                                        </p:tgtEl>
                                        <p:attrNameLst>
                                          <p:attrName>ppt_x</p:attrName>
                                        </p:attrNameLst>
                                      </p:cBhvr>
                                      <p:tavLst>
                                        <p:tav tm="0">
                                          <p:val>
                                            <p:strVal val="#ppt_x-.2"/>
                                          </p:val>
                                        </p:tav>
                                        <p:tav tm="100000">
                                          <p:val>
                                            <p:strVal val="#ppt_x"/>
                                          </p:val>
                                        </p:tav>
                                      </p:tavLst>
                                    </p:anim>
                                    <p:anim calcmode="lin" valueType="num">
                                      <p:cBhvr>
                                        <p:cTn id="29" dur="500" fill="hold"/>
                                        <p:tgtEl>
                                          <p:spTgt spid="250"/>
                                        </p:tgtEl>
                                        <p:attrNameLst>
                                          <p:attrName>ppt_y</p:attrName>
                                        </p:attrNameLst>
                                      </p:cBhvr>
                                      <p:tavLst>
                                        <p:tav tm="0">
                                          <p:val>
                                            <p:strVal val="#ppt_y"/>
                                          </p:val>
                                        </p:tav>
                                        <p:tav tm="100000">
                                          <p:val>
                                            <p:strVal val="#ppt_y"/>
                                          </p:val>
                                        </p:tav>
                                      </p:tavLst>
                                    </p:anim>
                                    <p:animEffect transition="in" filter="wipe(right)" prLst="gradientSize: 0.1">
                                      <p:cBhvr>
                                        <p:cTn id="30"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2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2"/>
          <p:cNvSpPr>
            <a:spLocks noGrp="1"/>
          </p:cNvSpPr>
          <p:nvPr>
            <p:ph type="sldNum" sz="quarter" idx="4294967295"/>
          </p:nvPr>
        </p:nvSpPr>
        <p:spPr>
          <a:xfrm>
            <a:off x="11452225" y="6434138"/>
            <a:ext cx="739775" cy="209550"/>
          </a:xfrm>
        </p:spPr>
        <p:txBody>
          <a:bodyPr/>
          <a:lstStyle/>
          <a:p>
            <a:fld id="{5A925DFC-5EE7-480B-B6A2-7BDCD1F52719}" type="slidenum">
              <a:rPr lang="en-US" smtClean="0">
                <a:cs typeface="+mn-ea"/>
                <a:sym typeface="+mn-lt"/>
              </a:rPr>
            </a:fld>
            <a:endParaRPr lang="en-US" dirty="0">
              <a:cs typeface="+mn-ea"/>
              <a:sym typeface="+mn-lt"/>
            </a:endParaRPr>
          </a:p>
        </p:txBody>
      </p:sp>
      <p:grpSp>
        <p:nvGrpSpPr>
          <p:cNvPr id="75" name="Group 3"/>
          <p:cNvGrpSpPr/>
          <p:nvPr/>
        </p:nvGrpSpPr>
        <p:grpSpPr>
          <a:xfrm>
            <a:off x="6583658" y="2041503"/>
            <a:ext cx="2710979" cy="2111058"/>
            <a:chOff x="4814101" y="1314952"/>
            <a:chExt cx="3614505" cy="2814638"/>
          </a:xfrm>
          <a:solidFill>
            <a:schemeClr val="accent4"/>
          </a:solidFill>
        </p:grpSpPr>
        <p:sp>
          <p:nvSpPr>
            <p:cNvPr id="76" name="Freeform 182"/>
            <p:cNvSpPr/>
            <p:nvPr/>
          </p:nvSpPr>
          <p:spPr bwMode="auto">
            <a:xfrm>
              <a:off x="7011500" y="1314952"/>
              <a:ext cx="246623" cy="199648"/>
            </a:xfrm>
            <a:custGeom>
              <a:avLst/>
              <a:gdLst>
                <a:gd name="T0" fmla="*/ 77 w 77"/>
                <a:gd name="T1" fmla="*/ 7 h 62"/>
                <a:gd name="T2" fmla="*/ 68 w 77"/>
                <a:gd name="T3" fmla="*/ 10 h 62"/>
                <a:gd name="T4" fmla="*/ 75 w 77"/>
                <a:gd name="T5" fmla="*/ 1 h 62"/>
                <a:gd name="T6" fmla="*/ 65 w 77"/>
                <a:gd name="T7" fmla="*/ 5 h 62"/>
                <a:gd name="T8" fmla="*/ 53 w 77"/>
                <a:gd name="T9" fmla="*/ 0 h 62"/>
                <a:gd name="T10" fmla="*/ 38 w 77"/>
                <a:gd name="T11" fmla="*/ 15 h 62"/>
                <a:gd name="T12" fmla="*/ 38 w 77"/>
                <a:gd name="T13" fmla="*/ 19 h 62"/>
                <a:gd name="T14" fmla="*/ 6 w 77"/>
                <a:gd name="T15" fmla="*/ 3 h 62"/>
                <a:gd name="T16" fmla="*/ 3 w 77"/>
                <a:gd name="T17" fmla="*/ 10 h 62"/>
                <a:gd name="T18" fmla="*/ 10 w 77"/>
                <a:gd name="T19" fmla="*/ 24 h 62"/>
                <a:gd name="T20" fmla="*/ 3 w 77"/>
                <a:gd name="T21" fmla="*/ 22 h 62"/>
                <a:gd name="T22" fmla="*/ 3 w 77"/>
                <a:gd name="T23" fmla="*/ 22 h 62"/>
                <a:gd name="T24" fmla="*/ 16 w 77"/>
                <a:gd name="T25" fmla="*/ 37 h 62"/>
                <a:gd name="T26" fmla="*/ 12 w 77"/>
                <a:gd name="T27" fmla="*/ 38 h 62"/>
                <a:gd name="T28" fmla="*/ 9 w 77"/>
                <a:gd name="T29" fmla="*/ 38 h 62"/>
                <a:gd name="T30" fmla="*/ 24 w 77"/>
                <a:gd name="T31" fmla="*/ 48 h 62"/>
                <a:gd name="T32" fmla="*/ 4 w 77"/>
                <a:gd name="T33" fmla="*/ 55 h 62"/>
                <a:gd name="T34" fmla="*/ 0 w 77"/>
                <a:gd name="T35" fmla="*/ 55 h 62"/>
                <a:gd name="T36" fmla="*/ 24 w 77"/>
                <a:gd name="T37" fmla="*/ 62 h 62"/>
                <a:gd name="T38" fmla="*/ 69 w 77"/>
                <a:gd name="T39" fmla="*/ 17 h 62"/>
                <a:gd name="T40" fmla="*/ 69 w 77"/>
                <a:gd name="T41" fmla="*/ 15 h 62"/>
                <a:gd name="T42" fmla="*/ 77 w 77"/>
                <a:gd name="T43"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62">
                  <a:moveTo>
                    <a:pt x="77" y="7"/>
                  </a:moveTo>
                  <a:cubicBezTo>
                    <a:pt x="74" y="8"/>
                    <a:pt x="71" y="9"/>
                    <a:pt x="68" y="10"/>
                  </a:cubicBezTo>
                  <a:cubicBezTo>
                    <a:pt x="71" y="8"/>
                    <a:pt x="74" y="4"/>
                    <a:pt x="75" y="1"/>
                  </a:cubicBezTo>
                  <a:cubicBezTo>
                    <a:pt x="72" y="3"/>
                    <a:pt x="68" y="4"/>
                    <a:pt x="65" y="5"/>
                  </a:cubicBezTo>
                  <a:cubicBezTo>
                    <a:pt x="62" y="2"/>
                    <a:pt x="58" y="0"/>
                    <a:pt x="53" y="0"/>
                  </a:cubicBezTo>
                  <a:cubicBezTo>
                    <a:pt x="45" y="0"/>
                    <a:pt x="38" y="7"/>
                    <a:pt x="38" y="15"/>
                  </a:cubicBezTo>
                  <a:cubicBezTo>
                    <a:pt x="38" y="17"/>
                    <a:pt x="38" y="18"/>
                    <a:pt x="38" y="19"/>
                  </a:cubicBezTo>
                  <a:cubicBezTo>
                    <a:pt x="25" y="18"/>
                    <a:pt x="13" y="12"/>
                    <a:pt x="6" y="3"/>
                  </a:cubicBezTo>
                  <a:cubicBezTo>
                    <a:pt x="4" y="5"/>
                    <a:pt x="3" y="8"/>
                    <a:pt x="3" y="10"/>
                  </a:cubicBezTo>
                  <a:cubicBezTo>
                    <a:pt x="3" y="16"/>
                    <a:pt x="6" y="21"/>
                    <a:pt x="10" y="24"/>
                  </a:cubicBezTo>
                  <a:cubicBezTo>
                    <a:pt x="8" y="24"/>
                    <a:pt x="5" y="23"/>
                    <a:pt x="3" y="22"/>
                  </a:cubicBezTo>
                  <a:cubicBezTo>
                    <a:pt x="3" y="22"/>
                    <a:pt x="3" y="22"/>
                    <a:pt x="3" y="22"/>
                  </a:cubicBezTo>
                  <a:cubicBezTo>
                    <a:pt x="3" y="29"/>
                    <a:pt x="9" y="36"/>
                    <a:pt x="16" y="37"/>
                  </a:cubicBezTo>
                  <a:cubicBezTo>
                    <a:pt x="15" y="38"/>
                    <a:pt x="13" y="38"/>
                    <a:pt x="12" y="38"/>
                  </a:cubicBezTo>
                  <a:cubicBezTo>
                    <a:pt x="11" y="38"/>
                    <a:pt x="10" y="38"/>
                    <a:pt x="9" y="38"/>
                  </a:cubicBezTo>
                  <a:cubicBezTo>
                    <a:pt x="11" y="44"/>
                    <a:pt x="17" y="48"/>
                    <a:pt x="24" y="48"/>
                  </a:cubicBezTo>
                  <a:cubicBezTo>
                    <a:pt x="18" y="53"/>
                    <a:pt x="11" y="55"/>
                    <a:pt x="4" y="55"/>
                  </a:cubicBezTo>
                  <a:cubicBezTo>
                    <a:pt x="3" y="55"/>
                    <a:pt x="1" y="55"/>
                    <a:pt x="0" y="55"/>
                  </a:cubicBezTo>
                  <a:cubicBezTo>
                    <a:pt x="7" y="59"/>
                    <a:pt x="15" y="62"/>
                    <a:pt x="24" y="62"/>
                  </a:cubicBezTo>
                  <a:cubicBezTo>
                    <a:pt x="53" y="62"/>
                    <a:pt x="69" y="38"/>
                    <a:pt x="69" y="17"/>
                  </a:cubicBezTo>
                  <a:cubicBezTo>
                    <a:pt x="69" y="17"/>
                    <a:pt x="69" y="16"/>
                    <a:pt x="69" y="15"/>
                  </a:cubicBezTo>
                  <a:cubicBezTo>
                    <a:pt x="72" y="13"/>
                    <a:pt x="75" y="10"/>
                    <a:pt x="77" y="7"/>
                  </a:cubicBezTo>
                  <a:close/>
                </a:path>
              </a:pathLst>
            </a:custGeom>
            <a:grpFill/>
            <a:ln>
              <a:noFill/>
            </a:ln>
          </p:spPr>
          <p:txBody>
            <a:bodyPr vert="horz" wrap="square" lIns="68580" tIns="34290" rIns="68580" bIns="34290" numCol="1" anchor="t" anchorCtr="0" compatLnSpc="1"/>
            <a:lstStyle/>
            <a:p>
              <a:endParaRPr lang="id-ID" sz="1350">
                <a:cs typeface="+mn-ea"/>
                <a:sym typeface="+mn-lt"/>
              </a:endParaRPr>
            </a:p>
          </p:txBody>
        </p:sp>
        <p:sp>
          <p:nvSpPr>
            <p:cNvPr id="77" name="Freeform 184"/>
            <p:cNvSpPr>
              <a:spLocks noEditPoints="1"/>
            </p:cNvSpPr>
            <p:nvPr/>
          </p:nvSpPr>
          <p:spPr bwMode="auto">
            <a:xfrm>
              <a:off x="7246379" y="2080266"/>
              <a:ext cx="246623" cy="246623"/>
            </a:xfrm>
            <a:custGeom>
              <a:avLst/>
              <a:gdLst>
                <a:gd name="T0" fmla="*/ 38 w 77"/>
                <a:gd name="T1" fmla="*/ 0 h 77"/>
                <a:gd name="T2" fmla="*/ 0 w 77"/>
                <a:gd name="T3" fmla="*/ 39 h 77"/>
                <a:gd name="T4" fmla="*/ 38 w 77"/>
                <a:gd name="T5" fmla="*/ 77 h 77"/>
                <a:gd name="T6" fmla="*/ 77 w 77"/>
                <a:gd name="T7" fmla="*/ 39 h 77"/>
                <a:gd name="T8" fmla="*/ 38 w 77"/>
                <a:gd name="T9" fmla="*/ 0 h 77"/>
                <a:gd name="T10" fmla="*/ 24 w 77"/>
                <a:gd name="T11" fmla="*/ 39 h 77"/>
                <a:gd name="T12" fmla="*/ 38 w 77"/>
                <a:gd name="T13" fmla="*/ 24 h 77"/>
                <a:gd name="T14" fmla="*/ 53 w 77"/>
                <a:gd name="T15" fmla="*/ 39 h 77"/>
                <a:gd name="T16" fmla="*/ 38 w 77"/>
                <a:gd name="T17" fmla="*/ 53 h 77"/>
                <a:gd name="T18" fmla="*/ 24 w 77"/>
                <a:gd name="T19" fmla="*/ 39 h 77"/>
                <a:gd name="T20" fmla="*/ 70 w 77"/>
                <a:gd name="T21" fmla="*/ 52 h 77"/>
                <a:gd name="T22" fmla="*/ 70 w 77"/>
                <a:gd name="T23" fmla="*/ 52 h 77"/>
                <a:gd name="T24" fmla="*/ 56 w 77"/>
                <a:gd name="T25" fmla="*/ 46 h 77"/>
                <a:gd name="T26" fmla="*/ 58 w 77"/>
                <a:gd name="T27" fmla="*/ 39 h 77"/>
                <a:gd name="T28" fmla="*/ 56 w 77"/>
                <a:gd name="T29" fmla="*/ 31 h 77"/>
                <a:gd name="T30" fmla="*/ 66 w 77"/>
                <a:gd name="T31" fmla="*/ 27 h 77"/>
                <a:gd name="T32" fmla="*/ 70 w 77"/>
                <a:gd name="T33" fmla="*/ 26 h 77"/>
                <a:gd name="T34" fmla="*/ 72 w 77"/>
                <a:gd name="T35" fmla="*/ 39 h 77"/>
                <a:gd name="T36" fmla="*/ 70 w 77"/>
                <a:gd name="T37" fmla="*/ 52 h 77"/>
                <a:gd name="T38" fmla="*/ 51 w 77"/>
                <a:gd name="T39" fmla="*/ 7 h 77"/>
                <a:gd name="T40" fmla="*/ 51 w 77"/>
                <a:gd name="T41" fmla="*/ 7 h 77"/>
                <a:gd name="T42" fmla="*/ 51 w 77"/>
                <a:gd name="T43" fmla="*/ 7 h 77"/>
                <a:gd name="T44" fmla="*/ 46 w 77"/>
                <a:gd name="T45" fmla="*/ 21 h 77"/>
                <a:gd name="T46" fmla="*/ 38 w 77"/>
                <a:gd name="T47" fmla="*/ 19 h 77"/>
                <a:gd name="T48" fmla="*/ 31 w 77"/>
                <a:gd name="T49" fmla="*/ 21 h 77"/>
                <a:gd name="T50" fmla="*/ 28 w 77"/>
                <a:gd name="T51" fmla="*/ 14 h 77"/>
                <a:gd name="T52" fmla="*/ 25 w 77"/>
                <a:gd name="T53" fmla="*/ 7 h 77"/>
                <a:gd name="T54" fmla="*/ 38 w 77"/>
                <a:gd name="T55" fmla="*/ 5 h 77"/>
                <a:gd name="T56" fmla="*/ 51 w 77"/>
                <a:gd name="T57" fmla="*/ 7 h 77"/>
                <a:gd name="T58" fmla="*/ 7 w 77"/>
                <a:gd name="T59" fmla="*/ 26 h 77"/>
                <a:gd name="T60" fmla="*/ 14 w 77"/>
                <a:gd name="T61" fmla="*/ 29 h 77"/>
                <a:gd name="T62" fmla="*/ 20 w 77"/>
                <a:gd name="T63" fmla="*/ 31 h 77"/>
                <a:gd name="T64" fmla="*/ 19 w 77"/>
                <a:gd name="T65" fmla="*/ 39 h 77"/>
                <a:gd name="T66" fmla="*/ 20 w 77"/>
                <a:gd name="T67" fmla="*/ 46 h 77"/>
                <a:gd name="T68" fmla="*/ 7 w 77"/>
                <a:gd name="T69" fmla="*/ 52 h 77"/>
                <a:gd name="T70" fmla="*/ 4 w 77"/>
                <a:gd name="T71" fmla="*/ 39 h 77"/>
                <a:gd name="T72" fmla="*/ 7 w 77"/>
                <a:gd name="T73" fmla="*/ 26 h 77"/>
                <a:gd name="T74" fmla="*/ 25 w 77"/>
                <a:gd name="T75" fmla="*/ 70 h 77"/>
                <a:gd name="T76" fmla="*/ 27 w 77"/>
                <a:gd name="T77" fmla="*/ 66 h 77"/>
                <a:gd name="T78" fmla="*/ 31 w 77"/>
                <a:gd name="T79" fmla="*/ 57 h 77"/>
                <a:gd name="T80" fmla="*/ 38 w 77"/>
                <a:gd name="T81" fmla="*/ 58 h 77"/>
                <a:gd name="T82" fmla="*/ 46 w 77"/>
                <a:gd name="T83" fmla="*/ 57 h 77"/>
                <a:gd name="T84" fmla="*/ 51 w 77"/>
                <a:gd name="T85" fmla="*/ 70 h 77"/>
                <a:gd name="T86" fmla="*/ 51 w 77"/>
                <a:gd name="T87" fmla="*/ 70 h 77"/>
                <a:gd name="T88" fmla="*/ 51 w 77"/>
                <a:gd name="T89" fmla="*/ 70 h 77"/>
                <a:gd name="T90" fmla="*/ 38 w 77"/>
                <a:gd name="T91" fmla="*/ 73 h 77"/>
                <a:gd name="T92" fmla="*/ 25 w 77"/>
                <a:gd name="T9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7">
                  <a:moveTo>
                    <a:pt x="38" y="0"/>
                  </a:moveTo>
                  <a:cubicBezTo>
                    <a:pt x="17" y="0"/>
                    <a:pt x="0" y="17"/>
                    <a:pt x="0" y="39"/>
                  </a:cubicBezTo>
                  <a:cubicBezTo>
                    <a:pt x="0" y="60"/>
                    <a:pt x="17" y="77"/>
                    <a:pt x="38" y="77"/>
                  </a:cubicBezTo>
                  <a:cubicBezTo>
                    <a:pt x="60" y="77"/>
                    <a:pt x="77" y="60"/>
                    <a:pt x="77" y="39"/>
                  </a:cubicBezTo>
                  <a:cubicBezTo>
                    <a:pt x="77" y="17"/>
                    <a:pt x="60" y="0"/>
                    <a:pt x="38" y="0"/>
                  </a:cubicBezTo>
                  <a:close/>
                  <a:moveTo>
                    <a:pt x="24" y="39"/>
                  </a:moveTo>
                  <a:cubicBezTo>
                    <a:pt x="24" y="31"/>
                    <a:pt x="30" y="24"/>
                    <a:pt x="38" y="24"/>
                  </a:cubicBezTo>
                  <a:cubicBezTo>
                    <a:pt x="46" y="24"/>
                    <a:pt x="53" y="31"/>
                    <a:pt x="53" y="39"/>
                  </a:cubicBezTo>
                  <a:cubicBezTo>
                    <a:pt x="53" y="47"/>
                    <a:pt x="46" y="53"/>
                    <a:pt x="38" y="53"/>
                  </a:cubicBezTo>
                  <a:cubicBezTo>
                    <a:pt x="30" y="53"/>
                    <a:pt x="24" y="47"/>
                    <a:pt x="24" y="39"/>
                  </a:cubicBezTo>
                  <a:close/>
                  <a:moveTo>
                    <a:pt x="70" y="52"/>
                  </a:moveTo>
                  <a:cubicBezTo>
                    <a:pt x="70" y="52"/>
                    <a:pt x="70" y="52"/>
                    <a:pt x="70" y="52"/>
                  </a:cubicBezTo>
                  <a:cubicBezTo>
                    <a:pt x="56" y="46"/>
                    <a:pt x="56" y="46"/>
                    <a:pt x="56" y="46"/>
                  </a:cubicBezTo>
                  <a:cubicBezTo>
                    <a:pt x="57" y="44"/>
                    <a:pt x="58" y="41"/>
                    <a:pt x="58" y="39"/>
                  </a:cubicBezTo>
                  <a:cubicBezTo>
                    <a:pt x="58" y="36"/>
                    <a:pt x="57" y="34"/>
                    <a:pt x="56" y="31"/>
                  </a:cubicBezTo>
                  <a:cubicBezTo>
                    <a:pt x="66" y="27"/>
                    <a:pt x="66" y="27"/>
                    <a:pt x="66" y="27"/>
                  </a:cubicBezTo>
                  <a:cubicBezTo>
                    <a:pt x="70" y="26"/>
                    <a:pt x="70" y="26"/>
                    <a:pt x="70" y="26"/>
                  </a:cubicBezTo>
                  <a:cubicBezTo>
                    <a:pt x="71" y="30"/>
                    <a:pt x="72" y="34"/>
                    <a:pt x="72" y="39"/>
                  </a:cubicBezTo>
                  <a:cubicBezTo>
                    <a:pt x="72" y="43"/>
                    <a:pt x="71" y="48"/>
                    <a:pt x="70" y="52"/>
                  </a:cubicBezTo>
                  <a:close/>
                  <a:moveTo>
                    <a:pt x="51" y="7"/>
                  </a:moveTo>
                  <a:cubicBezTo>
                    <a:pt x="51" y="7"/>
                    <a:pt x="51" y="7"/>
                    <a:pt x="51" y="7"/>
                  </a:cubicBezTo>
                  <a:cubicBezTo>
                    <a:pt x="51" y="7"/>
                    <a:pt x="51" y="7"/>
                    <a:pt x="51" y="7"/>
                  </a:cubicBezTo>
                  <a:cubicBezTo>
                    <a:pt x="46" y="21"/>
                    <a:pt x="46" y="21"/>
                    <a:pt x="46" y="21"/>
                  </a:cubicBezTo>
                  <a:cubicBezTo>
                    <a:pt x="43" y="20"/>
                    <a:pt x="41" y="19"/>
                    <a:pt x="38" y="19"/>
                  </a:cubicBezTo>
                  <a:cubicBezTo>
                    <a:pt x="36" y="19"/>
                    <a:pt x="33" y="20"/>
                    <a:pt x="31" y="21"/>
                  </a:cubicBezTo>
                  <a:cubicBezTo>
                    <a:pt x="28" y="14"/>
                    <a:pt x="28" y="14"/>
                    <a:pt x="28" y="14"/>
                  </a:cubicBezTo>
                  <a:cubicBezTo>
                    <a:pt x="25" y="7"/>
                    <a:pt x="25" y="7"/>
                    <a:pt x="25" y="7"/>
                  </a:cubicBezTo>
                  <a:cubicBezTo>
                    <a:pt x="29" y="6"/>
                    <a:pt x="34" y="5"/>
                    <a:pt x="38" y="5"/>
                  </a:cubicBezTo>
                  <a:cubicBezTo>
                    <a:pt x="43" y="5"/>
                    <a:pt x="47" y="6"/>
                    <a:pt x="51" y="7"/>
                  </a:cubicBezTo>
                  <a:close/>
                  <a:moveTo>
                    <a:pt x="7" y="26"/>
                  </a:moveTo>
                  <a:cubicBezTo>
                    <a:pt x="14" y="29"/>
                    <a:pt x="14" y="29"/>
                    <a:pt x="14" y="29"/>
                  </a:cubicBezTo>
                  <a:cubicBezTo>
                    <a:pt x="20" y="31"/>
                    <a:pt x="20" y="31"/>
                    <a:pt x="20" y="31"/>
                  </a:cubicBezTo>
                  <a:cubicBezTo>
                    <a:pt x="19" y="34"/>
                    <a:pt x="19" y="36"/>
                    <a:pt x="19" y="39"/>
                  </a:cubicBezTo>
                  <a:cubicBezTo>
                    <a:pt x="19" y="41"/>
                    <a:pt x="19" y="44"/>
                    <a:pt x="20" y="46"/>
                  </a:cubicBezTo>
                  <a:cubicBezTo>
                    <a:pt x="7" y="52"/>
                    <a:pt x="7" y="52"/>
                    <a:pt x="7" y="52"/>
                  </a:cubicBezTo>
                  <a:cubicBezTo>
                    <a:pt x="5" y="48"/>
                    <a:pt x="4" y="43"/>
                    <a:pt x="4" y="39"/>
                  </a:cubicBezTo>
                  <a:cubicBezTo>
                    <a:pt x="4" y="34"/>
                    <a:pt x="5" y="30"/>
                    <a:pt x="7" y="26"/>
                  </a:cubicBezTo>
                  <a:close/>
                  <a:moveTo>
                    <a:pt x="25" y="70"/>
                  </a:moveTo>
                  <a:cubicBezTo>
                    <a:pt x="27" y="66"/>
                    <a:pt x="27" y="66"/>
                    <a:pt x="27" y="66"/>
                  </a:cubicBezTo>
                  <a:cubicBezTo>
                    <a:pt x="31" y="57"/>
                    <a:pt x="31" y="57"/>
                    <a:pt x="31" y="57"/>
                  </a:cubicBezTo>
                  <a:cubicBezTo>
                    <a:pt x="33" y="58"/>
                    <a:pt x="36" y="58"/>
                    <a:pt x="38" y="58"/>
                  </a:cubicBezTo>
                  <a:cubicBezTo>
                    <a:pt x="41" y="58"/>
                    <a:pt x="43" y="58"/>
                    <a:pt x="46" y="57"/>
                  </a:cubicBezTo>
                  <a:cubicBezTo>
                    <a:pt x="51" y="70"/>
                    <a:pt x="51" y="70"/>
                    <a:pt x="51" y="70"/>
                  </a:cubicBezTo>
                  <a:cubicBezTo>
                    <a:pt x="51" y="70"/>
                    <a:pt x="51" y="70"/>
                    <a:pt x="51" y="70"/>
                  </a:cubicBezTo>
                  <a:cubicBezTo>
                    <a:pt x="51" y="70"/>
                    <a:pt x="51" y="70"/>
                    <a:pt x="51" y="70"/>
                  </a:cubicBezTo>
                  <a:cubicBezTo>
                    <a:pt x="47" y="72"/>
                    <a:pt x="43" y="73"/>
                    <a:pt x="38" y="73"/>
                  </a:cubicBezTo>
                  <a:cubicBezTo>
                    <a:pt x="34" y="73"/>
                    <a:pt x="29" y="72"/>
                    <a:pt x="25" y="70"/>
                  </a:cubicBezTo>
                  <a:close/>
                </a:path>
              </a:pathLst>
            </a:custGeom>
            <a:grpFill/>
            <a:ln>
              <a:noFill/>
            </a:ln>
          </p:spPr>
          <p:txBody>
            <a:bodyPr vert="horz" wrap="square" lIns="68580" tIns="34290" rIns="68580" bIns="34290" numCol="1" anchor="t" anchorCtr="0" compatLnSpc="1"/>
            <a:lstStyle/>
            <a:p>
              <a:endParaRPr lang="id-ID" sz="1350">
                <a:cs typeface="+mn-ea"/>
                <a:sym typeface="+mn-lt"/>
              </a:endParaRPr>
            </a:p>
          </p:txBody>
        </p:sp>
        <p:sp>
          <p:nvSpPr>
            <p:cNvPr id="78" name="Freeform 187"/>
            <p:cNvSpPr>
              <a:spLocks noEditPoints="1"/>
            </p:cNvSpPr>
            <p:nvPr/>
          </p:nvSpPr>
          <p:spPr bwMode="auto">
            <a:xfrm>
              <a:off x="6616120" y="2281872"/>
              <a:ext cx="211391" cy="172245"/>
            </a:xfrm>
            <a:custGeom>
              <a:avLst/>
              <a:gdLst>
                <a:gd name="T0" fmla="*/ 66 w 66"/>
                <a:gd name="T1" fmla="*/ 29 h 54"/>
                <a:gd name="T2" fmla="*/ 58 w 66"/>
                <a:gd name="T3" fmla="*/ 13 h 54"/>
                <a:gd name="T4" fmla="*/ 46 w 66"/>
                <a:gd name="T5" fmla="*/ 13 h 54"/>
                <a:gd name="T6" fmla="*/ 46 w 66"/>
                <a:gd name="T7" fmla="*/ 4 h 54"/>
                <a:gd name="T8" fmla="*/ 42 w 66"/>
                <a:gd name="T9" fmla="*/ 0 h 54"/>
                <a:gd name="T10" fmla="*/ 4 w 66"/>
                <a:gd name="T11" fmla="*/ 0 h 54"/>
                <a:gd name="T12" fmla="*/ 0 w 66"/>
                <a:gd name="T13" fmla="*/ 4 h 54"/>
                <a:gd name="T14" fmla="*/ 0 w 66"/>
                <a:gd name="T15" fmla="*/ 37 h 54"/>
                <a:gd name="T16" fmla="*/ 4 w 66"/>
                <a:gd name="T17" fmla="*/ 41 h 54"/>
                <a:gd name="T18" fmla="*/ 10 w 66"/>
                <a:gd name="T19" fmla="*/ 41 h 54"/>
                <a:gd name="T20" fmla="*/ 9 w 66"/>
                <a:gd name="T21" fmla="*/ 46 h 54"/>
                <a:gd name="T22" fmla="*/ 17 w 66"/>
                <a:gd name="T23" fmla="*/ 54 h 54"/>
                <a:gd name="T24" fmla="*/ 25 w 66"/>
                <a:gd name="T25" fmla="*/ 46 h 54"/>
                <a:gd name="T26" fmla="*/ 24 w 66"/>
                <a:gd name="T27" fmla="*/ 41 h 54"/>
                <a:gd name="T28" fmla="*/ 47 w 66"/>
                <a:gd name="T29" fmla="*/ 41 h 54"/>
                <a:gd name="T30" fmla="*/ 46 w 66"/>
                <a:gd name="T31" fmla="*/ 46 h 54"/>
                <a:gd name="T32" fmla="*/ 54 w 66"/>
                <a:gd name="T33" fmla="*/ 54 h 54"/>
                <a:gd name="T34" fmla="*/ 62 w 66"/>
                <a:gd name="T35" fmla="*/ 46 h 54"/>
                <a:gd name="T36" fmla="*/ 61 w 66"/>
                <a:gd name="T37" fmla="*/ 41 h 54"/>
                <a:gd name="T38" fmla="*/ 66 w 66"/>
                <a:gd name="T39" fmla="*/ 41 h 54"/>
                <a:gd name="T40" fmla="*/ 66 w 66"/>
                <a:gd name="T41" fmla="*/ 29 h 54"/>
                <a:gd name="T42" fmla="*/ 46 w 66"/>
                <a:gd name="T43" fmla="*/ 29 h 54"/>
                <a:gd name="T44" fmla="*/ 46 w 66"/>
                <a:gd name="T45" fmla="*/ 19 h 54"/>
                <a:gd name="T46" fmla="*/ 54 w 66"/>
                <a:gd name="T47" fmla="*/ 19 h 54"/>
                <a:gd name="T48" fmla="*/ 59 w 66"/>
                <a:gd name="T49" fmla="*/ 29 h 54"/>
                <a:gd name="T50" fmla="*/ 46 w 66"/>
                <a:gd name="T51"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4">
                  <a:moveTo>
                    <a:pt x="66" y="29"/>
                  </a:moveTo>
                  <a:cubicBezTo>
                    <a:pt x="58" y="13"/>
                    <a:pt x="58" y="13"/>
                    <a:pt x="58" y="13"/>
                  </a:cubicBezTo>
                  <a:cubicBezTo>
                    <a:pt x="46" y="13"/>
                    <a:pt x="46" y="13"/>
                    <a:pt x="46" y="13"/>
                  </a:cubicBezTo>
                  <a:cubicBezTo>
                    <a:pt x="46" y="4"/>
                    <a:pt x="46" y="4"/>
                    <a:pt x="46" y="4"/>
                  </a:cubicBezTo>
                  <a:cubicBezTo>
                    <a:pt x="46" y="2"/>
                    <a:pt x="44" y="0"/>
                    <a:pt x="42" y="0"/>
                  </a:cubicBezTo>
                  <a:cubicBezTo>
                    <a:pt x="4" y="0"/>
                    <a:pt x="4" y="0"/>
                    <a:pt x="4" y="0"/>
                  </a:cubicBezTo>
                  <a:cubicBezTo>
                    <a:pt x="2" y="0"/>
                    <a:pt x="0" y="2"/>
                    <a:pt x="0" y="4"/>
                  </a:cubicBezTo>
                  <a:cubicBezTo>
                    <a:pt x="0" y="37"/>
                    <a:pt x="0" y="37"/>
                    <a:pt x="0" y="37"/>
                  </a:cubicBezTo>
                  <a:cubicBezTo>
                    <a:pt x="4" y="41"/>
                    <a:pt x="4" y="41"/>
                    <a:pt x="4" y="41"/>
                  </a:cubicBezTo>
                  <a:cubicBezTo>
                    <a:pt x="10" y="41"/>
                    <a:pt x="10" y="41"/>
                    <a:pt x="10" y="41"/>
                  </a:cubicBezTo>
                  <a:cubicBezTo>
                    <a:pt x="9" y="43"/>
                    <a:pt x="9" y="44"/>
                    <a:pt x="9" y="46"/>
                  </a:cubicBezTo>
                  <a:cubicBezTo>
                    <a:pt x="9" y="50"/>
                    <a:pt x="12" y="54"/>
                    <a:pt x="17" y="54"/>
                  </a:cubicBezTo>
                  <a:cubicBezTo>
                    <a:pt x="21" y="54"/>
                    <a:pt x="25" y="50"/>
                    <a:pt x="25" y="46"/>
                  </a:cubicBezTo>
                  <a:cubicBezTo>
                    <a:pt x="25" y="44"/>
                    <a:pt x="25" y="43"/>
                    <a:pt x="24" y="41"/>
                  </a:cubicBezTo>
                  <a:cubicBezTo>
                    <a:pt x="47" y="41"/>
                    <a:pt x="47" y="41"/>
                    <a:pt x="47" y="41"/>
                  </a:cubicBezTo>
                  <a:cubicBezTo>
                    <a:pt x="46" y="43"/>
                    <a:pt x="46" y="44"/>
                    <a:pt x="46" y="46"/>
                  </a:cubicBezTo>
                  <a:cubicBezTo>
                    <a:pt x="46" y="50"/>
                    <a:pt x="49" y="54"/>
                    <a:pt x="54" y="54"/>
                  </a:cubicBezTo>
                  <a:cubicBezTo>
                    <a:pt x="59" y="54"/>
                    <a:pt x="62" y="50"/>
                    <a:pt x="62" y="46"/>
                  </a:cubicBezTo>
                  <a:cubicBezTo>
                    <a:pt x="62" y="44"/>
                    <a:pt x="62" y="43"/>
                    <a:pt x="61" y="41"/>
                  </a:cubicBezTo>
                  <a:cubicBezTo>
                    <a:pt x="66" y="41"/>
                    <a:pt x="66" y="41"/>
                    <a:pt x="66" y="41"/>
                  </a:cubicBezTo>
                  <a:lnTo>
                    <a:pt x="66" y="29"/>
                  </a:lnTo>
                  <a:close/>
                  <a:moveTo>
                    <a:pt x="46" y="29"/>
                  </a:moveTo>
                  <a:cubicBezTo>
                    <a:pt x="46" y="19"/>
                    <a:pt x="46" y="19"/>
                    <a:pt x="46" y="19"/>
                  </a:cubicBezTo>
                  <a:cubicBezTo>
                    <a:pt x="54" y="19"/>
                    <a:pt x="54" y="19"/>
                    <a:pt x="54" y="19"/>
                  </a:cubicBezTo>
                  <a:cubicBezTo>
                    <a:pt x="59" y="29"/>
                    <a:pt x="59" y="29"/>
                    <a:pt x="59" y="29"/>
                  </a:cubicBezTo>
                  <a:lnTo>
                    <a:pt x="46" y="29"/>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79" name="Freeform 197"/>
            <p:cNvSpPr>
              <a:spLocks noEditPoints="1"/>
            </p:cNvSpPr>
            <p:nvPr/>
          </p:nvSpPr>
          <p:spPr bwMode="auto">
            <a:xfrm>
              <a:off x="6242269" y="1630081"/>
              <a:ext cx="211391" cy="183989"/>
            </a:xfrm>
            <a:custGeom>
              <a:avLst/>
              <a:gdLst>
                <a:gd name="T0" fmla="*/ 66 w 66"/>
                <a:gd name="T1" fmla="*/ 19 h 58"/>
                <a:gd name="T2" fmla="*/ 47 w 66"/>
                <a:gd name="T3" fmla="*/ 0 h 58"/>
                <a:gd name="T4" fmla="*/ 33 w 66"/>
                <a:gd name="T5" fmla="*/ 6 h 58"/>
                <a:gd name="T6" fmla="*/ 19 w 66"/>
                <a:gd name="T7" fmla="*/ 0 h 58"/>
                <a:gd name="T8" fmla="*/ 0 w 66"/>
                <a:gd name="T9" fmla="*/ 19 h 58"/>
                <a:gd name="T10" fmla="*/ 6 w 66"/>
                <a:gd name="T11" fmla="*/ 33 h 58"/>
                <a:gd name="T12" fmla="*/ 6 w 66"/>
                <a:gd name="T13" fmla="*/ 33 h 58"/>
                <a:gd name="T14" fmla="*/ 26 w 66"/>
                <a:gd name="T15" fmla="*/ 54 h 58"/>
                <a:gd name="T16" fmla="*/ 33 w 66"/>
                <a:gd name="T17" fmla="*/ 58 h 58"/>
                <a:gd name="T18" fmla="*/ 39 w 66"/>
                <a:gd name="T19" fmla="*/ 54 h 58"/>
                <a:gd name="T20" fmla="*/ 59 w 66"/>
                <a:gd name="T21" fmla="*/ 33 h 58"/>
                <a:gd name="T22" fmla="*/ 59 w 66"/>
                <a:gd name="T23" fmla="*/ 33 h 58"/>
                <a:gd name="T24" fmla="*/ 66 w 66"/>
                <a:gd name="T25" fmla="*/ 19 h 58"/>
                <a:gd name="T26" fmla="*/ 54 w 66"/>
                <a:gd name="T27" fmla="*/ 27 h 58"/>
                <a:gd name="T28" fmla="*/ 33 w 66"/>
                <a:gd name="T29" fmla="*/ 48 h 58"/>
                <a:gd name="T30" fmla="*/ 33 w 66"/>
                <a:gd name="T31" fmla="*/ 48 h 58"/>
                <a:gd name="T32" fmla="*/ 32 w 66"/>
                <a:gd name="T33" fmla="*/ 48 h 58"/>
                <a:gd name="T34" fmla="*/ 11 w 66"/>
                <a:gd name="T35" fmla="*/ 27 h 58"/>
                <a:gd name="T36" fmla="*/ 8 w 66"/>
                <a:gd name="T37" fmla="*/ 19 h 58"/>
                <a:gd name="T38" fmla="*/ 19 w 66"/>
                <a:gd name="T39" fmla="*/ 8 h 58"/>
                <a:gd name="T40" fmla="*/ 27 w 66"/>
                <a:gd name="T41" fmla="*/ 12 h 58"/>
                <a:gd name="T42" fmla="*/ 33 w 66"/>
                <a:gd name="T43" fmla="*/ 19 h 58"/>
                <a:gd name="T44" fmla="*/ 39 w 66"/>
                <a:gd name="T45" fmla="*/ 12 h 58"/>
                <a:gd name="T46" fmla="*/ 47 w 66"/>
                <a:gd name="T47" fmla="*/ 8 h 58"/>
                <a:gd name="T48" fmla="*/ 57 w 66"/>
                <a:gd name="T49" fmla="*/ 19 h 58"/>
                <a:gd name="T50" fmla="*/ 54 w 66"/>
                <a:gd name="T51"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8">
                  <a:moveTo>
                    <a:pt x="66" y="19"/>
                  </a:moveTo>
                  <a:cubicBezTo>
                    <a:pt x="66" y="9"/>
                    <a:pt x="57" y="0"/>
                    <a:pt x="47" y="0"/>
                  </a:cubicBezTo>
                  <a:cubicBezTo>
                    <a:pt x="41" y="0"/>
                    <a:pt x="36" y="3"/>
                    <a:pt x="33" y="6"/>
                  </a:cubicBezTo>
                  <a:cubicBezTo>
                    <a:pt x="29" y="3"/>
                    <a:pt x="24" y="0"/>
                    <a:pt x="19" y="0"/>
                  </a:cubicBezTo>
                  <a:cubicBezTo>
                    <a:pt x="8" y="0"/>
                    <a:pt x="0" y="9"/>
                    <a:pt x="0" y="19"/>
                  </a:cubicBezTo>
                  <a:cubicBezTo>
                    <a:pt x="0" y="25"/>
                    <a:pt x="2" y="30"/>
                    <a:pt x="6" y="33"/>
                  </a:cubicBezTo>
                  <a:cubicBezTo>
                    <a:pt x="6" y="33"/>
                    <a:pt x="6" y="33"/>
                    <a:pt x="6" y="33"/>
                  </a:cubicBezTo>
                  <a:cubicBezTo>
                    <a:pt x="26" y="54"/>
                    <a:pt x="26" y="54"/>
                    <a:pt x="26" y="54"/>
                  </a:cubicBezTo>
                  <a:cubicBezTo>
                    <a:pt x="28" y="56"/>
                    <a:pt x="31" y="58"/>
                    <a:pt x="33" y="58"/>
                  </a:cubicBezTo>
                  <a:cubicBezTo>
                    <a:pt x="35" y="58"/>
                    <a:pt x="37" y="56"/>
                    <a:pt x="39" y="54"/>
                  </a:cubicBezTo>
                  <a:cubicBezTo>
                    <a:pt x="59" y="33"/>
                    <a:pt x="59" y="33"/>
                    <a:pt x="59" y="33"/>
                  </a:cubicBezTo>
                  <a:cubicBezTo>
                    <a:pt x="59" y="33"/>
                    <a:pt x="59" y="33"/>
                    <a:pt x="59" y="33"/>
                  </a:cubicBezTo>
                  <a:cubicBezTo>
                    <a:pt x="63" y="30"/>
                    <a:pt x="66" y="25"/>
                    <a:pt x="66" y="19"/>
                  </a:cubicBezTo>
                  <a:close/>
                  <a:moveTo>
                    <a:pt x="54" y="27"/>
                  </a:moveTo>
                  <a:cubicBezTo>
                    <a:pt x="33" y="48"/>
                    <a:pt x="33" y="48"/>
                    <a:pt x="33" y="48"/>
                  </a:cubicBezTo>
                  <a:cubicBezTo>
                    <a:pt x="33" y="48"/>
                    <a:pt x="33" y="48"/>
                    <a:pt x="33" y="48"/>
                  </a:cubicBezTo>
                  <a:cubicBezTo>
                    <a:pt x="32" y="48"/>
                    <a:pt x="32" y="48"/>
                    <a:pt x="32" y="48"/>
                  </a:cubicBezTo>
                  <a:cubicBezTo>
                    <a:pt x="11" y="27"/>
                    <a:pt x="11" y="27"/>
                    <a:pt x="11" y="27"/>
                  </a:cubicBezTo>
                  <a:cubicBezTo>
                    <a:pt x="9" y="25"/>
                    <a:pt x="8" y="22"/>
                    <a:pt x="8" y="19"/>
                  </a:cubicBezTo>
                  <a:cubicBezTo>
                    <a:pt x="8" y="13"/>
                    <a:pt x="13" y="8"/>
                    <a:pt x="19" y="8"/>
                  </a:cubicBezTo>
                  <a:cubicBezTo>
                    <a:pt x="22" y="8"/>
                    <a:pt x="24" y="10"/>
                    <a:pt x="27" y="12"/>
                  </a:cubicBezTo>
                  <a:cubicBezTo>
                    <a:pt x="33" y="19"/>
                    <a:pt x="33" y="19"/>
                    <a:pt x="33" y="19"/>
                  </a:cubicBezTo>
                  <a:cubicBezTo>
                    <a:pt x="39" y="12"/>
                    <a:pt x="39" y="12"/>
                    <a:pt x="39" y="12"/>
                  </a:cubicBezTo>
                  <a:cubicBezTo>
                    <a:pt x="41" y="10"/>
                    <a:pt x="44" y="8"/>
                    <a:pt x="47" y="8"/>
                  </a:cubicBezTo>
                  <a:cubicBezTo>
                    <a:pt x="53" y="8"/>
                    <a:pt x="57" y="13"/>
                    <a:pt x="57" y="19"/>
                  </a:cubicBezTo>
                  <a:cubicBezTo>
                    <a:pt x="57" y="22"/>
                    <a:pt x="56" y="25"/>
                    <a:pt x="54" y="27"/>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80" name="Freeform 201"/>
            <p:cNvSpPr/>
            <p:nvPr/>
          </p:nvSpPr>
          <p:spPr bwMode="auto">
            <a:xfrm>
              <a:off x="5806087" y="1515560"/>
              <a:ext cx="197691" cy="191818"/>
            </a:xfrm>
            <a:custGeom>
              <a:avLst/>
              <a:gdLst>
                <a:gd name="T0" fmla="*/ 39 w 62"/>
                <a:gd name="T1" fmla="*/ 42 h 60"/>
                <a:gd name="T2" fmla="*/ 37 w 62"/>
                <a:gd name="T3" fmla="*/ 38 h 60"/>
                <a:gd name="T4" fmla="*/ 43 w 62"/>
                <a:gd name="T5" fmla="*/ 27 h 60"/>
                <a:gd name="T6" fmla="*/ 44 w 62"/>
                <a:gd name="T7" fmla="*/ 19 h 60"/>
                <a:gd name="T8" fmla="*/ 31 w 62"/>
                <a:gd name="T9" fmla="*/ 0 h 60"/>
                <a:gd name="T10" fmla="*/ 18 w 62"/>
                <a:gd name="T11" fmla="*/ 19 h 60"/>
                <a:gd name="T12" fmla="*/ 20 w 62"/>
                <a:gd name="T13" fmla="*/ 27 h 60"/>
                <a:gd name="T14" fmla="*/ 25 w 62"/>
                <a:gd name="T15" fmla="*/ 38 h 60"/>
                <a:gd name="T16" fmla="*/ 23 w 62"/>
                <a:gd name="T17" fmla="*/ 42 h 60"/>
                <a:gd name="T18" fmla="*/ 0 w 62"/>
                <a:gd name="T19" fmla="*/ 60 h 60"/>
                <a:gd name="T20" fmla="*/ 31 w 62"/>
                <a:gd name="T21" fmla="*/ 60 h 60"/>
                <a:gd name="T22" fmla="*/ 62 w 62"/>
                <a:gd name="T23" fmla="*/ 60 h 60"/>
                <a:gd name="T24" fmla="*/ 39 w 62"/>
                <a:gd name="T25"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0">
                  <a:moveTo>
                    <a:pt x="39" y="42"/>
                  </a:moveTo>
                  <a:cubicBezTo>
                    <a:pt x="37" y="42"/>
                    <a:pt x="37" y="38"/>
                    <a:pt x="37" y="38"/>
                  </a:cubicBezTo>
                  <a:cubicBezTo>
                    <a:pt x="37" y="38"/>
                    <a:pt x="42" y="33"/>
                    <a:pt x="43" y="27"/>
                  </a:cubicBezTo>
                  <a:cubicBezTo>
                    <a:pt x="45" y="27"/>
                    <a:pt x="47" y="21"/>
                    <a:pt x="44" y="19"/>
                  </a:cubicBezTo>
                  <a:cubicBezTo>
                    <a:pt x="44" y="16"/>
                    <a:pt x="48" y="0"/>
                    <a:pt x="31" y="0"/>
                  </a:cubicBezTo>
                  <a:cubicBezTo>
                    <a:pt x="15" y="0"/>
                    <a:pt x="18" y="16"/>
                    <a:pt x="18" y="19"/>
                  </a:cubicBezTo>
                  <a:cubicBezTo>
                    <a:pt x="15" y="21"/>
                    <a:pt x="17" y="27"/>
                    <a:pt x="20" y="27"/>
                  </a:cubicBezTo>
                  <a:cubicBezTo>
                    <a:pt x="21" y="33"/>
                    <a:pt x="25" y="38"/>
                    <a:pt x="25" y="38"/>
                  </a:cubicBezTo>
                  <a:cubicBezTo>
                    <a:pt x="25" y="38"/>
                    <a:pt x="25" y="42"/>
                    <a:pt x="23" y="42"/>
                  </a:cubicBezTo>
                  <a:cubicBezTo>
                    <a:pt x="19" y="43"/>
                    <a:pt x="0" y="51"/>
                    <a:pt x="0" y="60"/>
                  </a:cubicBezTo>
                  <a:cubicBezTo>
                    <a:pt x="31" y="60"/>
                    <a:pt x="31" y="60"/>
                    <a:pt x="31" y="60"/>
                  </a:cubicBezTo>
                  <a:cubicBezTo>
                    <a:pt x="62" y="60"/>
                    <a:pt x="62" y="60"/>
                    <a:pt x="62" y="60"/>
                  </a:cubicBezTo>
                  <a:cubicBezTo>
                    <a:pt x="62" y="51"/>
                    <a:pt x="44" y="43"/>
                    <a:pt x="39" y="42"/>
                  </a:cubicBezTo>
                  <a:close/>
                </a:path>
              </a:pathLst>
            </a:custGeom>
            <a:grpFill/>
            <a:ln>
              <a:noFill/>
            </a:ln>
          </p:spPr>
          <p:txBody>
            <a:bodyPr vert="horz" wrap="square" lIns="68580" tIns="34290" rIns="68580" bIns="34290" numCol="1" anchor="t" anchorCtr="0" compatLnSpc="1"/>
            <a:lstStyle/>
            <a:p>
              <a:endParaRPr lang="id-ID" sz="1350">
                <a:cs typeface="+mn-ea"/>
                <a:sym typeface="+mn-lt"/>
              </a:endParaRPr>
            </a:p>
          </p:txBody>
        </p:sp>
        <p:sp>
          <p:nvSpPr>
            <p:cNvPr id="81" name="Freeform 224"/>
            <p:cNvSpPr>
              <a:spLocks noEditPoints="1"/>
            </p:cNvSpPr>
            <p:nvPr/>
          </p:nvSpPr>
          <p:spPr bwMode="auto">
            <a:xfrm>
              <a:off x="6771087" y="1745564"/>
              <a:ext cx="150715" cy="150714"/>
            </a:xfrm>
            <a:custGeom>
              <a:avLst/>
              <a:gdLst>
                <a:gd name="T0" fmla="*/ 3 w 47"/>
                <a:gd name="T1" fmla="*/ 0 h 47"/>
                <a:gd name="T2" fmla="*/ 21 w 47"/>
                <a:gd name="T3" fmla="*/ 0 h 47"/>
                <a:gd name="T4" fmla="*/ 21 w 47"/>
                <a:gd name="T5" fmla="*/ 3 h 47"/>
                <a:gd name="T6" fmla="*/ 3 w 47"/>
                <a:gd name="T7" fmla="*/ 3 h 47"/>
                <a:gd name="T8" fmla="*/ 3 w 47"/>
                <a:gd name="T9" fmla="*/ 0 h 47"/>
                <a:gd name="T10" fmla="*/ 26 w 47"/>
                <a:gd name="T11" fmla="*/ 0 h 47"/>
                <a:gd name="T12" fmla="*/ 44 w 47"/>
                <a:gd name="T13" fmla="*/ 0 h 47"/>
                <a:gd name="T14" fmla="*/ 44 w 47"/>
                <a:gd name="T15" fmla="*/ 3 h 47"/>
                <a:gd name="T16" fmla="*/ 26 w 47"/>
                <a:gd name="T17" fmla="*/ 3 h 47"/>
                <a:gd name="T18" fmla="*/ 26 w 47"/>
                <a:gd name="T19" fmla="*/ 0 h 47"/>
                <a:gd name="T20" fmla="*/ 43 w 47"/>
                <a:gd name="T21" fmla="*/ 15 h 47"/>
                <a:gd name="T22" fmla="*/ 41 w 47"/>
                <a:gd name="T23" fmla="*/ 15 h 47"/>
                <a:gd name="T24" fmla="*/ 41 w 47"/>
                <a:gd name="T25" fmla="*/ 3 h 47"/>
                <a:gd name="T26" fmla="*/ 29 w 47"/>
                <a:gd name="T27" fmla="*/ 3 h 47"/>
                <a:gd name="T28" fmla="*/ 29 w 47"/>
                <a:gd name="T29" fmla="*/ 15 h 47"/>
                <a:gd name="T30" fmla="*/ 18 w 47"/>
                <a:gd name="T31" fmla="*/ 15 h 47"/>
                <a:gd name="T32" fmla="*/ 18 w 47"/>
                <a:gd name="T33" fmla="*/ 3 h 47"/>
                <a:gd name="T34" fmla="*/ 6 w 47"/>
                <a:gd name="T35" fmla="*/ 3 h 47"/>
                <a:gd name="T36" fmla="*/ 6 w 47"/>
                <a:gd name="T37" fmla="*/ 15 h 47"/>
                <a:gd name="T38" fmla="*/ 4 w 47"/>
                <a:gd name="T39" fmla="*/ 15 h 47"/>
                <a:gd name="T40" fmla="*/ 0 w 47"/>
                <a:gd name="T41" fmla="*/ 18 h 47"/>
                <a:gd name="T42" fmla="*/ 0 w 47"/>
                <a:gd name="T43" fmla="*/ 44 h 47"/>
                <a:gd name="T44" fmla="*/ 4 w 47"/>
                <a:gd name="T45" fmla="*/ 47 h 47"/>
                <a:gd name="T46" fmla="*/ 17 w 47"/>
                <a:gd name="T47" fmla="*/ 47 h 47"/>
                <a:gd name="T48" fmla="*/ 21 w 47"/>
                <a:gd name="T49" fmla="*/ 44 h 47"/>
                <a:gd name="T50" fmla="*/ 21 w 47"/>
                <a:gd name="T51" fmla="*/ 27 h 47"/>
                <a:gd name="T52" fmla="*/ 26 w 47"/>
                <a:gd name="T53" fmla="*/ 27 h 47"/>
                <a:gd name="T54" fmla="*/ 26 w 47"/>
                <a:gd name="T55" fmla="*/ 44 h 47"/>
                <a:gd name="T56" fmla="*/ 30 w 47"/>
                <a:gd name="T57" fmla="*/ 47 h 47"/>
                <a:gd name="T58" fmla="*/ 43 w 47"/>
                <a:gd name="T59" fmla="*/ 47 h 47"/>
                <a:gd name="T60" fmla="*/ 47 w 47"/>
                <a:gd name="T61" fmla="*/ 44 h 47"/>
                <a:gd name="T62" fmla="*/ 47 w 47"/>
                <a:gd name="T63" fmla="*/ 18 h 47"/>
                <a:gd name="T64" fmla="*/ 43 w 47"/>
                <a:gd name="T65" fmla="*/ 15 h 47"/>
                <a:gd name="T66" fmla="*/ 16 w 47"/>
                <a:gd name="T67" fmla="*/ 44 h 47"/>
                <a:gd name="T68" fmla="*/ 5 w 47"/>
                <a:gd name="T69" fmla="*/ 44 h 47"/>
                <a:gd name="T70" fmla="*/ 3 w 47"/>
                <a:gd name="T71" fmla="*/ 42 h 47"/>
                <a:gd name="T72" fmla="*/ 5 w 47"/>
                <a:gd name="T73" fmla="*/ 41 h 47"/>
                <a:gd name="T74" fmla="*/ 16 w 47"/>
                <a:gd name="T75" fmla="*/ 41 h 47"/>
                <a:gd name="T76" fmla="*/ 18 w 47"/>
                <a:gd name="T77" fmla="*/ 42 h 47"/>
                <a:gd name="T78" fmla="*/ 16 w 47"/>
                <a:gd name="T79" fmla="*/ 44 h 47"/>
                <a:gd name="T80" fmla="*/ 25 w 47"/>
                <a:gd name="T81" fmla="*/ 24 h 47"/>
                <a:gd name="T82" fmla="*/ 22 w 47"/>
                <a:gd name="T83" fmla="*/ 24 h 47"/>
                <a:gd name="T84" fmla="*/ 21 w 47"/>
                <a:gd name="T85" fmla="*/ 22 h 47"/>
                <a:gd name="T86" fmla="*/ 22 w 47"/>
                <a:gd name="T87" fmla="*/ 21 h 47"/>
                <a:gd name="T88" fmla="*/ 25 w 47"/>
                <a:gd name="T89" fmla="*/ 21 h 47"/>
                <a:gd name="T90" fmla="*/ 26 w 47"/>
                <a:gd name="T91" fmla="*/ 22 h 47"/>
                <a:gd name="T92" fmla="*/ 25 w 47"/>
                <a:gd name="T93" fmla="*/ 24 h 47"/>
                <a:gd name="T94" fmla="*/ 42 w 47"/>
                <a:gd name="T95" fmla="*/ 44 h 47"/>
                <a:gd name="T96" fmla="*/ 31 w 47"/>
                <a:gd name="T97" fmla="*/ 44 h 47"/>
                <a:gd name="T98" fmla="*/ 29 w 47"/>
                <a:gd name="T99" fmla="*/ 42 h 47"/>
                <a:gd name="T100" fmla="*/ 31 w 47"/>
                <a:gd name="T101" fmla="*/ 41 h 47"/>
                <a:gd name="T102" fmla="*/ 42 w 47"/>
                <a:gd name="T103" fmla="*/ 41 h 47"/>
                <a:gd name="T104" fmla="*/ 44 w 47"/>
                <a:gd name="T105" fmla="*/ 42 h 47"/>
                <a:gd name="T106" fmla="*/ 42 w 47"/>
                <a:gd name="T10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47">
                  <a:moveTo>
                    <a:pt x="3" y="0"/>
                  </a:moveTo>
                  <a:cubicBezTo>
                    <a:pt x="21" y="0"/>
                    <a:pt x="21" y="0"/>
                    <a:pt x="21" y="0"/>
                  </a:cubicBezTo>
                  <a:cubicBezTo>
                    <a:pt x="21" y="3"/>
                    <a:pt x="21" y="3"/>
                    <a:pt x="21" y="3"/>
                  </a:cubicBezTo>
                  <a:cubicBezTo>
                    <a:pt x="3" y="3"/>
                    <a:pt x="3" y="3"/>
                    <a:pt x="3" y="3"/>
                  </a:cubicBezTo>
                  <a:lnTo>
                    <a:pt x="3" y="0"/>
                  </a:lnTo>
                  <a:close/>
                  <a:moveTo>
                    <a:pt x="26" y="0"/>
                  </a:moveTo>
                  <a:cubicBezTo>
                    <a:pt x="44" y="0"/>
                    <a:pt x="44" y="0"/>
                    <a:pt x="44" y="0"/>
                  </a:cubicBezTo>
                  <a:cubicBezTo>
                    <a:pt x="44" y="3"/>
                    <a:pt x="44" y="3"/>
                    <a:pt x="44" y="3"/>
                  </a:cubicBezTo>
                  <a:cubicBezTo>
                    <a:pt x="26" y="3"/>
                    <a:pt x="26" y="3"/>
                    <a:pt x="26" y="3"/>
                  </a:cubicBezTo>
                  <a:lnTo>
                    <a:pt x="26" y="0"/>
                  </a:lnTo>
                  <a:close/>
                  <a:moveTo>
                    <a:pt x="43" y="15"/>
                  </a:moveTo>
                  <a:cubicBezTo>
                    <a:pt x="41" y="15"/>
                    <a:pt x="41" y="15"/>
                    <a:pt x="41" y="15"/>
                  </a:cubicBezTo>
                  <a:cubicBezTo>
                    <a:pt x="41" y="3"/>
                    <a:pt x="41" y="3"/>
                    <a:pt x="41" y="3"/>
                  </a:cubicBezTo>
                  <a:cubicBezTo>
                    <a:pt x="29" y="3"/>
                    <a:pt x="29" y="3"/>
                    <a:pt x="29" y="3"/>
                  </a:cubicBezTo>
                  <a:cubicBezTo>
                    <a:pt x="29" y="15"/>
                    <a:pt x="29" y="15"/>
                    <a:pt x="29" y="15"/>
                  </a:cubicBezTo>
                  <a:cubicBezTo>
                    <a:pt x="18" y="15"/>
                    <a:pt x="18" y="15"/>
                    <a:pt x="18" y="15"/>
                  </a:cubicBezTo>
                  <a:cubicBezTo>
                    <a:pt x="18" y="3"/>
                    <a:pt x="18" y="3"/>
                    <a:pt x="18" y="3"/>
                  </a:cubicBezTo>
                  <a:cubicBezTo>
                    <a:pt x="6" y="3"/>
                    <a:pt x="6" y="3"/>
                    <a:pt x="6" y="3"/>
                  </a:cubicBezTo>
                  <a:cubicBezTo>
                    <a:pt x="6" y="15"/>
                    <a:pt x="6" y="15"/>
                    <a:pt x="6" y="15"/>
                  </a:cubicBezTo>
                  <a:cubicBezTo>
                    <a:pt x="4" y="15"/>
                    <a:pt x="4" y="15"/>
                    <a:pt x="4" y="15"/>
                  </a:cubicBezTo>
                  <a:cubicBezTo>
                    <a:pt x="2" y="15"/>
                    <a:pt x="0" y="16"/>
                    <a:pt x="0" y="18"/>
                  </a:cubicBezTo>
                  <a:cubicBezTo>
                    <a:pt x="0" y="44"/>
                    <a:pt x="0" y="44"/>
                    <a:pt x="0" y="44"/>
                  </a:cubicBezTo>
                  <a:cubicBezTo>
                    <a:pt x="0" y="45"/>
                    <a:pt x="2" y="47"/>
                    <a:pt x="4" y="47"/>
                  </a:cubicBezTo>
                  <a:cubicBezTo>
                    <a:pt x="17" y="47"/>
                    <a:pt x="17" y="47"/>
                    <a:pt x="17" y="47"/>
                  </a:cubicBezTo>
                  <a:cubicBezTo>
                    <a:pt x="19" y="47"/>
                    <a:pt x="21" y="45"/>
                    <a:pt x="21" y="44"/>
                  </a:cubicBezTo>
                  <a:cubicBezTo>
                    <a:pt x="21" y="27"/>
                    <a:pt x="21" y="27"/>
                    <a:pt x="21" y="27"/>
                  </a:cubicBezTo>
                  <a:cubicBezTo>
                    <a:pt x="26" y="27"/>
                    <a:pt x="26" y="27"/>
                    <a:pt x="26" y="27"/>
                  </a:cubicBezTo>
                  <a:cubicBezTo>
                    <a:pt x="26" y="44"/>
                    <a:pt x="26" y="44"/>
                    <a:pt x="26" y="44"/>
                  </a:cubicBezTo>
                  <a:cubicBezTo>
                    <a:pt x="26" y="45"/>
                    <a:pt x="28" y="47"/>
                    <a:pt x="30" y="47"/>
                  </a:cubicBezTo>
                  <a:cubicBezTo>
                    <a:pt x="43" y="47"/>
                    <a:pt x="43" y="47"/>
                    <a:pt x="43" y="47"/>
                  </a:cubicBezTo>
                  <a:cubicBezTo>
                    <a:pt x="45" y="47"/>
                    <a:pt x="47" y="45"/>
                    <a:pt x="47" y="44"/>
                  </a:cubicBezTo>
                  <a:cubicBezTo>
                    <a:pt x="47" y="18"/>
                    <a:pt x="47" y="18"/>
                    <a:pt x="47" y="18"/>
                  </a:cubicBezTo>
                  <a:cubicBezTo>
                    <a:pt x="47" y="16"/>
                    <a:pt x="45" y="15"/>
                    <a:pt x="43" y="15"/>
                  </a:cubicBezTo>
                  <a:close/>
                  <a:moveTo>
                    <a:pt x="16" y="44"/>
                  </a:moveTo>
                  <a:cubicBezTo>
                    <a:pt x="5" y="44"/>
                    <a:pt x="5" y="44"/>
                    <a:pt x="5" y="44"/>
                  </a:cubicBezTo>
                  <a:cubicBezTo>
                    <a:pt x="4" y="44"/>
                    <a:pt x="3" y="43"/>
                    <a:pt x="3" y="42"/>
                  </a:cubicBezTo>
                  <a:cubicBezTo>
                    <a:pt x="3" y="42"/>
                    <a:pt x="4" y="41"/>
                    <a:pt x="5" y="41"/>
                  </a:cubicBezTo>
                  <a:cubicBezTo>
                    <a:pt x="16" y="41"/>
                    <a:pt x="16" y="41"/>
                    <a:pt x="16" y="41"/>
                  </a:cubicBezTo>
                  <a:cubicBezTo>
                    <a:pt x="17" y="41"/>
                    <a:pt x="18" y="42"/>
                    <a:pt x="18" y="42"/>
                  </a:cubicBezTo>
                  <a:cubicBezTo>
                    <a:pt x="18" y="43"/>
                    <a:pt x="17" y="44"/>
                    <a:pt x="16" y="44"/>
                  </a:cubicBezTo>
                  <a:close/>
                  <a:moveTo>
                    <a:pt x="25" y="24"/>
                  </a:moveTo>
                  <a:cubicBezTo>
                    <a:pt x="22" y="24"/>
                    <a:pt x="22" y="24"/>
                    <a:pt x="22" y="24"/>
                  </a:cubicBezTo>
                  <a:cubicBezTo>
                    <a:pt x="21" y="24"/>
                    <a:pt x="21" y="23"/>
                    <a:pt x="21" y="22"/>
                  </a:cubicBezTo>
                  <a:cubicBezTo>
                    <a:pt x="21" y="21"/>
                    <a:pt x="21" y="21"/>
                    <a:pt x="22" y="21"/>
                  </a:cubicBezTo>
                  <a:cubicBezTo>
                    <a:pt x="25" y="21"/>
                    <a:pt x="25" y="21"/>
                    <a:pt x="25" y="21"/>
                  </a:cubicBezTo>
                  <a:cubicBezTo>
                    <a:pt x="26" y="21"/>
                    <a:pt x="26" y="21"/>
                    <a:pt x="26" y="22"/>
                  </a:cubicBezTo>
                  <a:cubicBezTo>
                    <a:pt x="26" y="23"/>
                    <a:pt x="26" y="24"/>
                    <a:pt x="25" y="24"/>
                  </a:cubicBezTo>
                  <a:close/>
                  <a:moveTo>
                    <a:pt x="42" y="44"/>
                  </a:moveTo>
                  <a:cubicBezTo>
                    <a:pt x="31" y="44"/>
                    <a:pt x="31" y="44"/>
                    <a:pt x="31" y="44"/>
                  </a:cubicBezTo>
                  <a:cubicBezTo>
                    <a:pt x="30" y="44"/>
                    <a:pt x="29" y="43"/>
                    <a:pt x="29" y="42"/>
                  </a:cubicBezTo>
                  <a:cubicBezTo>
                    <a:pt x="29" y="42"/>
                    <a:pt x="30" y="41"/>
                    <a:pt x="31" y="41"/>
                  </a:cubicBezTo>
                  <a:cubicBezTo>
                    <a:pt x="42" y="41"/>
                    <a:pt x="42" y="41"/>
                    <a:pt x="42" y="41"/>
                  </a:cubicBezTo>
                  <a:cubicBezTo>
                    <a:pt x="43" y="41"/>
                    <a:pt x="44" y="42"/>
                    <a:pt x="44" y="42"/>
                  </a:cubicBezTo>
                  <a:cubicBezTo>
                    <a:pt x="44" y="43"/>
                    <a:pt x="43" y="44"/>
                    <a:pt x="42" y="44"/>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82" name="Freeform 165"/>
            <p:cNvSpPr>
              <a:spLocks noEditPoints="1"/>
            </p:cNvSpPr>
            <p:nvPr/>
          </p:nvSpPr>
          <p:spPr bwMode="auto">
            <a:xfrm>
              <a:off x="8191769" y="2620489"/>
              <a:ext cx="236837" cy="266197"/>
            </a:xfrm>
            <a:custGeom>
              <a:avLst/>
              <a:gdLst>
                <a:gd name="T0" fmla="*/ 58 w 74"/>
                <a:gd name="T1" fmla="*/ 25 h 83"/>
                <a:gd name="T2" fmla="*/ 62 w 74"/>
                <a:gd name="T3" fmla="*/ 22 h 83"/>
                <a:gd name="T4" fmla="*/ 68 w 74"/>
                <a:gd name="T5" fmla="*/ 12 h 83"/>
                <a:gd name="T6" fmla="*/ 65 w 74"/>
                <a:gd name="T7" fmla="*/ 3 h 83"/>
                <a:gd name="T8" fmla="*/ 58 w 74"/>
                <a:gd name="T9" fmla="*/ 0 h 83"/>
                <a:gd name="T10" fmla="*/ 46 w 74"/>
                <a:gd name="T11" fmla="*/ 5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6 h 83"/>
                <a:gd name="T28" fmla="*/ 5 w 74"/>
                <a:gd name="T29" fmla="*/ 46 h 83"/>
                <a:gd name="T30" fmla="*/ 5 w 74"/>
                <a:gd name="T31" fmla="*/ 83 h 83"/>
                <a:gd name="T32" fmla="*/ 68 w 74"/>
                <a:gd name="T33" fmla="*/ 83 h 83"/>
                <a:gd name="T34" fmla="*/ 68 w 74"/>
                <a:gd name="T35" fmla="*/ 46 h 83"/>
                <a:gd name="T36" fmla="*/ 74 w 74"/>
                <a:gd name="T37" fmla="*/ 46 h 83"/>
                <a:gd name="T38" fmla="*/ 74 w 74"/>
                <a:gd name="T39" fmla="*/ 25 h 83"/>
                <a:gd name="T40" fmla="*/ 58 w 74"/>
                <a:gd name="T41" fmla="*/ 25 h 83"/>
                <a:gd name="T42" fmla="*/ 50 w 74"/>
                <a:gd name="T43" fmla="*/ 9 h 83"/>
                <a:gd name="T44" fmla="*/ 58 w 74"/>
                <a:gd name="T45" fmla="*/ 6 h 83"/>
                <a:gd name="T46" fmla="*/ 61 w 74"/>
                <a:gd name="T47" fmla="*/ 7 h 83"/>
                <a:gd name="T48" fmla="*/ 58 w 74"/>
                <a:gd name="T49" fmla="*/ 17 h 83"/>
                <a:gd name="T50" fmla="*/ 46 w 74"/>
                <a:gd name="T51" fmla="*/ 25 h 83"/>
                <a:gd name="T52" fmla="*/ 41 w 74"/>
                <a:gd name="T53" fmla="*/ 25 h 83"/>
                <a:gd name="T54" fmla="*/ 50 w 74"/>
                <a:gd name="T55" fmla="*/ 9 h 83"/>
                <a:gd name="T56" fmla="*/ 14 w 74"/>
                <a:gd name="T57" fmla="*/ 12 h 83"/>
                <a:gd name="T58" fmla="*/ 15 w 74"/>
                <a:gd name="T59" fmla="*/ 9 h 83"/>
                <a:gd name="T60" fmla="*/ 18 w 74"/>
                <a:gd name="T61" fmla="*/ 8 h 83"/>
                <a:gd name="T62" fmla="*/ 18 w 74"/>
                <a:gd name="T63" fmla="*/ 8 h 83"/>
                <a:gd name="T64" fmla="*/ 23 w 74"/>
                <a:gd name="T65" fmla="*/ 10 h 83"/>
                <a:gd name="T66" fmla="*/ 29 w 74"/>
                <a:gd name="T67" fmla="*/ 23 h 83"/>
                <a:gd name="T68" fmla="*/ 29 w 74"/>
                <a:gd name="T69" fmla="*/ 23 h 83"/>
                <a:gd name="T70" fmla="*/ 29 w 74"/>
                <a:gd name="T71" fmla="*/ 23 h 83"/>
                <a:gd name="T72" fmla="*/ 16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5 w 74"/>
                <a:gd name="T89" fmla="*/ 41 h 83"/>
                <a:gd name="T90" fmla="*/ 5 w 74"/>
                <a:gd name="T91" fmla="*/ 30 h 83"/>
                <a:gd name="T92" fmla="*/ 32 w 74"/>
                <a:gd name="T93" fmla="*/ 30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8 w 74"/>
                <a:gd name="T107" fmla="*/ 41 h 83"/>
                <a:gd name="T108" fmla="*/ 42 w 74"/>
                <a:gd name="T109" fmla="*/ 41 h 83"/>
                <a:gd name="T110" fmla="*/ 42 w 74"/>
                <a:gd name="T111" fmla="*/ 30 h 83"/>
                <a:gd name="T112" fmla="*/ 68 w 74"/>
                <a:gd name="T113" fmla="*/ 30 h 83"/>
                <a:gd name="T114" fmla="*/ 68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2" y="22"/>
                  </a:cubicBezTo>
                  <a:cubicBezTo>
                    <a:pt x="65" y="19"/>
                    <a:pt x="67" y="15"/>
                    <a:pt x="68" y="12"/>
                  </a:cubicBezTo>
                  <a:cubicBezTo>
                    <a:pt x="68" y="8"/>
                    <a:pt x="67" y="5"/>
                    <a:pt x="65" y="3"/>
                  </a:cubicBezTo>
                  <a:cubicBezTo>
                    <a:pt x="63" y="1"/>
                    <a:pt x="61" y="0"/>
                    <a:pt x="58" y="0"/>
                  </a:cubicBezTo>
                  <a:cubicBezTo>
                    <a:pt x="54" y="0"/>
                    <a:pt x="49" y="2"/>
                    <a:pt x="46" y="5"/>
                  </a:cubicBezTo>
                  <a:cubicBezTo>
                    <a:pt x="41" y="11"/>
                    <a:pt x="37" y="18"/>
                    <a:pt x="36" y="24"/>
                  </a:cubicBezTo>
                  <a:cubicBezTo>
                    <a:pt x="34" y="18"/>
                    <a:pt x="32" y="11"/>
                    <a:pt x="27" y="6"/>
                  </a:cubicBezTo>
                  <a:cubicBezTo>
                    <a:pt x="24" y="3"/>
                    <a:pt x="21" y="2"/>
                    <a:pt x="18" y="2"/>
                  </a:cubicBezTo>
                  <a:cubicBezTo>
                    <a:pt x="15" y="2"/>
                    <a:pt x="13" y="3"/>
                    <a:pt x="11" y="5"/>
                  </a:cubicBezTo>
                  <a:cubicBezTo>
                    <a:pt x="7" y="9"/>
                    <a:pt x="7" y="16"/>
                    <a:pt x="12" y="21"/>
                  </a:cubicBezTo>
                  <a:cubicBezTo>
                    <a:pt x="14" y="22"/>
                    <a:pt x="16" y="24"/>
                    <a:pt x="18" y="25"/>
                  </a:cubicBezTo>
                  <a:cubicBezTo>
                    <a:pt x="0" y="25"/>
                    <a:pt x="0" y="25"/>
                    <a:pt x="0" y="25"/>
                  </a:cubicBezTo>
                  <a:cubicBezTo>
                    <a:pt x="0" y="46"/>
                    <a:pt x="0" y="46"/>
                    <a:pt x="0" y="46"/>
                  </a:cubicBezTo>
                  <a:cubicBezTo>
                    <a:pt x="5" y="46"/>
                    <a:pt x="5" y="46"/>
                    <a:pt x="5" y="46"/>
                  </a:cubicBezTo>
                  <a:cubicBezTo>
                    <a:pt x="5" y="83"/>
                    <a:pt x="5" y="83"/>
                    <a:pt x="5" y="83"/>
                  </a:cubicBezTo>
                  <a:cubicBezTo>
                    <a:pt x="68" y="83"/>
                    <a:pt x="68" y="83"/>
                    <a:pt x="68" y="83"/>
                  </a:cubicBezTo>
                  <a:cubicBezTo>
                    <a:pt x="68" y="46"/>
                    <a:pt x="68" y="46"/>
                    <a:pt x="68" y="46"/>
                  </a:cubicBezTo>
                  <a:cubicBezTo>
                    <a:pt x="74" y="46"/>
                    <a:pt x="74" y="46"/>
                    <a:pt x="74" y="46"/>
                  </a:cubicBezTo>
                  <a:cubicBezTo>
                    <a:pt x="74" y="25"/>
                    <a:pt x="74" y="25"/>
                    <a:pt x="74" y="25"/>
                  </a:cubicBezTo>
                  <a:lnTo>
                    <a:pt x="58" y="25"/>
                  </a:lnTo>
                  <a:close/>
                  <a:moveTo>
                    <a:pt x="50" y="9"/>
                  </a:moveTo>
                  <a:cubicBezTo>
                    <a:pt x="52" y="7"/>
                    <a:pt x="55" y="6"/>
                    <a:pt x="58" y="6"/>
                  </a:cubicBezTo>
                  <a:cubicBezTo>
                    <a:pt x="59" y="6"/>
                    <a:pt x="60" y="6"/>
                    <a:pt x="61" y="7"/>
                  </a:cubicBezTo>
                  <a:cubicBezTo>
                    <a:pt x="63" y="9"/>
                    <a:pt x="62" y="14"/>
                    <a:pt x="58" y="17"/>
                  </a:cubicBezTo>
                  <a:cubicBezTo>
                    <a:pt x="55" y="21"/>
                    <a:pt x="50" y="23"/>
                    <a:pt x="46" y="25"/>
                  </a:cubicBezTo>
                  <a:cubicBezTo>
                    <a:pt x="41" y="25"/>
                    <a:pt x="41" y="25"/>
                    <a:pt x="41" y="25"/>
                  </a:cubicBezTo>
                  <a:cubicBezTo>
                    <a:pt x="43" y="20"/>
                    <a:pt x="46" y="14"/>
                    <a:pt x="50" y="9"/>
                  </a:cubicBezTo>
                  <a:close/>
                  <a:moveTo>
                    <a:pt x="14" y="12"/>
                  </a:moveTo>
                  <a:cubicBezTo>
                    <a:pt x="14" y="11"/>
                    <a:pt x="14" y="10"/>
                    <a:pt x="15" y="9"/>
                  </a:cubicBezTo>
                  <a:cubicBezTo>
                    <a:pt x="16" y="8"/>
                    <a:pt x="17" y="8"/>
                    <a:pt x="18" y="8"/>
                  </a:cubicBezTo>
                  <a:cubicBezTo>
                    <a:pt x="18" y="8"/>
                    <a:pt x="18" y="8"/>
                    <a:pt x="18" y="8"/>
                  </a:cubicBezTo>
                  <a:cubicBezTo>
                    <a:pt x="19" y="8"/>
                    <a:pt x="21" y="9"/>
                    <a:pt x="23" y="10"/>
                  </a:cubicBezTo>
                  <a:cubicBezTo>
                    <a:pt x="25" y="13"/>
                    <a:pt x="28" y="17"/>
                    <a:pt x="29" y="23"/>
                  </a:cubicBezTo>
                  <a:cubicBezTo>
                    <a:pt x="29" y="23"/>
                    <a:pt x="29" y="23"/>
                    <a:pt x="29" y="23"/>
                  </a:cubicBezTo>
                  <a:cubicBezTo>
                    <a:pt x="29" y="23"/>
                    <a:pt x="29" y="23"/>
                    <a:pt x="29" y="23"/>
                  </a:cubicBezTo>
                  <a:cubicBezTo>
                    <a:pt x="23" y="22"/>
                    <a:pt x="19" y="19"/>
                    <a:pt x="16" y="17"/>
                  </a:cubicBezTo>
                  <a:cubicBezTo>
                    <a:pt x="15" y="15"/>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5" y="41"/>
                    <a:pt x="5" y="41"/>
                    <a:pt x="5" y="41"/>
                  </a:cubicBezTo>
                  <a:cubicBezTo>
                    <a:pt x="5" y="30"/>
                    <a:pt x="5" y="30"/>
                    <a:pt x="5" y="30"/>
                  </a:cubicBezTo>
                  <a:cubicBezTo>
                    <a:pt x="32" y="30"/>
                    <a:pt x="32" y="30"/>
                    <a:pt x="32" y="30"/>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8" y="41"/>
                  </a:moveTo>
                  <a:cubicBezTo>
                    <a:pt x="42" y="41"/>
                    <a:pt x="42" y="41"/>
                    <a:pt x="42" y="41"/>
                  </a:cubicBezTo>
                  <a:cubicBezTo>
                    <a:pt x="42" y="30"/>
                    <a:pt x="42" y="30"/>
                    <a:pt x="42" y="30"/>
                  </a:cubicBezTo>
                  <a:cubicBezTo>
                    <a:pt x="68" y="30"/>
                    <a:pt x="68" y="30"/>
                    <a:pt x="68" y="30"/>
                  </a:cubicBezTo>
                  <a:lnTo>
                    <a:pt x="6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83" name="Freeform 170"/>
            <p:cNvSpPr>
              <a:spLocks noEditPoints="1"/>
            </p:cNvSpPr>
            <p:nvPr/>
          </p:nvSpPr>
          <p:spPr bwMode="auto">
            <a:xfrm>
              <a:off x="8084116" y="2039163"/>
              <a:ext cx="303387" cy="264239"/>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8 h 83"/>
                <a:gd name="T16" fmla="*/ 83 w 95"/>
                <a:gd name="T17" fmla="*/ 68 h 83"/>
                <a:gd name="T18" fmla="*/ 83 w 95"/>
                <a:gd name="T19" fmla="*/ 68 h 83"/>
                <a:gd name="T20" fmla="*/ 95 w 95"/>
                <a:gd name="T21" fmla="*/ 34 h 83"/>
                <a:gd name="T22" fmla="*/ 80 w 95"/>
                <a:gd name="T23" fmla="*/ 63 h 83"/>
                <a:gd name="T24" fmla="*/ 78 w 95"/>
                <a:gd name="T25" fmla="*/ 61 h 83"/>
                <a:gd name="T26" fmla="*/ 75 w 95"/>
                <a:gd name="T27" fmla="*/ 55 h 83"/>
                <a:gd name="T28" fmla="*/ 71 w 95"/>
                <a:gd name="T29" fmla="*/ 34 h 83"/>
                <a:gd name="T30" fmla="*/ 75 w 95"/>
                <a:gd name="T31" fmla="*/ 13 h 83"/>
                <a:gd name="T32" fmla="*/ 78 w 95"/>
                <a:gd name="T33" fmla="*/ 7 h 83"/>
                <a:gd name="T34" fmla="*/ 80 w 95"/>
                <a:gd name="T35" fmla="*/ 5 h 83"/>
                <a:gd name="T36" fmla="*/ 83 w 95"/>
                <a:gd name="T37" fmla="*/ 7 h 83"/>
                <a:gd name="T38" fmla="*/ 86 w 95"/>
                <a:gd name="T39" fmla="*/ 13 h 83"/>
                <a:gd name="T40" fmla="*/ 89 w 95"/>
                <a:gd name="T41" fmla="*/ 34 h 83"/>
                <a:gd name="T42" fmla="*/ 86 w 95"/>
                <a:gd name="T43" fmla="*/ 55 h 83"/>
                <a:gd name="T44" fmla="*/ 83 w 95"/>
                <a:gd name="T45" fmla="*/ 61 h 83"/>
                <a:gd name="T46" fmla="*/ 80 w 95"/>
                <a:gd name="T47" fmla="*/ 63 h 83"/>
                <a:gd name="T48" fmla="*/ 24 w 95"/>
                <a:gd name="T49" fmla="*/ 34 h 83"/>
                <a:gd name="T50" fmla="*/ 25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5 w 95"/>
                <a:gd name="T65" fmla="*/ 48 h 83"/>
                <a:gd name="T66" fmla="*/ 24 w 95"/>
                <a:gd name="T67" fmla="*/ 34 h 83"/>
                <a:gd name="T68" fmla="*/ 34 w 95"/>
                <a:gd name="T69" fmla="*/ 54 h 83"/>
                <a:gd name="T70" fmla="*/ 23 w 95"/>
                <a:gd name="T71" fmla="*/ 51 h 83"/>
                <a:gd name="T72" fmla="*/ 30 w 95"/>
                <a:gd name="T73" fmla="*/ 81 h 83"/>
                <a:gd name="T74" fmla="*/ 34 w 95"/>
                <a:gd name="T75" fmla="*/ 83 h 83"/>
                <a:gd name="T76" fmla="*/ 44 w 95"/>
                <a:gd name="T77" fmla="*/ 78 h 83"/>
                <a:gd name="T78" fmla="*/ 46 w 95"/>
                <a:gd name="T79" fmla="*/ 75 h 83"/>
                <a:gd name="T80" fmla="*/ 34 w 95"/>
                <a:gd name="T81" fmla="*/ 54 h 83"/>
                <a:gd name="T82" fmla="*/ 80 w 95"/>
                <a:gd name="T83" fmla="*/ 45 h 83"/>
                <a:gd name="T84" fmla="*/ 79 w 95"/>
                <a:gd name="T85" fmla="*/ 45 h 83"/>
                <a:gd name="T86" fmla="*/ 78 w 95"/>
                <a:gd name="T87" fmla="*/ 42 h 83"/>
                <a:gd name="T88" fmla="*/ 77 w 95"/>
                <a:gd name="T89" fmla="*/ 34 h 83"/>
                <a:gd name="T90" fmla="*/ 78 w 95"/>
                <a:gd name="T91" fmla="*/ 26 h 83"/>
                <a:gd name="T92" fmla="*/ 79 w 95"/>
                <a:gd name="T93" fmla="*/ 24 h 83"/>
                <a:gd name="T94" fmla="*/ 80 w 95"/>
                <a:gd name="T95" fmla="*/ 23 h 83"/>
                <a:gd name="T96" fmla="*/ 81 w 95"/>
                <a:gd name="T97" fmla="*/ 24 h 83"/>
                <a:gd name="T98" fmla="*/ 82 w 95"/>
                <a:gd name="T99" fmla="*/ 26 h 83"/>
                <a:gd name="T100" fmla="*/ 84 w 95"/>
                <a:gd name="T101" fmla="*/ 34 h 83"/>
                <a:gd name="T102" fmla="*/ 82 w 95"/>
                <a:gd name="T103" fmla="*/ 42 h 83"/>
                <a:gd name="T104" fmla="*/ 81 w 95"/>
                <a:gd name="T105" fmla="*/ 45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90" y="0"/>
                    <a:pt x="83" y="0"/>
                  </a:cubicBezTo>
                  <a:cubicBezTo>
                    <a:pt x="83" y="0"/>
                    <a:pt x="83" y="0"/>
                    <a:pt x="83" y="0"/>
                  </a:cubicBezTo>
                  <a:cubicBezTo>
                    <a:pt x="75" y="0"/>
                    <a:pt x="75" y="0"/>
                    <a:pt x="75" y="0"/>
                  </a:cubicBezTo>
                  <a:cubicBezTo>
                    <a:pt x="75" y="0"/>
                    <a:pt x="57" y="14"/>
                    <a:pt x="31" y="19"/>
                  </a:cubicBezTo>
                  <a:cubicBezTo>
                    <a:pt x="31" y="23"/>
                    <a:pt x="30" y="28"/>
                    <a:pt x="30" y="34"/>
                  </a:cubicBezTo>
                  <a:cubicBezTo>
                    <a:pt x="30" y="40"/>
                    <a:pt x="31" y="45"/>
                    <a:pt x="31" y="49"/>
                  </a:cubicBezTo>
                  <a:cubicBezTo>
                    <a:pt x="57" y="54"/>
                    <a:pt x="75" y="68"/>
                    <a:pt x="75" y="68"/>
                  </a:cubicBezTo>
                  <a:cubicBezTo>
                    <a:pt x="83" y="68"/>
                    <a:pt x="83" y="68"/>
                    <a:pt x="83" y="68"/>
                  </a:cubicBezTo>
                  <a:cubicBezTo>
                    <a:pt x="83" y="68"/>
                    <a:pt x="83" y="68"/>
                    <a:pt x="83" y="68"/>
                  </a:cubicBezTo>
                  <a:cubicBezTo>
                    <a:pt x="90" y="68"/>
                    <a:pt x="95" y="53"/>
                    <a:pt x="95" y="34"/>
                  </a:cubicBezTo>
                  <a:close/>
                  <a:moveTo>
                    <a:pt x="80" y="63"/>
                  </a:moveTo>
                  <a:cubicBezTo>
                    <a:pt x="79" y="63"/>
                    <a:pt x="78" y="62"/>
                    <a:pt x="78" y="61"/>
                  </a:cubicBezTo>
                  <a:cubicBezTo>
                    <a:pt x="77" y="60"/>
                    <a:pt x="76" y="58"/>
                    <a:pt x="75" y="55"/>
                  </a:cubicBezTo>
                  <a:cubicBezTo>
                    <a:pt x="73" y="50"/>
                    <a:pt x="71" y="42"/>
                    <a:pt x="71" y="34"/>
                  </a:cubicBezTo>
                  <a:cubicBezTo>
                    <a:pt x="71" y="26"/>
                    <a:pt x="73" y="18"/>
                    <a:pt x="75" y="13"/>
                  </a:cubicBezTo>
                  <a:cubicBezTo>
                    <a:pt x="76" y="10"/>
                    <a:pt x="77" y="8"/>
                    <a:pt x="78" y="7"/>
                  </a:cubicBezTo>
                  <a:cubicBezTo>
                    <a:pt x="78" y="6"/>
                    <a:pt x="79" y="5"/>
                    <a:pt x="80" y="5"/>
                  </a:cubicBezTo>
                  <a:cubicBezTo>
                    <a:pt x="81" y="5"/>
                    <a:pt x="82" y="6"/>
                    <a:pt x="83" y="7"/>
                  </a:cubicBezTo>
                  <a:cubicBezTo>
                    <a:pt x="84" y="8"/>
                    <a:pt x="85" y="10"/>
                    <a:pt x="86" y="13"/>
                  </a:cubicBezTo>
                  <a:cubicBezTo>
                    <a:pt x="88" y="18"/>
                    <a:pt x="89" y="26"/>
                    <a:pt x="89" y="34"/>
                  </a:cubicBezTo>
                  <a:cubicBezTo>
                    <a:pt x="89" y="42"/>
                    <a:pt x="88" y="50"/>
                    <a:pt x="86" y="55"/>
                  </a:cubicBezTo>
                  <a:cubicBezTo>
                    <a:pt x="85" y="58"/>
                    <a:pt x="84" y="60"/>
                    <a:pt x="83" y="61"/>
                  </a:cubicBezTo>
                  <a:cubicBezTo>
                    <a:pt x="82" y="62"/>
                    <a:pt x="81" y="63"/>
                    <a:pt x="80" y="63"/>
                  </a:cubicBezTo>
                  <a:close/>
                  <a:moveTo>
                    <a:pt x="24" y="34"/>
                  </a:moveTo>
                  <a:cubicBezTo>
                    <a:pt x="24" y="29"/>
                    <a:pt x="24" y="25"/>
                    <a:pt x="25"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5" y="48"/>
                  </a:cubicBezTo>
                  <a:cubicBezTo>
                    <a:pt x="24" y="43"/>
                    <a:pt x="24" y="39"/>
                    <a:pt x="24" y="34"/>
                  </a:cubicBezTo>
                  <a:close/>
                  <a:moveTo>
                    <a:pt x="34" y="54"/>
                  </a:moveTo>
                  <a:cubicBezTo>
                    <a:pt x="23" y="51"/>
                    <a:pt x="23" y="51"/>
                    <a:pt x="23" y="51"/>
                  </a:cubicBezTo>
                  <a:cubicBezTo>
                    <a:pt x="30" y="81"/>
                    <a:pt x="30" y="81"/>
                    <a:pt x="30" y="81"/>
                  </a:cubicBezTo>
                  <a:cubicBezTo>
                    <a:pt x="31" y="83"/>
                    <a:pt x="32" y="83"/>
                    <a:pt x="34" y="83"/>
                  </a:cubicBezTo>
                  <a:cubicBezTo>
                    <a:pt x="44" y="78"/>
                    <a:pt x="44" y="78"/>
                    <a:pt x="44" y="78"/>
                  </a:cubicBezTo>
                  <a:cubicBezTo>
                    <a:pt x="46" y="78"/>
                    <a:pt x="47" y="76"/>
                    <a:pt x="46" y="75"/>
                  </a:cubicBezTo>
                  <a:lnTo>
                    <a:pt x="34" y="54"/>
                  </a:lnTo>
                  <a:close/>
                  <a:moveTo>
                    <a:pt x="80" y="45"/>
                  </a:moveTo>
                  <a:cubicBezTo>
                    <a:pt x="80" y="45"/>
                    <a:pt x="80" y="45"/>
                    <a:pt x="79" y="45"/>
                  </a:cubicBezTo>
                  <a:cubicBezTo>
                    <a:pt x="79" y="44"/>
                    <a:pt x="79" y="43"/>
                    <a:pt x="78" y="42"/>
                  </a:cubicBezTo>
                  <a:cubicBezTo>
                    <a:pt x="77" y="40"/>
                    <a:pt x="77" y="37"/>
                    <a:pt x="77" y="34"/>
                  </a:cubicBezTo>
                  <a:cubicBezTo>
                    <a:pt x="77" y="31"/>
                    <a:pt x="77" y="28"/>
                    <a:pt x="78" y="26"/>
                  </a:cubicBezTo>
                  <a:cubicBezTo>
                    <a:pt x="79" y="25"/>
                    <a:pt x="79" y="24"/>
                    <a:pt x="79" y="24"/>
                  </a:cubicBezTo>
                  <a:cubicBezTo>
                    <a:pt x="80" y="23"/>
                    <a:pt x="80" y="23"/>
                    <a:pt x="80" y="23"/>
                  </a:cubicBezTo>
                  <a:cubicBezTo>
                    <a:pt x="81" y="23"/>
                    <a:pt x="81" y="23"/>
                    <a:pt x="81" y="24"/>
                  </a:cubicBezTo>
                  <a:cubicBezTo>
                    <a:pt x="82" y="24"/>
                    <a:pt x="82" y="25"/>
                    <a:pt x="82" y="26"/>
                  </a:cubicBezTo>
                  <a:cubicBezTo>
                    <a:pt x="83" y="28"/>
                    <a:pt x="84" y="31"/>
                    <a:pt x="84" y="34"/>
                  </a:cubicBezTo>
                  <a:cubicBezTo>
                    <a:pt x="84" y="37"/>
                    <a:pt x="83" y="40"/>
                    <a:pt x="82" y="42"/>
                  </a:cubicBezTo>
                  <a:cubicBezTo>
                    <a:pt x="82" y="43"/>
                    <a:pt x="82" y="44"/>
                    <a:pt x="81" y="45"/>
                  </a:cubicBezTo>
                  <a:cubicBezTo>
                    <a:pt x="81" y="45"/>
                    <a:pt x="81" y="45"/>
                    <a:pt x="8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84" name="Freeform 173"/>
            <p:cNvSpPr/>
            <p:nvPr/>
          </p:nvSpPr>
          <p:spPr bwMode="auto">
            <a:xfrm>
              <a:off x="7751370" y="2444330"/>
              <a:ext cx="236837" cy="236836"/>
            </a:xfrm>
            <a:custGeom>
              <a:avLst/>
              <a:gdLst>
                <a:gd name="T0" fmla="*/ 60 w 121"/>
                <a:gd name="T1" fmla="*/ 121 h 121"/>
                <a:gd name="T2" fmla="*/ 121 w 121"/>
                <a:gd name="T3" fmla="*/ 61 h 121"/>
                <a:gd name="T4" fmla="*/ 83 w 121"/>
                <a:gd name="T5" fmla="*/ 61 h 121"/>
                <a:gd name="T6" fmla="*/ 83 w 121"/>
                <a:gd name="T7" fmla="*/ 0 h 121"/>
                <a:gd name="T8" fmla="*/ 37 w 121"/>
                <a:gd name="T9" fmla="*/ 0 h 121"/>
                <a:gd name="T10" fmla="*/ 37 w 121"/>
                <a:gd name="T11" fmla="*/ 61 h 121"/>
                <a:gd name="T12" fmla="*/ 0 w 121"/>
                <a:gd name="T13" fmla="*/ 61 h 121"/>
                <a:gd name="T14" fmla="*/ 60 w 121"/>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1">
                  <a:moveTo>
                    <a:pt x="60" y="121"/>
                  </a:moveTo>
                  <a:lnTo>
                    <a:pt x="121" y="61"/>
                  </a:lnTo>
                  <a:lnTo>
                    <a:pt x="83" y="61"/>
                  </a:lnTo>
                  <a:lnTo>
                    <a:pt x="83" y="0"/>
                  </a:lnTo>
                  <a:lnTo>
                    <a:pt x="37" y="0"/>
                  </a:lnTo>
                  <a:lnTo>
                    <a:pt x="37" y="61"/>
                  </a:lnTo>
                  <a:lnTo>
                    <a:pt x="0" y="61"/>
                  </a:lnTo>
                  <a:lnTo>
                    <a:pt x="60" y="1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85" name="Freeform 176"/>
            <p:cNvSpPr>
              <a:spLocks noEditPoints="1"/>
            </p:cNvSpPr>
            <p:nvPr/>
          </p:nvSpPr>
          <p:spPr bwMode="auto">
            <a:xfrm>
              <a:off x="7222892" y="3976918"/>
              <a:ext cx="205520" cy="152672"/>
            </a:xfrm>
            <a:custGeom>
              <a:avLst/>
              <a:gdLst>
                <a:gd name="T0" fmla="*/ 56 w 64"/>
                <a:gd name="T1" fmla="*/ 8 h 48"/>
                <a:gd name="T2" fmla="*/ 56 w 64"/>
                <a:gd name="T3" fmla="*/ 0 h 48"/>
                <a:gd name="T4" fmla="*/ 0 w 64"/>
                <a:gd name="T5" fmla="*/ 0 h 48"/>
                <a:gd name="T6" fmla="*/ 0 w 64"/>
                <a:gd name="T7" fmla="*/ 44 h 48"/>
                <a:gd name="T8" fmla="*/ 4 w 64"/>
                <a:gd name="T9" fmla="*/ 48 h 48"/>
                <a:gd name="T10" fmla="*/ 58 w 64"/>
                <a:gd name="T11" fmla="*/ 48 h 48"/>
                <a:gd name="T12" fmla="*/ 64 w 64"/>
                <a:gd name="T13" fmla="*/ 42 h 48"/>
                <a:gd name="T14" fmla="*/ 64 w 64"/>
                <a:gd name="T15" fmla="*/ 8 h 48"/>
                <a:gd name="T16" fmla="*/ 56 w 64"/>
                <a:gd name="T17" fmla="*/ 8 h 48"/>
                <a:gd name="T18" fmla="*/ 52 w 64"/>
                <a:gd name="T19" fmla="*/ 44 h 48"/>
                <a:gd name="T20" fmla="*/ 4 w 64"/>
                <a:gd name="T21" fmla="*/ 44 h 48"/>
                <a:gd name="T22" fmla="*/ 4 w 64"/>
                <a:gd name="T23" fmla="*/ 4 h 48"/>
                <a:gd name="T24" fmla="*/ 52 w 64"/>
                <a:gd name="T25" fmla="*/ 4 h 48"/>
                <a:gd name="T26" fmla="*/ 52 w 64"/>
                <a:gd name="T27" fmla="*/ 44 h 48"/>
                <a:gd name="T28" fmla="*/ 8 w 64"/>
                <a:gd name="T29" fmla="*/ 12 h 48"/>
                <a:gd name="T30" fmla="*/ 48 w 64"/>
                <a:gd name="T31" fmla="*/ 12 h 48"/>
                <a:gd name="T32" fmla="*/ 48 w 64"/>
                <a:gd name="T33" fmla="*/ 16 h 48"/>
                <a:gd name="T34" fmla="*/ 8 w 64"/>
                <a:gd name="T35" fmla="*/ 16 h 48"/>
                <a:gd name="T36" fmla="*/ 8 w 64"/>
                <a:gd name="T37" fmla="*/ 12 h 48"/>
                <a:gd name="T38" fmla="*/ 32 w 64"/>
                <a:gd name="T39" fmla="*/ 20 h 48"/>
                <a:gd name="T40" fmla="*/ 48 w 64"/>
                <a:gd name="T41" fmla="*/ 20 h 48"/>
                <a:gd name="T42" fmla="*/ 48 w 64"/>
                <a:gd name="T43" fmla="*/ 24 h 48"/>
                <a:gd name="T44" fmla="*/ 32 w 64"/>
                <a:gd name="T45" fmla="*/ 24 h 48"/>
                <a:gd name="T46" fmla="*/ 32 w 64"/>
                <a:gd name="T47" fmla="*/ 20 h 48"/>
                <a:gd name="T48" fmla="*/ 32 w 64"/>
                <a:gd name="T49" fmla="*/ 28 h 48"/>
                <a:gd name="T50" fmla="*/ 48 w 64"/>
                <a:gd name="T51" fmla="*/ 28 h 48"/>
                <a:gd name="T52" fmla="*/ 48 w 64"/>
                <a:gd name="T53" fmla="*/ 32 h 48"/>
                <a:gd name="T54" fmla="*/ 32 w 64"/>
                <a:gd name="T55" fmla="*/ 32 h 48"/>
                <a:gd name="T56" fmla="*/ 32 w 64"/>
                <a:gd name="T57" fmla="*/ 28 h 48"/>
                <a:gd name="T58" fmla="*/ 32 w 64"/>
                <a:gd name="T59" fmla="*/ 36 h 48"/>
                <a:gd name="T60" fmla="*/ 44 w 64"/>
                <a:gd name="T61" fmla="*/ 36 h 48"/>
                <a:gd name="T62" fmla="*/ 44 w 64"/>
                <a:gd name="T63" fmla="*/ 40 h 48"/>
                <a:gd name="T64" fmla="*/ 32 w 64"/>
                <a:gd name="T65" fmla="*/ 40 h 48"/>
                <a:gd name="T66" fmla="*/ 32 w 64"/>
                <a:gd name="T67" fmla="*/ 36 h 48"/>
                <a:gd name="T68" fmla="*/ 8 w 64"/>
                <a:gd name="T69" fmla="*/ 20 h 48"/>
                <a:gd name="T70" fmla="*/ 28 w 64"/>
                <a:gd name="T71" fmla="*/ 20 h 48"/>
                <a:gd name="T72" fmla="*/ 28 w 64"/>
                <a:gd name="T73" fmla="*/ 40 h 48"/>
                <a:gd name="T74" fmla="*/ 8 w 64"/>
                <a:gd name="T75" fmla="*/ 40 h 48"/>
                <a:gd name="T76" fmla="*/ 8 w 64"/>
                <a:gd name="T77"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48">
                  <a:moveTo>
                    <a:pt x="56" y="8"/>
                  </a:moveTo>
                  <a:cubicBezTo>
                    <a:pt x="56" y="0"/>
                    <a:pt x="56" y="0"/>
                    <a:pt x="56" y="0"/>
                  </a:cubicBezTo>
                  <a:cubicBezTo>
                    <a:pt x="0" y="0"/>
                    <a:pt x="0" y="0"/>
                    <a:pt x="0" y="0"/>
                  </a:cubicBezTo>
                  <a:cubicBezTo>
                    <a:pt x="0" y="44"/>
                    <a:pt x="0" y="44"/>
                    <a:pt x="0" y="44"/>
                  </a:cubicBezTo>
                  <a:cubicBezTo>
                    <a:pt x="0" y="46"/>
                    <a:pt x="2" y="48"/>
                    <a:pt x="4" y="48"/>
                  </a:cubicBezTo>
                  <a:cubicBezTo>
                    <a:pt x="58" y="48"/>
                    <a:pt x="58" y="48"/>
                    <a:pt x="58" y="48"/>
                  </a:cubicBezTo>
                  <a:cubicBezTo>
                    <a:pt x="61" y="48"/>
                    <a:pt x="64" y="45"/>
                    <a:pt x="64" y="42"/>
                  </a:cubicBezTo>
                  <a:cubicBezTo>
                    <a:pt x="64" y="8"/>
                    <a:pt x="64" y="8"/>
                    <a:pt x="64" y="8"/>
                  </a:cubicBezTo>
                  <a:lnTo>
                    <a:pt x="56" y="8"/>
                  </a:lnTo>
                  <a:close/>
                  <a:moveTo>
                    <a:pt x="52" y="44"/>
                  </a:moveTo>
                  <a:cubicBezTo>
                    <a:pt x="4" y="44"/>
                    <a:pt x="4" y="44"/>
                    <a:pt x="4" y="44"/>
                  </a:cubicBezTo>
                  <a:cubicBezTo>
                    <a:pt x="4" y="4"/>
                    <a:pt x="4" y="4"/>
                    <a:pt x="4" y="4"/>
                  </a:cubicBezTo>
                  <a:cubicBezTo>
                    <a:pt x="52" y="4"/>
                    <a:pt x="52" y="4"/>
                    <a:pt x="52" y="4"/>
                  </a:cubicBezTo>
                  <a:lnTo>
                    <a:pt x="52" y="44"/>
                  </a:lnTo>
                  <a:close/>
                  <a:moveTo>
                    <a:pt x="8" y="12"/>
                  </a:moveTo>
                  <a:cubicBezTo>
                    <a:pt x="48" y="12"/>
                    <a:pt x="48" y="12"/>
                    <a:pt x="48" y="12"/>
                  </a:cubicBezTo>
                  <a:cubicBezTo>
                    <a:pt x="48" y="16"/>
                    <a:pt x="48" y="16"/>
                    <a:pt x="48" y="16"/>
                  </a:cubicBezTo>
                  <a:cubicBezTo>
                    <a:pt x="8" y="16"/>
                    <a:pt x="8" y="16"/>
                    <a:pt x="8" y="16"/>
                  </a:cubicBezTo>
                  <a:lnTo>
                    <a:pt x="8" y="12"/>
                  </a:lnTo>
                  <a:close/>
                  <a:moveTo>
                    <a:pt x="32" y="20"/>
                  </a:moveTo>
                  <a:cubicBezTo>
                    <a:pt x="48" y="20"/>
                    <a:pt x="48" y="20"/>
                    <a:pt x="48" y="20"/>
                  </a:cubicBezTo>
                  <a:cubicBezTo>
                    <a:pt x="48" y="24"/>
                    <a:pt x="48" y="24"/>
                    <a:pt x="48" y="24"/>
                  </a:cubicBezTo>
                  <a:cubicBezTo>
                    <a:pt x="32" y="24"/>
                    <a:pt x="32" y="24"/>
                    <a:pt x="32" y="24"/>
                  </a:cubicBezTo>
                  <a:lnTo>
                    <a:pt x="32" y="20"/>
                  </a:lnTo>
                  <a:close/>
                  <a:moveTo>
                    <a:pt x="32" y="28"/>
                  </a:moveTo>
                  <a:cubicBezTo>
                    <a:pt x="48" y="28"/>
                    <a:pt x="48" y="28"/>
                    <a:pt x="48" y="28"/>
                  </a:cubicBezTo>
                  <a:cubicBezTo>
                    <a:pt x="48" y="32"/>
                    <a:pt x="48" y="32"/>
                    <a:pt x="48" y="32"/>
                  </a:cubicBezTo>
                  <a:cubicBezTo>
                    <a:pt x="32" y="32"/>
                    <a:pt x="32" y="32"/>
                    <a:pt x="32" y="32"/>
                  </a:cubicBezTo>
                  <a:lnTo>
                    <a:pt x="32" y="28"/>
                  </a:lnTo>
                  <a:close/>
                  <a:moveTo>
                    <a:pt x="32" y="36"/>
                  </a:moveTo>
                  <a:cubicBezTo>
                    <a:pt x="44" y="36"/>
                    <a:pt x="44" y="36"/>
                    <a:pt x="44" y="36"/>
                  </a:cubicBezTo>
                  <a:cubicBezTo>
                    <a:pt x="44" y="40"/>
                    <a:pt x="44" y="40"/>
                    <a:pt x="44" y="40"/>
                  </a:cubicBezTo>
                  <a:cubicBezTo>
                    <a:pt x="32" y="40"/>
                    <a:pt x="32" y="40"/>
                    <a:pt x="32" y="40"/>
                  </a:cubicBezTo>
                  <a:lnTo>
                    <a:pt x="32" y="36"/>
                  </a:lnTo>
                  <a:close/>
                  <a:moveTo>
                    <a:pt x="8" y="20"/>
                  </a:moveTo>
                  <a:cubicBezTo>
                    <a:pt x="28" y="20"/>
                    <a:pt x="28" y="20"/>
                    <a:pt x="28" y="20"/>
                  </a:cubicBezTo>
                  <a:cubicBezTo>
                    <a:pt x="28" y="40"/>
                    <a:pt x="28" y="40"/>
                    <a:pt x="28" y="40"/>
                  </a:cubicBezTo>
                  <a:cubicBezTo>
                    <a:pt x="8" y="40"/>
                    <a:pt x="8" y="40"/>
                    <a:pt x="8" y="40"/>
                  </a:cubicBezTo>
                  <a:lnTo>
                    <a:pt x="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86" name="Freeform 180"/>
            <p:cNvSpPr>
              <a:spLocks noEditPoints="1"/>
            </p:cNvSpPr>
            <p:nvPr/>
          </p:nvSpPr>
          <p:spPr bwMode="auto">
            <a:xfrm>
              <a:off x="8054756" y="1359970"/>
              <a:ext cx="246623" cy="246623"/>
            </a:xfrm>
            <a:custGeom>
              <a:avLst/>
              <a:gdLst>
                <a:gd name="T0" fmla="*/ 64 w 77"/>
                <a:gd name="T1" fmla="*/ 0 h 77"/>
                <a:gd name="T2" fmla="*/ 13 w 77"/>
                <a:gd name="T3" fmla="*/ 0 h 77"/>
                <a:gd name="T4" fmla="*/ 0 w 77"/>
                <a:gd name="T5" fmla="*/ 13 h 77"/>
                <a:gd name="T6" fmla="*/ 0 w 77"/>
                <a:gd name="T7" fmla="*/ 64 h 77"/>
                <a:gd name="T8" fmla="*/ 13 w 77"/>
                <a:gd name="T9" fmla="*/ 77 h 77"/>
                <a:gd name="T10" fmla="*/ 64 w 77"/>
                <a:gd name="T11" fmla="*/ 77 h 77"/>
                <a:gd name="T12" fmla="*/ 77 w 77"/>
                <a:gd name="T13" fmla="*/ 64 h 77"/>
                <a:gd name="T14" fmla="*/ 77 w 77"/>
                <a:gd name="T15" fmla="*/ 13 h 77"/>
                <a:gd name="T16" fmla="*/ 64 w 77"/>
                <a:gd name="T17" fmla="*/ 0 h 77"/>
                <a:gd name="T18" fmla="*/ 25 w 77"/>
                <a:gd name="T19" fmla="*/ 34 h 77"/>
                <a:gd name="T20" fmla="*/ 52 w 77"/>
                <a:gd name="T21" fmla="*/ 34 h 77"/>
                <a:gd name="T22" fmla="*/ 53 w 77"/>
                <a:gd name="T23" fmla="*/ 38 h 77"/>
                <a:gd name="T24" fmla="*/ 39 w 77"/>
                <a:gd name="T25" fmla="*/ 53 h 77"/>
                <a:gd name="T26" fmla="*/ 24 w 77"/>
                <a:gd name="T27" fmla="*/ 38 h 77"/>
                <a:gd name="T28" fmla="*/ 25 w 77"/>
                <a:gd name="T29" fmla="*/ 34 h 77"/>
                <a:gd name="T30" fmla="*/ 67 w 77"/>
                <a:gd name="T31" fmla="*/ 33 h 77"/>
                <a:gd name="T32" fmla="*/ 67 w 77"/>
                <a:gd name="T33" fmla="*/ 53 h 77"/>
                <a:gd name="T34" fmla="*/ 67 w 77"/>
                <a:gd name="T35" fmla="*/ 62 h 77"/>
                <a:gd name="T36" fmla="*/ 63 w 77"/>
                <a:gd name="T37" fmla="*/ 67 h 77"/>
                <a:gd name="T38" fmla="*/ 15 w 77"/>
                <a:gd name="T39" fmla="*/ 67 h 77"/>
                <a:gd name="T40" fmla="*/ 10 w 77"/>
                <a:gd name="T41" fmla="*/ 63 h 77"/>
                <a:gd name="T42" fmla="*/ 10 w 77"/>
                <a:gd name="T43" fmla="*/ 53 h 77"/>
                <a:gd name="T44" fmla="*/ 10 w 77"/>
                <a:gd name="T45" fmla="*/ 34 h 77"/>
                <a:gd name="T46" fmla="*/ 10 w 77"/>
                <a:gd name="T47" fmla="*/ 34 h 77"/>
                <a:gd name="T48" fmla="*/ 17 w 77"/>
                <a:gd name="T49" fmla="*/ 34 h 77"/>
                <a:gd name="T50" fmla="*/ 17 w 77"/>
                <a:gd name="T51" fmla="*/ 39 h 77"/>
                <a:gd name="T52" fmla="*/ 39 w 77"/>
                <a:gd name="T53" fmla="*/ 60 h 77"/>
                <a:gd name="T54" fmla="*/ 60 w 77"/>
                <a:gd name="T55" fmla="*/ 38 h 77"/>
                <a:gd name="T56" fmla="*/ 60 w 77"/>
                <a:gd name="T57" fmla="*/ 33 h 77"/>
                <a:gd name="T58" fmla="*/ 67 w 77"/>
                <a:gd name="T59" fmla="*/ 33 h 77"/>
                <a:gd name="T60" fmla="*/ 67 w 77"/>
                <a:gd name="T61" fmla="*/ 17 h 77"/>
                <a:gd name="T62" fmla="*/ 65 w 77"/>
                <a:gd name="T63" fmla="*/ 19 h 77"/>
                <a:gd name="T64" fmla="*/ 60 w 77"/>
                <a:gd name="T65" fmla="*/ 19 h 77"/>
                <a:gd name="T66" fmla="*/ 58 w 77"/>
                <a:gd name="T67" fmla="*/ 17 h 77"/>
                <a:gd name="T68" fmla="*/ 58 w 77"/>
                <a:gd name="T69" fmla="*/ 12 h 77"/>
                <a:gd name="T70" fmla="*/ 60 w 77"/>
                <a:gd name="T71" fmla="*/ 10 h 77"/>
                <a:gd name="T72" fmla="*/ 65 w 77"/>
                <a:gd name="T73" fmla="*/ 10 h 77"/>
                <a:gd name="T74" fmla="*/ 67 w 77"/>
                <a:gd name="T75" fmla="*/ 12 h 77"/>
                <a:gd name="T76" fmla="*/ 67 w 77"/>
                <a:gd name="T77"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7">
                  <a:moveTo>
                    <a:pt x="64" y="0"/>
                  </a:moveTo>
                  <a:cubicBezTo>
                    <a:pt x="13" y="0"/>
                    <a:pt x="13" y="0"/>
                    <a:pt x="13" y="0"/>
                  </a:cubicBezTo>
                  <a:cubicBezTo>
                    <a:pt x="6" y="0"/>
                    <a:pt x="0" y="6"/>
                    <a:pt x="0" y="13"/>
                  </a:cubicBezTo>
                  <a:cubicBezTo>
                    <a:pt x="0" y="64"/>
                    <a:pt x="0" y="64"/>
                    <a:pt x="0" y="64"/>
                  </a:cubicBezTo>
                  <a:cubicBezTo>
                    <a:pt x="1" y="71"/>
                    <a:pt x="6" y="77"/>
                    <a:pt x="13" y="77"/>
                  </a:cubicBezTo>
                  <a:cubicBezTo>
                    <a:pt x="64" y="77"/>
                    <a:pt x="64" y="77"/>
                    <a:pt x="64" y="77"/>
                  </a:cubicBezTo>
                  <a:cubicBezTo>
                    <a:pt x="71" y="76"/>
                    <a:pt x="77" y="71"/>
                    <a:pt x="77" y="64"/>
                  </a:cubicBezTo>
                  <a:cubicBezTo>
                    <a:pt x="77" y="13"/>
                    <a:pt x="77" y="13"/>
                    <a:pt x="77" y="13"/>
                  </a:cubicBezTo>
                  <a:cubicBezTo>
                    <a:pt x="77" y="6"/>
                    <a:pt x="71" y="0"/>
                    <a:pt x="64" y="0"/>
                  </a:cubicBezTo>
                  <a:close/>
                  <a:moveTo>
                    <a:pt x="25" y="34"/>
                  </a:moveTo>
                  <a:cubicBezTo>
                    <a:pt x="52" y="34"/>
                    <a:pt x="52" y="34"/>
                    <a:pt x="52" y="34"/>
                  </a:cubicBezTo>
                  <a:cubicBezTo>
                    <a:pt x="53" y="35"/>
                    <a:pt x="53" y="37"/>
                    <a:pt x="53" y="38"/>
                  </a:cubicBezTo>
                  <a:cubicBezTo>
                    <a:pt x="53" y="46"/>
                    <a:pt x="47" y="53"/>
                    <a:pt x="39" y="53"/>
                  </a:cubicBezTo>
                  <a:cubicBezTo>
                    <a:pt x="31" y="53"/>
                    <a:pt x="24" y="47"/>
                    <a:pt x="24" y="38"/>
                  </a:cubicBezTo>
                  <a:cubicBezTo>
                    <a:pt x="24" y="37"/>
                    <a:pt x="24" y="35"/>
                    <a:pt x="25" y="34"/>
                  </a:cubicBezTo>
                  <a:close/>
                  <a:moveTo>
                    <a:pt x="67" y="33"/>
                  </a:moveTo>
                  <a:cubicBezTo>
                    <a:pt x="67" y="53"/>
                    <a:pt x="67" y="53"/>
                    <a:pt x="67" y="53"/>
                  </a:cubicBezTo>
                  <a:cubicBezTo>
                    <a:pt x="67" y="62"/>
                    <a:pt x="67" y="62"/>
                    <a:pt x="67" y="62"/>
                  </a:cubicBezTo>
                  <a:cubicBezTo>
                    <a:pt x="67" y="65"/>
                    <a:pt x="65" y="67"/>
                    <a:pt x="63" y="67"/>
                  </a:cubicBezTo>
                  <a:cubicBezTo>
                    <a:pt x="15" y="67"/>
                    <a:pt x="15" y="67"/>
                    <a:pt x="15" y="67"/>
                  </a:cubicBezTo>
                  <a:cubicBezTo>
                    <a:pt x="12" y="67"/>
                    <a:pt x="10" y="65"/>
                    <a:pt x="10" y="63"/>
                  </a:cubicBezTo>
                  <a:cubicBezTo>
                    <a:pt x="10" y="53"/>
                    <a:pt x="10" y="53"/>
                    <a:pt x="10" y="53"/>
                  </a:cubicBezTo>
                  <a:cubicBezTo>
                    <a:pt x="10" y="34"/>
                    <a:pt x="10" y="34"/>
                    <a:pt x="10" y="34"/>
                  </a:cubicBezTo>
                  <a:cubicBezTo>
                    <a:pt x="10" y="34"/>
                    <a:pt x="10" y="34"/>
                    <a:pt x="10" y="34"/>
                  </a:cubicBezTo>
                  <a:cubicBezTo>
                    <a:pt x="17" y="34"/>
                    <a:pt x="17" y="34"/>
                    <a:pt x="17" y="34"/>
                  </a:cubicBezTo>
                  <a:cubicBezTo>
                    <a:pt x="17" y="35"/>
                    <a:pt x="17" y="37"/>
                    <a:pt x="17" y="39"/>
                  </a:cubicBezTo>
                  <a:cubicBezTo>
                    <a:pt x="17" y="51"/>
                    <a:pt x="27" y="60"/>
                    <a:pt x="39" y="60"/>
                  </a:cubicBezTo>
                  <a:cubicBezTo>
                    <a:pt x="51" y="60"/>
                    <a:pt x="60" y="50"/>
                    <a:pt x="60" y="38"/>
                  </a:cubicBezTo>
                  <a:cubicBezTo>
                    <a:pt x="60" y="37"/>
                    <a:pt x="60" y="35"/>
                    <a:pt x="60" y="33"/>
                  </a:cubicBezTo>
                  <a:cubicBezTo>
                    <a:pt x="67" y="33"/>
                    <a:pt x="67" y="33"/>
                    <a:pt x="67" y="33"/>
                  </a:cubicBezTo>
                  <a:close/>
                  <a:moveTo>
                    <a:pt x="67" y="17"/>
                  </a:moveTo>
                  <a:cubicBezTo>
                    <a:pt x="67" y="18"/>
                    <a:pt x="66" y="19"/>
                    <a:pt x="65" y="19"/>
                  </a:cubicBezTo>
                  <a:cubicBezTo>
                    <a:pt x="60" y="19"/>
                    <a:pt x="60" y="19"/>
                    <a:pt x="60" y="19"/>
                  </a:cubicBezTo>
                  <a:cubicBezTo>
                    <a:pt x="59" y="19"/>
                    <a:pt x="58" y="18"/>
                    <a:pt x="58" y="17"/>
                  </a:cubicBezTo>
                  <a:cubicBezTo>
                    <a:pt x="58" y="12"/>
                    <a:pt x="58" y="12"/>
                    <a:pt x="58" y="12"/>
                  </a:cubicBezTo>
                  <a:cubicBezTo>
                    <a:pt x="58" y="11"/>
                    <a:pt x="59" y="10"/>
                    <a:pt x="60" y="10"/>
                  </a:cubicBezTo>
                  <a:cubicBezTo>
                    <a:pt x="65" y="10"/>
                    <a:pt x="65" y="10"/>
                    <a:pt x="65" y="10"/>
                  </a:cubicBezTo>
                  <a:cubicBezTo>
                    <a:pt x="66" y="9"/>
                    <a:pt x="67" y="11"/>
                    <a:pt x="67" y="12"/>
                  </a:cubicBezTo>
                  <a:lnTo>
                    <a:pt x="6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87" name="Freeform 181"/>
            <p:cNvSpPr>
              <a:spLocks noEditPoints="1"/>
            </p:cNvSpPr>
            <p:nvPr/>
          </p:nvSpPr>
          <p:spPr bwMode="auto">
            <a:xfrm>
              <a:off x="7590869" y="1725991"/>
              <a:ext cx="252496" cy="191818"/>
            </a:xfrm>
            <a:custGeom>
              <a:avLst/>
              <a:gdLst>
                <a:gd name="T0" fmla="*/ 76 w 79"/>
                <a:gd name="T1" fmla="*/ 3 h 60"/>
                <a:gd name="T2" fmla="*/ 40 w 79"/>
                <a:gd name="T3" fmla="*/ 0 h 60"/>
                <a:gd name="T4" fmla="*/ 4 w 79"/>
                <a:gd name="T5" fmla="*/ 3 h 60"/>
                <a:gd name="T6" fmla="*/ 0 w 79"/>
                <a:gd name="T7" fmla="*/ 30 h 60"/>
                <a:gd name="T8" fmla="*/ 4 w 79"/>
                <a:gd name="T9" fmla="*/ 57 h 60"/>
                <a:gd name="T10" fmla="*/ 40 w 79"/>
                <a:gd name="T11" fmla="*/ 60 h 60"/>
                <a:gd name="T12" fmla="*/ 76 w 79"/>
                <a:gd name="T13" fmla="*/ 57 h 60"/>
                <a:gd name="T14" fmla="*/ 79 w 79"/>
                <a:gd name="T15" fmla="*/ 30 h 60"/>
                <a:gd name="T16" fmla="*/ 76 w 79"/>
                <a:gd name="T17" fmla="*/ 3 h 60"/>
                <a:gd name="T18" fmla="*/ 30 w 79"/>
                <a:gd name="T19" fmla="*/ 45 h 60"/>
                <a:gd name="T20" fmla="*/ 30 w 79"/>
                <a:gd name="T21" fmla="*/ 15 h 60"/>
                <a:gd name="T22" fmla="*/ 55 w 79"/>
                <a:gd name="T23" fmla="*/ 30 h 60"/>
                <a:gd name="T24" fmla="*/ 30 w 79"/>
                <a:gd name="T2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0">
                  <a:moveTo>
                    <a:pt x="76" y="3"/>
                  </a:moveTo>
                  <a:cubicBezTo>
                    <a:pt x="65" y="1"/>
                    <a:pt x="53" y="0"/>
                    <a:pt x="40" y="0"/>
                  </a:cubicBezTo>
                  <a:cubicBezTo>
                    <a:pt x="27" y="0"/>
                    <a:pt x="15" y="1"/>
                    <a:pt x="4" y="3"/>
                  </a:cubicBezTo>
                  <a:cubicBezTo>
                    <a:pt x="2" y="11"/>
                    <a:pt x="0" y="20"/>
                    <a:pt x="0" y="30"/>
                  </a:cubicBezTo>
                  <a:cubicBezTo>
                    <a:pt x="0" y="40"/>
                    <a:pt x="2" y="49"/>
                    <a:pt x="4" y="57"/>
                  </a:cubicBezTo>
                  <a:cubicBezTo>
                    <a:pt x="15" y="59"/>
                    <a:pt x="27" y="60"/>
                    <a:pt x="40" y="60"/>
                  </a:cubicBezTo>
                  <a:cubicBezTo>
                    <a:pt x="53" y="60"/>
                    <a:pt x="65" y="59"/>
                    <a:pt x="76" y="57"/>
                  </a:cubicBezTo>
                  <a:cubicBezTo>
                    <a:pt x="78" y="49"/>
                    <a:pt x="79" y="40"/>
                    <a:pt x="79" y="30"/>
                  </a:cubicBezTo>
                  <a:cubicBezTo>
                    <a:pt x="79" y="20"/>
                    <a:pt x="78" y="11"/>
                    <a:pt x="76" y="3"/>
                  </a:cubicBezTo>
                  <a:close/>
                  <a:moveTo>
                    <a:pt x="30" y="45"/>
                  </a:moveTo>
                  <a:cubicBezTo>
                    <a:pt x="30" y="15"/>
                    <a:pt x="30" y="15"/>
                    <a:pt x="30" y="15"/>
                  </a:cubicBezTo>
                  <a:cubicBezTo>
                    <a:pt x="55" y="30"/>
                    <a:pt x="55" y="30"/>
                    <a:pt x="55" y="30"/>
                  </a:cubicBezTo>
                  <a:lnTo>
                    <a:pt x="30"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88" name="Freeform 183"/>
            <p:cNvSpPr>
              <a:spLocks noEditPoints="1"/>
            </p:cNvSpPr>
            <p:nvPr/>
          </p:nvSpPr>
          <p:spPr bwMode="auto">
            <a:xfrm>
              <a:off x="7334459" y="2704655"/>
              <a:ext cx="219221" cy="217263"/>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4 w 68"/>
                <a:gd name="T11" fmla="*/ 61 h 68"/>
                <a:gd name="T12" fmla="*/ 7 w 68"/>
                <a:gd name="T13" fmla="*/ 34 h 68"/>
                <a:gd name="T14" fmla="*/ 34 w 68"/>
                <a:gd name="T15" fmla="*/ 6 h 68"/>
                <a:gd name="T16" fmla="*/ 62 w 68"/>
                <a:gd name="T17" fmla="*/ 34 h 68"/>
                <a:gd name="T18" fmla="*/ 34 w 68"/>
                <a:gd name="T19" fmla="*/ 61 h 68"/>
                <a:gd name="T20" fmla="*/ 21 w 68"/>
                <a:gd name="T21" fmla="*/ 21 h 68"/>
                <a:gd name="T22" fmla="*/ 47 w 68"/>
                <a:gd name="T23" fmla="*/ 21 h 68"/>
                <a:gd name="T24" fmla="*/ 47 w 68"/>
                <a:gd name="T25" fmla="*/ 46 h 68"/>
                <a:gd name="T26" fmla="*/ 21 w 68"/>
                <a:gd name="T27" fmla="*/ 46 h 68"/>
                <a:gd name="T28" fmla="*/ 21 w 68"/>
                <a:gd name="T29" fmla="*/ 2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8">
                  <a:moveTo>
                    <a:pt x="34" y="0"/>
                  </a:moveTo>
                  <a:cubicBezTo>
                    <a:pt x="15" y="0"/>
                    <a:pt x="0" y="15"/>
                    <a:pt x="0" y="34"/>
                  </a:cubicBezTo>
                  <a:cubicBezTo>
                    <a:pt x="0" y="52"/>
                    <a:pt x="15" y="68"/>
                    <a:pt x="34" y="68"/>
                  </a:cubicBezTo>
                  <a:cubicBezTo>
                    <a:pt x="53" y="68"/>
                    <a:pt x="68" y="52"/>
                    <a:pt x="68" y="34"/>
                  </a:cubicBezTo>
                  <a:cubicBezTo>
                    <a:pt x="68" y="15"/>
                    <a:pt x="53" y="0"/>
                    <a:pt x="34" y="0"/>
                  </a:cubicBezTo>
                  <a:close/>
                  <a:moveTo>
                    <a:pt x="34" y="61"/>
                  </a:moveTo>
                  <a:cubicBezTo>
                    <a:pt x="19" y="61"/>
                    <a:pt x="7" y="49"/>
                    <a:pt x="7" y="34"/>
                  </a:cubicBezTo>
                  <a:cubicBezTo>
                    <a:pt x="7" y="18"/>
                    <a:pt x="19" y="6"/>
                    <a:pt x="34" y="6"/>
                  </a:cubicBezTo>
                  <a:cubicBezTo>
                    <a:pt x="49" y="6"/>
                    <a:pt x="62" y="18"/>
                    <a:pt x="62" y="34"/>
                  </a:cubicBezTo>
                  <a:cubicBezTo>
                    <a:pt x="62" y="49"/>
                    <a:pt x="49" y="61"/>
                    <a:pt x="34" y="61"/>
                  </a:cubicBezTo>
                  <a:close/>
                  <a:moveTo>
                    <a:pt x="21" y="21"/>
                  </a:moveTo>
                  <a:cubicBezTo>
                    <a:pt x="47" y="21"/>
                    <a:pt x="47" y="21"/>
                    <a:pt x="47" y="21"/>
                  </a:cubicBezTo>
                  <a:cubicBezTo>
                    <a:pt x="47" y="46"/>
                    <a:pt x="47" y="46"/>
                    <a:pt x="47" y="46"/>
                  </a:cubicBezTo>
                  <a:cubicBezTo>
                    <a:pt x="21" y="46"/>
                    <a:pt x="21" y="46"/>
                    <a:pt x="21" y="46"/>
                  </a:cubicBezTo>
                  <a:lnTo>
                    <a:pt x="21"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89" name="Freeform 188"/>
            <p:cNvSpPr>
              <a:spLocks noEditPoints="1"/>
            </p:cNvSpPr>
            <p:nvPr/>
          </p:nvSpPr>
          <p:spPr bwMode="auto">
            <a:xfrm>
              <a:off x="6575015" y="3595239"/>
              <a:ext cx="229008" cy="230965"/>
            </a:xfrm>
            <a:custGeom>
              <a:avLst/>
              <a:gdLst>
                <a:gd name="T0" fmla="*/ 36 w 72"/>
                <a:gd name="T1" fmla="*/ 0 h 72"/>
                <a:gd name="T2" fmla="*/ 0 w 72"/>
                <a:gd name="T3" fmla="*/ 36 h 72"/>
                <a:gd name="T4" fmla="*/ 36 w 72"/>
                <a:gd name="T5" fmla="*/ 72 h 72"/>
                <a:gd name="T6" fmla="*/ 72 w 72"/>
                <a:gd name="T7" fmla="*/ 36 h 72"/>
                <a:gd name="T8" fmla="*/ 36 w 72"/>
                <a:gd name="T9" fmla="*/ 0 h 72"/>
                <a:gd name="T10" fmla="*/ 57 w 72"/>
                <a:gd name="T11" fmla="*/ 31 h 72"/>
                <a:gd name="T12" fmla="*/ 38 w 72"/>
                <a:gd name="T13" fmla="*/ 59 h 72"/>
                <a:gd name="T14" fmla="*/ 29 w 72"/>
                <a:gd name="T15" fmla="*/ 55 h 72"/>
                <a:gd name="T16" fmla="*/ 21 w 72"/>
                <a:gd name="T17" fmla="*/ 33 h 72"/>
                <a:gd name="T18" fmla="*/ 16 w 72"/>
                <a:gd name="T19" fmla="*/ 35 h 72"/>
                <a:gd name="T20" fmla="*/ 15 w 72"/>
                <a:gd name="T21" fmla="*/ 32 h 72"/>
                <a:gd name="T22" fmla="*/ 28 w 72"/>
                <a:gd name="T23" fmla="*/ 23 h 72"/>
                <a:gd name="T24" fmla="*/ 35 w 72"/>
                <a:gd name="T25" fmla="*/ 37 h 72"/>
                <a:gd name="T26" fmla="*/ 38 w 72"/>
                <a:gd name="T27" fmla="*/ 46 h 72"/>
                <a:gd name="T28" fmla="*/ 44 w 72"/>
                <a:gd name="T29" fmla="*/ 38 h 72"/>
                <a:gd name="T30" fmla="*/ 39 w 72"/>
                <a:gd name="T31" fmla="*/ 32 h 72"/>
                <a:gd name="T32" fmla="*/ 57 w 72"/>
                <a:gd name="T33"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36" y="0"/>
                  </a:moveTo>
                  <a:cubicBezTo>
                    <a:pt x="16" y="0"/>
                    <a:pt x="0" y="17"/>
                    <a:pt x="0" y="36"/>
                  </a:cubicBezTo>
                  <a:cubicBezTo>
                    <a:pt x="0" y="56"/>
                    <a:pt x="16" y="72"/>
                    <a:pt x="36" y="72"/>
                  </a:cubicBezTo>
                  <a:cubicBezTo>
                    <a:pt x="56" y="72"/>
                    <a:pt x="72" y="56"/>
                    <a:pt x="72" y="36"/>
                  </a:cubicBezTo>
                  <a:cubicBezTo>
                    <a:pt x="72" y="17"/>
                    <a:pt x="56" y="0"/>
                    <a:pt x="36" y="0"/>
                  </a:cubicBezTo>
                  <a:close/>
                  <a:moveTo>
                    <a:pt x="57" y="31"/>
                  </a:moveTo>
                  <a:cubicBezTo>
                    <a:pt x="55" y="45"/>
                    <a:pt x="42" y="56"/>
                    <a:pt x="38" y="59"/>
                  </a:cubicBezTo>
                  <a:cubicBezTo>
                    <a:pt x="34" y="61"/>
                    <a:pt x="30" y="58"/>
                    <a:pt x="29" y="55"/>
                  </a:cubicBezTo>
                  <a:cubicBezTo>
                    <a:pt x="27" y="52"/>
                    <a:pt x="22" y="35"/>
                    <a:pt x="21" y="33"/>
                  </a:cubicBezTo>
                  <a:cubicBezTo>
                    <a:pt x="20" y="32"/>
                    <a:pt x="16" y="35"/>
                    <a:pt x="16" y="35"/>
                  </a:cubicBezTo>
                  <a:cubicBezTo>
                    <a:pt x="15" y="32"/>
                    <a:pt x="15" y="32"/>
                    <a:pt x="15" y="32"/>
                  </a:cubicBezTo>
                  <a:cubicBezTo>
                    <a:pt x="15" y="32"/>
                    <a:pt x="22" y="24"/>
                    <a:pt x="28" y="23"/>
                  </a:cubicBezTo>
                  <a:cubicBezTo>
                    <a:pt x="33" y="22"/>
                    <a:pt x="33" y="32"/>
                    <a:pt x="35" y="37"/>
                  </a:cubicBezTo>
                  <a:cubicBezTo>
                    <a:pt x="36" y="43"/>
                    <a:pt x="37" y="46"/>
                    <a:pt x="38" y="46"/>
                  </a:cubicBezTo>
                  <a:cubicBezTo>
                    <a:pt x="39" y="46"/>
                    <a:pt x="42" y="43"/>
                    <a:pt x="44" y="38"/>
                  </a:cubicBezTo>
                  <a:cubicBezTo>
                    <a:pt x="47" y="34"/>
                    <a:pt x="44" y="29"/>
                    <a:pt x="39" y="32"/>
                  </a:cubicBezTo>
                  <a:cubicBezTo>
                    <a:pt x="41" y="21"/>
                    <a:pt x="60" y="18"/>
                    <a:pt x="57" y="31"/>
                  </a:cubicBezTo>
                  <a:close/>
                </a:path>
              </a:pathLst>
            </a:custGeom>
            <a:grpFill/>
            <a:ln>
              <a:noFill/>
            </a:ln>
          </p:spPr>
          <p:txBody>
            <a:bodyPr vert="horz" wrap="square" lIns="68580" tIns="34290" rIns="68580" bIns="34290" numCol="1" anchor="t" anchorCtr="0" compatLnSpc="1"/>
            <a:lstStyle/>
            <a:p>
              <a:endParaRPr lang="id-ID" sz="1350">
                <a:cs typeface="+mn-ea"/>
                <a:sym typeface="+mn-lt"/>
              </a:endParaRPr>
            </a:p>
          </p:txBody>
        </p:sp>
        <p:sp>
          <p:nvSpPr>
            <p:cNvPr id="90" name="Freeform 189"/>
            <p:cNvSpPr>
              <a:spLocks noEditPoints="1"/>
            </p:cNvSpPr>
            <p:nvPr/>
          </p:nvSpPr>
          <p:spPr bwMode="auto">
            <a:xfrm>
              <a:off x="5843656" y="2888235"/>
              <a:ext cx="150715" cy="150714"/>
            </a:xfrm>
            <a:custGeom>
              <a:avLst/>
              <a:gdLst>
                <a:gd name="T0" fmla="*/ 23 w 47"/>
                <a:gd name="T1" fmla="*/ 0 h 47"/>
                <a:gd name="T2" fmla="*/ 0 w 47"/>
                <a:gd name="T3" fmla="*/ 24 h 47"/>
                <a:gd name="T4" fmla="*/ 23 w 47"/>
                <a:gd name="T5" fmla="*/ 47 h 47"/>
                <a:gd name="T6" fmla="*/ 47 w 47"/>
                <a:gd name="T7" fmla="*/ 24 h 47"/>
                <a:gd name="T8" fmla="*/ 23 w 47"/>
                <a:gd name="T9" fmla="*/ 0 h 47"/>
                <a:gd name="T10" fmla="*/ 5 w 47"/>
                <a:gd name="T11" fmla="*/ 24 h 47"/>
                <a:gd name="T12" fmla="*/ 23 w 47"/>
                <a:gd name="T13" fmla="*/ 6 h 47"/>
                <a:gd name="T14" fmla="*/ 23 w 47"/>
                <a:gd name="T15" fmla="*/ 42 h 47"/>
                <a:gd name="T16" fmla="*/ 5 w 47"/>
                <a:gd name="T1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5" y="24"/>
                  </a:moveTo>
                  <a:cubicBezTo>
                    <a:pt x="5" y="14"/>
                    <a:pt x="13" y="6"/>
                    <a:pt x="23" y="6"/>
                  </a:cubicBezTo>
                  <a:cubicBezTo>
                    <a:pt x="23" y="42"/>
                    <a:pt x="23" y="42"/>
                    <a:pt x="23" y="42"/>
                  </a:cubicBezTo>
                  <a:cubicBezTo>
                    <a:pt x="13" y="42"/>
                    <a:pt x="5" y="34"/>
                    <a:pt x="5" y="24"/>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91" name="Freeform 190"/>
            <p:cNvSpPr>
              <a:spLocks noEditPoints="1"/>
            </p:cNvSpPr>
            <p:nvPr/>
          </p:nvSpPr>
          <p:spPr bwMode="auto">
            <a:xfrm>
              <a:off x="5900419" y="2101389"/>
              <a:ext cx="215306" cy="199648"/>
            </a:xfrm>
            <a:custGeom>
              <a:avLst/>
              <a:gdLst>
                <a:gd name="T0" fmla="*/ 34 w 67"/>
                <a:gd name="T1" fmla="*/ 8 h 62"/>
                <a:gd name="T2" fmla="*/ 23 w 67"/>
                <a:gd name="T3" fmla="*/ 10 h 62"/>
                <a:gd name="T4" fmla="*/ 15 w 67"/>
                <a:gd name="T5" fmla="*/ 14 h 62"/>
                <a:gd name="T6" fmla="*/ 8 w 67"/>
                <a:gd name="T7" fmla="*/ 27 h 62"/>
                <a:gd name="T8" fmla="*/ 11 w 67"/>
                <a:gd name="T9" fmla="*/ 35 h 62"/>
                <a:gd name="T10" fmla="*/ 17 w 67"/>
                <a:gd name="T11" fmla="*/ 41 h 62"/>
                <a:gd name="T12" fmla="*/ 21 w 67"/>
                <a:gd name="T13" fmla="*/ 47 h 62"/>
                <a:gd name="T14" fmla="*/ 21 w 67"/>
                <a:gd name="T15" fmla="*/ 49 h 62"/>
                <a:gd name="T16" fmla="*/ 22 w 67"/>
                <a:gd name="T17" fmla="*/ 48 h 62"/>
                <a:gd name="T18" fmla="*/ 28 w 67"/>
                <a:gd name="T19" fmla="*/ 45 h 62"/>
                <a:gd name="T20" fmla="*/ 29 w 67"/>
                <a:gd name="T21" fmla="*/ 46 h 62"/>
                <a:gd name="T22" fmla="*/ 34 w 67"/>
                <a:gd name="T23" fmla="*/ 46 h 62"/>
                <a:gd name="T24" fmla="*/ 44 w 67"/>
                <a:gd name="T25" fmla="*/ 44 h 62"/>
                <a:gd name="T26" fmla="*/ 52 w 67"/>
                <a:gd name="T27" fmla="*/ 40 h 62"/>
                <a:gd name="T28" fmla="*/ 59 w 67"/>
                <a:gd name="T29" fmla="*/ 27 h 62"/>
                <a:gd name="T30" fmla="*/ 52 w 67"/>
                <a:gd name="T31" fmla="*/ 14 h 62"/>
                <a:gd name="T32" fmla="*/ 44 w 67"/>
                <a:gd name="T33" fmla="*/ 10 h 62"/>
                <a:gd name="T34" fmla="*/ 34 w 67"/>
                <a:gd name="T35" fmla="*/ 8 h 62"/>
                <a:gd name="T36" fmla="*/ 34 w 67"/>
                <a:gd name="T37" fmla="*/ 0 h 62"/>
                <a:gd name="T38" fmla="*/ 34 w 67"/>
                <a:gd name="T39" fmla="*/ 0 h 62"/>
                <a:gd name="T40" fmla="*/ 67 w 67"/>
                <a:gd name="T41" fmla="*/ 27 h 62"/>
                <a:gd name="T42" fmla="*/ 34 w 67"/>
                <a:gd name="T43" fmla="*/ 54 h 62"/>
                <a:gd name="T44" fmla="*/ 28 w 67"/>
                <a:gd name="T45" fmla="*/ 54 h 62"/>
                <a:gd name="T46" fmla="*/ 4 w 67"/>
                <a:gd name="T47" fmla="*/ 62 h 62"/>
                <a:gd name="T48" fmla="*/ 4 w 67"/>
                <a:gd name="T49" fmla="*/ 61 h 62"/>
                <a:gd name="T50" fmla="*/ 13 w 67"/>
                <a:gd name="T51" fmla="*/ 50 h 62"/>
                <a:gd name="T52" fmla="*/ 12 w 67"/>
                <a:gd name="T53" fmla="*/ 48 h 62"/>
                <a:gd name="T54" fmla="*/ 0 w 67"/>
                <a:gd name="T55" fmla="*/ 27 h 62"/>
                <a:gd name="T56" fmla="*/ 34 w 67"/>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62">
                  <a:moveTo>
                    <a:pt x="34" y="8"/>
                  </a:moveTo>
                  <a:cubicBezTo>
                    <a:pt x="30" y="8"/>
                    <a:pt x="26" y="9"/>
                    <a:pt x="23" y="10"/>
                  </a:cubicBezTo>
                  <a:cubicBezTo>
                    <a:pt x="20" y="11"/>
                    <a:pt x="17" y="12"/>
                    <a:pt x="15" y="14"/>
                  </a:cubicBezTo>
                  <a:cubicBezTo>
                    <a:pt x="11" y="18"/>
                    <a:pt x="8" y="22"/>
                    <a:pt x="8" y="27"/>
                  </a:cubicBezTo>
                  <a:cubicBezTo>
                    <a:pt x="8" y="30"/>
                    <a:pt x="9" y="32"/>
                    <a:pt x="11" y="35"/>
                  </a:cubicBezTo>
                  <a:cubicBezTo>
                    <a:pt x="12" y="37"/>
                    <a:pt x="14" y="39"/>
                    <a:pt x="17" y="41"/>
                  </a:cubicBezTo>
                  <a:cubicBezTo>
                    <a:pt x="19" y="42"/>
                    <a:pt x="20" y="45"/>
                    <a:pt x="21" y="47"/>
                  </a:cubicBezTo>
                  <a:cubicBezTo>
                    <a:pt x="21" y="48"/>
                    <a:pt x="21" y="48"/>
                    <a:pt x="21" y="49"/>
                  </a:cubicBezTo>
                  <a:cubicBezTo>
                    <a:pt x="21" y="49"/>
                    <a:pt x="22" y="48"/>
                    <a:pt x="22" y="48"/>
                  </a:cubicBezTo>
                  <a:cubicBezTo>
                    <a:pt x="24" y="46"/>
                    <a:pt x="26" y="45"/>
                    <a:pt x="28" y="45"/>
                  </a:cubicBezTo>
                  <a:cubicBezTo>
                    <a:pt x="29" y="45"/>
                    <a:pt x="29" y="45"/>
                    <a:pt x="29" y="46"/>
                  </a:cubicBezTo>
                  <a:cubicBezTo>
                    <a:pt x="31" y="46"/>
                    <a:pt x="32" y="46"/>
                    <a:pt x="34" y="46"/>
                  </a:cubicBezTo>
                  <a:cubicBezTo>
                    <a:pt x="37" y="46"/>
                    <a:pt x="41" y="45"/>
                    <a:pt x="44" y="44"/>
                  </a:cubicBezTo>
                  <a:cubicBezTo>
                    <a:pt x="47" y="43"/>
                    <a:pt x="50" y="42"/>
                    <a:pt x="52" y="40"/>
                  </a:cubicBezTo>
                  <a:cubicBezTo>
                    <a:pt x="56" y="36"/>
                    <a:pt x="59" y="32"/>
                    <a:pt x="59" y="27"/>
                  </a:cubicBezTo>
                  <a:cubicBezTo>
                    <a:pt x="59" y="22"/>
                    <a:pt x="56" y="18"/>
                    <a:pt x="52" y="14"/>
                  </a:cubicBezTo>
                  <a:cubicBezTo>
                    <a:pt x="50" y="12"/>
                    <a:pt x="47" y="11"/>
                    <a:pt x="44" y="10"/>
                  </a:cubicBezTo>
                  <a:cubicBezTo>
                    <a:pt x="41" y="9"/>
                    <a:pt x="37" y="8"/>
                    <a:pt x="34" y="8"/>
                  </a:cubicBezTo>
                  <a:close/>
                  <a:moveTo>
                    <a:pt x="34" y="0"/>
                  </a:moveTo>
                  <a:cubicBezTo>
                    <a:pt x="34" y="0"/>
                    <a:pt x="34" y="0"/>
                    <a:pt x="34" y="0"/>
                  </a:cubicBezTo>
                  <a:cubicBezTo>
                    <a:pt x="52" y="0"/>
                    <a:pt x="67" y="12"/>
                    <a:pt x="67" y="27"/>
                  </a:cubicBezTo>
                  <a:cubicBezTo>
                    <a:pt x="67" y="42"/>
                    <a:pt x="52" y="54"/>
                    <a:pt x="34" y="54"/>
                  </a:cubicBezTo>
                  <a:cubicBezTo>
                    <a:pt x="32" y="54"/>
                    <a:pt x="30" y="54"/>
                    <a:pt x="28" y="54"/>
                  </a:cubicBezTo>
                  <a:cubicBezTo>
                    <a:pt x="21" y="61"/>
                    <a:pt x="13" y="62"/>
                    <a:pt x="4" y="62"/>
                  </a:cubicBezTo>
                  <a:cubicBezTo>
                    <a:pt x="4" y="61"/>
                    <a:pt x="4" y="61"/>
                    <a:pt x="4" y="61"/>
                  </a:cubicBezTo>
                  <a:cubicBezTo>
                    <a:pt x="9" y="59"/>
                    <a:pt x="13" y="55"/>
                    <a:pt x="13" y="50"/>
                  </a:cubicBezTo>
                  <a:cubicBezTo>
                    <a:pt x="13" y="49"/>
                    <a:pt x="13" y="49"/>
                    <a:pt x="12" y="48"/>
                  </a:cubicBezTo>
                  <a:cubicBezTo>
                    <a:pt x="5" y="43"/>
                    <a:pt x="0" y="36"/>
                    <a:pt x="0" y="27"/>
                  </a:cubicBezTo>
                  <a:cubicBezTo>
                    <a:pt x="0" y="12"/>
                    <a:pt x="15" y="0"/>
                    <a:pt x="34" y="0"/>
                  </a:cubicBezTo>
                  <a:close/>
                </a:path>
              </a:pathLst>
            </a:custGeom>
            <a:grpFill/>
            <a:ln>
              <a:noFill/>
            </a:ln>
          </p:spPr>
          <p:txBody>
            <a:bodyPr vert="horz" wrap="square" lIns="68580" tIns="34290" rIns="68580" bIns="34290" numCol="1" anchor="t" anchorCtr="0" compatLnSpc="1"/>
            <a:lstStyle/>
            <a:p>
              <a:endParaRPr lang="id-ID" sz="1350">
                <a:cs typeface="+mn-ea"/>
                <a:sym typeface="+mn-lt"/>
              </a:endParaRPr>
            </a:p>
          </p:txBody>
        </p:sp>
        <p:sp>
          <p:nvSpPr>
            <p:cNvPr id="92" name="Freeform 191"/>
            <p:cNvSpPr>
              <a:spLocks noEditPoints="1"/>
            </p:cNvSpPr>
            <p:nvPr/>
          </p:nvSpPr>
          <p:spPr bwMode="auto">
            <a:xfrm>
              <a:off x="6312733" y="2886686"/>
              <a:ext cx="207477" cy="203562"/>
            </a:xfrm>
            <a:custGeom>
              <a:avLst/>
              <a:gdLst>
                <a:gd name="T0" fmla="*/ 62 w 65"/>
                <a:gd name="T1" fmla="*/ 36 h 64"/>
                <a:gd name="T2" fmla="*/ 62 w 65"/>
                <a:gd name="T3" fmla="*/ 32 h 64"/>
                <a:gd name="T4" fmla="*/ 33 w 65"/>
                <a:gd name="T5" fmla="*/ 3 h 64"/>
                <a:gd name="T6" fmla="*/ 28 w 65"/>
                <a:gd name="T7" fmla="*/ 3 h 64"/>
                <a:gd name="T8" fmla="*/ 18 w 65"/>
                <a:gd name="T9" fmla="*/ 0 h 64"/>
                <a:gd name="T10" fmla="*/ 0 w 65"/>
                <a:gd name="T11" fmla="*/ 18 h 64"/>
                <a:gd name="T12" fmla="*/ 3 w 65"/>
                <a:gd name="T13" fmla="*/ 28 h 64"/>
                <a:gd name="T14" fmla="*/ 3 w 65"/>
                <a:gd name="T15" fmla="*/ 32 h 64"/>
                <a:gd name="T16" fmla="*/ 33 w 65"/>
                <a:gd name="T17" fmla="*/ 62 h 64"/>
                <a:gd name="T18" fmla="*/ 38 w 65"/>
                <a:gd name="T19" fmla="*/ 62 h 64"/>
                <a:gd name="T20" fmla="*/ 47 w 65"/>
                <a:gd name="T21" fmla="*/ 64 h 64"/>
                <a:gd name="T22" fmla="*/ 65 w 65"/>
                <a:gd name="T23" fmla="*/ 46 h 64"/>
                <a:gd name="T24" fmla="*/ 62 w 65"/>
                <a:gd name="T25" fmla="*/ 36 h 64"/>
                <a:gd name="T26" fmla="*/ 35 w 65"/>
                <a:gd name="T27" fmla="*/ 54 h 64"/>
                <a:gd name="T28" fmla="*/ 17 w 65"/>
                <a:gd name="T29" fmla="*/ 49 h 64"/>
                <a:gd name="T30" fmla="*/ 18 w 65"/>
                <a:gd name="T31" fmla="*/ 39 h 64"/>
                <a:gd name="T32" fmla="*/ 26 w 65"/>
                <a:gd name="T33" fmla="*/ 45 h 64"/>
                <a:gd name="T34" fmla="*/ 40 w 65"/>
                <a:gd name="T35" fmla="*/ 44 h 64"/>
                <a:gd name="T36" fmla="*/ 32 w 65"/>
                <a:gd name="T37" fmla="*/ 36 h 64"/>
                <a:gd name="T38" fmla="*/ 15 w 65"/>
                <a:gd name="T39" fmla="*/ 23 h 64"/>
                <a:gd name="T40" fmla="*/ 28 w 65"/>
                <a:gd name="T41" fmla="*/ 10 h 64"/>
                <a:gd name="T42" fmla="*/ 46 w 65"/>
                <a:gd name="T43" fmla="*/ 15 h 64"/>
                <a:gd name="T44" fmla="*/ 45 w 65"/>
                <a:gd name="T45" fmla="*/ 24 h 64"/>
                <a:gd name="T46" fmla="*/ 32 w 65"/>
                <a:gd name="T47" fmla="*/ 17 h 64"/>
                <a:gd name="T48" fmla="*/ 29 w 65"/>
                <a:gd name="T49" fmla="*/ 27 h 64"/>
                <a:gd name="T50" fmla="*/ 50 w 65"/>
                <a:gd name="T51" fmla="*/ 37 h 64"/>
                <a:gd name="T52" fmla="*/ 35 w 65"/>
                <a:gd name="T5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4">
                  <a:moveTo>
                    <a:pt x="62" y="36"/>
                  </a:moveTo>
                  <a:cubicBezTo>
                    <a:pt x="62" y="35"/>
                    <a:pt x="62" y="34"/>
                    <a:pt x="62" y="32"/>
                  </a:cubicBezTo>
                  <a:cubicBezTo>
                    <a:pt x="62" y="16"/>
                    <a:pt x="49" y="3"/>
                    <a:pt x="33" y="3"/>
                  </a:cubicBezTo>
                  <a:cubicBezTo>
                    <a:pt x="31" y="3"/>
                    <a:pt x="29" y="3"/>
                    <a:pt x="28" y="3"/>
                  </a:cubicBezTo>
                  <a:cubicBezTo>
                    <a:pt x="25" y="1"/>
                    <a:pt x="22" y="0"/>
                    <a:pt x="18" y="0"/>
                  </a:cubicBezTo>
                  <a:cubicBezTo>
                    <a:pt x="8" y="0"/>
                    <a:pt x="0" y="8"/>
                    <a:pt x="0" y="18"/>
                  </a:cubicBezTo>
                  <a:cubicBezTo>
                    <a:pt x="0" y="21"/>
                    <a:pt x="1" y="25"/>
                    <a:pt x="3" y="28"/>
                  </a:cubicBezTo>
                  <a:cubicBezTo>
                    <a:pt x="3" y="29"/>
                    <a:pt x="3" y="31"/>
                    <a:pt x="3" y="32"/>
                  </a:cubicBezTo>
                  <a:cubicBezTo>
                    <a:pt x="3" y="49"/>
                    <a:pt x="16" y="62"/>
                    <a:pt x="33" y="62"/>
                  </a:cubicBezTo>
                  <a:cubicBezTo>
                    <a:pt x="34" y="62"/>
                    <a:pt x="36" y="62"/>
                    <a:pt x="38" y="62"/>
                  </a:cubicBezTo>
                  <a:cubicBezTo>
                    <a:pt x="41" y="63"/>
                    <a:pt x="44" y="64"/>
                    <a:pt x="47" y="64"/>
                  </a:cubicBezTo>
                  <a:cubicBezTo>
                    <a:pt x="57" y="64"/>
                    <a:pt x="65" y="56"/>
                    <a:pt x="65" y="46"/>
                  </a:cubicBezTo>
                  <a:cubicBezTo>
                    <a:pt x="65" y="43"/>
                    <a:pt x="64" y="39"/>
                    <a:pt x="62" y="36"/>
                  </a:cubicBezTo>
                  <a:close/>
                  <a:moveTo>
                    <a:pt x="35" y="54"/>
                  </a:moveTo>
                  <a:cubicBezTo>
                    <a:pt x="26" y="55"/>
                    <a:pt x="21" y="53"/>
                    <a:pt x="17" y="49"/>
                  </a:cubicBezTo>
                  <a:cubicBezTo>
                    <a:pt x="13" y="45"/>
                    <a:pt x="15" y="40"/>
                    <a:pt x="18" y="39"/>
                  </a:cubicBezTo>
                  <a:cubicBezTo>
                    <a:pt x="22" y="39"/>
                    <a:pt x="24" y="44"/>
                    <a:pt x="26" y="45"/>
                  </a:cubicBezTo>
                  <a:cubicBezTo>
                    <a:pt x="28" y="46"/>
                    <a:pt x="36" y="49"/>
                    <a:pt x="40" y="44"/>
                  </a:cubicBezTo>
                  <a:cubicBezTo>
                    <a:pt x="44" y="39"/>
                    <a:pt x="37" y="37"/>
                    <a:pt x="32" y="36"/>
                  </a:cubicBezTo>
                  <a:cubicBezTo>
                    <a:pt x="24" y="35"/>
                    <a:pt x="14" y="31"/>
                    <a:pt x="15" y="23"/>
                  </a:cubicBezTo>
                  <a:cubicBezTo>
                    <a:pt x="16" y="15"/>
                    <a:pt x="22" y="11"/>
                    <a:pt x="28" y="10"/>
                  </a:cubicBezTo>
                  <a:cubicBezTo>
                    <a:pt x="37" y="9"/>
                    <a:pt x="42" y="11"/>
                    <a:pt x="46" y="15"/>
                  </a:cubicBezTo>
                  <a:cubicBezTo>
                    <a:pt x="51" y="19"/>
                    <a:pt x="48" y="24"/>
                    <a:pt x="45" y="24"/>
                  </a:cubicBezTo>
                  <a:cubicBezTo>
                    <a:pt x="42" y="24"/>
                    <a:pt x="39" y="17"/>
                    <a:pt x="32" y="17"/>
                  </a:cubicBezTo>
                  <a:cubicBezTo>
                    <a:pt x="25" y="17"/>
                    <a:pt x="20" y="24"/>
                    <a:pt x="29" y="27"/>
                  </a:cubicBezTo>
                  <a:cubicBezTo>
                    <a:pt x="37" y="29"/>
                    <a:pt x="47" y="30"/>
                    <a:pt x="50" y="37"/>
                  </a:cubicBezTo>
                  <a:cubicBezTo>
                    <a:pt x="53" y="45"/>
                    <a:pt x="45" y="54"/>
                    <a:pt x="35" y="54"/>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93" name="Freeform 195"/>
            <p:cNvSpPr>
              <a:spLocks noEditPoints="1"/>
            </p:cNvSpPr>
            <p:nvPr/>
          </p:nvSpPr>
          <p:spPr bwMode="auto">
            <a:xfrm>
              <a:off x="5156634" y="2140536"/>
              <a:ext cx="262282" cy="281855"/>
            </a:xfrm>
            <a:custGeom>
              <a:avLst/>
              <a:gdLst>
                <a:gd name="T0" fmla="*/ 78 w 82"/>
                <a:gd name="T1" fmla="*/ 22 h 88"/>
                <a:gd name="T2" fmla="*/ 50 w 82"/>
                <a:gd name="T3" fmla="*/ 2 h 88"/>
                <a:gd name="T4" fmla="*/ 40 w 82"/>
                <a:gd name="T5" fmla="*/ 4 h 88"/>
                <a:gd name="T6" fmla="*/ 3 w 82"/>
                <a:gd name="T7" fmla="*/ 55 h 88"/>
                <a:gd name="T8" fmla="*/ 4 w 82"/>
                <a:gd name="T9" fmla="*/ 65 h 88"/>
                <a:gd name="T10" fmla="*/ 32 w 82"/>
                <a:gd name="T11" fmla="*/ 85 h 88"/>
                <a:gd name="T12" fmla="*/ 42 w 82"/>
                <a:gd name="T13" fmla="*/ 84 h 88"/>
                <a:gd name="T14" fmla="*/ 80 w 82"/>
                <a:gd name="T15" fmla="*/ 33 h 88"/>
                <a:gd name="T16" fmla="*/ 78 w 82"/>
                <a:gd name="T17" fmla="*/ 22 h 88"/>
                <a:gd name="T18" fmla="*/ 54 w 82"/>
                <a:gd name="T19" fmla="*/ 9 h 88"/>
                <a:gd name="T20" fmla="*/ 70 w 82"/>
                <a:gd name="T21" fmla="*/ 21 h 88"/>
                <a:gd name="T22" fmla="*/ 68 w 82"/>
                <a:gd name="T23" fmla="*/ 23 h 88"/>
                <a:gd name="T24" fmla="*/ 53 w 82"/>
                <a:gd name="T25" fmla="*/ 11 h 88"/>
                <a:gd name="T26" fmla="*/ 54 w 82"/>
                <a:gd name="T27" fmla="*/ 9 h 88"/>
                <a:gd name="T28" fmla="*/ 21 w 82"/>
                <a:gd name="T29" fmla="*/ 71 h 88"/>
                <a:gd name="T30" fmla="*/ 20 w 82"/>
                <a:gd name="T31" fmla="*/ 64 h 88"/>
                <a:gd name="T32" fmla="*/ 27 w 82"/>
                <a:gd name="T33" fmla="*/ 63 h 88"/>
                <a:gd name="T34" fmla="*/ 28 w 82"/>
                <a:gd name="T35" fmla="*/ 70 h 88"/>
                <a:gd name="T36" fmla="*/ 21 w 82"/>
                <a:gd name="T37" fmla="*/ 71 h 88"/>
                <a:gd name="T38" fmla="*/ 45 w 82"/>
                <a:gd name="T39" fmla="*/ 71 h 88"/>
                <a:gd name="T40" fmla="*/ 14 w 82"/>
                <a:gd name="T41" fmla="*/ 48 h 88"/>
                <a:gd name="T42" fmla="*/ 43 w 82"/>
                <a:gd name="T43" fmla="*/ 9 h 88"/>
                <a:gd name="T44" fmla="*/ 74 w 82"/>
                <a:gd name="T45" fmla="*/ 32 h 88"/>
                <a:gd name="T46" fmla="*/ 45 w 82"/>
                <a:gd name="T47"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8">
                  <a:moveTo>
                    <a:pt x="78" y="22"/>
                  </a:moveTo>
                  <a:cubicBezTo>
                    <a:pt x="50" y="2"/>
                    <a:pt x="50" y="2"/>
                    <a:pt x="50" y="2"/>
                  </a:cubicBezTo>
                  <a:cubicBezTo>
                    <a:pt x="47" y="0"/>
                    <a:pt x="43" y="1"/>
                    <a:pt x="40" y="4"/>
                  </a:cubicBezTo>
                  <a:cubicBezTo>
                    <a:pt x="3" y="55"/>
                    <a:pt x="3" y="55"/>
                    <a:pt x="3" y="55"/>
                  </a:cubicBezTo>
                  <a:cubicBezTo>
                    <a:pt x="0" y="58"/>
                    <a:pt x="1" y="63"/>
                    <a:pt x="4" y="65"/>
                  </a:cubicBezTo>
                  <a:cubicBezTo>
                    <a:pt x="32" y="85"/>
                    <a:pt x="32" y="85"/>
                    <a:pt x="32" y="85"/>
                  </a:cubicBezTo>
                  <a:cubicBezTo>
                    <a:pt x="35" y="88"/>
                    <a:pt x="40" y="87"/>
                    <a:pt x="42" y="84"/>
                  </a:cubicBezTo>
                  <a:cubicBezTo>
                    <a:pt x="80" y="33"/>
                    <a:pt x="80" y="33"/>
                    <a:pt x="80" y="33"/>
                  </a:cubicBezTo>
                  <a:cubicBezTo>
                    <a:pt x="82" y="29"/>
                    <a:pt x="81" y="25"/>
                    <a:pt x="78" y="22"/>
                  </a:cubicBezTo>
                  <a:close/>
                  <a:moveTo>
                    <a:pt x="54" y="9"/>
                  </a:moveTo>
                  <a:cubicBezTo>
                    <a:pt x="70" y="21"/>
                    <a:pt x="70" y="21"/>
                    <a:pt x="70" y="21"/>
                  </a:cubicBezTo>
                  <a:cubicBezTo>
                    <a:pt x="68" y="23"/>
                    <a:pt x="68" y="23"/>
                    <a:pt x="68" y="23"/>
                  </a:cubicBezTo>
                  <a:cubicBezTo>
                    <a:pt x="53" y="11"/>
                    <a:pt x="53" y="11"/>
                    <a:pt x="53" y="11"/>
                  </a:cubicBezTo>
                  <a:lnTo>
                    <a:pt x="54" y="9"/>
                  </a:lnTo>
                  <a:close/>
                  <a:moveTo>
                    <a:pt x="21" y="71"/>
                  </a:moveTo>
                  <a:cubicBezTo>
                    <a:pt x="19" y="70"/>
                    <a:pt x="18" y="67"/>
                    <a:pt x="20" y="64"/>
                  </a:cubicBezTo>
                  <a:cubicBezTo>
                    <a:pt x="22" y="62"/>
                    <a:pt x="25" y="62"/>
                    <a:pt x="27" y="63"/>
                  </a:cubicBezTo>
                  <a:cubicBezTo>
                    <a:pt x="29" y="65"/>
                    <a:pt x="29" y="68"/>
                    <a:pt x="28" y="70"/>
                  </a:cubicBezTo>
                  <a:cubicBezTo>
                    <a:pt x="26" y="72"/>
                    <a:pt x="23" y="73"/>
                    <a:pt x="21" y="71"/>
                  </a:cubicBezTo>
                  <a:close/>
                  <a:moveTo>
                    <a:pt x="45" y="71"/>
                  </a:moveTo>
                  <a:cubicBezTo>
                    <a:pt x="14" y="48"/>
                    <a:pt x="14" y="48"/>
                    <a:pt x="14" y="48"/>
                  </a:cubicBezTo>
                  <a:cubicBezTo>
                    <a:pt x="43" y="9"/>
                    <a:pt x="43" y="9"/>
                    <a:pt x="43" y="9"/>
                  </a:cubicBezTo>
                  <a:cubicBezTo>
                    <a:pt x="74" y="32"/>
                    <a:pt x="74" y="32"/>
                    <a:pt x="74" y="32"/>
                  </a:cubicBezTo>
                  <a:lnTo>
                    <a:pt x="45" y="71"/>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94" name="Freeform 205"/>
            <p:cNvSpPr>
              <a:spLocks noEditPoints="1"/>
            </p:cNvSpPr>
            <p:nvPr/>
          </p:nvSpPr>
          <p:spPr bwMode="auto">
            <a:xfrm>
              <a:off x="4814101" y="2956741"/>
              <a:ext cx="137013" cy="152672"/>
            </a:xfrm>
            <a:custGeom>
              <a:avLst/>
              <a:gdLst>
                <a:gd name="T0" fmla="*/ 34 w 43"/>
                <a:gd name="T1" fmla="*/ 15 h 48"/>
                <a:gd name="T2" fmla="*/ 36 w 43"/>
                <a:gd name="T3" fmla="*/ 12 h 48"/>
                <a:gd name="T4" fmla="*/ 39 w 43"/>
                <a:gd name="T5" fmla="*/ 7 h 48"/>
                <a:gd name="T6" fmla="*/ 38 w 43"/>
                <a:gd name="T7" fmla="*/ 1 h 48"/>
                <a:gd name="T8" fmla="*/ 34 w 43"/>
                <a:gd name="T9" fmla="*/ 0 h 48"/>
                <a:gd name="T10" fmla="*/ 27 w 43"/>
                <a:gd name="T11" fmla="*/ 3 h 48"/>
                <a:gd name="T12" fmla="*/ 21 w 43"/>
                <a:gd name="T13" fmla="*/ 14 h 48"/>
                <a:gd name="T14" fmla="*/ 16 w 43"/>
                <a:gd name="T15" fmla="*/ 3 h 48"/>
                <a:gd name="T16" fmla="*/ 10 w 43"/>
                <a:gd name="T17" fmla="*/ 1 h 48"/>
                <a:gd name="T18" fmla="*/ 6 w 43"/>
                <a:gd name="T19" fmla="*/ 3 h 48"/>
                <a:gd name="T20" fmla="*/ 7 w 43"/>
                <a:gd name="T21" fmla="*/ 12 h 48"/>
                <a:gd name="T22" fmla="*/ 10 w 43"/>
                <a:gd name="T23" fmla="*/ 15 h 48"/>
                <a:gd name="T24" fmla="*/ 0 w 43"/>
                <a:gd name="T25" fmla="*/ 15 h 48"/>
                <a:gd name="T26" fmla="*/ 0 w 43"/>
                <a:gd name="T27" fmla="*/ 27 h 48"/>
                <a:gd name="T28" fmla="*/ 3 w 43"/>
                <a:gd name="T29" fmla="*/ 27 h 48"/>
                <a:gd name="T30" fmla="*/ 3 w 43"/>
                <a:gd name="T31" fmla="*/ 48 h 48"/>
                <a:gd name="T32" fmla="*/ 40 w 43"/>
                <a:gd name="T33" fmla="*/ 48 h 48"/>
                <a:gd name="T34" fmla="*/ 40 w 43"/>
                <a:gd name="T35" fmla="*/ 27 h 48"/>
                <a:gd name="T36" fmla="*/ 43 w 43"/>
                <a:gd name="T37" fmla="*/ 27 h 48"/>
                <a:gd name="T38" fmla="*/ 43 w 43"/>
                <a:gd name="T39" fmla="*/ 15 h 48"/>
                <a:gd name="T40" fmla="*/ 34 w 43"/>
                <a:gd name="T41" fmla="*/ 15 h 48"/>
                <a:gd name="T42" fmla="*/ 29 w 43"/>
                <a:gd name="T43" fmla="*/ 5 h 48"/>
                <a:gd name="T44" fmla="*/ 34 w 43"/>
                <a:gd name="T45" fmla="*/ 3 h 48"/>
                <a:gd name="T46" fmla="*/ 35 w 43"/>
                <a:gd name="T47" fmla="*/ 4 h 48"/>
                <a:gd name="T48" fmla="*/ 34 w 43"/>
                <a:gd name="T49" fmla="*/ 10 h 48"/>
                <a:gd name="T50" fmla="*/ 27 w 43"/>
                <a:gd name="T51" fmla="*/ 15 h 48"/>
                <a:gd name="T52" fmla="*/ 24 w 43"/>
                <a:gd name="T53" fmla="*/ 15 h 48"/>
                <a:gd name="T54" fmla="*/ 29 w 43"/>
                <a:gd name="T55" fmla="*/ 5 h 48"/>
                <a:gd name="T56" fmla="*/ 8 w 43"/>
                <a:gd name="T57" fmla="*/ 7 h 48"/>
                <a:gd name="T58" fmla="*/ 9 w 43"/>
                <a:gd name="T59" fmla="*/ 5 h 48"/>
                <a:gd name="T60" fmla="*/ 10 w 43"/>
                <a:gd name="T61" fmla="*/ 4 h 48"/>
                <a:gd name="T62" fmla="*/ 10 w 43"/>
                <a:gd name="T63" fmla="*/ 4 h 48"/>
                <a:gd name="T64" fmla="*/ 13 w 43"/>
                <a:gd name="T65" fmla="*/ 6 h 48"/>
                <a:gd name="T66" fmla="*/ 17 w 43"/>
                <a:gd name="T67" fmla="*/ 13 h 48"/>
                <a:gd name="T68" fmla="*/ 17 w 43"/>
                <a:gd name="T69" fmla="*/ 13 h 48"/>
                <a:gd name="T70" fmla="*/ 17 w 43"/>
                <a:gd name="T71" fmla="*/ 13 h 48"/>
                <a:gd name="T72" fmla="*/ 9 w 43"/>
                <a:gd name="T73" fmla="*/ 10 h 48"/>
                <a:gd name="T74" fmla="*/ 8 w 43"/>
                <a:gd name="T75" fmla="*/ 7 h 48"/>
                <a:gd name="T76" fmla="*/ 18 w 43"/>
                <a:gd name="T77" fmla="*/ 45 h 48"/>
                <a:gd name="T78" fmla="*/ 6 w 43"/>
                <a:gd name="T79" fmla="*/ 45 h 48"/>
                <a:gd name="T80" fmla="*/ 6 w 43"/>
                <a:gd name="T81" fmla="*/ 25 h 48"/>
                <a:gd name="T82" fmla="*/ 18 w 43"/>
                <a:gd name="T83" fmla="*/ 25 h 48"/>
                <a:gd name="T84" fmla="*/ 18 w 43"/>
                <a:gd name="T85" fmla="*/ 45 h 48"/>
                <a:gd name="T86" fmla="*/ 18 w 43"/>
                <a:gd name="T87" fmla="*/ 24 h 48"/>
                <a:gd name="T88" fmla="*/ 3 w 43"/>
                <a:gd name="T89" fmla="*/ 24 h 48"/>
                <a:gd name="T90" fmla="*/ 3 w 43"/>
                <a:gd name="T91" fmla="*/ 18 h 48"/>
                <a:gd name="T92" fmla="*/ 18 w 43"/>
                <a:gd name="T93" fmla="*/ 18 h 48"/>
                <a:gd name="T94" fmla="*/ 18 w 43"/>
                <a:gd name="T95" fmla="*/ 24 h 48"/>
                <a:gd name="T96" fmla="*/ 37 w 43"/>
                <a:gd name="T97" fmla="*/ 45 h 48"/>
                <a:gd name="T98" fmla="*/ 25 w 43"/>
                <a:gd name="T99" fmla="*/ 45 h 48"/>
                <a:gd name="T100" fmla="*/ 25 w 43"/>
                <a:gd name="T101" fmla="*/ 25 h 48"/>
                <a:gd name="T102" fmla="*/ 37 w 43"/>
                <a:gd name="T103" fmla="*/ 25 h 48"/>
                <a:gd name="T104" fmla="*/ 37 w 43"/>
                <a:gd name="T105" fmla="*/ 45 h 48"/>
                <a:gd name="T106" fmla="*/ 40 w 43"/>
                <a:gd name="T107" fmla="*/ 24 h 48"/>
                <a:gd name="T108" fmla="*/ 25 w 43"/>
                <a:gd name="T109" fmla="*/ 24 h 48"/>
                <a:gd name="T110" fmla="*/ 25 w 43"/>
                <a:gd name="T111" fmla="*/ 18 h 48"/>
                <a:gd name="T112" fmla="*/ 40 w 43"/>
                <a:gd name="T113" fmla="*/ 18 h 48"/>
                <a:gd name="T114" fmla="*/ 40 w 43"/>
                <a:gd name="T115"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 h="48">
                  <a:moveTo>
                    <a:pt x="34" y="15"/>
                  </a:moveTo>
                  <a:cubicBezTo>
                    <a:pt x="35" y="14"/>
                    <a:pt x="36" y="13"/>
                    <a:pt x="36" y="12"/>
                  </a:cubicBezTo>
                  <a:cubicBezTo>
                    <a:pt x="38" y="11"/>
                    <a:pt x="39" y="9"/>
                    <a:pt x="39" y="7"/>
                  </a:cubicBezTo>
                  <a:cubicBezTo>
                    <a:pt x="40" y="5"/>
                    <a:pt x="39" y="3"/>
                    <a:pt x="38" y="1"/>
                  </a:cubicBezTo>
                  <a:cubicBezTo>
                    <a:pt x="37" y="0"/>
                    <a:pt x="35" y="0"/>
                    <a:pt x="34" y="0"/>
                  </a:cubicBezTo>
                  <a:cubicBezTo>
                    <a:pt x="31" y="0"/>
                    <a:pt x="29" y="1"/>
                    <a:pt x="27" y="3"/>
                  </a:cubicBezTo>
                  <a:cubicBezTo>
                    <a:pt x="24" y="6"/>
                    <a:pt x="22" y="10"/>
                    <a:pt x="21" y="14"/>
                  </a:cubicBezTo>
                  <a:cubicBezTo>
                    <a:pt x="20" y="10"/>
                    <a:pt x="19" y="6"/>
                    <a:pt x="16" y="3"/>
                  </a:cubicBezTo>
                  <a:cubicBezTo>
                    <a:pt x="14" y="2"/>
                    <a:pt x="12" y="1"/>
                    <a:pt x="10" y="1"/>
                  </a:cubicBezTo>
                  <a:cubicBezTo>
                    <a:pt x="9" y="1"/>
                    <a:pt x="7" y="1"/>
                    <a:pt x="6" y="3"/>
                  </a:cubicBezTo>
                  <a:cubicBezTo>
                    <a:pt x="4" y="5"/>
                    <a:pt x="4" y="9"/>
                    <a:pt x="7" y="12"/>
                  </a:cubicBezTo>
                  <a:cubicBezTo>
                    <a:pt x="8" y="13"/>
                    <a:pt x="9" y="14"/>
                    <a:pt x="10" y="15"/>
                  </a:cubicBezTo>
                  <a:cubicBezTo>
                    <a:pt x="0" y="15"/>
                    <a:pt x="0" y="15"/>
                    <a:pt x="0" y="15"/>
                  </a:cubicBezTo>
                  <a:cubicBezTo>
                    <a:pt x="0" y="27"/>
                    <a:pt x="0" y="27"/>
                    <a:pt x="0" y="27"/>
                  </a:cubicBezTo>
                  <a:cubicBezTo>
                    <a:pt x="3" y="27"/>
                    <a:pt x="3" y="27"/>
                    <a:pt x="3" y="27"/>
                  </a:cubicBezTo>
                  <a:cubicBezTo>
                    <a:pt x="3" y="48"/>
                    <a:pt x="3" y="48"/>
                    <a:pt x="3" y="48"/>
                  </a:cubicBezTo>
                  <a:cubicBezTo>
                    <a:pt x="40" y="48"/>
                    <a:pt x="40" y="48"/>
                    <a:pt x="40" y="48"/>
                  </a:cubicBezTo>
                  <a:cubicBezTo>
                    <a:pt x="40" y="27"/>
                    <a:pt x="40" y="27"/>
                    <a:pt x="40" y="27"/>
                  </a:cubicBezTo>
                  <a:cubicBezTo>
                    <a:pt x="43" y="27"/>
                    <a:pt x="43" y="27"/>
                    <a:pt x="43" y="27"/>
                  </a:cubicBezTo>
                  <a:cubicBezTo>
                    <a:pt x="43" y="15"/>
                    <a:pt x="43" y="15"/>
                    <a:pt x="43" y="15"/>
                  </a:cubicBezTo>
                  <a:lnTo>
                    <a:pt x="34" y="15"/>
                  </a:lnTo>
                  <a:close/>
                  <a:moveTo>
                    <a:pt x="29" y="5"/>
                  </a:moveTo>
                  <a:cubicBezTo>
                    <a:pt x="31" y="4"/>
                    <a:pt x="32" y="3"/>
                    <a:pt x="34" y="3"/>
                  </a:cubicBezTo>
                  <a:cubicBezTo>
                    <a:pt x="34" y="3"/>
                    <a:pt x="35" y="3"/>
                    <a:pt x="35" y="4"/>
                  </a:cubicBezTo>
                  <a:cubicBezTo>
                    <a:pt x="37" y="5"/>
                    <a:pt x="36" y="8"/>
                    <a:pt x="34" y="10"/>
                  </a:cubicBezTo>
                  <a:cubicBezTo>
                    <a:pt x="32" y="12"/>
                    <a:pt x="29" y="14"/>
                    <a:pt x="27" y="15"/>
                  </a:cubicBezTo>
                  <a:cubicBezTo>
                    <a:pt x="24" y="15"/>
                    <a:pt x="24" y="15"/>
                    <a:pt x="24" y="15"/>
                  </a:cubicBezTo>
                  <a:cubicBezTo>
                    <a:pt x="25" y="12"/>
                    <a:pt x="27" y="8"/>
                    <a:pt x="29" y="5"/>
                  </a:cubicBezTo>
                  <a:close/>
                  <a:moveTo>
                    <a:pt x="8" y="7"/>
                  </a:moveTo>
                  <a:cubicBezTo>
                    <a:pt x="8" y="6"/>
                    <a:pt x="8" y="6"/>
                    <a:pt x="9" y="5"/>
                  </a:cubicBezTo>
                  <a:cubicBezTo>
                    <a:pt x="9" y="5"/>
                    <a:pt x="10" y="4"/>
                    <a:pt x="10" y="4"/>
                  </a:cubicBezTo>
                  <a:cubicBezTo>
                    <a:pt x="10" y="4"/>
                    <a:pt x="10" y="4"/>
                    <a:pt x="10" y="4"/>
                  </a:cubicBezTo>
                  <a:cubicBezTo>
                    <a:pt x="11" y="4"/>
                    <a:pt x="12" y="5"/>
                    <a:pt x="13" y="6"/>
                  </a:cubicBezTo>
                  <a:cubicBezTo>
                    <a:pt x="15" y="7"/>
                    <a:pt x="16" y="10"/>
                    <a:pt x="17" y="13"/>
                  </a:cubicBezTo>
                  <a:cubicBezTo>
                    <a:pt x="17" y="13"/>
                    <a:pt x="17" y="13"/>
                    <a:pt x="17" y="13"/>
                  </a:cubicBezTo>
                  <a:cubicBezTo>
                    <a:pt x="17" y="13"/>
                    <a:pt x="17" y="13"/>
                    <a:pt x="17" y="13"/>
                  </a:cubicBezTo>
                  <a:cubicBezTo>
                    <a:pt x="14" y="13"/>
                    <a:pt x="11" y="11"/>
                    <a:pt x="9" y="10"/>
                  </a:cubicBezTo>
                  <a:cubicBezTo>
                    <a:pt x="9" y="9"/>
                    <a:pt x="8" y="8"/>
                    <a:pt x="8" y="7"/>
                  </a:cubicBezTo>
                  <a:close/>
                  <a:moveTo>
                    <a:pt x="18" y="45"/>
                  </a:moveTo>
                  <a:cubicBezTo>
                    <a:pt x="6" y="45"/>
                    <a:pt x="6" y="45"/>
                    <a:pt x="6" y="45"/>
                  </a:cubicBezTo>
                  <a:cubicBezTo>
                    <a:pt x="6" y="25"/>
                    <a:pt x="6" y="25"/>
                    <a:pt x="6" y="25"/>
                  </a:cubicBezTo>
                  <a:cubicBezTo>
                    <a:pt x="18" y="25"/>
                    <a:pt x="18" y="25"/>
                    <a:pt x="18" y="25"/>
                  </a:cubicBezTo>
                  <a:lnTo>
                    <a:pt x="18" y="45"/>
                  </a:lnTo>
                  <a:close/>
                  <a:moveTo>
                    <a:pt x="18" y="24"/>
                  </a:moveTo>
                  <a:cubicBezTo>
                    <a:pt x="3" y="24"/>
                    <a:pt x="3" y="24"/>
                    <a:pt x="3" y="24"/>
                  </a:cubicBezTo>
                  <a:cubicBezTo>
                    <a:pt x="3" y="18"/>
                    <a:pt x="3" y="18"/>
                    <a:pt x="3" y="18"/>
                  </a:cubicBezTo>
                  <a:cubicBezTo>
                    <a:pt x="18" y="18"/>
                    <a:pt x="18" y="18"/>
                    <a:pt x="18" y="18"/>
                  </a:cubicBezTo>
                  <a:lnTo>
                    <a:pt x="18" y="24"/>
                  </a:lnTo>
                  <a:close/>
                  <a:moveTo>
                    <a:pt x="37" y="45"/>
                  </a:moveTo>
                  <a:cubicBezTo>
                    <a:pt x="25" y="45"/>
                    <a:pt x="25" y="45"/>
                    <a:pt x="25" y="45"/>
                  </a:cubicBezTo>
                  <a:cubicBezTo>
                    <a:pt x="25" y="25"/>
                    <a:pt x="25" y="25"/>
                    <a:pt x="25" y="25"/>
                  </a:cubicBezTo>
                  <a:cubicBezTo>
                    <a:pt x="37" y="25"/>
                    <a:pt x="37" y="25"/>
                    <a:pt x="37" y="25"/>
                  </a:cubicBezTo>
                  <a:lnTo>
                    <a:pt x="37" y="45"/>
                  </a:lnTo>
                  <a:close/>
                  <a:moveTo>
                    <a:pt x="40" y="24"/>
                  </a:moveTo>
                  <a:cubicBezTo>
                    <a:pt x="25" y="24"/>
                    <a:pt x="25" y="24"/>
                    <a:pt x="25" y="24"/>
                  </a:cubicBezTo>
                  <a:cubicBezTo>
                    <a:pt x="25" y="18"/>
                    <a:pt x="25" y="18"/>
                    <a:pt x="25" y="18"/>
                  </a:cubicBezTo>
                  <a:cubicBezTo>
                    <a:pt x="40" y="18"/>
                    <a:pt x="40" y="18"/>
                    <a:pt x="40" y="18"/>
                  </a:cubicBezTo>
                  <a:lnTo>
                    <a:pt x="40" y="24"/>
                  </a:lnTo>
                  <a:close/>
                </a:path>
              </a:pathLst>
            </a:custGeom>
            <a:grpFill/>
            <a:ln>
              <a:noFill/>
            </a:ln>
          </p:spPr>
          <p:txBody>
            <a:bodyPr vert="horz" wrap="square" lIns="68580" tIns="34290" rIns="68580" bIns="34290" numCol="1" anchor="t" anchorCtr="0" compatLnSpc="1"/>
            <a:lstStyle/>
            <a:p>
              <a:endParaRPr lang="id-ID" sz="1350">
                <a:cs typeface="+mn-ea"/>
                <a:sym typeface="+mn-lt"/>
              </a:endParaRPr>
            </a:p>
          </p:txBody>
        </p:sp>
        <p:sp>
          <p:nvSpPr>
            <p:cNvPr id="95" name="Freeform 223"/>
            <p:cNvSpPr>
              <a:spLocks noEditPoints="1"/>
            </p:cNvSpPr>
            <p:nvPr/>
          </p:nvSpPr>
          <p:spPr bwMode="auto">
            <a:xfrm>
              <a:off x="5646087" y="3307798"/>
              <a:ext cx="227050" cy="199648"/>
            </a:xfrm>
            <a:custGeom>
              <a:avLst/>
              <a:gdLst>
                <a:gd name="T0" fmla="*/ 76 w 116"/>
                <a:gd name="T1" fmla="*/ 15 h 102"/>
                <a:gd name="T2" fmla="*/ 40 w 116"/>
                <a:gd name="T3" fmla="*/ 0 h 102"/>
                <a:gd name="T4" fmla="*/ 0 w 116"/>
                <a:gd name="T5" fmla="*/ 15 h 102"/>
                <a:gd name="T6" fmla="*/ 0 w 116"/>
                <a:gd name="T7" fmla="*/ 102 h 102"/>
                <a:gd name="T8" fmla="*/ 40 w 116"/>
                <a:gd name="T9" fmla="*/ 87 h 102"/>
                <a:gd name="T10" fmla="*/ 76 w 116"/>
                <a:gd name="T11" fmla="*/ 102 h 102"/>
                <a:gd name="T12" fmla="*/ 116 w 116"/>
                <a:gd name="T13" fmla="*/ 87 h 102"/>
                <a:gd name="T14" fmla="*/ 116 w 116"/>
                <a:gd name="T15" fmla="*/ 0 h 102"/>
                <a:gd name="T16" fmla="*/ 76 w 116"/>
                <a:gd name="T17" fmla="*/ 15 h 102"/>
                <a:gd name="T18" fmla="*/ 44 w 116"/>
                <a:gd name="T19" fmla="*/ 9 h 102"/>
                <a:gd name="T20" fmla="*/ 73 w 116"/>
                <a:gd name="T21" fmla="*/ 22 h 102"/>
                <a:gd name="T22" fmla="*/ 73 w 116"/>
                <a:gd name="T23" fmla="*/ 92 h 102"/>
                <a:gd name="T24" fmla="*/ 44 w 116"/>
                <a:gd name="T25" fmla="*/ 80 h 102"/>
                <a:gd name="T26" fmla="*/ 44 w 116"/>
                <a:gd name="T27" fmla="*/ 9 h 102"/>
                <a:gd name="T28" fmla="*/ 8 w 116"/>
                <a:gd name="T29" fmla="*/ 20 h 102"/>
                <a:gd name="T30" fmla="*/ 37 w 116"/>
                <a:gd name="T31" fmla="*/ 9 h 102"/>
                <a:gd name="T32" fmla="*/ 37 w 116"/>
                <a:gd name="T33" fmla="*/ 80 h 102"/>
                <a:gd name="T34" fmla="*/ 8 w 116"/>
                <a:gd name="T35" fmla="*/ 92 h 102"/>
                <a:gd name="T36" fmla="*/ 8 w 116"/>
                <a:gd name="T37" fmla="*/ 20 h 102"/>
                <a:gd name="T38" fmla="*/ 109 w 116"/>
                <a:gd name="T39" fmla="*/ 82 h 102"/>
                <a:gd name="T40" fmla="*/ 80 w 116"/>
                <a:gd name="T41" fmla="*/ 92 h 102"/>
                <a:gd name="T42" fmla="*/ 80 w 116"/>
                <a:gd name="T43" fmla="*/ 22 h 102"/>
                <a:gd name="T44" fmla="*/ 109 w 116"/>
                <a:gd name="T45" fmla="*/ 10 h 102"/>
                <a:gd name="T46" fmla="*/ 109 w 116"/>
                <a:gd name="T47" fmla="*/ 8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 h="102">
                  <a:moveTo>
                    <a:pt x="76" y="15"/>
                  </a:moveTo>
                  <a:lnTo>
                    <a:pt x="40" y="0"/>
                  </a:lnTo>
                  <a:lnTo>
                    <a:pt x="0" y="15"/>
                  </a:lnTo>
                  <a:lnTo>
                    <a:pt x="0" y="102"/>
                  </a:lnTo>
                  <a:lnTo>
                    <a:pt x="40" y="87"/>
                  </a:lnTo>
                  <a:lnTo>
                    <a:pt x="76" y="102"/>
                  </a:lnTo>
                  <a:lnTo>
                    <a:pt x="116" y="87"/>
                  </a:lnTo>
                  <a:lnTo>
                    <a:pt x="116" y="0"/>
                  </a:lnTo>
                  <a:lnTo>
                    <a:pt x="76" y="15"/>
                  </a:lnTo>
                  <a:close/>
                  <a:moveTo>
                    <a:pt x="44" y="9"/>
                  </a:moveTo>
                  <a:lnTo>
                    <a:pt x="73" y="22"/>
                  </a:lnTo>
                  <a:lnTo>
                    <a:pt x="73" y="92"/>
                  </a:lnTo>
                  <a:lnTo>
                    <a:pt x="44" y="80"/>
                  </a:lnTo>
                  <a:lnTo>
                    <a:pt x="44" y="9"/>
                  </a:lnTo>
                  <a:close/>
                  <a:moveTo>
                    <a:pt x="8" y="20"/>
                  </a:moveTo>
                  <a:lnTo>
                    <a:pt x="37" y="9"/>
                  </a:lnTo>
                  <a:lnTo>
                    <a:pt x="37" y="80"/>
                  </a:lnTo>
                  <a:lnTo>
                    <a:pt x="8" y="92"/>
                  </a:lnTo>
                  <a:lnTo>
                    <a:pt x="8" y="20"/>
                  </a:lnTo>
                  <a:close/>
                  <a:moveTo>
                    <a:pt x="109" y="82"/>
                  </a:moveTo>
                  <a:lnTo>
                    <a:pt x="80" y="92"/>
                  </a:lnTo>
                  <a:lnTo>
                    <a:pt x="80" y="22"/>
                  </a:lnTo>
                  <a:lnTo>
                    <a:pt x="109" y="10"/>
                  </a:lnTo>
                  <a:lnTo>
                    <a:pt x="109" y="82"/>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grpSp>
      <p:sp>
        <p:nvSpPr>
          <p:cNvPr id="96" name="Freeform 55"/>
          <p:cNvSpPr>
            <a:spLocks noEditPoints="1"/>
          </p:cNvSpPr>
          <p:nvPr/>
        </p:nvSpPr>
        <p:spPr bwMode="auto">
          <a:xfrm>
            <a:off x="11777111" y="4112924"/>
            <a:ext cx="256909" cy="239292"/>
          </a:xfrm>
          <a:custGeom>
            <a:avLst/>
            <a:gdLst>
              <a:gd name="T0" fmla="*/ 53 w 107"/>
              <a:gd name="T1" fmla="*/ 13 h 100"/>
              <a:gd name="T2" fmla="*/ 37 w 107"/>
              <a:gd name="T3" fmla="*/ 16 h 100"/>
              <a:gd name="T4" fmla="*/ 24 w 107"/>
              <a:gd name="T5" fmla="*/ 23 h 100"/>
              <a:gd name="T6" fmla="*/ 13 w 107"/>
              <a:gd name="T7" fmla="*/ 43 h 100"/>
              <a:gd name="T8" fmla="*/ 17 w 107"/>
              <a:gd name="T9" fmla="*/ 55 h 100"/>
              <a:gd name="T10" fmla="*/ 27 w 107"/>
              <a:gd name="T11" fmla="*/ 66 h 100"/>
              <a:gd name="T12" fmla="*/ 33 w 107"/>
              <a:gd name="T13" fmla="*/ 75 h 100"/>
              <a:gd name="T14" fmla="*/ 33 w 107"/>
              <a:gd name="T15" fmla="*/ 79 h 100"/>
              <a:gd name="T16" fmla="*/ 36 w 107"/>
              <a:gd name="T17" fmla="*/ 77 h 100"/>
              <a:gd name="T18" fmla="*/ 45 w 107"/>
              <a:gd name="T19" fmla="*/ 73 h 100"/>
              <a:gd name="T20" fmla="*/ 47 w 107"/>
              <a:gd name="T21" fmla="*/ 73 h 100"/>
              <a:gd name="T22" fmla="*/ 53 w 107"/>
              <a:gd name="T23" fmla="*/ 73 h 100"/>
              <a:gd name="T24" fmla="*/ 70 w 107"/>
              <a:gd name="T25" fmla="*/ 71 h 100"/>
              <a:gd name="T26" fmla="*/ 83 w 107"/>
              <a:gd name="T27" fmla="*/ 64 h 100"/>
              <a:gd name="T28" fmla="*/ 93 w 107"/>
              <a:gd name="T29" fmla="*/ 43 h 100"/>
              <a:gd name="T30" fmla="*/ 83 w 107"/>
              <a:gd name="T31" fmla="*/ 23 h 100"/>
              <a:gd name="T32" fmla="*/ 70 w 107"/>
              <a:gd name="T33" fmla="*/ 16 h 100"/>
              <a:gd name="T34" fmla="*/ 53 w 107"/>
              <a:gd name="T35" fmla="*/ 13 h 100"/>
              <a:gd name="T36" fmla="*/ 53 w 107"/>
              <a:gd name="T37" fmla="*/ 0 h 100"/>
              <a:gd name="T38" fmla="*/ 53 w 107"/>
              <a:gd name="T39" fmla="*/ 0 h 100"/>
              <a:gd name="T40" fmla="*/ 107 w 107"/>
              <a:gd name="T41" fmla="*/ 43 h 100"/>
              <a:gd name="T42" fmla="*/ 53 w 107"/>
              <a:gd name="T43" fmla="*/ 87 h 100"/>
              <a:gd name="T44" fmla="*/ 45 w 107"/>
              <a:gd name="T45" fmla="*/ 86 h 100"/>
              <a:gd name="T46" fmla="*/ 7 w 107"/>
              <a:gd name="T47" fmla="*/ 100 h 100"/>
              <a:gd name="T48" fmla="*/ 7 w 107"/>
              <a:gd name="T49" fmla="*/ 97 h 100"/>
              <a:gd name="T50" fmla="*/ 20 w 107"/>
              <a:gd name="T51" fmla="*/ 80 h 100"/>
              <a:gd name="T52" fmla="*/ 20 w 107"/>
              <a:gd name="T53" fmla="*/ 77 h 100"/>
              <a:gd name="T54" fmla="*/ 0 w 107"/>
              <a:gd name="T55" fmla="*/ 43 h 100"/>
              <a:gd name="T56" fmla="*/ 53 w 107"/>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00">
                <a:moveTo>
                  <a:pt x="53" y="13"/>
                </a:moveTo>
                <a:cubicBezTo>
                  <a:pt x="48" y="13"/>
                  <a:pt x="42" y="14"/>
                  <a:pt x="37" y="16"/>
                </a:cubicBezTo>
                <a:cubicBezTo>
                  <a:pt x="32" y="18"/>
                  <a:pt x="28" y="20"/>
                  <a:pt x="24" y="23"/>
                </a:cubicBezTo>
                <a:cubicBezTo>
                  <a:pt x="17" y="29"/>
                  <a:pt x="13" y="36"/>
                  <a:pt x="13" y="43"/>
                </a:cubicBezTo>
                <a:cubicBezTo>
                  <a:pt x="13" y="48"/>
                  <a:pt x="14" y="52"/>
                  <a:pt x="17" y="55"/>
                </a:cubicBezTo>
                <a:cubicBezTo>
                  <a:pt x="19" y="59"/>
                  <a:pt x="23" y="63"/>
                  <a:pt x="27" y="66"/>
                </a:cubicBezTo>
                <a:cubicBezTo>
                  <a:pt x="30" y="68"/>
                  <a:pt x="32" y="71"/>
                  <a:pt x="33" y="75"/>
                </a:cubicBezTo>
                <a:cubicBezTo>
                  <a:pt x="33" y="76"/>
                  <a:pt x="33" y="78"/>
                  <a:pt x="33" y="79"/>
                </a:cubicBezTo>
                <a:cubicBezTo>
                  <a:pt x="34" y="78"/>
                  <a:pt x="35" y="78"/>
                  <a:pt x="36" y="77"/>
                </a:cubicBezTo>
                <a:cubicBezTo>
                  <a:pt x="38" y="74"/>
                  <a:pt x="42" y="73"/>
                  <a:pt x="45" y="73"/>
                </a:cubicBezTo>
                <a:cubicBezTo>
                  <a:pt x="46" y="73"/>
                  <a:pt x="46" y="73"/>
                  <a:pt x="47" y="73"/>
                </a:cubicBezTo>
                <a:cubicBezTo>
                  <a:pt x="49" y="73"/>
                  <a:pt x="51" y="73"/>
                  <a:pt x="53" y="73"/>
                </a:cubicBezTo>
                <a:cubicBezTo>
                  <a:pt x="59" y="73"/>
                  <a:pt x="65" y="73"/>
                  <a:pt x="70" y="71"/>
                </a:cubicBezTo>
                <a:cubicBezTo>
                  <a:pt x="75" y="69"/>
                  <a:pt x="79" y="67"/>
                  <a:pt x="83" y="64"/>
                </a:cubicBezTo>
                <a:cubicBezTo>
                  <a:pt x="90" y="58"/>
                  <a:pt x="93" y="51"/>
                  <a:pt x="93" y="43"/>
                </a:cubicBezTo>
                <a:cubicBezTo>
                  <a:pt x="93" y="36"/>
                  <a:pt x="90" y="29"/>
                  <a:pt x="83" y="23"/>
                </a:cubicBezTo>
                <a:cubicBezTo>
                  <a:pt x="79" y="20"/>
                  <a:pt x="75" y="18"/>
                  <a:pt x="70" y="16"/>
                </a:cubicBezTo>
                <a:cubicBezTo>
                  <a:pt x="65" y="14"/>
                  <a:pt x="59" y="13"/>
                  <a:pt x="53" y="13"/>
                </a:cubicBezTo>
                <a:close/>
                <a:moveTo>
                  <a:pt x="53" y="0"/>
                </a:moveTo>
                <a:cubicBezTo>
                  <a:pt x="53" y="0"/>
                  <a:pt x="53" y="0"/>
                  <a:pt x="53" y="0"/>
                </a:cubicBezTo>
                <a:cubicBezTo>
                  <a:pt x="83" y="0"/>
                  <a:pt x="107" y="19"/>
                  <a:pt x="107" y="43"/>
                </a:cubicBezTo>
                <a:cubicBezTo>
                  <a:pt x="107" y="67"/>
                  <a:pt x="83" y="87"/>
                  <a:pt x="53" y="87"/>
                </a:cubicBezTo>
                <a:cubicBezTo>
                  <a:pt x="51" y="87"/>
                  <a:pt x="48" y="87"/>
                  <a:pt x="45" y="86"/>
                </a:cubicBezTo>
                <a:cubicBezTo>
                  <a:pt x="34" y="98"/>
                  <a:pt x="20" y="100"/>
                  <a:pt x="7" y="100"/>
                </a:cubicBezTo>
                <a:cubicBezTo>
                  <a:pt x="7" y="97"/>
                  <a:pt x="7" y="97"/>
                  <a:pt x="7" y="97"/>
                </a:cubicBezTo>
                <a:cubicBezTo>
                  <a:pt x="14" y="94"/>
                  <a:pt x="20" y="87"/>
                  <a:pt x="20" y="80"/>
                </a:cubicBezTo>
                <a:cubicBezTo>
                  <a:pt x="20" y="79"/>
                  <a:pt x="20" y="78"/>
                  <a:pt x="20" y="77"/>
                </a:cubicBezTo>
                <a:cubicBezTo>
                  <a:pt x="8" y="69"/>
                  <a:pt x="0" y="57"/>
                  <a:pt x="0" y="43"/>
                </a:cubicBezTo>
                <a:cubicBezTo>
                  <a:pt x="0" y="19"/>
                  <a:pt x="24" y="0"/>
                  <a:pt x="53" y="0"/>
                </a:cubicBez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97" name="Freeform 56"/>
          <p:cNvSpPr>
            <a:spLocks noEditPoints="1"/>
          </p:cNvSpPr>
          <p:nvPr/>
        </p:nvSpPr>
        <p:spPr bwMode="auto">
          <a:xfrm>
            <a:off x="11599477" y="4243580"/>
            <a:ext cx="161485" cy="161486"/>
          </a:xfrm>
          <a:custGeom>
            <a:avLst/>
            <a:gdLst>
              <a:gd name="T0" fmla="*/ 62 w 67"/>
              <a:gd name="T1" fmla="*/ 17 h 67"/>
              <a:gd name="T2" fmla="*/ 67 w 67"/>
              <a:gd name="T3" fmla="*/ 13 h 67"/>
              <a:gd name="T4" fmla="*/ 67 w 67"/>
              <a:gd name="T5" fmla="*/ 5 h 67"/>
              <a:gd name="T6" fmla="*/ 58 w 67"/>
              <a:gd name="T7" fmla="*/ 5 h 67"/>
              <a:gd name="T8" fmla="*/ 58 w 67"/>
              <a:gd name="T9" fmla="*/ 0 h 67"/>
              <a:gd name="T10" fmla="*/ 4 w 67"/>
              <a:gd name="T11" fmla="*/ 0 h 67"/>
              <a:gd name="T12" fmla="*/ 0 w 67"/>
              <a:gd name="T13" fmla="*/ 5 h 67"/>
              <a:gd name="T14" fmla="*/ 0 w 67"/>
              <a:gd name="T15" fmla="*/ 63 h 67"/>
              <a:gd name="T16" fmla="*/ 4 w 67"/>
              <a:gd name="T17" fmla="*/ 67 h 67"/>
              <a:gd name="T18" fmla="*/ 58 w 67"/>
              <a:gd name="T19" fmla="*/ 67 h 67"/>
              <a:gd name="T20" fmla="*/ 58 w 67"/>
              <a:gd name="T21" fmla="*/ 50 h 67"/>
              <a:gd name="T22" fmla="*/ 62 w 67"/>
              <a:gd name="T23" fmla="*/ 50 h 67"/>
              <a:gd name="T24" fmla="*/ 67 w 67"/>
              <a:gd name="T25" fmla="*/ 46 h 67"/>
              <a:gd name="T26" fmla="*/ 67 w 67"/>
              <a:gd name="T27" fmla="*/ 38 h 67"/>
              <a:gd name="T28" fmla="*/ 58 w 67"/>
              <a:gd name="T29" fmla="*/ 38 h 67"/>
              <a:gd name="T30" fmla="*/ 58 w 67"/>
              <a:gd name="T31" fmla="*/ 34 h 67"/>
              <a:gd name="T32" fmla="*/ 62 w 67"/>
              <a:gd name="T33" fmla="*/ 34 h 67"/>
              <a:gd name="T34" fmla="*/ 67 w 67"/>
              <a:gd name="T35" fmla="*/ 30 h 67"/>
              <a:gd name="T36" fmla="*/ 67 w 67"/>
              <a:gd name="T37" fmla="*/ 21 h 67"/>
              <a:gd name="T38" fmla="*/ 58 w 67"/>
              <a:gd name="T39" fmla="*/ 21 h 67"/>
              <a:gd name="T40" fmla="*/ 58 w 67"/>
              <a:gd name="T41" fmla="*/ 17 h 67"/>
              <a:gd name="T42" fmla="*/ 62 w 67"/>
              <a:gd name="T43" fmla="*/ 17 h 67"/>
              <a:gd name="T44" fmla="*/ 37 w 67"/>
              <a:gd name="T45" fmla="*/ 17 h 67"/>
              <a:gd name="T46" fmla="*/ 46 w 67"/>
              <a:gd name="T47" fmla="*/ 25 h 67"/>
              <a:gd name="T48" fmla="*/ 37 w 67"/>
              <a:gd name="T49" fmla="*/ 34 h 67"/>
              <a:gd name="T50" fmla="*/ 29 w 67"/>
              <a:gd name="T51" fmla="*/ 25 h 67"/>
              <a:gd name="T52" fmla="*/ 37 w 67"/>
              <a:gd name="T53" fmla="*/ 17 h 67"/>
              <a:gd name="T54" fmla="*/ 16 w 67"/>
              <a:gd name="T55" fmla="*/ 63 h 67"/>
              <a:gd name="T56" fmla="*/ 12 w 67"/>
              <a:gd name="T57" fmla="*/ 63 h 67"/>
              <a:gd name="T58" fmla="*/ 12 w 67"/>
              <a:gd name="T59" fmla="*/ 5 h 67"/>
              <a:gd name="T60" fmla="*/ 16 w 67"/>
              <a:gd name="T61" fmla="*/ 5 h 67"/>
              <a:gd name="T62" fmla="*/ 16 w 67"/>
              <a:gd name="T63" fmla="*/ 63 h 67"/>
              <a:gd name="T64" fmla="*/ 50 w 67"/>
              <a:gd name="T65" fmla="*/ 50 h 67"/>
              <a:gd name="T66" fmla="*/ 25 w 67"/>
              <a:gd name="T67" fmla="*/ 50 h 67"/>
              <a:gd name="T68" fmla="*/ 25 w 67"/>
              <a:gd name="T69" fmla="*/ 46 h 67"/>
              <a:gd name="T70" fmla="*/ 33 w 67"/>
              <a:gd name="T71" fmla="*/ 38 h 67"/>
              <a:gd name="T72" fmla="*/ 33 w 67"/>
              <a:gd name="T73" fmla="*/ 38 h 67"/>
              <a:gd name="T74" fmla="*/ 41 w 67"/>
              <a:gd name="T75" fmla="*/ 38 h 67"/>
              <a:gd name="T76" fmla="*/ 50 w 67"/>
              <a:gd name="T77" fmla="*/ 46 h 67"/>
              <a:gd name="T78" fmla="*/ 50 w 67"/>
              <a:gd name="T79"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67">
                <a:moveTo>
                  <a:pt x="62" y="17"/>
                </a:moveTo>
                <a:cubicBezTo>
                  <a:pt x="65" y="17"/>
                  <a:pt x="67" y="15"/>
                  <a:pt x="67" y="13"/>
                </a:cubicBezTo>
                <a:cubicBezTo>
                  <a:pt x="67" y="5"/>
                  <a:pt x="67" y="5"/>
                  <a:pt x="67" y="5"/>
                </a:cubicBezTo>
                <a:cubicBezTo>
                  <a:pt x="58" y="5"/>
                  <a:pt x="58" y="5"/>
                  <a:pt x="58" y="5"/>
                </a:cubicBezTo>
                <a:cubicBezTo>
                  <a:pt x="58" y="0"/>
                  <a:pt x="58" y="0"/>
                  <a:pt x="58" y="0"/>
                </a:cubicBezTo>
                <a:cubicBezTo>
                  <a:pt x="4" y="0"/>
                  <a:pt x="4" y="0"/>
                  <a:pt x="4" y="0"/>
                </a:cubicBezTo>
                <a:cubicBezTo>
                  <a:pt x="2" y="0"/>
                  <a:pt x="0" y="2"/>
                  <a:pt x="0" y="5"/>
                </a:cubicBezTo>
                <a:cubicBezTo>
                  <a:pt x="0" y="63"/>
                  <a:pt x="0" y="63"/>
                  <a:pt x="0" y="63"/>
                </a:cubicBezTo>
                <a:cubicBezTo>
                  <a:pt x="0" y="65"/>
                  <a:pt x="2" y="67"/>
                  <a:pt x="4" y="67"/>
                </a:cubicBezTo>
                <a:cubicBezTo>
                  <a:pt x="58" y="67"/>
                  <a:pt x="58" y="67"/>
                  <a:pt x="58" y="67"/>
                </a:cubicBezTo>
                <a:cubicBezTo>
                  <a:pt x="58" y="50"/>
                  <a:pt x="58" y="50"/>
                  <a:pt x="58" y="50"/>
                </a:cubicBezTo>
                <a:cubicBezTo>
                  <a:pt x="62" y="50"/>
                  <a:pt x="62" y="50"/>
                  <a:pt x="62" y="50"/>
                </a:cubicBezTo>
                <a:cubicBezTo>
                  <a:pt x="65" y="50"/>
                  <a:pt x="67" y="49"/>
                  <a:pt x="67" y="46"/>
                </a:cubicBezTo>
                <a:cubicBezTo>
                  <a:pt x="67" y="38"/>
                  <a:pt x="67" y="38"/>
                  <a:pt x="67" y="38"/>
                </a:cubicBezTo>
                <a:cubicBezTo>
                  <a:pt x="58" y="38"/>
                  <a:pt x="58" y="38"/>
                  <a:pt x="58" y="38"/>
                </a:cubicBezTo>
                <a:cubicBezTo>
                  <a:pt x="58" y="34"/>
                  <a:pt x="58" y="34"/>
                  <a:pt x="58" y="34"/>
                </a:cubicBezTo>
                <a:cubicBezTo>
                  <a:pt x="62" y="34"/>
                  <a:pt x="62" y="34"/>
                  <a:pt x="62" y="34"/>
                </a:cubicBezTo>
                <a:cubicBezTo>
                  <a:pt x="65" y="34"/>
                  <a:pt x="67" y="32"/>
                  <a:pt x="67" y="30"/>
                </a:cubicBezTo>
                <a:cubicBezTo>
                  <a:pt x="67" y="21"/>
                  <a:pt x="67" y="21"/>
                  <a:pt x="67" y="21"/>
                </a:cubicBezTo>
                <a:cubicBezTo>
                  <a:pt x="58" y="21"/>
                  <a:pt x="58" y="21"/>
                  <a:pt x="58" y="21"/>
                </a:cubicBezTo>
                <a:cubicBezTo>
                  <a:pt x="58" y="17"/>
                  <a:pt x="58" y="17"/>
                  <a:pt x="58" y="17"/>
                </a:cubicBezTo>
                <a:lnTo>
                  <a:pt x="62" y="17"/>
                </a:lnTo>
                <a:close/>
                <a:moveTo>
                  <a:pt x="37" y="17"/>
                </a:moveTo>
                <a:cubicBezTo>
                  <a:pt x="42" y="17"/>
                  <a:pt x="46" y="21"/>
                  <a:pt x="46" y="25"/>
                </a:cubicBezTo>
                <a:cubicBezTo>
                  <a:pt x="46" y="30"/>
                  <a:pt x="42" y="34"/>
                  <a:pt x="37" y="34"/>
                </a:cubicBezTo>
                <a:cubicBezTo>
                  <a:pt x="33" y="34"/>
                  <a:pt x="29" y="30"/>
                  <a:pt x="29" y="25"/>
                </a:cubicBezTo>
                <a:cubicBezTo>
                  <a:pt x="29" y="21"/>
                  <a:pt x="33" y="17"/>
                  <a:pt x="37" y="17"/>
                </a:cubicBezTo>
                <a:close/>
                <a:moveTo>
                  <a:pt x="16" y="63"/>
                </a:moveTo>
                <a:cubicBezTo>
                  <a:pt x="12" y="63"/>
                  <a:pt x="12" y="63"/>
                  <a:pt x="12" y="63"/>
                </a:cubicBezTo>
                <a:cubicBezTo>
                  <a:pt x="12" y="5"/>
                  <a:pt x="12" y="5"/>
                  <a:pt x="12" y="5"/>
                </a:cubicBezTo>
                <a:cubicBezTo>
                  <a:pt x="16" y="5"/>
                  <a:pt x="16" y="5"/>
                  <a:pt x="16" y="5"/>
                </a:cubicBezTo>
                <a:lnTo>
                  <a:pt x="16" y="63"/>
                </a:lnTo>
                <a:close/>
                <a:moveTo>
                  <a:pt x="50" y="50"/>
                </a:moveTo>
                <a:cubicBezTo>
                  <a:pt x="25" y="50"/>
                  <a:pt x="25" y="50"/>
                  <a:pt x="25" y="50"/>
                </a:cubicBezTo>
                <a:cubicBezTo>
                  <a:pt x="25" y="46"/>
                  <a:pt x="25" y="46"/>
                  <a:pt x="25" y="46"/>
                </a:cubicBezTo>
                <a:cubicBezTo>
                  <a:pt x="25" y="42"/>
                  <a:pt x="28" y="38"/>
                  <a:pt x="33" y="38"/>
                </a:cubicBezTo>
                <a:cubicBezTo>
                  <a:pt x="33" y="38"/>
                  <a:pt x="33" y="38"/>
                  <a:pt x="33" y="38"/>
                </a:cubicBezTo>
                <a:cubicBezTo>
                  <a:pt x="41" y="38"/>
                  <a:pt x="41" y="38"/>
                  <a:pt x="41" y="38"/>
                </a:cubicBezTo>
                <a:cubicBezTo>
                  <a:pt x="46" y="38"/>
                  <a:pt x="50" y="42"/>
                  <a:pt x="50" y="46"/>
                </a:cubicBezTo>
                <a:lnTo>
                  <a:pt x="50" y="50"/>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98" name="Freeform 57"/>
          <p:cNvSpPr>
            <a:spLocks noEditPoints="1"/>
          </p:cNvSpPr>
          <p:nvPr/>
        </p:nvSpPr>
        <p:spPr bwMode="auto">
          <a:xfrm>
            <a:off x="11875470" y="3803165"/>
            <a:ext cx="139465" cy="136528"/>
          </a:xfrm>
          <a:custGeom>
            <a:avLst/>
            <a:gdLst>
              <a:gd name="T0" fmla="*/ 58 w 58"/>
              <a:gd name="T1" fmla="*/ 29 h 57"/>
              <a:gd name="T2" fmla="*/ 29 w 58"/>
              <a:gd name="T3" fmla="*/ 57 h 57"/>
              <a:gd name="T4" fmla="*/ 0 w 58"/>
              <a:gd name="T5" fmla="*/ 29 h 57"/>
              <a:gd name="T6" fmla="*/ 29 w 58"/>
              <a:gd name="T7" fmla="*/ 0 h 57"/>
              <a:gd name="T8" fmla="*/ 58 w 58"/>
              <a:gd name="T9" fmla="*/ 29 h 57"/>
              <a:gd name="T10" fmla="*/ 6 w 58"/>
              <a:gd name="T11" fmla="*/ 29 h 57"/>
              <a:gd name="T12" fmla="*/ 29 w 58"/>
              <a:gd name="T13" fmla="*/ 52 h 57"/>
              <a:gd name="T14" fmla="*/ 52 w 58"/>
              <a:gd name="T15" fmla="*/ 29 h 57"/>
              <a:gd name="T16" fmla="*/ 29 w 58"/>
              <a:gd name="T17" fmla="*/ 6 h 57"/>
              <a:gd name="T18" fmla="*/ 6 w 58"/>
              <a:gd name="T19" fmla="*/ 29 h 57"/>
              <a:gd name="T20" fmla="*/ 32 w 58"/>
              <a:gd name="T21" fmla="*/ 12 h 57"/>
              <a:gd name="T22" fmla="*/ 46 w 58"/>
              <a:gd name="T23" fmla="*/ 26 h 57"/>
              <a:gd name="T24" fmla="*/ 46 w 58"/>
              <a:gd name="T25" fmla="*/ 31 h 57"/>
              <a:gd name="T26" fmla="*/ 41 w 58"/>
              <a:gd name="T27" fmla="*/ 31 h 57"/>
              <a:gd name="T28" fmla="*/ 33 w 58"/>
              <a:gd name="T29" fmla="*/ 23 h 57"/>
              <a:gd name="T30" fmla="*/ 33 w 58"/>
              <a:gd name="T31" fmla="*/ 43 h 57"/>
              <a:gd name="T32" fmla="*/ 29 w 58"/>
              <a:gd name="T33" fmla="*/ 47 h 57"/>
              <a:gd name="T34" fmla="*/ 25 w 58"/>
              <a:gd name="T35" fmla="*/ 43 h 57"/>
              <a:gd name="T36" fmla="*/ 25 w 58"/>
              <a:gd name="T37" fmla="*/ 23 h 57"/>
              <a:gd name="T38" fmla="*/ 17 w 58"/>
              <a:gd name="T39" fmla="*/ 31 h 57"/>
              <a:gd name="T40" fmla="*/ 12 w 58"/>
              <a:gd name="T41" fmla="*/ 31 h 57"/>
              <a:gd name="T42" fmla="*/ 11 w 58"/>
              <a:gd name="T43" fmla="*/ 29 h 57"/>
              <a:gd name="T44" fmla="*/ 12 w 58"/>
              <a:gd name="T45" fmla="*/ 26 h 57"/>
              <a:gd name="T46" fmla="*/ 27 w 58"/>
              <a:gd name="T47" fmla="*/ 12 h 57"/>
              <a:gd name="T48" fmla="*/ 32 w 58"/>
              <a:gd name="T4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6" y="29"/>
                </a:moveTo>
                <a:cubicBezTo>
                  <a:pt x="6" y="42"/>
                  <a:pt x="16" y="52"/>
                  <a:pt x="29" y="52"/>
                </a:cubicBezTo>
                <a:cubicBezTo>
                  <a:pt x="42" y="52"/>
                  <a:pt x="52" y="42"/>
                  <a:pt x="52" y="29"/>
                </a:cubicBezTo>
                <a:cubicBezTo>
                  <a:pt x="52" y="16"/>
                  <a:pt x="42" y="6"/>
                  <a:pt x="29" y="6"/>
                </a:cubicBezTo>
                <a:cubicBezTo>
                  <a:pt x="16" y="6"/>
                  <a:pt x="6" y="16"/>
                  <a:pt x="6" y="29"/>
                </a:cubicBezTo>
                <a:close/>
                <a:moveTo>
                  <a:pt x="32" y="12"/>
                </a:moveTo>
                <a:cubicBezTo>
                  <a:pt x="46" y="26"/>
                  <a:pt x="46" y="26"/>
                  <a:pt x="46" y="26"/>
                </a:cubicBezTo>
                <a:cubicBezTo>
                  <a:pt x="47" y="28"/>
                  <a:pt x="47" y="30"/>
                  <a:pt x="46" y="31"/>
                </a:cubicBezTo>
                <a:cubicBezTo>
                  <a:pt x="45" y="33"/>
                  <a:pt x="42" y="33"/>
                  <a:pt x="41" y="31"/>
                </a:cubicBezTo>
                <a:cubicBezTo>
                  <a:pt x="33" y="23"/>
                  <a:pt x="33" y="23"/>
                  <a:pt x="33" y="23"/>
                </a:cubicBezTo>
                <a:cubicBezTo>
                  <a:pt x="33" y="43"/>
                  <a:pt x="33" y="43"/>
                  <a:pt x="33" y="43"/>
                </a:cubicBezTo>
                <a:cubicBezTo>
                  <a:pt x="33" y="45"/>
                  <a:pt x="31" y="47"/>
                  <a:pt x="29" y="47"/>
                </a:cubicBezTo>
                <a:cubicBezTo>
                  <a:pt x="27" y="47"/>
                  <a:pt x="25" y="45"/>
                  <a:pt x="25" y="43"/>
                </a:cubicBezTo>
                <a:cubicBezTo>
                  <a:pt x="25" y="23"/>
                  <a:pt x="25" y="23"/>
                  <a:pt x="25" y="23"/>
                </a:cubicBezTo>
                <a:cubicBezTo>
                  <a:pt x="17" y="31"/>
                  <a:pt x="17" y="31"/>
                  <a:pt x="17" y="31"/>
                </a:cubicBezTo>
                <a:cubicBezTo>
                  <a:pt x="16" y="33"/>
                  <a:pt x="14" y="33"/>
                  <a:pt x="12" y="31"/>
                </a:cubicBezTo>
                <a:cubicBezTo>
                  <a:pt x="12" y="31"/>
                  <a:pt x="11" y="30"/>
                  <a:pt x="11" y="29"/>
                </a:cubicBezTo>
                <a:cubicBezTo>
                  <a:pt x="11" y="28"/>
                  <a:pt x="12" y="27"/>
                  <a:pt x="12" y="26"/>
                </a:cubicBezTo>
                <a:cubicBezTo>
                  <a:pt x="27" y="12"/>
                  <a:pt x="27" y="12"/>
                  <a:pt x="27" y="12"/>
                </a:cubicBezTo>
                <a:cubicBezTo>
                  <a:pt x="28" y="11"/>
                  <a:pt x="30" y="11"/>
                  <a:pt x="32" y="12"/>
                </a:cubicBez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99" name="Freeform 58"/>
          <p:cNvSpPr>
            <a:spLocks noEditPoints="1"/>
          </p:cNvSpPr>
          <p:nvPr/>
        </p:nvSpPr>
        <p:spPr bwMode="auto">
          <a:xfrm>
            <a:off x="11851982" y="3973459"/>
            <a:ext cx="110104" cy="110103"/>
          </a:xfrm>
          <a:custGeom>
            <a:avLst/>
            <a:gdLst>
              <a:gd name="T0" fmla="*/ 3 w 46"/>
              <a:gd name="T1" fmla="*/ 0 h 46"/>
              <a:gd name="T2" fmla="*/ 20 w 46"/>
              <a:gd name="T3" fmla="*/ 0 h 46"/>
              <a:gd name="T4" fmla="*/ 20 w 46"/>
              <a:gd name="T5" fmla="*/ 3 h 46"/>
              <a:gd name="T6" fmla="*/ 3 w 46"/>
              <a:gd name="T7" fmla="*/ 3 h 46"/>
              <a:gd name="T8" fmla="*/ 3 w 46"/>
              <a:gd name="T9" fmla="*/ 0 h 46"/>
              <a:gd name="T10" fmla="*/ 26 w 46"/>
              <a:gd name="T11" fmla="*/ 0 h 46"/>
              <a:gd name="T12" fmla="*/ 43 w 46"/>
              <a:gd name="T13" fmla="*/ 0 h 46"/>
              <a:gd name="T14" fmla="*/ 43 w 46"/>
              <a:gd name="T15" fmla="*/ 3 h 46"/>
              <a:gd name="T16" fmla="*/ 26 w 46"/>
              <a:gd name="T17" fmla="*/ 3 h 46"/>
              <a:gd name="T18" fmla="*/ 26 w 46"/>
              <a:gd name="T19" fmla="*/ 0 h 46"/>
              <a:gd name="T20" fmla="*/ 43 w 46"/>
              <a:gd name="T21" fmla="*/ 14 h 46"/>
              <a:gd name="T22" fmla="*/ 41 w 46"/>
              <a:gd name="T23" fmla="*/ 14 h 46"/>
              <a:gd name="T24" fmla="*/ 41 w 46"/>
              <a:gd name="T25" fmla="*/ 3 h 46"/>
              <a:gd name="T26" fmla="*/ 29 w 46"/>
              <a:gd name="T27" fmla="*/ 3 h 46"/>
              <a:gd name="T28" fmla="*/ 29 w 46"/>
              <a:gd name="T29" fmla="*/ 14 h 46"/>
              <a:gd name="T30" fmla="*/ 17 w 46"/>
              <a:gd name="T31" fmla="*/ 14 h 46"/>
              <a:gd name="T32" fmla="*/ 17 w 46"/>
              <a:gd name="T33" fmla="*/ 3 h 46"/>
              <a:gd name="T34" fmla="*/ 6 w 46"/>
              <a:gd name="T35" fmla="*/ 3 h 46"/>
              <a:gd name="T36" fmla="*/ 6 w 46"/>
              <a:gd name="T37" fmla="*/ 14 h 46"/>
              <a:gd name="T38" fmla="*/ 3 w 46"/>
              <a:gd name="T39" fmla="*/ 14 h 46"/>
              <a:gd name="T40" fmla="*/ 0 w 46"/>
              <a:gd name="T41" fmla="*/ 18 h 46"/>
              <a:gd name="T42" fmla="*/ 0 w 46"/>
              <a:gd name="T43" fmla="*/ 43 h 46"/>
              <a:gd name="T44" fmla="*/ 3 w 46"/>
              <a:gd name="T45" fmla="*/ 46 h 46"/>
              <a:gd name="T46" fmla="*/ 17 w 46"/>
              <a:gd name="T47" fmla="*/ 46 h 46"/>
              <a:gd name="T48" fmla="*/ 20 w 46"/>
              <a:gd name="T49" fmla="*/ 43 h 46"/>
              <a:gd name="T50" fmla="*/ 20 w 46"/>
              <a:gd name="T51" fmla="*/ 26 h 46"/>
              <a:gd name="T52" fmla="*/ 26 w 46"/>
              <a:gd name="T53" fmla="*/ 26 h 46"/>
              <a:gd name="T54" fmla="*/ 26 w 46"/>
              <a:gd name="T55" fmla="*/ 43 h 46"/>
              <a:gd name="T56" fmla="*/ 29 w 46"/>
              <a:gd name="T57" fmla="*/ 46 h 46"/>
              <a:gd name="T58" fmla="*/ 43 w 46"/>
              <a:gd name="T59" fmla="*/ 46 h 46"/>
              <a:gd name="T60" fmla="*/ 46 w 46"/>
              <a:gd name="T61" fmla="*/ 43 h 46"/>
              <a:gd name="T62" fmla="*/ 46 w 46"/>
              <a:gd name="T63" fmla="*/ 18 h 46"/>
              <a:gd name="T64" fmla="*/ 43 w 46"/>
              <a:gd name="T65" fmla="*/ 14 h 46"/>
              <a:gd name="T66" fmla="*/ 16 w 46"/>
              <a:gd name="T67" fmla="*/ 43 h 46"/>
              <a:gd name="T68" fmla="*/ 5 w 46"/>
              <a:gd name="T69" fmla="*/ 43 h 46"/>
              <a:gd name="T70" fmla="*/ 3 w 46"/>
              <a:gd name="T71" fmla="*/ 42 h 46"/>
              <a:gd name="T72" fmla="*/ 5 w 46"/>
              <a:gd name="T73" fmla="*/ 40 h 46"/>
              <a:gd name="T74" fmla="*/ 16 w 46"/>
              <a:gd name="T75" fmla="*/ 40 h 46"/>
              <a:gd name="T76" fmla="*/ 17 w 46"/>
              <a:gd name="T77" fmla="*/ 42 h 46"/>
              <a:gd name="T78" fmla="*/ 16 w 46"/>
              <a:gd name="T79" fmla="*/ 43 h 46"/>
              <a:gd name="T80" fmla="*/ 25 w 46"/>
              <a:gd name="T81" fmla="*/ 23 h 46"/>
              <a:gd name="T82" fmla="*/ 22 w 46"/>
              <a:gd name="T83" fmla="*/ 23 h 46"/>
              <a:gd name="T84" fmla="*/ 20 w 46"/>
              <a:gd name="T85" fmla="*/ 22 h 46"/>
              <a:gd name="T86" fmla="*/ 22 w 46"/>
              <a:gd name="T87" fmla="*/ 20 h 46"/>
              <a:gd name="T88" fmla="*/ 25 w 46"/>
              <a:gd name="T89" fmla="*/ 20 h 46"/>
              <a:gd name="T90" fmla="*/ 26 w 46"/>
              <a:gd name="T91" fmla="*/ 22 h 46"/>
              <a:gd name="T92" fmla="*/ 25 w 46"/>
              <a:gd name="T93" fmla="*/ 23 h 46"/>
              <a:gd name="T94" fmla="*/ 42 w 46"/>
              <a:gd name="T95" fmla="*/ 43 h 46"/>
              <a:gd name="T96" fmla="*/ 31 w 46"/>
              <a:gd name="T97" fmla="*/ 43 h 46"/>
              <a:gd name="T98" fmla="*/ 29 w 46"/>
              <a:gd name="T99" fmla="*/ 42 h 46"/>
              <a:gd name="T100" fmla="*/ 31 w 46"/>
              <a:gd name="T101" fmla="*/ 40 h 46"/>
              <a:gd name="T102" fmla="*/ 42 w 46"/>
              <a:gd name="T103" fmla="*/ 40 h 46"/>
              <a:gd name="T104" fmla="*/ 43 w 46"/>
              <a:gd name="T105" fmla="*/ 42 h 46"/>
              <a:gd name="T106" fmla="*/ 42 w 46"/>
              <a:gd name="T107"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46">
                <a:moveTo>
                  <a:pt x="3" y="0"/>
                </a:moveTo>
                <a:cubicBezTo>
                  <a:pt x="20" y="0"/>
                  <a:pt x="20" y="0"/>
                  <a:pt x="20" y="0"/>
                </a:cubicBezTo>
                <a:cubicBezTo>
                  <a:pt x="20" y="3"/>
                  <a:pt x="20" y="3"/>
                  <a:pt x="20" y="3"/>
                </a:cubicBezTo>
                <a:cubicBezTo>
                  <a:pt x="3" y="3"/>
                  <a:pt x="3" y="3"/>
                  <a:pt x="3" y="3"/>
                </a:cubicBezTo>
                <a:lnTo>
                  <a:pt x="3" y="0"/>
                </a:lnTo>
                <a:close/>
                <a:moveTo>
                  <a:pt x="26" y="0"/>
                </a:moveTo>
                <a:cubicBezTo>
                  <a:pt x="43" y="0"/>
                  <a:pt x="43" y="0"/>
                  <a:pt x="43" y="0"/>
                </a:cubicBezTo>
                <a:cubicBezTo>
                  <a:pt x="43" y="3"/>
                  <a:pt x="43" y="3"/>
                  <a:pt x="43" y="3"/>
                </a:cubicBezTo>
                <a:cubicBezTo>
                  <a:pt x="26" y="3"/>
                  <a:pt x="26" y="3"/>
                  <a:pt x="26" y="3"/>
                </a:cubicBezTo>
                <a:lnTo>
                  <a:pt x="26" y="0"/>
                </a:lnTo>
                <a:close/>
                <a:moveTo>
                  <a:pt x="43" y="14"/>
                </a:moveTo>
                <a:cubicBezTo>
                  <a:pt x="41" y="14"/>
                  <a:pt x="41" y="14"/>
                  <a:pt x="41" y="14"/>
                </a:cubicBezTo>
                <a:cubicBezTo>
                  <a:pt x="41" y="3"/>
                  <a:pt x="41" y="3"/>
                  <a:pt x="41" y="3"/>
                </a:cubicBezTo>
                <a:cubicBezTo>
                  <a:pt x="29" y="3"/>
                  <a:pt x="29" y="3"/>
                  <a:pt x="29" y="3"/>
                </a:cubicBezTo>
                <a:cubicBezTo>
                  <a:pt x="29" y="14"/>
                  <a:pt x="29" y="14"/>
                  <a:pt x="29" y="14"/>
                </a:cubicBezTo>
                <a:cubicBezTo>
                  <a:pt x="17" y="14"/>
                  <a:pt x="17" y="14"/>
                  <a:pt x="17" y="14"/>
                </a:cubicBezTo>
                <a:cubicBezTo>
                  <a:pt x="17" y="3"/>
                  <a:pt x="17" y="3"/>
                  <a:pt x="17" y="3"/>
                </a:cubicBezTo>
                <a:cubicBezTo>
                  <a:pt x="6" y="3"/>
                  <a:pt x="6" y="3"/>
                  <a:pt x="6" y="3"/>
                </a:cubicBezTo>
                <a:cubicBezTo>
                  <a:pt x="6" y="14"/>
                  <a:pt x="6" y="14"/>
                  <a:pt x="6" y="14"/>
                </a:cubicBezTo>
                <a:cubicBezTo>
                  <a:pt x="3" y="14"/>
                  <a:pt x="3" y="14"/>
                  <a:pt x="3" y="14"/>
                </a:cubicBezTo>
                <a:cubicBezTo>
                  <a:pt x="2" y="14"/>
                  <a:pt x="0" y="16"/>
                  <a:pt x="0" y="18"/>
                </a:cubicBezTo>
                <a:cubicBezTo>
                  <a:pt x="0" y="43"/>
                  <a:pt x="0" y="43"/>
                  <a:pt x="0" y="43"/>
                </a:cubicBezTo>
                <a:cubicBezTo>
                  <a:pt x="0" y="45"/>
                  <a:pt x="2" y="46"/>
                  <a:pt x="3" y="46"/>
                </a:cubicBezTo>
                <a:cubicBezTo>
                  <a:pt x="17" y="46"/>
                  <a:pt x="17" y="46"/>
                  <a:pt x="17" y="46"/>
                </a:cubicBezTo>
                <a:cubicBezTo>
                  <a:pt x="19" y="46"/>
                  <a:pt x="20" y="45"/>
                  <a:pt x="20" y="43"/>
                </a:cubicBezTo>
                <a:cubicBezTo>
                  <a:pt x="20" y="26"/>
                  <a:pt x="20" y="26"/>
                  <a:pt x="20" y="26"/>
                </a:cubicBezTo>
                <a:cubicBezTo>
                  <a:pt x="26" y="26"/>
                  <a:pt x="26" y="26"/>
                  <a:pt x="26" y="26"/>
                </a:cubicBezTo>
                <a:cubicBezTo>
                  <a:pt x="26" y="43"/>
                  <a:pt x="26" y="43"/>
                  <a:pt x="26" y="43"/>
                </a:cubicBezTo>
                <a:cubicBezTo>
                  <a:pt x="26" y="45"/>
                  <a:pt x="28" y="46"/>
                  <a:pt x="29" y="46"/>
                </a:cubicBezTo>
                <a:cubicBezTo>
                  <a:pt x="43" y="46"/>
                  <a:pt x="43" y="46"/>
                  <a:pt x="43" y="46"/>
                </a:cubicBezTo>
                <a:cubicBezTo>
                  <a:pt x="45" y="46"/>
                  <a:pt x="46" y="45"/>
                  <a:pt x="46" y="43"/>
                </a:cubicBezTo>
                <a:cubicBezTo>
                  <a:pt x="46" y="18"/>
                  <a:pt x="46" y="18"/>
                  <a:pt x="46" y="18"/>
                </a:cubicBezTo>
                <a:cubicBezTo>
                  <a:pt x="46" y="16"/>
                  <a:pt x="45" y="14"/>
                  <a:pt x="43" y="14"/>
                </a:cubicBezTo>
                <a:close/>
                <a:moveTo>
                  <a:pt x="16" y="43"/>
                </a:moveTo>
                <a:cubicBezTo>
                  <a:pt x="5" y="43"/>
                  <a:pt x="5" y="43"/>
                  <a:pt x="5" y="43"/>
                </a:cubicBezTo>
                <a:cubicBezTo>
                  <a:pt x="4" y="43"/>
                  <a:pt x="3" y="43"/>
                  <a:pt x="3" y="42"/>
                </a:cubicBezTo>
                <a:cubicBezTo>
                  <a:pt x="3" y="41"/>
                  <a:pt x="4" y="40"/>
                  <a:pt x="5" y="40"/>
                </a:cubicBezTo>
                <a:cubicBezTo>
                  <a:pt x="16" y="40"/>
                  <a:pt x="16" y="40"/>
                  <a:pt x="16" y="40"/>
                </a:cubicBezTo>
                <a:cubicBezTo>
                  <a:pt x="17" y="40"/>
                  <a:pt x="17" y="41"/>
                  <a:pt x="17" y="42"/>
                </a:cubicBezTo>
                <a:cubicBezTo>
                  <a:pt x="17" y="43"/>
                  <a:pt x="17" y="43"/>
                  <a:pt x="16" y="43"/>
                </a:cubicBezTo>
                <a:close/>
                <a:moveTo>
                  <a:pt x="25" y="23"/>
                </a:moveTo>
                <a:cubicBezTo>
                  <a:pt x="22" y="23"/>
                  <a:pt x="22" y="23"/>
                  <a:pt x="22" y="23"/>
                </a:cubicBezTo>
                <a:cubicBezTo>
                  <a:pt x="21" y="23"/>
                  <a:pt x="20" y="22"/>
                  <a:pt x="20" y="22"/>
                </a:cubicBezTo>
                <a:cubicBezTo>
                  <a:pt x="20" y="21"/>
                  <a:pt x="21" y="20"/>
                  <a:pt x="22" y="20"/>
                </a:cubicBezTo>
                <a:cubicBezTo>
                  <a:pt x="25" y="20"/>
                  <a:pt x="25" y="20"/>
                  <a:pt x="25" y="20"/>
                </a:cubicBezTo>
                <a:cubicBezTo>
                  <a:pt x="25" y="20"/>
                  <a:pt x="26" y="21"/>
                  <a:pt x="26" y="22"/>
                </a:cubicBezTo>
                <a:cubicBezTo>
                  <a:pt x="26" y="22"/>
                  <a:pt x="25" y="23"/>
                  <a:pt x="25" y="23"/>
                </a:cubicBezTo>
                <a:close/>
                <a:moveTo>
                  <a:pt x="42" y="43"/>
                </a:moveTo>
                <a:cubicBezTo>
                  <a:pt x="31" y="43"/>
                  <a:pt x="31" y="43"/>
                  <a:pt x="31" y="43"/>
                </a:cubicBezTo>
                <a:cubicBezTo>
                  <a:pt x="30" y="43"/>
                  <a:pt x="29" y="43"/>
                  <a:pt x="29" y="42"/>
                </a:cubicBezTo>
                <a:cubicBezTo>
                  <a:pt x="29" y="41"/>
                  <a:pt x="30" y="40"/>
                  <a:pt x="31" y="40"/>
                </a:cubicBezTo>
                <a:cubicBezTo>
                  <a:pt x="42" y="40"/>
                  <a:pt x="42" y="40"/>
                  <a:pt x="42" y="40"/>
                </a:cubicBezTo>
                <a:cubicBezTo>
                  <a:pt x="43" y="40"/>
                  <a:pt x="43" y="41"/>
                  <a:pt x="43" y="42"/>
                </a:cubicBezTo>
                <a:cubicBezTo>
                  <a:pt x="43" y="43"/>
                  <a:pt x="43" y="43"/>
                  <a:pt x="42" y="43"/>
                </a:cubicBez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00" name="Freeform 59"/>
          <p:cNvSpPr/>
          <p:nvPr/>
        </p:nvSpPr>
        <p:spPr bwMode="auto">
          <a:xfrm>
            <a:off x="11652327" y="3995479"/>
            <a:ext cx="177634" cy="179102"/>
          </a:xfrm>
          <a:custGeom>
            <a:avLst/>
            <a:gdLst>
              <a:gd name="T0" fmla="*/ 61 w 121"/>
              <a:gd name="T1" fmla="*/ 122 h 122"/>
              <a:gd name="T2" fmla="*/ 121 w 121"/>
              <a:gd name="T3" fmla="*/ 62 h 122"/>
              <a:gd name="T4" fmla="*/ 84 w 121"/>
              <a:gd name="T5" fmla="*/ 62 h 122"/>
              <a:gd name="T6" fmla="*/ 84 w 121"/>
              <a:gd name="T7" fmla="*/ 0 h 122"/>
              <a:gd name="T8" fmla="*/ 38 w 121"/>
              <a:gd name="T9" fmla="*/ 0 h 122"/>
              <a:gd name="T10" fmla="*/ 38 w 121"/>
              <a:gd name="T11" fmla="*/ 62 h 122"/>
              <a:gd name="T12" fmla="*/ 0 w 121"/>
              <a:gd name="T13" fmla="*/ 62 h 122"/>
              <a:gd name="T14" fmla="*/ 61 w 121"/>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2">
                <a:moveTo>
                  <a:pt x="61" y="122"/>
                </a:moveTo>
                <a:lnTo>
                  <a:pt x="121" y="62"/>
                </a:lnTo>
                <a:lnTo>
                  <a:pt x="84" y="62"/>
                </a:lnTo>
                <a:lnTo>
                  <a:pt x="84" y="0"/>
                </a:lnTo>
                <a:lnTo>
                  <a:pt x="38" y="0"/>
                </a:lnTo>
                <a:lnTo>
                  <a:pt x="38" y="62"/>
                </a:lnTo>
                <a:lnTo>
                  <a:pt x="0" y="62"/>
                </a:lnTo>
                <a:lnTo>
                  <a:pt x="61" y="122"/>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01" name="Freeform 60"/>
          <p:cNvSpPr>
            <a:spLocks noEditPoints="1"/>
          </p:cNvSpPr>
          <p:nvPr/>
        </p:nvSpPr>
        <p:spPr bwMode="auto">
          <a:xfrm>
            <a:off x="11859321" y="3599106"/>
            <a:ext cx="148274" cy="148273"/>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57 w 62"/>
              <a:gd name="T11" fmla="*/ 35 h 62"/>
              <a:gd name="T12" fmla="*/ 41 w 62"/>
              <a:gd name="T13" fmla="*/ 34 h 62"/>
              <a:gd name="T14" fmla="*/ 46 w 62"/>
              <a:gd name="T15" fmla="*/ 53 h 62"/>
              <a:gd name="T16" fmla="*/ 57 w 62"/>
              <a:gd name="T17" fmla="*/ 35 h 62"/>
              <a:gd name="T18" fmla="*/ 41 w 62"/>
              <a:gd name="T19" fmla="*/ 55 h 62"/>
              <a:gd name="T20" fmla="*/ 36 w 62"/>
              <a:gd name="T21" fmla="*/ 35 h 62"/>
              <a:gd name="T22" fmla="*/ 35 w 62"/>
              <a:gd name="T23" fmla="*/ 35 h 62"/>
              <a:gd name="T24" fmla="*/ 15 w 62"/>
              <a:gd name="T25" fmla="*/ 52 h 62"/>
              <a:gd name="T26" fmla="*/ 31 w 62"/>
              <a:gd name="T27" fmla="*/ 57 h 62"/>
              <a:gd name="T28" fmla="*/ 41 w 62"/>
              <a:gd name="T29" fmla="*/ 55 h 62"/>
              <a:gd name="T30" fmla="*/ 11 w 62"/>
              <a:gd name="T31" fmla="*/ 48 h 62"/>
              <a:gd name="T32" fmla="*/ 33 w 62"/>
              <a:gd name="T33" fmla="*/ 31 h 62"/>
              <a:gd name="T34" fmla="*/ 34 w 62"/>
              <a:gd name="T35" fmla="*/ 31 h 62"/>
              <a:gd name="T36" fmla="*/ 32 w 62"/>
              <a:gd name="T37" fmla="*/ 26 h 62"/>
              <a:gd name="T38" fmla="*/ 4 w 62"/>
              <a:gd name="T39" fmla="*/ 30 h 62"/>
              <a:gd name="T40" fmla="*/ 4 w 62"/>
              <a:gd name="T41" fmla="*/ 31 h 62"/>
              <a:gd name="T42" fmla="*/ 11 w 62"/>
              <a:gd name="T43" fmla="*/ 48 h 62"/>
              <a:gd name="T44" fmla="*/ 5 w 62"/>
              <a:gd name="T45" fmla="*/ 25 h 62"/>
              <a:gd name="T46" fmla="*/ 29 w 62"/>
              <a:gd name="T47" fmla="*/ 22 h 62"/>
              <a:gd name="T48" fmla="*/ 20 w 62"/>
              <a:gd name="T49" fmla="*/ 7 h 62"/>
              <a:gd name="T50" fmla="*/ 5 w 62"/>
              <a:gd name="T51" fmla="*/ 25 h 62"/>
              <a:gd name="T52" fmla="*/ 25 w 62"/>
              <a:gd name="T53" fmla="*/ 5 h 62"/>
              <a:gd name="T54" fmla="*/ 35 w 62"/>
              <a:gd name="T55" fmla="*/ 20 h 62"/>
              <a:gd name="T56" fmla="*/ 49 w 62"/>
              <a:gd name="T57" fmla="*/ 11 h 62"/>
              <a:gd name="T58" fmla="*/ 31 w 62"/>
              <a:gd name="T59" fmla="*/ 4 h 62"/>
              <a:gd name="T60" fmla="*/ 25 w 62"/>
              <a:gd name="T61" fmla="*/ 5 h 62"/>
              <a:gd name="T62" fmla="*/ 51 w 62"/>
              <a:gd name="T63" fmla="*/ 14 h 62"/>
              <a:gd name="T64" fmla="*/ 37 w 62"/>
              <a:gd name="T65" fmla="*/ 24 h 62"/>
              <a:gd name="T66" fmla="*/ 38 w 62"/>
              <a:gd name="T67" fmla="*/ 28 h 62"/>
              <a:gd name="T68" fmla="*/ 39 w 62"/>
              <a:gd name="T69" fmla="*/ 30 h 62"/>
              <a:gd name="T70" fmla="*/ 57 w 62"/>
              <a:gd name="T71" fmla="*/ 30 h 62"/>
              <a:gd name="T72" fmla="*/ 51 w 62"/>
              <a:gd name="T7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57" y="35"/>
                </a:moveTo>
                <a:cubicBezTo>
                  <a:pt x="56" y="35"/>
                  <a:pt x="49" y="32"/>
                  <a:pt x="41" y="34"/>
                </a:cubicBezTo>
                <a:cubicBezTo>
                  <a:pt x="44" y="43"/>
                  <a:pt x="45" y="51"/>
                  <a:pt x="46" y="53"/>
                </a:cubicBezTo>
                <a:cubicBezTo>
                  <a:pt x="52" y="49"/>
                  <a:pt x="56" y="42"/>
                  <a:pt x="57" y="35"/>
                </a:cubicBezTo>
                <a:close/>
                <a:moveTo>
                  <a:pt x="41" y="55"/>
                </a:moveTo>
                <a:cubicBezTo>
                  <a:pt x="41" y="53"/>
                  <a:pt x="39" y="45"/>
                  <a:pt x="36" y="35"/>
                </a:cubicBezTo>
                <a:cubicBezTo>
                  <a:pt x="36" y="35"/>
                  <a:pt x="36" y="35"/>
                  <a:pt x="35" y="35"/>
                </a:cubicBezTo>
                <a:cubicBezTo>
                  <a:pt x="20" y="40"/>
                  <a:pt x="15" y="51"/>
                  <a:pt x="15" y="52"/>
                </a:cubicBezTo>
                <a:cubicBezTo>
                  <a:pt x="19" y="55"/>
                  <a:pt x="25" y="57"/>
                  <a:pt x="31" y="57"/>
                </a:cubicBezTo>
                <a:cubicBezTo>
                  <a:pt x="35" y="57"/>
                  <a:pt x="38" y="57"/>
                  <a:pt x="41" y="55"/>
                </a:cubicBezTo>
                <a:close/>
                <a:moveTo>
                  <a:pt x="11" y="48"/>
                </a:moveTo>
                <a:cubicBezTo>
                  <a:pt x="12" y="47"/>
                  <a:pt x="19" y="35"/>
                  <a:pt x="33" y="31"/>
                </a:cubicBezTo>
                <a:cubicBezTo>
                  <a:pt x="33" y="31"/>
                  <a:pt x="33" y="31"/>
                  <a:pt x="34" y="31"/>
                </a:cubicBezTo>
                <a:cubicBezTo>
                  <a:pt x="33" y="29"/>
                  <a:pt x="32" y="28"/>
                  <a:pt x="32" y="26"/>
                </a:cubicBezTo>
                <a:cubicBezTo>
                  <a:pt x="18" y="30"/>
                  <a:pt x="6" y="30"/>
                  <a:pt x="4" y="30"/>
                </a:cubicBezTo>
                <a:cubicBezTo>
                  <a:pt x="4" y="30"/>
                  <a:pt x="4" y="30"/>
                  <a:pt x="4" y="31"/>
                </a:cubicBezTo>
                <a:cubicBezTo>
                  <a:pt x="4" y="38"/>
                  <a:pt x="7" y="44"/>
                  <a:pt x="11" y="48"/>
                </a:cubicBezTo>
                <a:close/>
                <a:moveTo>
                  <a:pt x="5" y="25"/>
                </a:moveTo>
                <a:cubicBezTo>
                  <a:pt x="6" y="25"/>
                  <a:pt x="17" y="25"/>
                  <a:pt x="29" y="22"/>
                </a:cubicBezTo>
                <a:cubicBezTo>
                  <a:pt x="25" y="14"/>
                  <a:pt x="20" y="8"/>
                  <a:pt x="20" y="7"/>
                </a:cubicBezTo>
                <a:cubicBezTo>
                  <a:pt x="12" y="10"/>
                  <a:pt x="7" y="17"/>
                  <a:pt x="5" y="25"/>
                </a:cubicBezTo>
                <a:close/>
                <a:moveTo>
                  <a:pt x="25" y="5"/>
                </a:moveTo>
                <a:cubicBezTo>
                  <a:pt x="25" y="6"/>
                  <a:pt x="30" y="12"/>
                  <a:pt x="35" y="20"/>
                </a:cubicBezTo>
                <a:cubicBezTo>
                  <a:pt x="44" y="17"/>
                  <a:pt x="48" y="12"/>
                  <a:pt x="49" y="11"/>
                </a:cubicBezTo>
                <a:cubicBezTo>
                  <a:pt x="44" y="7"/>
                  <a:pt x="38" y="4"/>
                  <a:pt x="31" y="4"/>
                </a:cubicBezTo>
                <a:cubicBezTo>
                  <a:pt x="29" y="4"/>
                  <a:pt x="27" y="4"/>
                  <a:pt x="25" y="5"/>
                </a:cubicBezTo>
                <a:close/>
                <a:moveTo>
                  <a:pt x="51" y="14"/>
                </a:moveTo>
                <a:cubicBezTo>
                  <a:pt x="51" y="15"/>
                  <a:pt x="46" y="20"/>
                  <a:pt x="37" y="24"/>
                </a:cubicBezTo>
                <a:cubicBezTo>
                  <a:pt x="37" y="26"/>
                  <a:pt x="38" y="27"/>
                  <a:pt x="38" y="28"/>
                </a:cubicBezTo>
                <a:cubicBezTo>
                  <a:pt x="39" y="29"/>
                  <a:pt x="39" y="29"/>
                  <a:pt x="39" y="30"/>
                </a:cubicBezTo>
                <a:cubicBezTo>
                  <a:pt x="48" y="29"/>
                  <a:pt x="57" y="30"/>
                  <a:pt x="57" y="30"/>
                </a:cubicBezTo>
                <a:cubicBezTo>
                  <a:pt x="57" y="24"/>
                  <a:pt x="55" y="18"/>
                  <a:pt x="51" y="14"/>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02" name="Freeform 61"/>
          <p:cNvSpPr>
            <a:spLocks noEditPoints="1"/>
          </p:cNvSpPr>
          <p:nvPr/>
        </p:nvSpPr>
        <p:spPr bwMode="auto">
          <a:xfrm>
            <a:off x="11711049" y="3822249"/>
            <a:ext cx="140933" cy="124784"/>
          </a:xfrm>
          <a:custGeom>
            <a:avLst/>
            <a:gdLst>
              <a:gd name="T0" fmla="*/ 48 w 59"/>
              <a:gd name="T1" fmla="*/ 0 h 52"/>
              <a:gd name="T2" fmla="*/ 11 w 59"/>
              <a:gd name="T3" fmla="*/ 0 h 52"/>
              <a:gd name="T4" fmla="*/ 0 w 59"/>
              <a:gd name="T5" fmla="*/ 12 h 52"/>
              <a:gd name="T6" fmla="*/ 0 w 59"/>
              <a:gd name="T7" fmla="*/ 50 h 52"/>
              <a:gd name="T8" fmla="*/ 2 w 59"/>
              <a:gd name="T9" fmla="*/ 52 h 52"/>
              <a:gd name="T10" fmla="*/ 57 w 59"/>
              <a:gd name="T11" fmla="*/ 52 h 52"/>
              <a:gd name="T12" fmla="*/ 59 w 59"/>
              <a:gd name="T13" fmla="*/ 50 h 52"/>
              <a:gd name="T14" fmla="*/ 59 w 59"/>
              <a:gd name="T15" fmla="*/ 12 h 52"/>
              <a:gd name="T16" fmla="*/ 48 w 59"/>
              <a:gd name="T17" fmla="*/ 0 h 52"/>
              <a:gd name="T18" fmla="*/ 37 w 59"/>
              <a:gd name="T19" fmla="*/ 34 h 52"/>
              <a:gd name="T20" fmla="*/ 37 w 59"/>
              <a:gd name="T21" fmla="*/ 45 h 52"/>
              <a:gd name="T22" fmla="*/ 22 w 59"/>
              <a:gd name="T23" fmla="*/ 45 h 52"/>
              <a:gd name="T24" fmla="*/ 22 w 59"/>
              <a:gd name="T25" fmla="*/ 34 h 52"/>
              <a:gd name="T26" fmla="*/ 11 w 59"/>
              <a:gd name="T27" fmla="*/ 34 h 52"/>
              <a:gd name="T28" fmla="*/ 29 w 59"/>
              <a:gd name="T29" fmla="*/ 19 h 52"/>
              <a:gd name="T30" fmla="*/ 48 w 59"/>
              <a:gd name="T31" fmla="*/ 34 h 52"/>
              <a:gd name="T32" fmla="*/ 37 w 59"/>
              <a:gd name="T33" fmla="*/ 34 h 52"/>
              <a:gd name="T34" fmla="*/ 9 w 59"/>
              <a:gd name="T35" fmla="*/ 8 h 52"/>
              <a:gd name="T36" fmla="*/ 12 w 59"/>
              <a:gd name="T37" fmla="*/ 4 h 52"/>
              <a:gd name="T38" fmla="*/ 46 w 59"/>
              <a:gd name="T39" fmla="*/ 4 h 52"/>
              <a:gd name="T40" fmla="*/ 50 w 59"/>
              <a:gd name="T41" fmla="*/ 8 h 52"/>
              <a:gd name="T42" fmla="*/ 9 w 5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52">
                <a:moveTo>
                  <a:pt x="48" y="0"/>
                </a:moveTo>
                <a:cubicBezTo>
                  <a:pt x="11" y="0"/>
                  <a:pt x="11" y="0"/>
                  <a:pt x="11" y="0"/>
                </a:cubicBezTo>
                <a:cubicBezTo>
                  <a:pt x="0" y="12"/>
                  <a:pt x="0" y="12"/>
                  <a:pt x="0" y="12"/>
                </a:cubicBezTo>
                <a:cubicBezTo>
                  <a:pt x="0" y="50"/>
                  <a:pt x="0" y="50"/>
                  <a:pt x="0" y="50"/>
                </a:cubicBezTo>
                <a:cubicBezTo>
                  <a:pt x="0" y="52"/>
                  <a:pt x="1" y="52"/>
                  <a:pt x="2" y="52"/>
                </a:cubicBezTo>
                <a:cubicBezTo>
                  <a:pt x="57" y="52"/>
                  <a:pt x="57" y="52"/>
                  <a:pt x="57" y="52"/>
                </a:cubicBezTo>
                <a:cubicBezTo>
                  <a:pt x="58" y="52"/>
                  <a:pt x="59" y="52"/>
                  <a:pt x="59" y="50"/>
                </a:cubicBezTo>
                <a:cubicBezTo>
                  <a:pt x="59" y="12"/>
                  <a:pt x="59" y="12"/>
                  <a:pt x="59" y="12"/>
                </a:cubicBezTo>
                <a:lnTo>
                  <a:pt x="48" y="0"/>
                </a:lnTo>
                <a:close/>
                <a:moveTo>
                  <a:pt x="37" y="34"/>
                </a:moveTo>
                <a:cubicBezTo>
                  <a:pt x="37" y="45"/>
                  <a:pt x="37" y="45"/>
                  <a:pt x="37" y="45"/>
                </a:cubicBezTo>
                <a:cubicBezTo>
                  <a:pt x="22" y="45"/>
                  <a:pt x="22" y="45"/>
                  <a:pt x="22" y="45"/>
                </a:cubicBezTo>
                <a:cubicBezTo>
                  <a:pt x="22" y="34"/>
                  <a:pt x="22" y="34"/>
                  <a:pt x="22" y="34"/>
                </a:cubicBezTo>
                <a:cubicBezTo>
                  <a:pt x="11" y="34"/>
                  <a:pt x="11" y="34"/>
                  <a:pt x="11" y="34"/>
                </a:cubicBezTo>
                <a:cubicBezTo>
                  <a:pt x="29" y="19"/>
                  <a:pt x="29" y="19"/>
                  <a:pt x="29" y="19"/>
                </a:cubicBezTo>
                <a:cubicBezTo>
                  <a:pt x="48" y="34"/>
                  <a:pt x="48" y="34"/>
                  <a:pt x="48" y="34"/>
                </a:cubicBezTo>
                <a:lnTo>
                  <a:pt x="37" y="34"/>
                </a:lnTo>
                <a:close/>
                <a:moveTo>
                  <a:pt x="9" y="8"/>
                </a:moveTo>
                <a:cubicBezTo>
                  <a:pt x="12" y="4"/>
                  <a:pt x="12" y="4"/>
                  <a:pt x="12" y="4"/>
                </a:cubicBezTo>
                <a:cubicBezTo>
                  <a:pt x="46" y="4"/>
                  <a:pt x="46" y="4"/>
                  <a:pt x="46" y="4"/>
                </a:cubicBezTo>
                <a:cubicBezTo>
                  <a:pt x="50" y="8"/>
                  <a:pt x="50" y="8"/>
                  <a:pt x="50" y="8"/>
                </a:cubicBezTo>
                <a:lnTo>
                  <a:pt x="9" y="8"/>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03" name="Freeform 62"/>
          <p:cNvSpPr>
            <a:spLocks noEditPoints="1"/>
          </p:cNvSpPr>
          <p:nvPr/>
        </p:nvSpPr>
        <p:spPr bwMode="auto">
          <a:xfrm>
            <a:off x="11405694" y="4064478"/>
            <a:ext cx="227549" cy="199655"/>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7 h 83"/>
              <a:gd name="T16" fmla="*/ 83 w 95"/>
              <a:gd name="T17" fmla="*/ 67 h 83"/>
              <a:gd name="T18" fmla="*/ 83 w 95"/>
              <a:gd name="T19" fmla="*/ 67 h 83"/>
              <a:gd name="T20" fmla="*/ 95 w 95"/>
              <a:gd name="T21" fmla="*/ 34 h 83"/>
              <a:gd name="T22" fmla="*/ 80 w 95"/>
              <a:gd name="T23" fmla="*/ 62 h 83"/>
              <a:gd name="T24" fmla="*/ 78 w 95"/>
              <a:gd name="T25" fmla="*/ 61 h 83"/>
              <a:gd name="T26" fmla="*/ 75 w 95"/>
              <a:gd name="T27" fmla="*/ 55 h 83"/>
              <a:gd name="T28" fmla="*/ 71 w 95"/>
              <a:gd name="T29" fmla="*/ 34 h 83"/>
              <a:gd name="T30" fmla="*/ 75 w 95"/>
              <a:gd name="T31" fmla="*/ 12 h 83"/>
              <a:gd name="T32" fmla="*/ 78 w 95"/>
              <a:gd name="T33" fmla="*/ 7 h 83"/>
              <a:gd name="T34" fmla="*/ 80 w 95"/>
              <a:gd name="T35" fmla="*/ 5 h 83"/>
              <a:gd name="T36" fmla="*/ 82 w 95"/>
              <a:gd name="T37" fmla="*/ 7 h 83"/>
              <a:gd name="T38" fmla="*/ 86 w 95"/>
              <a:gd name="T39" fmla="*/ 12 h 83"/>
              <a:gd name="T40" fmla="*/ 89 w 95"/>
              <a:gd name="T41" fmla="*/ 34 h 83"/>
              <a:gd name="T42" fmla="*/ 86 w 95"/>
              <a:gd name="T43" fmla="*/ 55 h 83"/>
              <a:gd name="T44" fmla="*/ 82 w 95"/>
              <a:gd name="T45" fmla="*/ 61 h 83"/>
              <a:gd name="T46" fmla="*/ 80 w 95"/>
              <a:gd name="T47" fmla="*/ 62 h 83"/>
              <a:gd name="T48" fmla="*/ 23 w 95"/>
              <a:gd name="T49" fmla="*/ 34 h 83"/>
              <a:gd name="T50" fmla="*/ 24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4 w 95"/>
              <a:gd name="T65" fmla="*/ 47 h 83"/>
              <a:gd name="T66" fmla="*/ 23 w 95"/>
              <a:gd name="T67" fmla="*/ 34 h 83"/>
              <a:gd name="T68" fmla="*/ 34 w 95"/>
              <a:gd name="T69" fmla="*/ 53 h 83"/>
              <a:gd name="T70" fmla="*/ 22 w 95"/>
              <a:gd name="T71" fmla="*/ 51 h 83"/>
              <a:gd name="T72" fmla="*/ 30 w 95"/>
              <a:gd name="T73" fmla="*/ 81 h 83"/>
              <a:gd name="T74" fmla="*/ 33 w 95"/>
              <a:gd name="T75" fmla="*/ 83 h 83"/>
              <a:gd name="T76" fmla="*/ 44 w 95"/>
              <a:gd name="T77" fmla="*/ 78 h 83"/>
              <a:gd name="T78" fmla="*/ 46 w 95"/>
              <a:gd name="T79" fmla="*/ 75 h 83"/>
              <a:gd name="T80" fmla="*/ 34 w 95"/>
              <a:gd name="T81" fmla="*/ 53 h 83"/>
              <a:gd name="T82" fmla="*/ 80 w 95"/>
              <a:gd name="T83" fmla="*/ 45 h 83"/>
              <a:gd name="T84" fmla="*/ 79 w 95"/>
              <a:gd name="T85" fmla="*/ 44 h 83"/>
              <a:gd name="T86" fmla="*/ 78 w 95"/>
              <a:gd name="T87" fmla="*/ 42 h 83"/>
              <a:gd name="T88" fmla="*/ 77 w 95"/>
              <a:gd name="T89" fmla="*/ 34 h 83"/>
              <a:gd name="T90" fmla="*/ 78 w 95"/>
              <a:gd name="T91" fmla="*/ 25 h 83"/>
              <a:gd name="T92" fmla="*/ 79 w 95"/>
              <a:gd name="T93" fmla="*/ 23 h 83"/>
              <a:gd name="T94" fmla="*/ 80 w 95"/>
              <a:gd name="T95" fmla="*/ 23 h 83"/>
              <a:gd name="T96" fmla="*/ 81 w 95"/>
              <a:gd name="T97" fmla="*/ 23 h 83"/>
              <a:gd name="T98" fmla="*/ 82 w 95"/>
              <a:gd name="T99" fmla="*/ 25 h 83"/>
              <a:gd name="T100" fmla="*/ 84 w 95"/>
              <a:gd name="T101" fmla="*/ 34 h 83"/>
              <a:gd name="T102" fmla="*/ 82 w 95"/>
              <a:gd name="T103" fmla="*/ 42 h 83"/>
              <a:gd name="T104" fmla="*/ 81 w 95"/>
              <a:gd name="T105" fmla="*/ 44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89" y="0"/>
                  <a:pt x="83" y="0"/>
                </a:cubicBezTo>
                <a:cubicBezTo>
                  <a:pt x="83" y="0"/>
                  <a:pt x="83" y="0"/>
                  <a:pt x="83" y="0"/>
                </a:cubicBezTo>
                <a:cubicBezTo>
                  <a:pt x="75" y="0"/>
                  <a:pt x="75" y="0"/>
                  <a:pt x="75" y="0"/>
                </a:cubicBezTo>
                <a:cubicBezTo>
                  <a:pt x="75" y="0"/>
                  <a:pt x="57" y="13"/>
                  <a:pt x="31" y="19"/>
                </a:cubicBezTo>
                <a:cubicBezTo>
                  <a:pt x="30" y="23"/>
                  <a:pt x="30" y="28"/>
                  <a:pt x="30" y="34"/>
                </a:cubicBezTo>
                <a:cubicBezTo>
                  <a:pt x="30" y="39"/>
                  <a:pt x="30" y="44"/>
                  <a:pt x="31" y="49"/>
                </a:cubicBezTo>
                <a:cubicBezTo>
                  <a:pt x="57" y="54"/>
                  <a:pt x="75" y="67"/>
                  <a:pt x="75" y="67"/>
                </a:cubicBezTo>
                <a:cubicBezTo>
                  <a:pt x="83" y="67"/>
                  <a:pt x="83" y="67"/>
                  <a:pt x="83" y="67"/>
                </a:cubicBezTo>
                <a:cubicBezTo>
                  <a:pt x="83" y="67"/>
                  <a:pt x="83" y="67"/>
                  <a:pt x="83" y="67"/>
                </a:cubicBezTo>
                <a:cubicBezTo>
                  <a:pt x="89" y="67"/>
                  <a:pt x="95" y="52"/>
                  <a:pt x="95" y="34"/>
                </a:cubicBezTo>
                <a:close/>
                <a:moveTo>
                  <a:pt x="80" y="62"/>
                </a:moveTo>
                <a:cubicBezTo>
                  <a:pt x="79" y="62"/>
                  <a:pt x="78" y="61"/>
                  <a:pt x="78" y="61"/>
                </a:cubicBezTo>
                <a:cubicBezTo>
                  <a:pt x="77" y="60"/>
                  <a:pt x="76" y="58"/>
                  <a:pt x="75" y="55"/>
                </a:cubicBezTo>
                <a:cubicBezTo>
                  <a:pt x="72" y="49"/>
                  <a:pt x="71" y="42"/>
                  <a:pt x="71" y="34"/>
                </a:cubicBezTo>
                <a:cubicBezTo>
                  <a:pt x="71" y="26"/>
                  <a:pt x="72" y="18"/>
                  <a:pt x="75" y="12"/>
                </a:cubicBezTo>
                <a:cubicBezTo>
                  <a:pt x="76" y="10"/>
                  <a:pt x="77" y="8"/>
                  <a:pt x="78" y="7"/>
                </a:cubicBezTo>
                <a:cubicBezTo>
                  <a:pt x="78" y="6"/>
                  <a:pt x="79" y="5"/>
                  <a:pt x="80" y="5"/>
                </a:cubicBezTo>
                <a:cubicBezTo>
                  <a:pt x="81" y="5"/>
                  <a:pt x="82" y="6"/>
                  <a:pt x="82" y="7"/>
                </a:cubicBezTo>
                <a:cubicBezTo>
                  <a:pt x="84" y="8"/>
                  <a:pt x="85" y="10"/>
                  <a:pt x="86" y="12"/>
                </a:cubicBezTo>
                <a:cubicBezTo>
                  <a:pt x="88" y="18"/>
                  <a:pt x="89" y="26"/>
                  <a:pt x="89" y="34"/>
                </a:cubicBezTo>
                <a:cubicBezTo>
                  <a:pt x="89" y="42"/>
                  <a:pt x="88" y="49"/>
                  <a:pt x="86" y="55"/>
                </a:cubicBezTo>
                <a:cubicBezTo>
                  <a:pt x="85" y="58"/>
                  <a:pt x="84" y="60"/>
                  <a:pt x="82" y="61"/>
                </a:cubicBezTo>
                <a:cubicBezTo>
                  <a:pt x="82" y="61"/>
                  <a:pt x="81" y="62"/>
                  <a:pt x="80" y="62"/>
                </a:cubicBezTo>
                <a:close/>
                <a:moveTo>
                  <a:pt x="23" y="34"/>
                </a:moveTo>
                <a:cubicBezTo>
                  <a:pt x="23" y="29"/>
                  <a:pt x="24" y="24"/>
                  <a:pt x="24"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4" y="47"/>
                </a:cubicBezTo>
                <a:cubicBezTo>
                  <a:pt x="24" y="43"/>
                  <a:pt x="23" y="39"/>
                  <a:pt x="23" y="34"/>
                </a:cubicBezTo>
                <a:close/>
                <a:moveTo>
                  <a:pt x="34" y="53"/>
                </a:moveTo>
                <a:cubicBezTo>
                  <a:pt x="22" y="51"/>
                  <a:pt x="22" y="51"/>
                  <a:pt x="22" y="51"/>
                </a:cubicBezTo>
                <a:cubicBezTo>
                  <a:pt x="30" y="81"/>
                  <a:pt x="30" y="81"/>
                  <a:pt x="30" y="81"/>
                </a:cubicBezTo>
                <a:cubicBezTo>
                  <a:pt x="30" y="82"/>
                  <a:pt x="32" y="83"/>
                  <a:pt x="33" y="83"/>
                </a:cubicBezTo>
                <a:cubicBezTo>
                  <a:pt x="44" y="78"/>
                  <a:pt x="44" y="78"/>
                  <a:pt x="44" y="78"/>
                </a:cubicBezTo>
                <a:cubicBezTo>
                  <a:pt x="46" y="78"/>
                  <a:pt x="46" y="76"/>
                  <a:pt x="46" y="75"/>
                </a:cubicBezTo>
                <a:lnTo>
                  <a:pt x="34" y="53"/>
                </a:lnTo>
                <a:close/>
                <a:moveTo>
                  <a:pt x="80" y="45"/>
                </a:moveTo>
                <a:cubicBezTo>
                  <a:pt x="80" y="45"/>
                  <a:pt x="79" y="44"/>
                  <a:pt x="79" y="44"/>
                </a:cubicBezTo>
                <a:cubicBezTo>
                  <a:pt x="79" y="44"/>
                  <a:pt x="78" y="43"/>
                  <a:pt x="78" y="42"/>
                </a:cubicBezTo>
                <a:cubicBezTo>
                  <a:pt x="77" y="40"/>
                  <a:pt x="77" y="37"/>
                  <a:pt x="77" y="34"/>
                </a:cubicBezTo>
                <a:cubicBezTo>
                  <a:pt x="77" y="31"/>
                  <a:pt x="77" y="28"/>
                  <a:pt x="78" y="25"/>
                </a:cubicBezTo>
                <a:cubicBezTo>
                  <a:pt x="78" y="25"/>
                  <a:pt x="79" y="24"/>
                  <a:pt x="79" y="23"/>
                </a:cubicBezTo>
                <a:cubicBezTo>
                  <a:pt x="79" y="23"/>
                  <a:pt x="80" y="23"/>
                  <a:pt x="80" y="23"/>
                </a:cubicBezTo>
                <a:cubicBezTo>
                  <a:pt x="80" y="23"/>
                  <a:pt x="81" y="23"/>
                  <a:pt x="81" y="23"/>
                </a:cubicBezTo>
                <a:cubicBezTo>
                  <a:pt x="81" y="24"/>
                  <a:pt x="82" y="25"/>
                  <a:pt x="82" y="25"/>
                </a:cubicBezTo>
                <a:cubicBezTo>
                  <a:pt x="83" y="28"/>
                  <a:pt x="84" y="31"/>
                  <a:pt x="84" y="34"/>
                </a:cubicBezTo>
                <a:cubicBezTo>
                  <a:pt x="84" y="37"/>
                  <a:pt x="83" y="40"/>
                  <a:pt x="82" y="42"/>
                </a:cubicBezTo>
                <a:cubicBezTo>
                  <a:pt x="82" y="43"/>
                  <a:pt x="81" y="44"/>
                  <a:pt x="81" y="44"/>
                </a:cubicBezTo>
                <a:cubicBezTo>
                  <a:pt x="81" y="44"/>
                  <a:pt x="80" y="45"/>
                  <a:pt x="80" y="45"/>
                </a:cubicBez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04" name="Freeform 33"/>
          <p:cNvSpPr>
            <a:spLocks noEditPoints="1"/>
          </p:cNvSpPr>
          <p:nvPr/>
        </p:nvSpPr>
        <p:spPr bwMode="auto">
          <a:xfrm>
            <a:off x="11799132" y="3754718"/>
            <a:ext cx="120380" cy="48445"/>
          </a:xfrm>
          <a:custGeom>
            <a:avLst/>
            <a:gdLst>
              <a:gd name="T0" fmla="*/ 50 w 50"/>
              <a:gd name="T1" fmla="*/ 10 h 20"/>
              <a:gd name="T2" fmla="*/ 50 w 50"/>
              <a:gd name="T3" fmla="*/ 10 h 20"/>
              <a:gd name="T4" fmla="*/ 40 w 50"/>
              <a:gd name="T5" fmla="*/ 0 h 20"/>
              <a:gd name="T6" fmla="*/ 28 w 50"/>
              <a:gd name="T7" fmla="*/ 0 h 20"/>
              <a:gd name="T8" fmla="*/ 18 w 50"/>
              <a:gd name="T9" fmla="*/ 10 h 20"/>
              <a:gd name="T10" fmla="*/ 18 w 50"/>
              <a:gd name="T11" fmla="*/ 10 h 20"/>
              <a:gd name="T12" fmla="*/ 18 w 50"/>
              <a:gd name="T13" fmla="*/ 11 h 20"/>
              <a:gd name="T14" fmla="*/ 23 w 50"/>
              <a:gd name="T15" fmla="*/ 11 h 20"/>
              <a:gd name="T16" fmla="*/ 23 w 50"/>
              <a:gd name="T17" fmla="*/ 10 h 20"/>
              <a:gd name="T18" fmla="*/ 23 w 50"/>
              <a:gd name="T19" fmla="*/ 10 h 20"/>
              <a:gd name="T20" fmla="*/ 28 w 50"/>
              <a:gd name="T21" fmla="*/ 5 h 20"/>
              <a:gd name="T22" fmla="*/ 40 w 50"/>
              <a:gd name="T23" fmla="*/ 5 h 20"/>
              <a:gd name="T24" fmla="*/ 45 w 50"/>
              <a:gd name="T25" fmla="*/ 10 h 20"/>
              <a:gd name="T26" fmla="*/ 45 w 50"/>
              <a:gd name="T27" fmla="*/ 10 h 20"/>
              <a:gd name="T28" fmla="*/ 40 w 50"/>
              <a:gd name="T29" fmla="*/ 15 h 20"/>
              <a:gd name="T30" fmla="*/ 35 w 50"/>
              <a:gd name="T31" fmla="*/ 15 h 20"/>
              <a:gd name="T32" fmla="*/ 32 w 50"/>
              <a:gd name="T33" fmla="*/ 20 h 20"/>
              <a:gd name="T34" fmla="*/ 40 w 50"/>
              <a:gd name="T35" fmla="*/ 20 h 20"/>
              <a:gd name="T36" fmla="*/ 50 w 50"/>
              <a:gd name="T37" fmla="*/ 10 h 20"/>
              <a:gd name="T38" fmla="*/ 32 w 50"/>
              <a:gd name="T39" fmla="*/ 10 h 20"/>
              <a:gd name="T40" fmla="*/ 32 w 50"/>
              <a:gd name="T41" fmla="*/ 9 h 20"/>
              <a:gd name="T42" fmla="*/ 27 w 50"/>
              <a:gd name="T43" fmla="*/ 9 h 20"/>
              <a:gd name="T44" fmla="*/ 28 w 50"/>
              <a:gd name="T45" fmla="*/ 10 h 20"/>
              <a:gd name="T46" fmla="*/ 28 w 50"/>
              <a:gd name="T47" fmla="*/ 10 h 20"/>
              <a:gd name="T48" fmla="*/ 22 w 50"/>
              <a:gd name="T49" fmla="*/ 15 h 20"/>
              <a:gd name="T50" fmla="*/ 10 w 50"/>
              <a:gd name="T51" fmla="*/ 15 h 20"/>
              <a:gd name="T52" fmla="*/ 5 w 50"/>
              <a:gd name="T53" fmla="*/ 10 h 20"/>
              <a:gd name="T54" fmla="*/ 5 w 50"/>
              <a:gd name="T55" fmla="*/ 10 h 20"/>
              <a:gd name="T56" fmla="*/ 10 w 50"/>
              <a:gd name="T57" fmla="*/ 5 h 20"/>
              <a:gd name="T58" fmla="*/ 16 w 50"/>
              <a:gd name="T59" fmla="*/ 5 h 20"/>
              <a:gd name="T60" fmla="*/ 19 w 50"/>
              <a:gd name="T61" fmla="*/ 0 h 20"/>
              <a:gd name="T62" fmla="*/ 10 w 50"/>
              <a:gd name="T63" fmla="*/ 0 h 20"/>
              <a:gd name="T64" fmla="*/ 0 w 50"/>
              <a:gd name="T65" fmla="*/ 10 h 20"/>
              <a:gd name="T66" fmla="*/ 0 w 50"/>
              <a:gd name="T67" fmla="*/ 10 h 20"/>
              <a:gd name="T68" fmla="*/ 10 w 50"/>
              <a:gd name="T69" fmla="*/ 20 h 20"/>
              <a:gd name="T70" fmla="*/ 22 w 50"/>
              <a:gd name="T71" fmla="*/ 20 h 20"/>
              <a:gd name="T72" fmla="*/ 32 w 50"/>
              <a:gd name="T7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20">
                <a:moveTo>
                  <a:pt x="50" y="10"/>
                </a:moveTo>
                <a:cubicBezTo>
                  <a:pt x="50" y="10"/>
                  <a:pt x="50" y="10"/>
                  <a:pt x="50" y="10"/>
                </a:cubicBezTo>
                <a:cubicBezTo>
                  <a:pt x="50" y="5"/>
                  <a:pt x="46" y="0"/>
                  <a:pt x="40" y="0"/>
                </a:cubicBezTo>
                <a:cubicBezTo>
                  <a:pt x="28" y="0"/>
                  <a:pt x="28" y="0"/>
                  <a:pt x="28" y="0"/>
                </a:cubicBezTo>
                <a:cubicBezTo>
                  <a:pt x="23" y="0"/>
                  <a:pt x="18" y="5"/>
                  <a:pt x="18" y="10"/>
                </a:cubicBezTo>
                <a:cubicBezTo>
                  <a:pt x="18" y="10"/>
                  <a:pt x="18" y="10"/>
                  <a:pt x="18" y="10"/>
                </a:cubicBezTo>
                <a:cubicBezTo>
                  <a:pt x="18" y="10"/>
                  <a:pt x="18" y="11"/>
                  <a:pt x="18" y="11"/>
                </a:cubicBezTo>
                <a:cubicBezTo>
                  <a:pt x="23" y="11"/>
                  <a:pt x="23" y="11"/>
                  <a:pt x="23" y="11"/>
                </a:cubicBezTo>
                <a:cubicBezTo>
                  <a:pt x="23" y="11"/>
                  <a:pt x="23" y="10"/>
                  <a:pt x="23" y="10"/>
                </a:cubicBezTo>
                <a:cubicBezTo>
                  <a:pt x="23" y="10"/>
                  <a:pt x="23" y="10"/>
                  <a:pt x="23" y="10"/>
                </a:cubicBezTo>
                <a:cubicBezTo>
                  <a:pt x="23" y="7"/>
                  <a:pt x="25" y="5"/>
                  <a:pt x="28" y="5"/>
                </a:cubicBezTo>
                <a:cubicBezTo>
                  <a:pt x="40" y="5"/>
                  <a:pt x="40" y="5"/>
                  <a:pt x="40" y="5"/>
                </a:cubicBezTo>
                <a:cubicBezTo>
                  <a:pt x="43" y="5"/>
                  <a:pt x="45" y="7"/>
                  <a:pt x="45" y="10"/>
                </a:cubicBezTo>
                <a:cubicBezTo>
                  <a:pt x="45" y="10"/>
                  <a:pt x="45" y="10"/>
                  <a:pt x="45" y="10"/>
                </a:cubicBezTo>
                <a:cubicBezTo>
                  <a:pt x="45" y="13"/>
                  <a:pt x="43" y="15"/>
                  <a:pt x="40" y="15"/>
                </a:cubicBezTo>
                <a:cubicBezTo>
                  <a:pt x="35" y="15"/>
                  <a:pt x="35" y="15"/>
                  <a:pt x="35" y="15"/>
                </a:cubicBezTo>
                <a:cubicBezTo>
                  <a:pt x="34" y="17"/>
                  <a:pt x="33" y="18"/>
                  <a:pt x="32" y="20"/>
                </a:cubicBezTo>
                <a:cubicBezTo>
                  <a:pt x="40" y="20"/>
                  <a:pt x="40" y="20"/>
                  <a:pt x="40" y="20"/>
                </a:cubicBezTo>
                <a:cubicBezTo>
                  <a:pt x="46" y="20"/>
                  <a:pt x="50" y="15"/>
                  <a:pt x="50" y="10"/>
                </a:cubicBezTo>
                <a:close/>
                <a:moveTo>
                  <a:pt x="32" y="10"/>
                </a:moveTo>
                <a:cubicBezTo>
                  <a:pt x="32" y="9"/>
                  <a:pt x="32" y="9"/>
                  <a:pt x="32" y="9"/>
                </a:cubicBezTo>
                <a:cubicBezTo>
                  <a:pt x="27" y="9"/>
                  <a:pt x="27" y="9"/>
                  <a:pt x="27" y="9"/>
                </a:cubicBezTo>
                <a:cubicBezTo>
                  <a:pt x="28" y="9"/>
                  <a:pt x="28" y="9"/>
                  <a:pt x="28" y="10"/>
                </a:cubicBezTo>
                <a:cubicBezTo>
                  <a:pt x="28" y="10"/>
                  <a:pt x="28" y="10"/>
                  <a:pt x="28" y="10"/>
                </a:cubicBezTo>
                <a:cubicBezTo>
                  <a:pt x="28" y="13"/>
                  <a:pt x="25" y="15"/>
                  <a:pt x="22" y="15"/>
                </a:cubicBezTo>
                <a:cubicBezTo>
                  <a:pt x="10" y="15"/>
                  <a:pt x="10" y="15"/>
                  <a:pt x="10" y="15"/>
                </a:cubicBezTo>
                <a:cubicBezTo>
                  <a:pt x="7" y="15"/>
                  <a:pt x="5" y="13"/>
                  <a:pt x="5" y="10"/>
                </a:cubicBezTo>
                <a:cubicBezTo>
                  <a:pt x="5" y="10"/>
                  <a:pt x="5" y="10"/>
                  <a:pt x="5" y="10"/>
                </a:cubicBezTo>
                <a:cubicBezTo>
                  <a:pt x="5" y="7"/>
                  <a:pt x="7" y="5"/>
                  <a:pt x="10" y="5"/>
                </a:cubicBezTo>
                <a:cubicBezTo>
                  <a:pt x="16" y="5"/>
                  <a:pt x="16" y="5"/>
                  <a:pt x="16" y="5"/>
                </a:cubicBezTo>
                <a:cubicBezTo>
                  <a:pt x="16" y="3"/>
                  <a:pt x="17" y="1"/>
                  <a:pt x="19" y="0"/>
                </a:cubicBezTo>
                <a:cubicBezTo>
                  <a:pt x="10" y="0"/>
                  <a:pt x="10" y="0"/>
                  <a:pt x="10" y="0"/>
                </a:cubicBezTo>
                <a:cubicBezTo>
                  <a:pt x="5" y="0"/>
                  <a:pt x="0" y="5"/>
                  <a:pt x="0" y="10"/>
                </a:cubicBezTo>
                <a:cubicBezTo>
                  <a:pt x="0" y="10"/>
                  <a:pt x="0" y="10"/>
                  <a:pt x="0" y="10"/>
                </a:cubicBezTo>
                <a:cubicBezTo>
                  <a:pt x="0" y="15"/>
                  <a:pt x="5" y="20"/>
                  <a:pt x="10" y="20"/>
                </a:cubicBezTo>
                <a:cubicBezTo>
                  <a:pt x="22" y="20"/>
                  <a:pt x="22" y="20"/>
                  <a:pt x="22" y="20"/>
                </a:cubicBezTo>
                <a:cubicBezTo>
                  <a:pt x="28" y="20"/>
                  <a:pt x="32" y="15"/>
                  <a:pt x="32" y="10"/>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05" name="Freeform 34"/>
          <p:cNvSpPr>
            <a:spLocks noEditPoints="1"/>
          </p:cNvSpPr>
          <p:nvPr/>
        </p:nvSpPr>
        <p:spPr bwMode="auto">
          <a:xfrm>
            <a:off x="11912171" y="3239433"/>
            <a:ext cx="129189" cy="126252"/>
          </a:xfrm>
          <a:custGeom>
            <a:avLst/>
            <a:gdLst>
              <a:gd name="T0" fmla="*/ 27 w 54"/>
              <a:gd name="T1" fmla="*/ 0 h 53"/>
              <a:gd name="T2" fmla="*/ 0 w 54"/>
              <a:gd name="T3" fmla="*/ 27 h 53"/>
              <a:gd name="T4" fmla="*/ 27 w 54"/>
              <a:gd name="T5" fmla="*/ 53 h 53"/>
              <a:gd name="T6" fmla="*/ 54 w 54"/>
              <a:gd name="T7" fmla="*/ 27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7 h 53"/>
              <a:gd name="T20" fmla="*/ 41 w 54"/>
              <a:gd name="T21" fmla="*/ 12 h 53"/>
              <a:gd name="T22" fmla="*/ 47 w 54"/>
              <a:gd name="T23" fmla="*/ 24 h 53"/>
              <a:gd name="T24" fmla="*/ 37 w 54"/>
              <a:gd name="T25" fmla="*/ 38 h 53"/>
              <a:gd name="T26" fmla="*/ 38 w 54"/>
              <a:gd name="T27" fmla="*/ 43 h 53"/>
              <a:gd name="T28" fmla="*/ 27 w 54"/>
              <a:gd name="T29" fmla="*/ 47 h 53"/>
              <a:gd name="T30" fmla="*/ 16 w 54"/>
              <a:gd name="T31" fmla="*/ 43 h 53"/>
              <a:gd name="T32" fmla="*/ 29 w 54"/>
              <a:gd name="T33" fmla="*/ 33 h 53"/>
              <a:gd name="T34" fmla="*/ 30 w 54"/>
              <a:gd name="T35" fmla="*/ 35 h 53"/>
              <a:gd name="T36" fmla="*/ 30 w 54"/>
              <a:gd name="T37" fmla="*/ 38 h 53"/>
              <a:gd name="T38" fmla="*/ 29 w 54"/>
              <a:gd name="T39" fmla="*/ 40 h 53"/>
              <a:gd name="T40" fmla="*/ 25 w 54"/>
              <a:gd name="T41" fmla="*/ 40 h 53"/>
              <a:gd name="T42" fmla="*/ 24 w 54"/>
              <a:gd name="T43" fmla="*/ 38 h 53"/>
              <a:gd name="T44" fmla="*/ 24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7"/>
                </a:cubicBezTo>
                <a:cubicBezTo>
                  <a:pt x="0" y="41"/>
                  <a:pt x="12" y="53"/>
                  <a:pt x="27" y="53"/>
                </a:cubicBezTo>
                <a:cubicBezTo>
                  <a:pt x="42" y="53"/>
                  <a:pt x="54" y="41"/>
                  <a:pt x="54" y="27"/>
                </a:cubicBezTo>
                <a:cubicBezTo>
                  <a:pt x="54" y="12"/>
                  <a:pt x="42" y="0"/>
                  <a:pt x="27" y="0"/>
                </a:cubicBezTo>
                <a:close/>
                <a:moveTo>
                  <a:pt x="16" y="43"/>
                </a:moveTo>
                <a:cubicBezTo>
                  <a:pt x="17" y="42"/>
                  <a:pt x="17" y="40"/>
                  <a:pt x="17" y="38"/>
                </a:cubicBezTo>
                <a:cubicBezTo>
                  <a:pt x="17" y="32"/>
                  <a:pt x="13" y="26"/>
                  <a:pt x="7" y="24"/>
                </a:cubicBezTo>
                <a:cubicBezTo>
                  <a:pt x="8" y="20"/>
                  <a:pt x="10" y="16"/>
                  <a:pt x="13" y="12"/>
                </a:cubicBezTo>
                <a:cubicBezTo>
                  <a:pt x="17" y="9"/>
                  <a:pt x="22" y="7"/>
                  <a:pt x="27" y="7"/>
                </a:cubicBezTo>
                <a:cubicBezTo>
                  <a:pt x="32" y="7"/>
                  <a:pt x="37" y="9"/>
                  <a:pt x="41" y="12"/>
                </a:cubicBezTo>
                <a:cubicBezTo>
                  <a:pt x="44" y="16"/>
                  <a:pt x="46" y="20"/>
                  <a:pt x="47" y="24"/>
                </a:cubicBezTo>
                <a:cubicBezTo>
                  <a:pt x="41" y="26"/>
                  <a:pt x="37" y="32"/>
                  <a:pt x="37" y="38"/>
                </a:cubicBezTo>
                <a:cubicBezTo>
                  <a:pt x="37" y="40"/>
                  <a:pt x="37" y="42"/>
                  <a:pt x="38" y="43"/>
                </a:cubicBezTo>
                <a:cubicBezTo>
                  <a:pt x="35" y="45"/>
                  <a:pt x="31" y="47"/>
                  <a:pt x="27" y="47"/>
                </a:cubicBezTo>
                <a:cubicBezTo>
                  <a:pt x="23" y="47"/>
                  <a:pt x="19" y="45"/>
                  <a:pt x="16" y="43"/>
                </a:cubicBezTo>
                <a:close/>
                <a:moveTo>
                  <a:pt x="29" y="33"/>
                </a:moveTo>
                <a:cubicBezTo>
                  <a:pt x="30" y="33"/>
                  <a:pt x="30" y="34"/>
                  <a:pt x="30" y="35"/>
                </a:cubicBezTo>
                <a:cubicBezTo>
                  <a:pt x="30" y="38"/>
                  <a:pt x="30" y="38"/>
                  <a:pt x="30" y="38"/>
                </a:cubicBezTo>
                <a:cubicBezTo>
                  <a:pt x="30" y="39"/>
                  <a:pt x="30" y="40"/>
                  <a:pt x="29" y="40"/>
                </a:cubicBezTo>
                <a:cubicBezTo>
                  <a:pt x="25" y="40"/>
                  <a:pt x="25" y="40"/>
                  <a:pt x="25" y="40"/>
                </a:cubicBezTo>
                <a:cubicBezTo>
                  <a:pt x="25" y="40"/>
                  <a:pt x="24" y="39"/>
                  <a:pt x="24" y="38"/>
                </a:cubicBezTo>
                <a:cubicBezTo>
                  <a:pt x="24" y="35"/>
                  <a:pt x="24" y="35"/>
                  <a:pt x="24" y="35"/>
                </a:cubicBezTo>
                <a:cubicBezTo>
                  <a:pt x="24" y="34"/>
                  <a:pt x="24" y="33"/>
                  <a:pt x="25" y="33"/>
                </a:cubicBezTo>
                <a:cubicBezTo>
                  <a:pt x="26" y="10"/>
                  <a:pt x="26" y="10"/>
                  <a:pt x="26" y="10"/>
                </a:cubicBezTo>
                <a:cubicBezTo>
                  <a:pt x="28" y="10"/>
                  <a:pt x="28" y="10"/>
                  <a:pt x="28" y="10"/>
                </a:cubicBezTo>
                <a:lnTo>
                  <a:pt x="29" y="33"/>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06" name="Freeform 35"/>
          <p:cNvSpPr>
            <a:spLocks noEditPoints="1"/>
          </p:cNvSpPr>
          <p:nvPr/>
        </p:nvSpPr>
        <p:spPr bwMode="auto">
          <a:xfrm>
            <a:off x="11894555" y="3380366"/>
            <a:ext cx="113040" cy="91019"/>
          </a:xfrm>
          <a:custGeom>
            <a:avLst/>
            <a:gdLst>
              <a:gd name="T0" fmla="*/ 30 w 77"/>
              <a:gd name="T1" fmla="*/ 62 h 62"/>
              <a:gd name="T2" fmla="*/ 0 w 77"/>
              <a:gd name="T3" fmla="*/ 31 h 62"/>
              <a:gd name="T4" fmla="*/ 15 w 77"/>
              <a:gd name="T5" fmla="*/ 17 h 62"/>
              <a:gd name="T6" fmla="*/ 30 w 77"/>
              <a:gd name="T7" fmla="*/ 33 h 62"/>
              <a:gd name="T8" fmla="*/ 62 w 77"/>
              <a:gd name="T9" fmla="*/ 0 h 62"/>
              <a:gd name="T10" fmla="*/ 77 w 77"/>
              <a:gd name="T11" fmla="*/ 15 h 62"/>
              <a:gd name="T12" fmla="*/ 30 w 77"/>
              <a:gd name="T13" fmla="*/ 62 h 62"/>
              <a:gd name="T14" fmla="*/ 9 w 77"/>
              <a:gd name="T15" fmla="*/ 31 h 62"/>
              <a:gd name="T16" fmla="*/ 30 w 77"/>
              <a:gd name="T17" fmla="*/ 54 h 62"/>
              <a:gd name="T18" fmla="*/ 69 w 77"/>
              <a:gd name="T19" fmla="*/ 15 h 62"/>
              <a:gd name="T20" fmla="*/ 62 w 77"/>
              <a:gd name="T21" fmla="*/ 8 h 62"/>
              <a:gd name="T22" fmla="*/ 30 w 77"/>
              <a:gd name="T23" fmla="*/ 41 h 62"/>
              <a:gd name="T24" fmla="*/ 15 w 77"/>
              <a:gd name="T25" fmla="*/ 25 h 62"/>
              <a:gd name="T26" fmla="*/ 9 w 77"/>
              <a:gd name="T27"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62">
                <a:moveTo>
                  <a:pt x="30" y="62"/>
                </a:moveTo>
                <a:lnTo>
                  <a:pt x="0" y="31"/>
                </a:lnTo>
                <a:lnTo>
                  <a:pt x="15" y="17"/>
                </a:lnTo>
                <a:lnTo>
                  <a:pt x="30" y="33"/>
                </a:lnTo>
                <a:lnTo>
                  <a:pt x="62" y="0"/>
                </a:lnTo>
                <a:lnTo>
                  <a:pt x="77" y="15"/>
                </a:lnTo>
                <a:lnTo>
                  <a:pt x="30" y="62"/>
                </a:lnTo>
                <a:close/>
                <a:moveTo>
                  <a:pt x="9" y="31"/>
                </a:moveTo>
                <a:lnTo>
                  <a:pt x="30" y="54"/>
                </a:lnTo>
                <a:lnTo>
                  <a:pt x="69" y="15"/>
                </a:lnTo>
                <a:lnTo>
                  <a:pt x="62" y="8"/>
                </a:lnTo>
                <a:lnTo>
                  <a:pt x="30" y="41"/>
                </a:lnTo>
                <a:lnTo>
                  <a:pt x="15" y="25"/>
                </a:lnTo>
                <a:lnTo>
                  <a:pt x="9" y="31"/>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07" name="Freeform 36"/>
          <p:cNvSpPr>
            <a:spLocks noEditPoints="1"/>
          </p:cNvSpPr>
          <p:nvPr/>
        </p:nvSpPr>
        <p:spPr bwMode="auto">
          <a:xfrm>
            <a:off x="11703708" y="3558000"/>
            <a:ext cx="133593" cy="177634"/>
          </a:xfrm>
          <a:custGeom>
            <a:avLst/>
            <a:gdLst>
              <a:gd name="T0" fmla="*/ 53 w 56"/>
              <a:gd name="T1" fmla="*/ 9 h 74"/>
              <a:gd name="T2" fmla="*/ 49 w 56"/>
              <a:gd name="T3" fmla="*/ 9 h 74"/>
              <a:gd name="T4" fmla="*/ 49 w 56"/>
              <a:gd name="T5" fmla="*/ 14 h 74"/>
              <a:gd name="T6" fmla="*/ 51 w 56"/>
              <a:gd name="T7" fmla="*/ 14 h 74"/>
              <a:gd name="T8" fmla="*/ 51 w 56"/>
              <a:gd name="T9" fmla="*/ 51 h 74"/>
              <a:gd name="T10" fmla="*/ 32 w 56"/>
              <a:gd name="T11" fmla="*/ 51 h 74"/>
              <a:gd name="T12" fmla="*/ 32 w 56"/>
              <a:gd name="T13" fmla="*/ 70 h 74"/>
              <a:gd name="T14" fmla="*/ 5 w 56"/>
              <a:gd name="T15" fmla="*/ 70 h 74"/>
              <a:gd name="T16" fmla="*/ 5 w 56"/>
              <a:gd name="T17" fmla="*/ 14 h 74"/>
              <a:gd name="T18" fmla="*/ 7 w 56"/>
              <a:gd name="T19" fmla="*/ 14 h 74"/>
              <a:gd name="T20" fmla="*/ 7 w 56"/>
              <a:gd name="T21" fmla="*/ 9 h 74"/>
              <a:gd name="T22" fmla="*/ 2 w 56"/>
              <a:gd name="T23" fmla="*/ 9 h 74"/>
              <a:gd name="T24" fmla="*/ 0 w 56"/>
              <a:gd name="T25" fmla="*/ 12 h 74"/>
              <a:gd name="T26" fmla="*/ 0 w 56"/>
              <a:gd name="T27" fmla="*/ 72 h 74"/>
              <a:gd name="T28" fmla="*/ 2 w 56"/>
              <a:gd name="T29" fmla="*/ 74 h 74"/>
              <a:gd name="T30" fmla="*/ 39 w 56"/>
              <a:gd name="T31" fmla="*/ 74 h 74"/>
              <a:gd name="T32" fmla="*/ 56 w 56"/>
              <a:gd name="T33" fmla="*/ 58 h 74"/>
              <a:gd name="T34" fmla="*/ 56 w 56"/>
              <a:gd name="T35" fmla="*/ 12 h 74"/>
              <a:gd name="T36" fmla="*/ 53 w 56"/>
              <a:gd name="T37" fmla="*/ 9 h 74"/>
              <a:gd name="T38" fmla="*/ 37 w 56"/>
              <a:gd name="T39" fmla="*/ 70 h 74"/>
              <a:gd name="T40" fmla="*/ 37 w 56"/>
              <a:gd name="T41" fmla="*/ 56 h 74"/>
              <a:gd name="T42" fmla="*/ 51 w 56"/>
              <a:gd name="T43" fmla="*/ 56 h 74"/>
              <a:gd name="T44" fmla="*/ 37 w 56"/>
              <a:gd name="T45" fmla="*/ 70 h 74"/>
              <a:gd name="T46" fmla="*/ 46 w 56"/>
              <a:gd name="T47" fmla="*/ 9 h 74"/>
              <a:gd name="T48" fmla="*/ 37 w 56"/>
              <a:gd name="T49" fmla="*/ 9 h 74"/>
              <a:gd name="T50" fmla="*/ 37 w 56"/>
              <a:gd name="T51" fmla="*/ 5 h 74"/>
              <a:gd name="T52" fmla="*/ 32 w 56"/>
              <a:gd name="T53" fmla="*/ 0 h 74"/>
              <a:gd name="T54" fmla="*/ 23 w 56"/>
              <a:gd name="T55" fmla="*/ 0 h 74"/>
              <a:gd name="T56" fmla="*/ 19 w 56"/>
              <a:gd name="T57" fmla="*/ 5 h 74"/>
              <a:gd name="T58" fmla="*/ 19 w 56"/>
              <a:gd name="T59" fmla="*/ 9 h 74"/>
              <a:gd name="T60" fmla="*/ 9 w 56"/>
              <a:gd name="T61" fmla="*/ 9 h 74"/>
              <a:gd name="T62" fmla="*/ 9 w 56"/>
              <a:gd name="T63" fmla="*/ 19 h 74"/>
              <a:gd name="T64" fmla="*/ 46 w 56"/>
              <a:gd name="T65" fmla="*/ 19 h 74"/>
              <a:gd name="T66" fmla="*/ 46 w 56"/>
              <a:gd name="T67" fmla="*/ 9 h 74"/>
              <a:gd name="T68" fmla="*/ 32 w 56"/>
              <a:gd name="T69" fmla="*/ 9 h 74"/>
              <a:gd name="T70" fmla="*/ 23 w 56"/>
              <a:gd name="T71" fmla="*/ 9 h 74"/>
              <a:gd name="T72" fmla="*/ 23 w 56"/>
              <a:gd name="T73" fmla="*/ 5 h 74"/>
              <a:gd name="T74" fmla="*/ 23 w 56"/>
              <a:gd name="T75" fmla="*/ 5 h 74"/>
              <a:gd name="T76" fmla="*/ 32 w 56"/>
              <a:gd name="T77" fmla="*/ 5 h 74"/>
              <a:gd name="T78" fmla="*/ 32 w 56"/>
              <a:gd name="T79" fmla="*/ 5 h 74"/>
              <a:gd name="T80" fmla="*/ 32 w 56"/>
              <a:gd name="T81"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74">
                <a:moveTo>
                  <a:pt x="53" y="9"/>
                </a:moveTo>
                <a:cubicBezTo>
                  <a:pt x="49" y="9"/>
                  <a:pt x="49" y="9"/>
                  <a:pt x="49" y="9"/>
                </a:cubicBezTo>
                <a:cubicBezTo>
                  <a:pt x="49" y="14"/>
                  <a:pt x="49" y="14"/>
                  <a:pt x="49" y="14"/>
                </a:cubicBezTo>
                <a:cubicBezTo>
                  <a:pt x="51" y="14"/>
                  <a:pt x="51" y="14"/>
                  <a:pt x="51" y="14"/>
                </a:cubicBezTo>
                <a:cubicBezTo>
                  <a:pt x="51" y="51"/>
                  <a:pt x="51" y="51"/>
                  <a:pt x="51" y="51"/>
                </a:cubicBezTo>
                <a:cubicBezTo>
                  <a:pt x="32" y="51"/>
                  <a:pt x="32" y="51"/>
                  <a:pt x="32" y="51"/>
                </a:cubicBezTo>
                <a:cubicBezTo>
                  <a:pt x="32" y="70"/>
                  <a:pt x="32" y="70"/>
                  <a:pt x="32" y="70"/>
                </a:cubicBezTo>
                <a:cubicBezTo>
                  <a:pt x="5" y="70"/>
                  <a:pt x="5" y="70"/>
                  <a:pt x="5" y="70"/>
                </a:cubicBezTo>
                <a:cubicBezTo>
                  <a:pt x="5" y="14"/>
                  <a:pt x="5" y="14"/>
                  <a:pt x="5" y="14"/>
                </a:cubicBezTo>
                <a:cubicBezTo>
                  <a:pt x="7" y="14"/>
                  <a:pt x="7" y="14"/>
                  <a:pt x="7" y="14"/>
                </a:cubicBezTo>
                <a:cubicBezTo>
                  <a:pt x="7" y="9"/>
                  <a:pt x="7" y="9"/>
                  <a:pt x="7" y="9"/>
                </a:cubicBezTo>
                <a:cubicBezTo>
                  <a:pt x="2" y="9"/>
                  <a:pt x="2" y="9"/>
                  <a:pt x="2" y="9"/>
                </a:cubicBezTo>
                <a:cubicBezTo>
                  <a:pt x="1" y="9"/>
                  <a:pt x="0" y="10"/>
                  <a:pt x="0" y="12"/>
                </a:cubicBezTo>
                <a:cubicBezTo>
                  <a:pt x="0" y="72"/>
                  <a:pt x="0" y="72"/>
                  <a:pt x="0" y="72"/>
                </a:cubicBezTo>
                <a:cubicBezTo>
                  <a:pt x="0" y="73"/>
                  <a:pt x="1" y="74"/>
                  <a:pt x="2" y="74"/>
                </a:cubicBezTo>
                <a:cubicBezTo>
                  <a:pt x="39" y="74"/>
                  <a:pt x="39" y="74"/>
                  <a:pt x="39" y="74"/>
                </a:cubicBezTo>
                <a:cubicBezTo>
                  <a:pt x="56" y="58"/>
                  <a:pt x="56" y="58"/>
                  <a:pt x="56" y="58"/>
                </a:cubicBezTo>
                <a:cubicBezTo>
                  <a:pt x="56" y="12"/>
                  <a:pt x="56" y="12"/>
                  <a:pt x="56" y="12"/>
                </a:cubicBezTo>
                <a:cubicBezTo>
                  <a:pt x="56" y="10"/>
                  <a:pt x="55" y="9"/>
                  <a:pt x="53" y="9"/>
                </a:cubicBezTo>
                <a:close/>
                <a:moveTo>
                  <a:pt x="37" y="70"/>
                </a:moveTo>
                <a:cubicBezTo>
                  <a:pt x="37" y="56"/>
                  <a:pt x="37" y="56"/>
                  <a:pt x="37" y="56"/>
                </a:cubicBezTo>
                <a:cubicBezTo>
                  <a:pt x="51" y="56"/>
                  <a:pt x="51" y="56"/>
                  <a:pt x="51" y="56"/>
                </a:cubicBezTo>
                <a:lnTo>
                  <a:pt x="37" y="70"/>
                </a:lnTo>
                <a:close/>
                <a:moveTo>
                  <a:pt x="46" y="9"/>
                </a:moveTo>
                <a:cubicBezTo>
                  <a:pt x="37" y="9"/>
                  <a:pt x="37" y="9"/>
                  <a:pt x="37" y="9"/>
                </a:cubicBezTo>
                <a:cubicBezTo>
                  <a:pt x="37" y="5"/>
                  <a:pt x="37" y="5"/>
                  <a:pt x="37" y="5"/>
                </a:cubicBezTo>
                <a:cubicBezTo>
                  <a:pt x="37" y="2"/>
                  <a:pt x="35" y="0"/>
                  <a:pt x="32" y="0"/>
                </a:cubicBezTo>
                <a:cubicBezTo>
                  <a:pt x="23" y="0"/>
                  <a:pt x="23" y="0"/>
                  <a:pt x="23" y="0"/>
                </a:cubicBezTo>
                <a:cubicBezTo>
                  <a:pt x="21" y="0"/>
                  <a:pt x="19" y="2"/>
                  <a:pt x="19" y="5"/>
                </a:cubicBezTo>
                <a:cubicBezTo>
                  <a:pt x="19" y="9"/>
                  <a:pt x="19" y="9"/>
                  <a:pt x="19" y="9"/>
                </a:cubicBezTo>
                <a:cubicBezTo>
                  <a:pt x="9" y="9"/>
                  <a:pt x="9" y="9"/>
                  <a:pt x="9" y="9"/>
                </a:cubicBezTo>
                <a:cubicBezTo>
                  <a:pt x="9" y="19"/>
                  <a:pt x="9" y="19"/>
                  <a:pt x="9" y="19"/>
                </a:cubicBezTo>
                <a:cubicBezTo>
                  <a:pt x="46" y="19"/>
                  <a:pt x="46" y="19"/>
                  <a:pt x="46" y="19"/>
                </a:cubicBezTo>
                <a:lnTo>
                  <a:pt x="46" y="9"/>
                </a:lnTo>
                <a:close/>
                <a:moveTo>
                  <a:pt x="32" y="9"/>
                </a:moveTo>
                <a:cubicBezTo>
                  <a:pt x="23" y="9"/>
                  <a:pt x="23" y="9"/>
                  <a:pt x="23" y="9"/>
                </a:cubicBezTo>
                <a:cubicBezTo>
                  <a:pt x="23" y="5"/>
                  <a:pt x="23" y="5"/>
                  <a:pt x="23" y="5"/>
                </a:cubicBezTo>
                <a:cubicBezTo>
                  <a:pt x="23" y="5"/>
                  <a:pt x="23" y="5"/>
                  <a:pt x="23" y="5"/>
                </a:cubicBezTo>
                <a:cubicBezTo>
                  <a:pt x="32" y="5"/>
                  <a:pt x="32" y="5"/>
                  <a:pt x="32" y="5"/>
                </a:cubicBezTo>
                <a:cubicBezTo>
                  <a:pt x="32" y="5"/>
                  <a:pt x="32" y="5"/>
                  <a:pt x="32" y="5"/>
                </a:cubicBezTo>
                <a:lnTo>
                  <a:pt x="32" y="9"/>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08" name="Freeform 37"/>
          <p:cNvSpPr/>
          <p:nvPr/>
        </p:nvSpPr>
        <p:spPr bwMode="auto">
          <a:xfrm>
            <a:off x="11213380" y="3769400"/>
            <a:ext cx="456564" cy="256909"/>
          </a:xfrm>
          <a:custGeom>
            <a:avLst/>
            <a:gdLst>
              <a:gd name="T0" fmla="*/ 190 w 190"/>
              <a:gd name="T1" fmla="*/ 74 h 107"/>
              <a:gd name="T2" fmla="*/ 166 w 190"/>
              <a:gd name="T3" fmla="*/ 43 h 107"/>
              <a:gd name="T4" fmla="*/ 122 w 190"/>
              <a:gd name="T5" fmla="*/ 0 h 107"/>
              <a:gd name="T6" fmla="*/ 87 w 190"/>
              <a:gd name="T7" fmla="*/ 17 h 107"/>
              <a:gd name="T8" fmla="*/ 67 w 190"/>
              <a:gd name="T9" fmla="*/ 7 h 107"/>
              <a:gd name="T10" fmla="*/ 42 w 190"/>
              <a:gd name="T11" fmla="*/ 32 h 107"/>
              <a:gd name="T12" fmla="*/ 43 w 190"/>
              <a:gd name="T13" fmla="*/ 35 h 107"/>
              <a:gd name="T14" fmla="*/ 36 w 190"/>
              <a:gd name="T15" fmla="*/ 35 h 107"/>
              <a:gd name="T16" fmla="*/ 0 w 190"/>
              <a:gd name="T17" fmla="*/ 71 h 107"/>
              <a:gd name="T18" fmla="*/ 36 w 190"/>
              <a:gd name="T19" fmla="*/ 107 h 107"/>
              <a:gd name="T20" fmla="*/ 158 w 190"/>
              <a:gd name="T21" fmla="*/ 107 h 107"/>
              <a:gd name="T22" fmla="*/ 158 w 190"/>
              <a:gd name="T23" fmla="*/ 107 h 107"/>
              <a:gd name="T24" fmla="*/ 190 w 190"/>
              <a:gd name="T25"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07">
                <a:moveTo>
                  <a:pt x="190" y="74"/>
                </a:moveTo>
                <a:cubicBezTo>
                  <a:pt x="190" y="59"/>
                  <a:pt x="180" y="46"/>
                  <a:pt x="166" y="43"/>
                </a:cubicBezTo>
                <a:cubicBezTo>
                  <a:pt x="165" y="19"/>
                  <a:pt x="146" y="0"/>
                  <a:pt x="122" y="0"/>
                </a:cubicBezTo>
                <a:cubicBezTo>
                  <a:pt x="107" y="0"/>
                  <a:pt x="95" y="6"/>
                  <a:pt x="87" y="17"/>
                </a:cubicBezTo>
                <a:cubicBezTo>
                  <a:pt x="82" y="11"/>
                  <a:pt x="75" y="7"/>
                  <a:pt x="67" y="7"/>
                </a:cubicBezTo>
                <a:cubicBezTo>
                  <a:pt x="54" y="7"/>
                  <a:pt x="42" y="18"/>
                  <a:pt x="42" y="32"/>
                </a:cubicBezTo>
                <a:cubicBezTo>
                  <a:pt x="42" y="33"/>
                  <a:pt x="43" y="34"/>
                  <a:pt x="43" y="35"/>
                </a:cubicBezTo>
                <a:cubicBezTo>
                  <a:pt x="41" y="35"/>
                  <a:pt x="38" y="35"/>
                  <a:pt x="36" y="35"/>
                </a:cubicBezTo>
                <a:cubicBezTo>
                  <a:pt x="16" y="35"/>
                  <a:pt x="0" y="51"/>
                  <a:pt x="0" y="71"/>
                </a:cubicBezTo>
                <a:cubicBezTo>
                  <a:pt x="0" y="91"/>
                  <a:pt x="16" y="107"/>
                  <a:pt x="36" y="107"/>
                </a:cubicBezTo>
                <a:cubicBezTo>
                  <a:pt x="158" y="107"/>
                  <a:pt x="158" y="107"/>
                  <a:pt x="158" y="107"/>
                </a:cubicBezTo>
                <a:cubicBezTo>
                  <a:pt x="158" y="107"/>
                  <a:pt x="158" y="107"/>
                  <a:pt x="158" y="107"/>
                </a:cubicBezTo>
                <a:cubicBezTo>
                  <a:pt x="176" y="107"/>
                  <a:pt x="190" y="92"/>
                  <a:pt x="190" y="7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109" name="Freeform 38"/>
          <p:cNvSpPr/>
          <p:nvPr/>
        </p:nvSpPr>
        <p:spPr bwMode="auto">
          <a:xfrm>
            <a:off x="11697836" y="3097032"/>
            <a:ext cx="218740" cy="237824"/>
          </a:xfrm>
          <a:custGeom>
            <a:avLst/>
            <a:gdLst>
              <a:gd name="T0" fmla="*/ 61 w 91"/>
              <a:gd name="T1" fmla="*/ 27 h 99"/>
              <a:gd name="T2" fmla="*/ 51 w 91"/>
              <a:gd name="T3" fmla="*/ 38 h 99"/>
              <a:gd name="T4" fmla="*/ 46 w 91"/>
              <a:gd name="T5" fmla="*/ 46 h 99"/>
              <a:gd name="T6" fmla="*/ 48 w 91"/>
              <a:gd name="T7" fmla="*/ 29 h 99"/>
              <a:gd name="T8" fmla="*/ 48 w 91"/>
              <a:gd name="T9" fmla="*/ 14 h 99"/>
              <a:gd name="T10" fmla="*/ 23 w 91"/>
              <a:gd name="T11" fmla="*/ 4 h 99"/>
              <a:gd name="T12" fmla="*/ 13 w 91"/>
              <a:gd name="T13" fmla="*/ 29 h 99"/>
              <a:gd name="T14" fmla="*/ 24 w 91"/>
              <a:gd name="T15" fmla="*/ 40 h 99"/>
              <a:gd name="T16" fmla="*/ 38 w 91"/>
              <a:gd name="T17" fmla="*/ 50 h 99"/>
              <a:gd name="T18" fmla="*/ 29 w 91"/>
              <a:gd name="T19" fmla="*/ 48 h 99"/>
              <a:gd name="T20" fmla="*/ 14 w 91"/>
              <a:gd name="T21" fmla="*/ 48 h 99"/>
              <a:gd name="T22" fmla="*/ 4 w 91"/>
              <a:gd name="T23" fmla="*/ 74 h 99"/>
              <a:gd name="T24" fmla="*/ 30 w 91"/>
              <a:gd name="T25" fmla="*/ 84 h 99"/>
              <a:gd name="T26" fmla="*/ 40 w 91"/>
              <a:gd name="T27" fmla="*/ 73 h 99"/>
              <a:gd name="T28" fmla="*/ 45 w 91"/>
              <a:gd name="T29" fmla="*/ 65 h 99"/>
              <a:gd name="T30" fmla="*/ 43 w 91"/>
              <a:gd name="T31" fmla="*/ 96 h 99"/>
              <a:gd name="T32" fmla="*/ 45 w 91"/>
              <a:gd name="T33" fmla="*/ 99 h 99"/>
              <a:gd name="T34" fmla="*/ 61 w 91"/>
              <a:gd name="T35" fmla="*/ 92 h 99"/>
              <a:gd name="T36" fmla="*/ 78 w 91"/>
              <a:gd name="T37" fmla="*/ 84 h 99"/>
              <a:gd name="T38" fmla="*/ 76 w 91"/>
              <a:gd name="T39" fmla="*/ 81 h 99"/>
              <a:gd name="T40" fmla="*/ 53 w 91"/>
              <a:gd name="T41" fmla="*/ 61 h 99"/>
              <a:gd name="T42" fmla="*/ 61 w 91"/>
              <a:gd name="T43" fmla="*/ 63 h 99"/>
              <a:gd name="T44" fmla="*/ 77 w 91"/>
              <a:gd name="T45" fmla="*/ 63 h 99"/>
              <a:gd name="T46" fmla="*/ 87 w 91"/>
              <a:gd name="T47" fmla="*/ 37 h 99"/>
              <a:gd name="T48" fmla="*/ 61 w 91"/>
              <a:gd name="T49" fmla="*/ 2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99">
                <a:moveTo>
                  <a:pt x="61" y="27"/>
                </a:moveTo>
                <a:cubicBezTo>
                  <a:pt x="56" y="29"/>
                  <a:pt x="52" y="33"/>
                  <a:pt x="51" y="38"/>
                </a:cubicBezTo>
                <a:cubicBezTo>
                  <a:pt x="50" y="40"/>
                  <a:pt x="48" y="43"/>
                  <a:pt x="46" y="46"/>
                </a:cubicBezTo>
                <a:cubicBezTo>
                  <a:pt x="46" y="41"/>
                  <a:pt x="47" y="33"/>
                  <a:pt x="48" y="29"/>
                </a:cubicBezTo>
                <a:cubicBezTo>
                  <a:pt x="50" y="25"/>
                  <a:pt x="50" y="19"/>
                  <a:pt x="48" y="14"/>
                </a:cubicBezTo>
                <a:cubicBezTo>
                  <a:pt x="44" y="4"/>
                  <a:pt x="32" y="0"/>
                  <a:pt x="23" y="4"/>
                </a:cubicBezTo>
                <a:cubicBezTo>
                  <a:pt x="13" y="8"/>
                  <a:pt x="9" y="20"/>
                  <a:pt x="13" y="29"/>
                </a:cubicBezTo>
                <a:cubicBezTo>
                  <a:pt x="15" y="35"/>
                  <a:pt x="19" y="38"/>
                  <a:pt x="24" y="40"/>
                </a:cubicBezTo>
                <a:cubicBezTo>
                  <a:pt x="28" y="41"/>
                  <a:pt x="34" y="46"/>
                  <a:pt x="38" y="50"/>
                </a:cubicBezTo>
                <a:cubicBezTo>
                  <a:pt x="34" y="49"/>
                  <a:pt x="31" y="49"/>
                  <a:pt x="29" y="48"/>
                </a:cubicBezTo>
                <a:cubicBezTo>
                  <a:pt x="24" y="46"/>
                  <a:pt x="19" y="46"/>
                  <a:pt x="14" y="48"/>
                </a:cubicBezTo>
                <a:cubicBezTo>
                  <a:pt x="4" y="52"/>
                  <a:pt x="0" y="64"/>
                  <a:pt x="4" y="74"/>
                </a:cubicBezTo>
                <a:cubicBezTo>
                  <a:pt x="8" y="84"/>
                  <a:pt x="20" y="88"/>
                  <a:pt x="30" y="84"/>
                </a:cubicBezTo>
                <a:cubicBezTo>
                  <a:pt x="35" y="82"/>
                  <a:pt x="38" y="77"/>
                  <a:pt x="40" y="73"/>
                </a:cubicBezTo>
                <a:cubicBezTo>
                  <a:pt x="41" y="70"/>
                  <a:pt x="42" y="67"/>
                  <a:pt x="45" y="65"/>
                </a:cubicBezTo>
                <a:cubicBezTo>
                  <a:pt x="50" y="77"/>
                  <a:pt x="48" y="89"/>
                  <a:pt x="43" y="96"/>
                </a:cubicBezTo>
                <a:cubicBezTo>
                  <a:pt x="45" y="99"/>
                  <a:pt x="45" y="99"/>
                  <a:pt x="45" y="99"/>
                </a:cubicBezTo>
                <a:cubicBezTo>
                  <a:pt x="61" y="92"/>
                  <a:pt x="61" y="92"/>
                  <a:pt x="61" y="92"/>
                </a:cubicBezTo>
                <a:cubicBezTo>
                  <a:pt x="78" y="84"/>
                  <a:pt x="78" y="84"/>
                  <a:pt x="78" y="84"/>
                </a:cubicBezTo>
                <a:cubicBezTo>
                  <a:pt x="76" y="81"/>
                  <a:pt x="76" y="81"/>
                  <a:pt x="76" y="81"/>
                </a:cubicBezTo>
                <a:cubicBezTo>
                  <a:pt x="68" y="80"/>
                  <a:pt x="58" y="74"/>
                  <a:pt x="53" y="61"/>
                </a:cubicBezTo>
                <a:cubicBezTo>
                  <a:pt x="56" y="61"/>
                  <a:pt x="59" y="62"/>
                  <a:pt x="61" y="63"/>
                </a:cubicBezTo>
                <a:cubicBezTo>
                  <a:pt x="66" y="65"/>
                  <a:pt x="72" y="65"/>
                  <a:pt x="77" y="63"/>
                </a:cubicBezTo>
                <a:cubicBezTo>
                  <a:pt x="87" y="59"/>
                  <a:pt x="91" y="47"/>
                  <a:pt x="87" y="37"/>
                </a:cubicBezTo>
                <a:cubicBezTo>
                  <a:pt x="82" y="27"/>
                  <a:pt x="71" y="23"/>
                  <a:pt x="61" y="27"/>
                </a:cubicBez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10" name="Freeform 39"/>
          <p:cNvSpPr>
            <a:spLocks noEditPoints="1"/>
          </p:cNvSpPr>
          <p:nvPr/>
        </p:nvSpPr>
        <p:spPr bwMode="auto">
          <a:xfrm>
            <a:off x="11568647" y="3668104"/>
            <a:ext cx="110104" cy="115975"/>
          </a:xfrm>
          <a:custGeom>
            <a:avLst/>
            <a:gdLst>
              <a:gd name="T0" fmla="*/ 43 w 46"/>
              <a:gd name="T1" fmla="*/ 29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4 h 48"/>
              <a:gd name="T32" fmla="*/ 41 w 46"/>
              <a:gd name="T33" fmla="*/ 40 h 48"/>
              <a:gd name="T34" fmla="*/ 46 w 46"/>
              <a:gd name="T35" fmla="*/ 32 h 48"/>
              <a:gd name="T36" fmla="*/ 43 w 46"/>
              <a:gd name="T37" fmla="*/ 29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9"/>
                </a:moveTo>
                <a:cubicBezTo>
                  <a:pt x="40" y="24"/>
                  <a:pt x="42" y="19"/>
                  <a:pt x="46" y="16"/>
                </a:cubicBezTo>
                <a:cubicBezTo>
                  <a:pt x="41" y="8"/>
                  <a:pt x="41" y="8"/>
                  <a:pt x="41" y="8"/>
                </a:cubicBezTo>
                <a:cubicBezTo>
                  <a:pt x="40" y="9"/>
                  <a:pt x="38"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5"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7"/>
                  <a:pt x="28" y="45"/>
                  <a:pt x="29" y="44"/>
                </a:cubicBezTo>
                <a:cubicBezTo>
                  <a:pt x="31" y="39"/>
                  <a:pt x="37" y="38"/>
                  <a:pt x="41" y="40"/>
                </a:cubicBezTo>
                <a:cubicBezTo>
                  <a:pt x="46" y="32"/>
                  <a:pt x="46" y="32"/>
                  <a:pt x="46" y="32"/>
                </a:cubicBezTo>
                <a:cubicBezTo>
                  <a:pt x="45" y="31"/>
                  <a:pt x="44" y="30"/>
                  <a:pt x="43" y="29"/>
                </a:cubicBezTo>
                <a:close/>
                <a:moveTo>
                  <a:pt x="23" y="34"/>
                </a:moveTo>
                <a:cubicBezTo>
                  <a:pt x="17" y="34"/>
                  <a:pt x="13" y="29"/>
                  <a:pt x="13" y="24"/>
                </a:cubicBezTo>
                <a:cubicBezTo>
                  <a:pt x="13" y="19"/>
                  <a:pt x="17" y="14"/>
                  <a:pt x="23" y="14"/>
                </a:cubicBezTo>
                <a:cubicBezTo>
                  <a:pt x="28" y="14"/>
                  <a:pt x="33" y="19"/>
                  <a:pt x="33" y="24"/>
                </a:cubicBezTo>
                <a:cubicBezTo>
                  <a:pt x="33" y="29"/>
                  <a:pt x="28" y="34"/>
                  <a:pt x="23" y="34"/>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11" name="Freeform 40"/>
          <p:cNvSpPr/>
          <p:nvPr/>
        </p:nvSpPr>
        <p:spPr bwMode="auto">
          <a:xfrm>
            <a:off x="11662603" y="3364217"/>
            <a:ext cx="167357" cy="170294"/>
          </a:xfrm>
          <a:custGeom>
            <a:avLst/>
            <a:gdLst>
              <a:gd name="T0" fmla="*/ 53 w 70"/>
              <a:gd name="T1" fmla="*/ 45 h 71"/>
              <a:gd name="T2" fmla="*/ 41 w 70"/>
              <a:gd name="T3" fmla="*/ 32 h 71"/>
              <a:gd name="T4" fmla="*/ 70 w 70"/>
              <a:gd name="T5" fmla="*/ 10 h 71"/>
              <a:gd name="T6" fmla="*/ 62 w 70"/>
              <a:gd name="T7" fmla="*/ 1 h 71"/>
              <a:gd name="T8" fmla="*/ 25 w 70"/>
              <a:gd name="T9" fmla="*/ 16 h 71"/>
              <a:gd name="T10" fmla="*/ 13 w 70"/>
              <a:gd name="T11" fmla="*/ 5 h 71"/>
              <a:gd name="T12" fmla="*/ 2 w 70"/>
              <a:gd name="T13" fmla="*/ 3 h 71"/>
              <a:gd name="T14" fmla="*/ 4 w 70"/>
              <a:gd name="T15" fmla="*/ 13 h 71"/>
              <a:gd name="T16" fmla="*/ 16 w 70"/>
              <a:gd name="T17" fmla="*/ 25 h 71"/>
              <a:gd name="T18" fmla="*/ 1 w 70"/>
              <a:gd name="T19" fmla="*/ 62 h 71"/>
              <a:gd name="T20" fmla="*/ 10 w 70"/>
              <a:gd name="T21" fmla="*/ 71 h 71"/>
              <a:gd name="T22" fmla="*/ 32 w 70"/>
              <a:gd name="T23" fmla="*/ 41 h 71"/>
              <a:gd name="T24" fmla="*/ 44 w 70"/>
              <a:gd name="T25" fmla="*/ 53 h 71"/>
              <a:gd name="T26" fmla="*/ 44 w 70"/>
              <a:gd name="T27" fmla="*/ 71 h 71"/>
              <a:gd name="T28" fmla="*/ 53 w 70"/>
              <a:gd name="T29" fmla="*/ 71 h 71"/>
              <a:gd name="T30" fmla="*/ 57 w 70"/>
              <a:gd name="T31" fmla="*/ 58 h 71"/>
              <a:gd name="T32" fmla="*/ 70 w 70"/>
              <a:gd name="T33" fmla="*/ 53 h 71"/>
              <a:gd name="T34" fmla="*/ 70 w 70"/>
              <a:gd name="T35" fmla="*/ 45 h 71"/>
              <a:gd name="T36" fmla="*/ 53 w 70"/>
              <a:gd name="T37"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71">
                <a:moveTo>
                  <a:pt x="53" y="45"/>
                </a:moveTo>
                <a:cubicBezTo>
                  <a:pt x="41" y="32"/>
                  <a:pt x="41" y="32"/>
                  <a:pt x="41" y="32"/>
                </a:cubicBezTo>
                <a:cubicBezTo>
                  <a:pt x="70" y="10"/>
                  <a:pt x="70" y="10"/>
                  <a:pt x="70" y="10"/>
                </a:cubicBezTo>
                <a:cubicBezTo>
                  <a:pt x="62" y="1"/>
                  <a:pt x="62" y="1"/>
                  <a:pt x="62" y="1"/>
                </a:cubicBezTo>
                <a:cubicBezTo>
                  <a:pt x="25" y="16"/>
                  <a:pt x="25" y="16"/>
                  <a:pt x="25" y="16"/>
                </a:cubicBezTo>
                <a:cubicBezTo>
                  <a:pt x="13" y="5"/>
                  <a:pt x="13" y="5"/>
                  <a:pt x="13" y="5"/>
                </a:cubicBezTo>
                <a:cubicBezTo>
                  <a:pt x="10" y="1"/>
                  <a:pt x="5" y="0"/>
                  <a:pt x="2" y="3"/>
                </a:cubicBezTo>
                <a:cubicBezTo>
                  <a:pt x="0" y="5"/>
                  <a:pt x="1" y="10"/>
                  <a:pt x="4" y="13"/>
                </a:cubicBezTo>
                <a:cubicBezTo>
                  <a:pt x="16" y="25"/>
                  <a:pt x="16" y="25"/>
                  <a:pt x="16" y="25"/>
                </a:cubicBezTo>
                <a:cubicBezTo>
                  <a:pt x="1" y="62"/>
                  <a:pt x="1" y="62"/>
                  <a:pt x="1" y="62"/>
                </a:cubicBezTo>
                <a:cubicBezTo>
                  <a:pt x="10" y="71"/>
                  <a:pt x="10" y="71"/>
                  <a:pt x="10" y="71"/>
                </a:cubicBezTo>
                <a:cubicBezTo>
                  <a:pt x="32" y="41"/>
                  <a:pt x="32" y="41"/>
                  <a:pt x="32" y="41"/>
                </a:cubicBezTo>
                <a:cubicBezTo>
                  <a:pt x="44" y="53"/>
                  <a:pt x="44" y="53"/>
                  <a:pt x="44" y="53"/>
                </a:cubicBezTo>
                <a:cubicBezTo>
                  <a:pt x="44" y="71"/>
                  <a:pt x="44" y="71"/>
                  <a:pt x="44" y="71"/>
                </a:cubicBezTo>
                <a:cubicBezTo>
                  <a:pt x="53" y="71"/>
                  <a:pt x="53" y="71"/>
                  <a:pt x="53" y="71"/>
                </a:cubicBezTo>
                <a:cubicBezTo>
                  <a:pt x="57" y="58"/>
                  <a:pt x="57" y="58"/>
                  <a:pt x="57" y="58"/>
                </a:cubicBezTo>
                <a:cubicBezTo>
                  <a:pt x="70" y="53"/>
                  <a:pt x="70" y="53"/>
                  <a:pt x="70" y="53"/>
                </a:cubicBezTo>
                <a:cubicBezTo>
                  <a:pt x="70" y="45"/>
                  <a:pt x="70" y="45"/>
                  <a:pt x="70" y="45"/>
                </a:cubicBezTo>
                <a:cubicBezTo>
                  <a:pt x="53" y="45"/>
                  <a:pt x="53" y="45"/>
                  <a:pt x="53" y="45"/>
                </a:cubicBez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12" name="Freeform 41"/>
          <p:cNvSpPr>
            <a:spLocks noEditPoints="1"/>
          </p:cNvSpPr>
          <p:nvPr/>
        </p:nvSpPr>
        <p:spPr bwMode="auto">
          <a:xfrm>
            <a:off x="11868130" y="3474321"/>
            <a:ext cx="58722" cy="107167"/>
          </a:xfrm>
          <a:custGeom>
            <a:avLst/>
            <a:gdLst>
              <a:gd name="T0" fmla="*/ 16 w 24"/>
              <a:gd name="T1" fmla="*/ 44 h 45"/>
              <a:gd name="T2" fmla="*/ 16 w 24"/>
              <a:gd name="T3" fmla="*/ 44 h 45"/>
              <a:gd name="T4" fmla="*/ 23 w 24"/>
              <a:gd name="T5" fmla="*/ 34 h 45"/>
              <a:gd name="T6" fmla="*/ 21 w 24"/>
              <a:gd name="T7" fmla="*/ 23 h 45"/>
              <a:gd name="T8" fmla="*/ 11 w 24"/>
              <a:gd name="T9" fmla="*/ 16 h 45"/>
              <a:gd name="T10" fmla="*/ 11 w 24"/>
              <a:gd name="T11" fmla="*/ 16 h 45"/>
              <a:gd name="T12" fmla="*/ 10 w 24"/>
              <a:gd name="T13" fmla="*/ 17 h 45"/>
              <a:gd name="T14" fmla="*/ 11 w 24"/>
              <a:gd name="T15" fmla="*/ 20 h 45"/>
              <a:gd name="T16" fmla="*/ 12 w 24"/>
              <a:gd name="T17" fmla="*/ 20 h 45"/>
              <a:gd name="T18" fmla="*/ 12 w 24"/>
              <a:gd name="T19" fmla="*/ 20 h 45"/>
              <a:gd name="T20" fmla="*/ 17 w 24"/>
              <a:gd name="T21" fmla="*/ 24 h 45"/>
              <a:gd name="T22" fmla="*/ 19 w 24"/>
              <a:gd name="T23" fmla="*/ 35 h 45"/>
              <a:gd name="T24" fmla="*/ 16 w 24"/>
              <a:gd name="T25" fmla="*/ 40 h 45"/>
              <a:gd name="T26" fmla="*/ 16 w 24"/>
              <a:gd name="T27" fmla="*/ 40 h 45"/>
              <a:gd name="T28" fmla="*/ 10 w 24"/>
              <a:gd name="T29" fmla="*/ 36 h 45"/>
              <a:gd name="T30" fmla="*/ 9 w 24"/>
              <a:gd name="T31" fmla="*/ 31 h 45"/>
              <a:gd name="T32" fmla="*/ 5 w 24"/>
              <a:gd name="T33" fmla="*/ 30 h 45"/>
              <a:gd name="T34" fmla="*/ 6 w 24"/>
              <a:gd name="T35" fmla="*/ 37 h 45"/>
              <a:gd name="T36" fmla="*/ 16 w 24"/>
              <a:gd name="T37" fmla="*/ 44 h 45"/>
              <a:gd name="T38" fmla="*/ 13 w 24"/>
              <a:gd name="T39" fmla="*/ 28 h 45"/>
              <a:gd name="T40" fmla="*/ 15 w 24"/>
              <a:gd name="T41" fmla="*/ 28 h 45"/>
              <a:gd name="T42" fmla="*/ 14 w 24"/>
              <a:gd name="T43" fmla="*/ 24 h 45"/>
              <a:gd name="T44" fmla="*/ 13 w 24"/>
              <a:gd name="T45" fmla="*/ 24 h 45"/>
              <a:gd name="T46" fmla="*/ 12 w 24"/>
              <a:gd name="T47" fmla="*/ 24 h 45"/>
              <a:gd name="T48" fmla="*/ 7 w 24"/>
              <a:gd name="T49" fmla="*/ 21 h 45"/>
              <a:gd name="T50" fmla="*/ 5 w 24"/>
              <a:gd name="T51" fmla="*/ 10 h 45"/>
              <a:gd name="T52" fmla="*/ 9 w 24"/>
              <a:gd name="T53" fmla="*/ 4 h 45"/>
              <a:gd name="T54" fmla="*/ 9 w 24"/>
              <a:gd name="T55" fmla="*/ 4 h 45"/>
              <a:gd name="T56" fmla="*/ 14 w 24"/>
              <a:gd name="T57" fmla="*/ 8 h 45"/>
              <a:gd name="T58" fmla="*/ 15 w 24"/>
              <a:gd name="T59" fmla="*/ 13 h 45"/>
              <a:gd name="T60" fmla="*/ 20 w 24"/>
              <a:gd name="T61" fmla="*/ 15 h 45"/>
              <a:gd name="T62" fmla="*/ 18 w 24"/>
              <a:gd name="T63" fmla="*/ 7 h 45"/>
              <a:gd name="T64" fmla="*/ 8 w 24"/>
              <a:gd name="T65" fmla="*/ 0 h 45"/>
              <a:gd name="T66" fmla="*/ 8 w 24"/>
              <a:gd name="T67" fmla="*/ 1 h 45"/>
              <a:gd name="T68" fmla="*/ 1 w 24"/>
              <a:gd name="T69" fmla="*/ 11 h 45"/>
              <a:gd name="T70" fmla="*/ 3 w 24"/>
              <a:gd name="T71" fmla="*/ 21 h 45"/>
              <a:gd name="T72" fmla="*/ 13 w 24"/>
              <a:gd name="T7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5">
                <a:moveTo>
                  <a:pt x="16" y="44"/>
                </a:moveTo>
                <a:cubicBezTo>
                  <a:pt x="16" y="44"/>
                  <a:pt x="16" y="44"/>
                  <a:pt x="16" y="44"/>
                </a:cubicBezTo>
                <a:cubicBezTo>
                  <a:pt x="21" y="43"/>
                  <a:pt x="24" y="38"/>
                  <a:pt x="23" y="34"/>
                </a:cubicBezTo>
                <a:cubicBezTo>
                  <a:pt x="21" y="23"/>
                  <a:pt x="21" y="23"/>
                  <a:pt x="21" y="23"/>
                </a:cubicBezTo>
                <a:cubicBezTo>
                  <a:pt x="20" y="18"/>
                  <a:pt x="16" y="15"/>
                  <a:pt x="11" y="16"/>
                </a:cubicBezTo>
                <a:cubicBezTo>
                  <a:pt x="11" y="16"/>
                  <a:pt x="11" y="16"/>
                  <a:pt x="11" y="16"/>
                </a:cubicBezTo>
                <a:cubicBezTo>
                  <a:pt x="11" y="16"/>
                  <a:pt x="10" y="16"/>
                  <a:pt x="10" y="17"/>
                </a:cubicBezTo>
                <a:cubicBezTo>
                  <a:pt x="11" y="20"/>
                  <a:pt x="11" y="20"/>
                  <a:pt x="11" y="20"/>
                </a:cubicBezTo>
                <a:cubicBezTo>
                  <a:pt x="11" y="20"/>
                  <a:pt x="11" y="20"/>
                  <a:pt x="12" y="20"/>
                </a:cubicBezTo>
                <a:cubicBezTo>
                  <a:pt x="12" y="20"/>
                  <a:pt x="12" y="20"/>
                  <a:pt x="12" y="20"/>
                </a:cubicBezTo>
                <a:cubicBezTo>
                  <a:pt x="14" y="20"/>
                  <a:pt x="17" y="21"/>
                  <a:pt x="17" y="24"/>
                </a:cubicBezTo>
                <a:cubicBezTo>
                  <a:pt x="19" y="35"/>
                  <a:pt x="19" y="35"/>
                  <a:pt x="19" y="35"/>
                </a:cubicBezTo>
                <a:cubicBezTo>
                  <a:pt x="20" y="37"/>
                  <a:pt x="18" y="39"/>
                  <a:pt x="16" y="40"/>
                </a:cubicBezTo>
                <a:cubicBezTo>
                  <a:pt x="16" y="40"/>
                  <a:pt x="16" y="40"/>
                  <a:pt x="16" y="40"/>
                </a:cubicBezTo>
                <a:cubicBezTo>
                  <a:pt x="13" y="41"/>
                  <a:pt x="11" y="39"/>
                  <a:pt x="10" y="36"/>
                </a:cubicBezTo>
                <a:cubicBezTo>
                  <a:pt x="9" y="31"/>
                  <a:pt x="9" y="31"/>
                  <a:pt x="9" y="31"/>
                </a:cubicBezTo>
                <a:cubicBezTo>
                  <a:pt x="8" y="31"/>
                  <a:pt x="6" y="30"/>
                  <a:pt x="5" y="30"/>
                </a:cubicBezTo>
                <a:cubicBezTo>
                  <a:pt x="6" y="37"/>
                  <a:pt x="6" y="37"/>
                  <a:pt x="6" y="37"/>
                </a:cubicBezTo>
                <a:cubicBezTo>
                  <a:pt x="7" y="42"/>
                  <a:pt x="12" y="45"/>
                  <a:pt x="16" y="44"/>
                </a:cubicBezTo>
                <a:close/>
                <a:moveTo>
                  <a:pt x="13" y="28"/>
                </a:moveTo>
                <a:cubicBezTo>
                  <a:pt x="14" y="28"/>
                  <a:pt x="14" y="28"/>
                  <a:pt x="15" y="28"/>
                </a:cubicBezTo>
                <a:cubicBezTo>
                  <a:pt x="14" y="24"/>
                  <a:pt x="14" y="24"/>
                  <a:pt x="14" y="24"/>
                </a:cubicBezTo>
                <a:cubicBezTo>
                  <a:pt x="13" y="24"/>
                  <a:pt x="13" y="24"/>
                  <a:pt x="13" y="24"/>
                </a:cubicBezTo>
                <a:cubicBezTo>
                  <a:pt x="12" y="24"/>
                  <a:pt x="12" y="24"/>
                  <a:pt x="12" y="24"/>
                </a:cubicBezTo>
                <a:cubicBezTo>
                  <a:pt x="10" y="25"/>
                  <a:pt x="8" y="23"/>
                  <a:pt x="7" y="21"/>
                </a:cubicBezTo>
                <a:cubicBezTo>
                  <a:pt x="5" y="10"/>
                  <a:pt x="5" y="10"/>
                  <a:pt x="5" y="10"/>
                </a:cubicBezTo>
                <a:cubicBezTo>
                  <a:pt x="4" y="7"/>
                  <a:pt x="6" y="5"/>
                  <a:pt x="9" y="4"/>
                </a:cubicBezTo>
                <a:cubicBezTo>
                  <a:pt x="9" y="4"/>
                  <a:pt x="9" y="4"/>
                  <a:pt x="9" y="4"/>
                </a:cubicBezTo>
                <a:cubicBezTo>
                  <a:pt x="11" y="4"/>
                  <a:pt x="14" y="6"/>
                  <a:pt x="14" y="8"/>
                </a:cubicBezTo>
                <a:cubicBezTo>
                  <a:pt x="15" y="13"/>
                  <a:pt x="15" y="13"/>
                  <a:pt x="15" y="13"/>
                </a:cubicBezTo>
                <a:cubicBezTo>
                  <a:pt x="17" y="13"/>
                  <a:pt x="18" y="14"/>
                  <a:pt x="20" y="15"/>
                </a:cubicBezTo>
                <a:cubicBezTo>
                  <a:pt x="18" y="7"/>
                  <a:pt x="18" y="7"/>
                  <a:pt x="18" y="7"/>
                </a:cubicBezTo>
                <a:cubicBezTo>
                  <a:pt x="17" y="3"/>
                  <a:pt x="13" y="0"/>
                  <a:pt x="8" y="0"/>
                </a:cubicBezTo>
                <a:cubicBezTo>
                  <a:pt x="8" y="1"/>
                  <a:pt x="8" y="1"/>
                  <a:pt x="8" y="1"/>
                </a:cubicBezTo>
                <a:cubicBezTo>
                  <a:pt x="3" y="1"/>
                  <a:pt x="0" y="6"/>
                  <a:pt x="1" y="11"/>
                </a:cubicBezTo>
                <a:cubicBezTo>
                  <a:pt x="3" y="21"/>
                  <a:pt x="3" y="21"/>
                  <a:pt x="3" y="21"/>
                </a:cubicBezTo>
                <a:cubicBezTo>
                  <a:pt x="4" y="26"/>
                  <a:pt x="9" y="29"/>
                  <a:pt x="13" y="28"/>
                </a:cubicBez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13" name="Freeform 42"/>
          <p:cNvSpPr/>
          <p:nvPr/>
        </p:nvSpPr>
        <p:spPr bwMode="auto">
          <a:xfrm>
            <a:off x="11413034" y="3444961"/>
            <a:ext cx="220207" cy="221675"/>
          </a:xfrm>
          <a:custGeom>
            <a:avLst/>
            <a:gdLst>
              <a:gd name="T0" fmla="*/ 29 w 92"/>
              <a:gd name="T1" fmla="*/ 18 h 92"/>
              <a:gd name="T2" fmla="*/ 92 w 92"/>
              <a:gd name="T3" fmla="*/ 0 h 92"/>
              <a:gd name="T4" fmla="*/ 92 w 92"/>
              <a:gd name="T5" fmla="*/ 6 h 92"/>
              <a:gd name="T6" fmla="*/ 92 w 92"/>
              <a:gd name="T7" fmla="*/ 18 h 92"/>
              <a:gd name="T8" fmla="*/ 92 w 92"/>
              <a:gd name="T9" fmla="*/ 67 h 92"/>
              <a:gd name="T10" fmla="*/ 72 w 92"/>
              <a:gd name="T11" fmla="*/ 81 h 92"/>
              <a:gd name="T12" fmla="*/ 52 w 92"/>
              <a:gd name="T13" fmla="*/ 67 h 92"/>
              <a:gd name="T14" fmla="*/ 72 w 92"/>
              <a:gd name="T15" fmla="*/ 52 h 92"/>
              <a:gd name="T16" fmla="*/ 80 w 92"/>
              <a:gd name="T17" fmla="*/ 54 h 92"/>
              <a:gd name="T18" fmla="*/ 80 w 92"/>
              <a:gd name="T19" fmla="*/ 24 h 92"/>
              <a:gd name="T20" fmla="*/ 40 w 92"/>
              <a:gd name="T21" fmla="*/ 35 h 92"/>
              <a:gd name="T22" fmla="*/ 40 w 92"/>
              <a:gd name="T23" fmla="*/ 78 h 92"/>
              <a:gd name="T24" fmla="*/ 20 w 92"/>
              <a:gd name="T25" fmla="*/ 92 h 92"/>
              <a:gd name="T26" fmla="*/ 0 w 92"/>
              <a:gd name="T27" fmla="*/ 78 h 92"/>
              <a:gd name="T28" fmla="*/ 20 w 92"/>
              <a:gd name="T29" fmla="*/ 64 h 92"/>
              <a:gd name="T30" fmla="*/ 29 w 92"/>
              <a:gd name="T31" fmla="*/ 65 h 92"/>
              <a:gd name="T32" fmla="*/ 29 w 92"/>
              <a:gd name="T33" fmla="*/ 35 h 92"/>
              <a:gd name="T34" fmla="*/ 29 w 92"/>
              <a:gd name="T35"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8"/>
                </a:moveTo>
                <a:cubicBezTo>
                  <a:pt x="92" y="0"/>
                  <a:pt x="92" y="0"/>
                  <a:pt x="92" y="0"/>
                </a:cubicBezTo>
                <a:cubicBezTo>
                  <a:pt x="92" y="6"/>
                  <a:pt x="92" y="6"/>
                  <a:pt x="92" y="6"/>
                </a:cubicBezTo>
                <a:cubicBezTo>
                  <a:pt x="92" y="18"/>
                  <a:pt x="92" y="18"/>
                  <a:pt x="92" y="18"/>
                </a:cubicBezTo>
                <a:cubicBezTo>
                  <a:pt x="92" y="67"/>
                  <a:pt x="92" y="67"/>
                  <a:pt x="92" y="67"/>
                </a:cubicBezTo>
                <a:cubicBezTo>
                  <a:pt x="92" y="74"/>
                  <a:pt x="83" y="81"/>
                  <a:pt x="72" y="81"/>
                </a:cubicBezTo>
                <a:cubicBezTo>
                  <a:pt x="61" y="81"/>
                  <a:pt x="52" y="74"/>
                  <a:pt x="52" y="67"/>
                </a:cubicBezTo>
                <a:cubicBezTo>
                  <a:pt x="52" y="59"/>
                  <a:pt x="61" y="52"/>
                  <a:pt x="72" y="52"/>
                </a:cubicBezTo>
                <a:cubicBezTo>
                  <a:pt x="75" y="52"/>
                  <a:pt x="78" y="53"/>
                  <a:pt x="80" y="54"/>
                </a:cubicBezTo>
                <a:cubicBezTo>
                  <a:pt x="80" y="24"/>
                  <a:pt x="80" y="24"/>
                  <a:pt x="80" y="24"/>
                </a:cubicBezTo>
                <a:cubicBezTo>
                  <a:pt x="40" y="35"/>
                  <a:pt x="40" y="35"/>
                  <a:pt x="40" y="35"/>
                </a:cubicBezTo>
                <a:cubicBezTo>
                  <a:pt x="40" y="78"/>
                  <a:pt x="40" y="78"/>
                  <a:pt x="40" y="78"/>
                </a:cubicBezTo>
                <a:cubicBezTo>
                  <a:pt x="40" y="86"/>
                  <a:pt x="31" y="92"/>
                  <a:pt x="20" y="92"/>
                </a:cubicBezTo>
                <a:cubicBezTo>
                  <a:pt x="9" y="92"/>
                  <a:pt x="0" y="86"/>
                  <a:pt x="0" y="78"/>
                </a:cubicBezTo>
                <a:cubicBezTo>
                  <a:pt x="0" y="70"/>
                  <a:pt x="9" y="64"/>
                  <a:pt x="20" y="64"/>
                </a:cubicBezTo>
                <a:cubicBezTo>
                  <a:pt x="23" y="64"/>
                  <a:pt x="26" y="64"/>
                  <a:pt x="29" y="65"/>
                </a:cubicBezTo>
                <a:cubicBezTo>
                  <a:pt x="29" y="35"/>
                  <a:pt x="29" y="35"/>
                  <a:pt x="29" y="35"/>
                </a:cubicBezTo>
                <a:lnTo>
                  <a:pt x="29" y="18"/>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14" name="Freeform 43"/>
          <p:cNvSpPr>
            <a:spLocks noEditPoints="1"/>
          </p:cNvSpPr>
          <p:nvPr/>
        </p:nvSpPr>
        <p:spPr bwMode="auto">
          <a:xfrm>
            <a:off x="11590669" y="2960503"/>
            <a:ext cx="155614" cy="218739"/>
          </a:xfrm>
          <a:custGeom>
            <a:avLst/>
            <a:gdLst>
              <a:gd name="T0" fmla="*/ 38 w 65"/>
              <a:gd name="T1" fmla="*/ 46 h 91"/>
              <a:gd name="T2" fmla="*/ 46 w 65"/>
              <a:gd name="T3" fmla="*/ 26 h 91"/>
              <a:gd name="T4" fmla="*/ 52 w 65"/>
              <a:gd name="T5" fmla="*/ 33 h 91"/>
              <a:gd name="T6" fmla="*/ 47 w 65"/>
              <a:gd name="T7" fmla="*/ 46 h 91"/>
              <a:gd name="T8" fmla="*/ 52 w 65"/>
              <a:gd name="T9" fmla="*/ 59 h 91"/>
              <a:gd name="T10" fmla="*/ 45 w 65"/>
              <a:gd name="T11" fmla="*/ 65 h 91"/>
              <a:gd name="T12" fmla="*/ 38 w 65"/>
              <a:gd name="T13" fmla="*/ 46 h 91"/>
              <a:gd name="T14" fmla="*/ 32 w 65"/>
              <a:gd name="T15" fmla="*/ 78 h 91"/>
              <a:gd name="T16" fmla="*/ 19 w 65"/>
              <a:gd name="T17" fmla="*/ 46 h 91"/>
              <a:gd name="T18" fmla="*/ 33 w 65"/>
              <a:gd name="T19" fmla="*/ 13 h 91"/>
              <a:gd name="T20" fmla="*/ 39 w 65"/>
              <a:gd name="T21" fmla="*/ 20 h 91"/>
              <a:gd name="T22" fmla="*/ 39 w 65"/>
              <a:gd name="T23" fmla="*/ 20 h 91"/>
              <a:gd name="T24" fmla="*/ 28 w 65"/>
              <a:gd name="T25" fmla="*/ 46 h 91"/>
              <a:gd name="T26" fmla="*/ 39 w 65"/>
              <a:gd name="T27" fmla="*/ 72 h 91"/>
              <a:gd name="T28" fmla="*/ 32 w 65"/>
              <a:gd name="T29" fmla="*/ 78 h 91"/>
              <a:gd name="T30" fmla="*/ 6 w 65"/>
              <a:gd name="T31" fmla="*/ 20 h 91"/>
              <a:gd name="T32" fmla="*/ 20 w 65"/>
              <a:gd name="T33" fmla="*/ 0 h 91"/>
              <a:gd name="T34" fmla="*/ 20 w 65"/>
              <a:gd name="T35" fmla="*/ 0 h 91"/>
              <a:gd name="T36" fmla="*/ 27 w 65"/>
              <a:gd name="T37" fmla="*/ 6 h 91"/>
              <a:gd name="T38" fmla="*/ 10 w 65"/>
              <a:gd name="T39" fmla="*/ 45 h 91"/>
              <a:gd name="T40" fmla="*/ 26 w 65"/>
              <a:gd name="T41" fmla="*/ 85 h 91"/>
              <a:gd name="T42" fmla="*/ 19 w 65"/>
              <a:gd name="T43" fmla="*/ 91 h 91"/>
              <a:gd name="T44" fmla="*/ 5 w 65"/>
              <a:gd name="T45" fmla="*/ 70 h 91"/>
              <a:gd name="T46" fmla="*/ 1 w 65"/>
              <a:gd name="T47" fmla="*/ 45 h 91"/>
              <a:gd name="T48" fmla="*/ 6 w 65"/>
              <a:gd name="T49" fmla="*/ 20 h 91"/>
              <a:gd name="T50" fmla="*/ 61 w 65"/>
              <a:gd name="T51" fmla="*/ 51 h 91"/>
              <a:gd name="T52" fmla="*/ 65 w 65"/>
              <a:gd name="T53" fmla="*/ 46 h 91"/>
              <a:gd name="T54" fmla="*/ 61 w 65"/>
              <a:gd name="T55" fmla="*/ 41 h 91"/>
              <a:gd name="T56" fmla="*/ 56 w 65"/>
              <a:gd name="T57" fmla="*/ 46 h 91"/>
              <a:gd name="T58" fmla="*/ 61 w 65"/>
              <a:gd name="T59"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91">
                <a:moveTo>
                  <a:pt x="38" y="46"/>
                </a:moveTo>
                <a:cubicBezTo>
                  <a:pt x="38" y="38"/>
                  <a:pt x="41" y="31"/>
                  <a:pt x="46" y="26"/>
                </a:cubicBezTo>
                <a:cubicBezTo>
                  <a:pt x="52" y="33"/>
                  <a:pt x="52" y="33"/>
                  <a:pt x="52" y="33"/>
                </a:cubicBezTo>
                <a:cubicBezTo>
                  <a:pt x="49" y="36"/>
                  <a:pt x="47" y="41"/>
                  <a:pt x="47" y="46"/>
                </a:cubicBezTo>
                <a:cubicBezTo>
                  <a:pt x="47" y="51"/>
                  <a:pt x="49" y="56"/>
                  <a:pt x="52" y="59"/>
                </a:cubicBezTo>
                <a:cubicBezTo>
                  <a:pt x="45" y="65"/>
                  <a:pt x="45" y="65"/>
                  <a:pt x="45" y="65"/>
                </a:cubicBezTo>
                <a:cubicBezTo>
                  <a:pt x="40" y="60"/>
                  <a:pt x="37" y="53"/>
                  <a:pt x="38" y="46"/>
                </a:cubicBezTo>
                <a:close/>
                <a:moveTo>
                  <a:pt x="32" y="78"/>
                </a:moveTo>
                <a:cubicBezTo>
                  <a:pt x="24" y="69"/>
                  <a:pt x="19" y="58"/>
                  <a:pt x="19" y="46"/>
                </a:cubicBezTo>
                <a:cubicBezTo>
                  <a:pt x="19" y="33"/>
                  <a:pt x="24" y="22"/>
                  <a:pt x="33" y="13"/>
                </a:cubicBezTo>
                <a:cubicBezTo>
                  <a:pt x="39" y="20"/>
                  <a:pt x="39" y="20"/>
                  <a:pt x="39" y="20"/>
                </a:cubicBezTo>
                <a:cubicBezTo>
                  <a:pt x="39" y="20"/>
                  <a:pt x="39" y="20"/>
                  <a:pt x="39" y="20"/>
                </a:cubicBezTo>
                <a:cubicBezTo>
                  <a:pt x="32" y="27"/>
                  <a:pt x="28" y="36"/>
                  <a:pt x="28" y="46"/>
                </a:cubicBezTo>
                <a:cubicBezTo>
                  <a:pt x="28" y="55"/>
                  <a:pt x="32" y="65"/>
                  <a:pt x="39" y="72"/>
                </a:cubicBezTo>
                <a:lnTo>
                  <a:pt x="32" y="78"/>
                </a:lnTo>
                <a:close/>
                <a:moveTo>
                  <a:pt x="6" y="20"/>
                </a:moveTo>
                <a:cubicBezTo>
                  <a:pt x="9" y="13"/>
                  <a:pt x="14" y="6"/>
                  <a:pt x="20" y="0"/>
                </a:cubicBezTo>
                <a:cubicBezTo>
                  <a:pt x="20" y="0"/>
                  <a:pt x="20" y="0"/>
                  <a:pt x="20" y="0"/>
                </a:cubicBezTo>
                <a:cubicBezTo>
                  <a:pt x="27" y="6"/>
                  <a:pt x="27" y="6"/>
                  <a:pt x="27" y="6"/>
                </a:cubicBezTo>
                <a:cubicBezTo>
                  <a:pt x="16" y="17"/>
                  <a:pt x="10" y="31"/>
                  <a:pt x="10" y="45"/>
                </a:cubicBezTo>
                <a:cubicBezTo>
                  <a:pt x="10" y="60"/>
                  <a:pt x="15" y="74"/>
                  <a:pt x="26" y="85"/>
                </a:cubicBezTo>
                <a:cubicBezTo>
                  <a:pt x="19" y="91"/>
                  <a:pt x="19" y="91"/>
                  <a:pt x="19" y="91"/>
                </a:cubicBezTo>
                <a:cubicBezTo>
                  <a:pt x="13" y="85"/>
                  <a:pt x="9" y="78"/>
                  <a:pt x="5" y="70"/>
                </a:cubicBezTo>
                <a:cubicBezTo>
                  <a:pt x="2" y="62"/>
                  <a:pt x="0" y="54"/>
                  <a:pt x="1" y="45"/>
                </a:cubicBezTo>
                <a:cubicBezTo>
                  <a:pt x="1" y="37"/>
                  <a:pt x="3" y="28"/>
                  <a:pt x="6" y="20"/>
                </a:cubicBezTo>
                <a:close/>
                <a:moveTo>
                  <a:pt x="61" y="51"/>
                </a:moveTo>
                <a:cubicBezTo>
                  <a:pt x="63" y="51"/>
                  <a:pt x="65" y="49"/>
                  <a:pt x="65" y="46"/>
                </a:cubicBezTo>
                <a:cubicBezTo>
                  <a:pt x="65" y="44"/>
                  <a:pt x="63" y="41"/>
                  <a:pt x="61" y="41"/>
                </a:cubicBezTo>
                <a:cubicBezTo>
                  <a:pt x="58" y="41"/>
                  <a:pt x="56" y="43"/>
                  <a:pt x="56" y="46"/>
                </a:cubicBezTo>
                <a:cubicBezTo>
                  <a:pt x="56" y="49"/>
                  <a:pt x="58" y="51"/>
                  <a:pt x="61" y="51"/>
                </a:cubicBez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15" name="Freeform 44"/>
          <p:cNvSpPr>
            <a:spLocks noEditPoints="1"/>
          </p:cNvSpPr>
          <p:nvPr/>
        </p:nvSpPr>
        <p:spPr bwMode="auto">
          <a:xfrm>
            <a:off x="11533414" y="3195392"/>
            <a:ext cx="151209" cy="151209"/>
          </a:xfrm>
          <a:custGeom>
            <a:avLst/>
            <a:gdLst>
              <a:gd name="T0" fmla="*/ 63 w 103"/>
              <a:gd name="T1" fmla="*/ 27 h 103"/>
              <a:gd name="T2" fmla="*/ 65 w 103"/>
              <a:gd name="T3" fmla="*/ 2 h 103"/>
              <a:gd name="T4" fmla="*/ 19 w 103"/>
              <a:gd name="T5" fmla="*/ 0 h 103"/>
              <a:gd name="T6" fmla="*/ 1 w 103"/>
              <a:gd name="T7" fmla="*/ 20 h 103"/>
              <a:gd name="T8" fmla="*/ 0 w 103"/>
              <a:gd name="T9" fmla="*/ 77 h 103"/>
              <a:gd name="T10" fmla="*/ 39 w 103"/>
              <a:gd name="T11" fmla="*/ 77 h 103"/>
              <a:gd name="T12" fmla="*/ 37 w 103"/>
              <a:gd name="T13" fmla="*/ 102 h 103"/>
              <a:gd name="T14" fmla="*/ 101 w 103"/>
              <a:gd name="T15" fmla="*/ 103 h 103"/>
              <a:gd name="T16" fmla="*/ 103 w 103"/>
              <a:gd name="T17" fmla="*/ 27 h 103"/>
              <a:gd name="T18" fmla="*/ 63 w 103"/>
              <a:gd name="T19" fmla="*/ 27 h 103"/>
              <a:gd name="T20" fmla="*/ 19 w 103"/>
              <a:gd name="T21" fmla="*/ 10 h 103"/>
              <a:gd name="T22" fmla="*/ 19 w 103"/>
              <a:gd name="T23" fmla="*/ 20 h 103"/>
              <a:gd name="T24" fmla="*/ 9 w 103"/>
              <a:gd name="T25" fmla="*/ 20 h 103"/>
              <a:gd name="T26" fmla="*/ 19 w 103"/>
              <a:gd name="T27" fmla="*/ 10 h 103"/>
              <a:gd name="T28" fmla="*/ 6 w 103"/>
              <a:gd name="T29" fmla="*/ 71 h 103"/>
              <a:gd name="T30" fmla="*/ 6 w 103"/>
              <a:gd name="T31" fmla="*/ 27 h 103"/>
              <a:gd name="T32" fmla="*/ 26 w 103"/>
              <a:gd name="T33" fmla="*/ 27 h 103"/>
              <a:gd name="T34" fmla="*/ 26 w 103"/>
              <a:gd name="T35" fmla="*/ 7 h 103"/>
              <a:gd name="T36" fmla="*/ 58 w 103"/>
              <a:gd name="T37" fmla="*/ 7 h 103"/>
              <a:gd name="T38" fmla="*/ 58 w 103"/>
              <a:gd name="T39" fmla="*/ 27 h 103"/>
              <a:gd name="T40" fmla="*/ 39 w 103"/>
              <a:gd name="T41" fmla="*/ 46 h 103"/>
              <a:gd name="T42" fmla="*/ 39 w 103"/>
              <a:gd name="T43" fmla="*/ 71 h 103"/>
              <a:gd name="T44" fmla="*/ 6 w 103"/>
              <a:gd name="T45" fmla="*/ 71 h 103"/>
              <a:gd name="T46" fmla="*/ 57 w 103"/>
              <a:gd name="T47" fmla="*/ 36 h 103"/>
              <a:gd name="T48" fmla="*/ 57 w 103"/>
              <a:gd name="T49" fmla="*/ 46 h 103"/>
              <a:gd name="T50" fmla="*/ 47 w 103"/>
              <a:gd name="T51" fmla="*/ 46 h 103"/>
              <a:gd name="T52" fmla="*/ 57 w 103"/>
              <a:gd name="T53" fmla="*/ 36 h 103"/>
              <a:gd name="T54" fmla="*/ 94 w 103"/>
              <a:gd name="T55" fmla="*/ 97 h 103"/>
              <a:gd name="T56" fmla="*/ 44 w 103"/>
              <a:gd name="T57" fmla="*/ 97 h 103"/>
              <a:gd name="T58" fmla="*/ 45 w 103"/>
              <a:gd name="T59" fmla="*/ 51 h 103"/>
              <a:gd name="T60" fmla="*/ 63 w 103"/>
              <a:gd name="T61" fmla="*/ 53 h 103"/>
              <a:gd name="T62" fmla="*/ 63 w 103"/>
              <a:gd name="T63" fmla="*/ 33 h 103"/>
              <a:gd name="T64" fmla="*/ 96 w 103"/>
              <a:gd name="T65" fmla="*/ 33 h 103"/>
              <a:gd name="T66" fmla="*/ 94 w 103"/>
              <a:gd name="T67"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03">
                <a:moveTo>
                  <a:pt x="63" y="27"/>
                </a:moveTo>
                <a:lnTo>
                  <a:pt x="65" y="2"/>
                </a:lnTo>
                <a:lnTo>
                  <a:pt x="19" y="0"/>
                </a:lnTo>
                <a:lnTo>
                  <a:pt x="1" y="20"/>
                </a:lnTo>
                <a:lnTo>
                  <a:pt x="0" y="77"/>
                </a:lnTo>
                <a:lnTo>
                  <a:pt x="39" y="77"/>
                </a:lnTo>
                <a:lnTo>
                  <a:pt x="37" y="102"/>
                </a:lnTo>
                <a:lnTo>
                  <a:pt x="101" y="103"/>
                </a:lnTo>
                <a:lnTo>
                  <a:pt x="103" y="27"/>
                </a:lnTo>
                <a:lnTo>
                  <a:pt x="63" y="27"/>
                </a:lnTo>
                <a:close/>
                <a:moveTo>
                  <a:pt x="19" y="10"/>
                </a:moveTo>
                <a:lnTo>
                  <a:pt x="19" y="20"/>
                </a:lnTo>
                <a:lnTo>
                  <a:pt x="9" y="20"/>
                </a:lnTo>
                <a:lnTo>
                  <a:pt x="19" y="10"/>
                </a:lnTo>
                <a:close/>
                <a:moveTo>
                  <a:pt x="6" y="71"/>
                </a:moveTo>
                <a:lnTo>
                  <a:pt x="6" y="27"/>
                </a:lnTo>
                <a:lnTo>
                  <a:pt x="26" y="27"/>
                </a:lnTo>
                <a:lnTo>
                  <a:pt x="26" y="7"/>
                </a:lnTo>
                <a:lnTo>
                  <a:pt x="58" y="7"/>
                </a:lnTo>
                <a:lnTo>
                  <a:pt x="58" y="27"/>
                </a:lnTo>
                <a:lnTo>
                  <a:pt x="39" y="46"/>
                </a:lnTo>
                <a:lnTo>
                  <a:pt x="39" y="71"/>
                </a:lnTo>
                <a:lnTo>
                  <a:pt x="6" y="71"/>
                </a:lnTo>
                <a:close/>
                <a:moveTo>
                  <a:pt x="57" y="36"/>
                </a:moveTo>
                <a:lnTo>
                  <a:pt x="57" y="46"/>
                </a:lnTo>
                <a:lnTo>
                  <a:pt x="47" y="46"/>
                </a:lnTo>
                <a:lnTo>
                  <a:pt x="57" y="36"/>
                </a:lnTo>
                <a:close/>
                <a:moveTo>
                  <a:pt x="94" y="97"/>
                </a:moveTo>
                <a:lnTo>
                  <a:pt x="44" y="97"/>
                </a:lnTo>
                <a:lnTo>
                  <a:pt x="45" y="51"/>
                </a:lnTo>
                <a:lnTo>
                  <a:pt x="63" y="53"/>
                </a:lnTo>
                <a:lnTo>
                  <a:pt x="63" y="33"/>
                </a:lnTo>
                <a:lnTo>
                  <a:pt x="96" y="33"/>
                </a:lnTo>
                <a:lnTo>
                  <a:pt x="94" y="97"/>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16" name="Freeform 45"/>
          <p:cNvSpPr>
            <a:spLocks noEditPoints="1"/>
          </p:cNvSpPr>
          <p:nvPr/>
        </p:nvSpPr>
        <p:spPr bwMode="auto">
          <a:xfrm>
            <a:off x="11338164" y="4280281"/>
            <a:ext cx="245165" cy="208464"/>
          </a:xfrm>
          <a:custGeom>
            <a:avLst/>
            <a:gdLst>
              <a:gd name="T0" fmla="*/ 76 w 102"/>
              <a:gd name="T1" fmla="*/ 1 h 87"/>
              <a:gd name="T2" fmla="*/ 7 w 102"/>
              <a:gd name="T3" fmla="*/ 22 h 87"/>
              <a:gd name="T4" fmla="*/ 1 w 102"/>
              <a:gd name="T5" fmla="*/ 32 h 87"/>
              <a:gd name="T6" fmla="*/ 15 w 102"/>
              <a:gd name="T7" fmla="*/ 80 h 87"/>
              <a:gd name="T8" fmla="*/ 26 w 102"/>
              <a:gd name="T9" fmla="*/ 86 h 87"/>
              <a:gd name="T10" fmla="*/ 95 w 102"/>
              <a:gd name="T11" fmla="*/ 65 h 87"/>
              <a:gd name="T12" fmla="*/ 101 w 102"/>
              <a:gd name="T13" fmla="*/ 55 h 87"/>
              <a:gd name="T14" fmla="*/ 87 w 102"/>
              <a:gd name="T15" fmla="*/ 7 h 87"/>
              <a:gd name="T16" fmla="*/ 76 w 102"/>
              <a:gd name="T17" fmla="*/ 1 h 87"/>
              <a:gd name="T18" fmla="*/ 8 w 102"/>
              <a:gd name="T19" fmla="*/ 27 h 87"/>
              <a:gd name="T20" fmla="*/ 78 w 102"/>
              <a:gd name="T21" fmla="*/ 7 h 87"/>
              <a:gd name="T22" fmla="*/ 81 w 102"/>
              <a:gd name="T23" fmla="*/ 8 h 87"/>
              <a:gd name="T24" fmla="*/ 84 w 102"/>
              <a:gd name="T25" fmla="*/ 17 h 87"/>
              <a:gd name="T26" fmla="*/ 9 w 102"/>
              <a:gd name="T27" fmla="*/ 38 h 87"/>
              <a:gd name="T28" fmla="*/ 7 w 102"/>
              <a:gd name="T29" fmla="*/ 30 h 87"/>
              <a:gd name="T30" fmla="*/ 8 w 102"/>
              <a:gd name="T31" fmla="*/ 27 h 87"/>
              <a:gd name="T32" fmla="*/ 94 w 102"/>
              <a:gd name="T33" fmla="*/ 60 h 87"/>
              <a:gd name="T34" fmla="*/ 24 w 102"/>
              <a:gd name="T35" fmla="*/ 80 h 87"/>
              <a:gd name="T36" fmla="*/ 21 w 102"/>
              <a:gd name="T37" fmla="*/ 78 h 87"/>
              <a:gd name="T38" fmla="*/ 14 w 102"/>
              <a:gd name="T39" fmla="*/ 54 h 87"/>
              <a:gd name="T40" fmla="*/ 88 w 102"/>
              <a:gd name="T41" fmla="*/ 33 h 87"/>
              <a:gd name="T42" fmla="*/ 95 w 102"/>
              <a:gd name="T43" fmla="*/ 57 h 87"/>
              <a:gd name="T44" fmla="*/ 94 w 102"/>
              <a:gd name="T45" fmla="*/ 60 h 87"/>
              <a:gd name="T46" fmla="*/ 22 w 102"/>
              <a:gd name="T47" fmla="*/ 64 h 87"/>
              <a:gd name="T48" fmla="*/ 27 w 102"/>
              <a:gd name="T49" fmla="*/ 62 h 87"/>
              <a:gd name="T50" fmla="*/ 31 w 102"/>
              <a:gd name="T51" fmla="*/ 73 h 87"/>
              <a:gd name="T52" fmla="*/ 25 w 102"/>
              <a:gd name="T53" fmla="*/ 74 h 87"/>
              <a:gd name="T54" fmla="*/ 22 w 102"/>
              <a:gd name="T55" fmla="*/ 64 h 87"/>
              <a:gd name="T56" fmla="*/ 33 w 102"/>
              <a:gd name="T57" fmla="*/ 60 h 87"/>
              <a:gd name="T58" fmla="*/ 38 w 102"/>
              <a:gd name="T59" fmla="*/ 59 h 87"/>
              <a:gd name="T60" fmla="*/ 41 w 102"/>
              <a:gd name="T61" fmla="*/ 70 h 87"/>
              <a:gd name="T62" fmla="*/ 36 w 102"/>
              <a:gd name="T63" fmla="*/ 71 h 87"/>
              <a:gd name="T64" fmla="*/ 33 w 102"/>
              <a:gd name="T65" fmla="*/ 60 h 87"/>
              <a:gd name="T66" fmla="*/ 43 w 102"/>
              <a:gd name="T67" fmla="*/ 57 h 87"/>
              <a:gd name="T68" fmla="*/ 49 w 102"/>
              <a:gd name="T69" fmla="*/ 56 h 87"/>
              <a:gd name="T70" fmla="*/ 52 w 102"/>
              <a:gd name="T71" fmla="*/ 66 h 87"/>
              <a:gd name="T72" fmla="*/ 47 w 102"/>
              <a:gd name="T73" fmla="*/ 68 h 87"/>
              <a:gd name="T74" fmla="*/ 43 w 102"/>
              <a:gd name="T7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87">
                <a:moveTo>
                  <a:pt x="76" y="1"/>
                </a:moveTo>
                <a:cubicBezTo>
                  <a:pt x="7" y="22"/>
                  <a:pt x="7" y="22"/>
                  <a:pt x="7" y="22"/>
                </a:cubicBezTo>
                <a:cubicBezTo>
                  <a:pt x="2" y="23"/>
                  <a:pt x="0" y="28"/>
                  <a:pt x="1" y="32"/>
                </a:cubicBezTo>
                <a:cubicBezTo>
                  <a:pt x="15" y="80"/>
                  <a:pt x="15" y="80"/>
                  <a:pt x="15" y="80"/>
                </a:cubicBezTo>
                <a:cubicBezTo>
                  <a:pt x="17" y="84"/>
                  <a:pt x="21" y="87"/>
                  <a:pt x="26" y="86"/>
                </a:cubicBezTo>
                <a:cubicBezTo>
                  <a:pt x="95" y="65"/>
                  <a:pt x="95" y="65"/>
                  <a:pt x="95" y="65"/>
                </a:cubicBezTo>
                <a:cubicBezTo>
                  <a:pt x="100" y="64"/>
                  <a:pt x="102" y="59"/>
                  <a:pt x="101" y="55"/>
                </a:cubicBezTo>
                <a:cubicBezTo>
                  <a:pt x="87" y="7"/>
                  <a:pt x="87" y="7"/>
                  <a:pt x="87" y="7"/>
                </a:cubicBezTo>
                <a:cubicBezTo>
                  <a:pt x="85" y="3"/>
                  <a:pt x="81" y="0"/>
                  <a:pt x="76" y="1"/>
                </a:cubicBezTo>
                <a:close/>
                <a:moveTo>
                  <a:pt x="8" y="27"/>
                </a:moveTo>
                <a:cubicBezTo>
                  <a:pt x="78" y="7"/>
                  <a:pt x="78" y="7"/>
                  <a:pt x="78" y="7"/>
                </a:cubicBezTo>
                <a:cubicBezTo>
                  <a:pt x="79" y="6"/>
                  <a:pt x="81" y="7"/>
                  <a:pt x="81" y="8"/>
                </a:cubicBezTo>
                <a:cubicBezTo>
                  <a:pt x="84" y="17"/>
                  <a:pt x="84" y="17"/>
                  <a:pt x="84" y="17"/>
                </a:cubicBezTo>
                <a:cubicBezTo>
                  <a:pt x="9" y="38"/>
                  <a:pt x="9" y="38"/>
                  <a:pt x="9" y="38"/>
                </a:cubicBezTo>
                <a:cubicBezTo>
                  <a:pt x="7" y="30"/>
                  <a:pt x="7" y="30"/>
                  <a:pt x="7" y="30"/>
                </a:cubicBezTo>
                <a:cubicBezTo>
                  <a:pt x="6" y="29"/>
                  <a:pt x="7" y="27"/>
                  <a:pt x="8" y="27"/>
                </a:cubicBezTo>
                <a:close/>
                <a:moveTo>
                  <a:pt x="94" y="60"/>
                </a:moveTo>
                <a:cubicBezTo>
                  <a:pt x="24" y="80"/>
                  <a:pt x="24" y="80"/>
                  <a:pt x="24" y="80"/>
                </a:cubicBezTo>
                <a:cubicBezTo>
                  <a:pt x="23" y="81"/>
                  <a:pt x="21" y="80"/>
                  <a:pt x="21" y="78"/>
                </a:cubicBezTo>
                <a:cubicBezTo>
                  <a:pt x="14" y="54"/>
                  <a:pt x="14" y="54"/>
                  <a:pt x="14" y="54"/>
                </a:cubicBezTo>
                <a:cubicBezTo>
                  <a:pt x="88" y="33"/>
                  <a:pt x="88" y="33"/>
                  <a:pt x="88" y="33"/>
                </a:cubicBezTo>
                <a:cubicBezTo>
                  <a:pt x="95" y="57"/>
                  <a:pt x="95" y="57"/>
                  <a:pt x="95" y="57"/>
                </a:cubicBezTo>
                <a:cubicBezTo>
                  <a:pt x="96" y="58"/>
                  <a:pt x="95" y="60"/>
                  <a:pt x="94" y="60"/>
                </a:cubicBezTo>
                <a:close/>
                <a:moveTo>
                  <a:pt x="22" y="64"/>
                </a:moveTo>
                <a:cubicBezTo>
                  <a:pt x="27" y="62"/>
                  <a:pt x="27" y="62"/>
                  <a:pt x="27" y="62"/>
                </a:cubicBezTo>
                <a:cubicBezTo>
                  <a:pt x="31" y="73"/>
                  <a:pt x="31" y="73"/>
                  <a:pt x="31" y="73"/>
                </a:cubicBezTo>
                <a:cubicBezTo>
                  <a:pt x="25" y="74"/>
                  <a:pt x="25" y="74"/>
                  <a:pt x="25" y="74"/>
                </a:cubicBezTo>
                <a:lnTo>
                  <a:pt x="22" y="64"/>
                </a:lnTo>
                <a:close/>
                <a:moveTo>
                  <a:pt x="33" y="60"/>
                </a:moveTo>
                <a:cubicBezTo>
                  <a:pt x="38" y="59"/>
                  <a:pt x="38" y="59"/>
                  <a:pt x="38" y="59"/>
                </a:cubicBezTo>
                <a:cubicBezTo>
                  <a:pt x="41" y="70"/>
                  <a:pt x="41" y="70"/>
                  <a:pt x="41" y="70"/>
                </a:cubicBezTo>
                <a:cubicBezTo>
                  <a:pt x="36" y="71"/>
                  <a:pt x="36" y="71"/>
                  <a:pt x="36" y="71"/>
                </a:cubicBezTo>
                <a:lnTo>
                  <a:pt x="33" y="60"/>
                </a:lnTo>
                <a:close/>
                <a:moveTo>
                  <a:pt x="43" y="57"/>
                </a:moveTo>
                <a:cubicBezTo>
                  <a:pt x="49" y="56"/>
                  <a:pt x="49" y="56"/>
                  <a:pt x="49" y="56"/>
                </a:cubicBezTo>
                <a:cubicBezTo>
                  <a:pt x="52" y="66"/>
                  <a:pt x="52" y="66"/>
                  <a:pt x="52" y="66"/>
                </a:cubicBezTo>
                <a:cubicBezTo>
                  <a:pt x="47" y="68"/>
                  <a:pt x="47" y="68"/>
                  <a:pt x="47" y="68"/>
                </a:cubicBezTo>
                <a:lnTo>
                  <a:pt x="43" y="57"/>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17" name="Freeform 46"/>
          <p:cNvSpPr/>
          <p:nvPr/>
        </p:nvSpPr>
        <p:spPr bwMode="auto">
          <a:xfrm>
            <a:off x="11429184" y="2762316"/>
            <a:ext cx="221676" cy="229016"/>
          </a:xfrm>
          <a:custGeom>
            <a:avLst/>
            <a:gdLst>
              <a:gd name="T0" fmla="*/ 65 w 92"/>
              <a:gd name="T1" fmla="*/ 96 h 96"/>
              <a:gd name="T2" fmla="*/ 36 w 92"/>
              <a:gd name="T3" fmla="*/ 49 h 96"/>
              <a:gd name="T4" fmla="*/ 36 w 92"/>
              <a:gd name="T5" fmla="*/ 72 h 96"/>
              <a:gd name="T6" fmla="*/ 0 w 92"/>
              <a:gd name="T7" fmla="*/ 36 h 96"/>
              <a:gd name="T8" fmla="*/ 36 w 92"/>
              <a:gd name="T9" fmla="*/ 0 h 96"/>
              <a:gd name="T10" fmla="*/ 36 w 92"/>
              <a:gd name="T11" fmla="*/ 24 h 96"/>
              <a:gd name="T12" fmla="*/ 65 w 92"/>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92" h="96">
                <a:moveTo>
                  <a:pt x="65" y="96"/>
                </a:moveTo>
                <a:cubicBezTo>
                  <a:pt x="76" y="77"/>
                  <a:pt x="78" y="48"/>
                  <a:pt x="36" y="49"/>
                </a:cubicBezTo>
                <a:cubicBezTo>
                  <a:pt x="36" y="72"/>
                  <a:pt x="36" y="72"/>
                  <a:pt x="36" y="72"/>
                </a:cubicBezTo>
                <a:cubicBezTo>
                  <a:pt x="0" y="36"/>
                  <a:pt x="0" y="36"/>
                  <a:pt x="0" y="36"/>
                </a:cubicBezTo>
                <a:cubicBezTo>
                  <a:pt x="36" y="0"/>
                  <a:pt x="36" y="0"/>
                  <a:pt x="36" y="0"/>
                </a:cubicBezTo>
                <a:cubicBezTo>
                  <a:pt x="36" y="24"/>
                  <a:pt x="36" y="24"/>
                  <a:pt x="36" y="24"/>
                </a:cubicBezTo>
                <a:cubicBezTo>
                  <a:pt x="86" y="22"/>
                  <a:pt x="92" y="68"/>
                  <a:pt x="65" y="96"/>
                </a:cubicBez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18" name="Freeform 47"/>
          <p:cNvSpPr>
            <a:spLocks noEditPoints="1"/>
          </p:cNvSpPr>
          <p:nvPr/>
        </p:nvSpPr>
        <p:spPr bwMode="auto">
          <a:xfrm>
            <a:off x="11364589" y="2937015"/>
            <a:ext cx="206996" cy="146805"/>
          </a:xfrm>
          <a:custGeom>
            <a:avLst/>
            <a:gdLst>
              <a:gd name="T0" fmla="*/ 70 w 86"/>
              <a:gd name="T1" fmla="*/ 58 h 61"/>
              <a:gd name="T2" fmla="*/ 75 w 86"/>
              <a:gd name="T3" fmla="*/ 49 h 61"/>
              <a:gd name="T4" fmla="*/ 80 w 86"/>
              <a:gd name="T5" fmla="*/ 41 h 61"/>
              <a:gd name="T6" fmla="*/ 85 w 86"/>
              <a:gd name="T7" fmla="*/ 32 h 61"/>
              <a:gd name="T8" fmla="*/ 83 w 86"/>
              <a:gd name="T9" fmla="*/ 25 h 61"/>
              <a:gd name="T10" fmla="*/ 65 w 86"/>
              <a:gd name="T11" fmla="*/ 9 h 61"/>
              <a:gd name="T12" fmla="*/ 58 w 86"/>
              <a:gd name="T13" fmla="*/ 9 h 61"/>
              <a:gd name="T14" fmla="*/ 50 w 86"/>
              <a:gd name="T15" fmla="*/ 17 h 61"/>
              <a:gd name="T16" fmla="*/ 49 w 86"/>
              <a:gd name="T17" fmla="*/ 18 h 61"/>
              <a:gd name="T18" fmla="*/ 17 w 86"/>
              <a:gd name="T19" fmla="*/ 0 h 61"/>
              <a:gd name="T20" fmla="*/ 0 w 86"/>
              <a:gd name="T21" fmla="*/ 3 h 61"/>
              <a:gd name="T22" fmla="*/ 4 w 86"/>
              <a:gd name="T23" fmla="*/ 16 h 61"/>
              <a:gd name="T24" fmla="*/ 9 w 86"/>
              <a:gd name="T25" fmla="*/ 15 h 61"/>
              <a:gd name="T26" fmla="*/ 11 w 86"/>
              <a:gd name="T27" fmla="*/ 24 h 61"/>
              <a:gd name="T28" fmla="*/ 20 w 86"/>
              <a:gd name="T29" fmla="*/ 21 h 61"/>
              <a:gd name="T30" fmla="*/ 23 w 86"/>
              <a:gd name="T31" fmla="*/ 30 h 61"/>
              <a:gd name="T32" fmla="*/ 32 w 86"/>
              <a:gd name="T33" fmla="*/ 27 h 61"/>
              <a:gd name="T34" fmla="*/ 35 w 86"/>
              <a:gd name="T35" fmla="*/ 36 h 61"/>
              <a:gd name="T36" fmla="*/ 39 w 86"/>
              <a:gd name="T37" fmla="*/ 35 h 61"/>
              <a:gd name="T38" fmla="*/ 39 w 86"/>
              <a:gd name="T39" fmla="*/ 36 h 61"/>
              <a:gd name="T40" fmla="*/ 37 w 86"/>
              <a:gd name="T41" fmla="*/ 47 h 61"/>
              <a:gd name="T42" fmla="*/ 41 w 86"/>
              <a:gd name="T43" fmla="*/ 53 h 61"/>
              <a:gd name="T44" fmla="*/ 64 w 86"/>
              <a:gd name="T45" fmla="*/ 61 h 61"/>
              <a:gd name="T46" fmla="*/ 70 w 86"/>
              <a:gd name="T47" fmla="*/ 58 h 61"/>
              <a:gd name="T48" fmla="*/ 15 w 86"/>
              <a:gd name="T49" fmla="*/ 10 h 61"/>
              <a:gd name="T50" fmla="*/ 18 w 86"/>
              <a:gd name="T51" fmla="*/ 6 h 61"/>
              <a:gd name="T52" fmla="*/ 46 w 86"/>
              <a:gd name="T53" fmla="*/ 21 h 61"/>
              <a:gd name="T54" fmla="*/ 43 w 86"/>
              <a:gd name="T55" fmla="*/ 25 h 61"/>
              <a:gd name="T56" fmla="*/ 15 w 86"/>
              <a:gd name="T57" fmla="*/ 10 h 61"/>
              <a:gd name="T58" fmla="*/ 61 w 86"/>
              <a:gd name="T59" fmla="*/ 54 h 61"/>
              <a:gd name="T60" fmla="*/ 57 w 86"/>
              <a:gd name="T61" fmla="*/ 52 h 61"/>
              <a:gd name="T62" fmla="*/ 56 w 86"/>
              <a:gd name="T63" fmla="*/ 49 h 61"/>
              <a:gd name="T64" fmla="*/ 69 w 86"/>
              <a:gd name="T65" fmla="*/ 24 h 61"/>
              <a:gd name="T66" fmla="*/ 72 w 86"/>
              <a:gd name="T67" fmla="*/ 23 h 61"/>
              <a:gd name="T68" fmla="*/ 77 w 86"/>
              <a:gd name="T69" fmla="*/ 26 h 61"/>
              <a:gd name="T70" fmla="*/ 77 w 86"/>
              <a:gd name="T71" fmla="*/ 29 h 61"/>
              <a:gd name="T72" fmla="*/ 64 w 86"/>
              <a:gd name="T73" fmla="*/ 53 h 61"/>
              <a:gd name="T74" fmla="*/ 61 w 86"/>
              <a:gd name="T75"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61">
                <a:moveTo>
                  <a:pt x="70" y="58"/>
                </a:moveTo>
                <a:cubicBezTo>
                  <a:pt x="75" y="49"/>
                  <a:pt x="75" y="49"/>
                  <a:pt x="75" y="49"/>
                </a:cubicBezTo>
                <a:cubicBezTo>
                  <a:pt x="77" y="47"/>
                  <a:pt x="79" y="43"/>
                  <a:pt x="80" y="41"/>
                </a:cubicBezTo>
                <a:cubicBezTo>
                  <a:pt x="85" y="32"/>
                  <a:pt x="85" y="32"/>
                  <a:pt x="85" y="32"/>
                </a:cubicBezTo>
                <a:cubicBezTo>
                  <a:pt x="86" y="29"/>
                  <a:pt x="85" y="26"/>
                  <a:pt x="83" y="25"/>
                </a:cubicBezTo>
                <a:cubicBezTo>
                  <a:pt x="65" y="9"/>
                  <a:pt x="65" y="9"/>
                  <a:pt x="65" y="9"/>
                </a:cubicBezTo>
                <a:cubicBezTo>
                  <a:pt x="63" y="7"/>
                  <a:pt x="60" y="8"/>
                  <a:pt x="58" y="9"/>
                </a:cubicBezTo>
                <a:cubicBezTo>
                  <a:pt x="50" y="17"/>
                  <a:pt x="50" y="17"/>
                  <a:pt x="50" y="17"/>
                </a:cubicBezTo>
                <a:cubicBezTo>
                  <a:pt x="49" y="17"/>
                  <a:pt x="49" y="18"/>
                  <a:pt x="49" y="18"/>
                </a:cubicBezTo>
                <a:cubicBezTo>
                  <a:pt x="17" y="0"/>
                  <a:pt x="17" y="0"/>
                  <a:pt x="17" y="0"/>
                </a:cubicBezTo>
                <a:cubicBezTo>
                  <a:pt x="0" y="3"/>
                  <a:pt x="0" y="3"/>
                  <a:pt x="0" y="3"/>
                </a:cubicBezTo>
                <a:cubicBezTo>
                  <a:pt x="4" y="16"/>
                  <a:pt x="4" y="16"/>
                  <a:pt x="4" y="16"/>
                </a:cubicBezTo>
                <a:cubicBezTo>
                  <a:pt x="9" y="15"/>
                  <a:pt x="9" y="15"/>
                  <a:pt x="9" y="15"/>
                </a:cubicBezTo>
                <a:cubicBezTo>
                  <a:pt x="11" y="24"/>
                  <a:pt x="11" y="24"/>
                  <a:pt x="11" y="24"/>
                </a:cubicBezTo>
                <a:cubicBezTo>
                  <a:pt x="20" y="21"/>
                  <a:pt x="20" y="21"/>
                  <a:pt x="20" y="21"/>
                </a:cubicBezTo>
                <a:cubicBezTo>
                  <a:pt x="23" y="30"/>
                  <a:pt x="23" y="30"/>
                  <a:pt x="23" y="30"/>
                </a:cubicBezTo>
                <a:cubicBezTo>
                  <a:pt x="32" y="27"/>
                  <a:pt x="32" y="27"/>
                  <a:pt x="32" y="27"/>
                </a:cubicBezTo>
                <a:cubicBezTo>
                  <a:pt x="35" y="36"/>
                  <a:pt x="35" y="36"/>
                  <a:pt x="35" y="36"/>
                </a:cubicBezTo>
                <a:cubicBezTo>
                  <a:pt x="39" y="35"/>
                  <a:pt x="39" y="35"/>
                  <a:pt x="39" y="35"/>
                </a:cubicBezTo>
                <a:cubicBezTo>
                  <a:pt x="39" y="35"/>
                  <a:pt x="39" y="36"/>
                  <a:pt x="39" y="36"/>
                </a:cubicBezTo>
                <a:cubicBezTo>
                  <a:pt x="37" y="47"/>
                  <a:pt x="37" y="47"/>
                  <a:pt x="37" y="47"/>
                </a:cubicBezTo>
                <a:cubicBezTo>
                  <a:pt x="37" y="50"/>
                  <a:pt x="38" y="53"/>
                  <a:pt x="41" y="53"/>
                </a:cubicBezTo>
                <a:cubicBezTo>
                  <a:pt x="64" y="61"/>
                  <a:pt x="64" y="61"/>
                  <a:pt x="64" y="61"/>
                </a:cubicBezTo>
                <a:cubicBezTo>
                  <a:pt x="66" y="61"/>
                  <a:pt x="69" y="60"/>
                  <a:pt x="70" y="58"/>
                </a:cubicBezTo>
                <a:close/>
                <a:moveTo>
                  <a:pt x="15" y="10"/>
                </a:moveTo>
                <a:cubicBezTo>
                  <a:pt x="18" y="6"/>
                  <a:pt x="18" y="6"/>
                  <a:pt x="18" y="6"/>
                </a:cubicBezTo>
                <a:cubicBezTo>
                  <a:pt x="46" y="21"/>
                  <a:pt x="46" y="21"/>
                  <a:pt x="46" y="21"/>
                </a:cubicBezTo>
                <a:cubicBezTo>
                  <a:pt x="43" y="25"/>
                  <a:pt x="43" y="25"/>
                  <a:pt x="43" y="25"/>
                </a:cubicBezTo>
                <a:lnTo>
                  <a:pt x="15" y="10"/>
                </a:lnTo>
                <a:close/>
                <a:moveTo>
                  <a:pt x="61" y="54"/>
                </a:moveTo>
                <a:cubicBezTo>
                  <a:pt x="57" y="52"/>
                  <a:pt x="57" y="52"/>
                  <a:pt x="57" y="52"/>
                </a:cubicBezTo>
                <a:cubicBezTo>
                  <a:pt x="56" y="51"/>
                  <a:pt x="55" y="50"/>
                  <a:pt x="56" y="49"/>
                </a:cubicBezTo>
                <a:cubicBezTo>
                  <a:pt x="69" y="24"/>
                  <a:pt x="69" y="24"/>
                  <a:pt x="69" y="24"/>
                </a:cubicBezTo>
                <a:cubicBezTo>
                  <a:pt x="70" y="23"/>
                  <a:pt x="71" y="23"/>
                  <a:pt x="72" y="23"/>
                </a:cubicBezTo>
                <a:cubicBezTo>
                  <a:pt x="77" y="26"/>
                  <a:pt x="77" y="26"/>
                  <a:pt x="77" y="26"/>
                </a:cubicBezTo>
                <a:cubicBezTo>
                  <a:pt x="78" y="26"/>
                  <a:pt x="78" y="28"/>
                  <a:pt x="77" y="29"/>
                </a:cubicBezTo>
                <a:cubicBezTo>
                  <a:pt x="64" y="53"/>
                  <a:pt x="64" y="53"/>
                  <a:pt x="64" y="53"/>
                </a:cubicBezTo>
                <a:cubicBezTo>
                  <a:pt x="64" y="54"/>
                  <a:pt x="62" y="55"/>
                  <a:pt x="61" y="54"/>
                </a:cubicBez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19" name="Freeform 48"/>
          <p:cNvSpPr>
            <a:spLocks noEditPoints="1"/>
          </p:cNvSpPr>
          <p:nvPr/>
        </p:nvSpPr>
        <p:spPr bwMode="auto">
          <a:xfrm>
            <a:off x="11220720" y="4152561"/>
            <a:ext cx="165890" cy="143869"/>
          </a:xfrm>
          <a:custGeom>
            <a:avLst/>
            <a:gdLst>
              <a:gd name="T0" fmla="*/ 56 w 69"/>
              <a:gd name="T1" fmla="*/ 0 h 60"/>
              <a:gd name="T2" fmla="*/ 13 w 69"/>
              <a:gd name="T3" fmla="*/ 0 h 60"/>
              <a:gd name="T4" fmla="*/ 0 w 69"/>
              <a:gd name="T5" fmla="*/ 13 h 60"/>
              <a:gd name="T6" fmla="*/ 0 w 69"/>
              <a:gd name="T7" fmla="*/ 58 h 60"/>
              <a:gd name="T8" fmla="*/ 2 w 69"/>
              <a:gd name="T9" fmla="*/ 60 h 60"/>
              <a:gd name="T10" fmla="*/ 66 w 69"/>
              <a:gd name="T11" fmla="*/ 60 h 60"/>
              <a:gd name="T12" fmla="*/ 69 w 69"/>
              <a:gd name="T13" fmla="*/ 58 h 60"/>
              <a:gd name="T14" fmla="*/ 69 w 69"/>
              <a:gd name="T15" fmla="*/ 13 h 60"/>
              <a:gd name="T16" fmla="*/ 56 w 69"/>
              <a:gd name="T17" fmla="*/ 0 h 60"/>
              <a:gd name="T18" fmla="*/ 34 w 69"/>
              <a:gd name="T19" fmla="*/ 51 h 60"/>
              <a:gd name="T20" fmla="*/ 13 w 69"/>
              <a:gd name="T21" fmla="*/ 34 h 60"/>
              <a:gd name="T22" fmla="*/ 26 w 69"/>
              <a:gd name="T23" fmla="*/ 34 h 60"/>
              <a:gd name="T24" fmla="*/ 26 w 69"/>
              <a:gd name="T25" fmla="*/ 21 h 60"/>
              <a:gd name="T26" fmla="*/ 43 w 69"/>
              <a:gd name="T27" fmla="*/ 21 h 60"/>
              <a:gd name="T28" fmla="*/ 43 w 69"/>
              <a:gd name="T29" fmla="*/ 34 h 60"/>
              <a:gd name="T30" fmla="*/ 56 w 69"/>
              <a:gd name="T31" fmla="*/ 34 h 60"/>
              <a:gd name="T32" fmla="*/ 34 w 69"/>
              <a:gd name="T33" fmla="*/ 51 h 60"/>
              <a:gd name="T34" fmla="*/ 10 w 69"/>
              <a:gd name="T35" fmla="*/ 9 h 60"/>
              <a:gd name="T36" fmla="*/ 15 w 69"/>
              <a:gd name="T37" fmla="*/ 4 h 60"/>
              <a:gd name="T38" fmla="*/ 54 w 69"/>
              <a:gd name="T39" fmla="*/ 4 h 60"/>
              <a:gd name="T40" fmla="*/ 58 w 69"/>
              <a:gd name="T41" fmla="*/ 9 h 60"/>
              <a:gd name="T42" fmla="*/ 10 w 69"/>
              <a:gd name="T43"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0">
                <a:moveTo>
                  <a:pt x="56" y="0"/>
                </a:moveTo>
                <a:cubicBezTo>
                  <a:pt x="13" y="0"/>
                  <a:pt x="13" y="0"/>
                  <a:pt x="13" y="0"/>
                </a:cubicBezTo>
                <a:cubicBezTo>
                  <a:pt x="0" y="13"/>
                  <a:pt x="0" y="13"/>
                  <a:pt x="0" y="13"/>
                </a:cubicBezTo>
                <a:cubicBezTo>
                  <a:pt x="0" y="58"/>
                  <a:pt x="0" y="58"/>
                  <a:pt x="0" y="58"/>
                </a:cubicBezTo>
                <a:cubicBezTo>
                  <a:pt x="0" y="59"/>
                  <a:pt x="1" y="60"/>
                  <a:pt x="2" y="60"/>
                </a:cubicBezTo>
                <a:cubicBezTo>
                  <a:pt x="66" y="60"/>
                  <a:pt x="66" y="60"/>
                  <a:pt x="66" y="60"/>
                </a:cubicBezTo>
                <a:cubicBezTo>
                  <a:pt x="68" y="60"/>
                  <a:pt x="69" y="59"/>
                  <a:pt x="69" y="58"/>
                </a:cubicBezTo>
                <a:cubicBezTo>
                  <a:pt x="69" y="13"/>
                  <a:pt x="69" y="13"/>
                  <a:pt x="69" y="13"/>
                </a:cubicBezTo>
                <a:lnTo>
                  <a:pt x="56" y="0"/>
                </a:lnTo>
                <a:close/>
                <a:moveTo>
                  <a:pt x="34" y="51"/>
                </a:moveTo>
                <a:cubicBezTo>
                  <a:pt x="13" y="34"/>
                  <a:pt x="13" y="34"/>
                  <a:pt x="13" y="34"/>
                </a:cubicBezTo>
                <a:cubicBezTo>
                  <a:pt x="26" y="34"/>
                  <a:pt x="26" y="34"/>
                  <a:pt x="26" y="34"/>
                </a:cubicBezTo>
                <a:cubicBezTo>
                  <a:pt x="26" y="21"/>
                  <a:pt x="26" y="21"/>
                  <a:pt x="26" y="21"/>
                </a:cubicBezTo>
                <a:cubicBezTo>
                  <a:pt x="43" y="21"/>
                  <a:pt x="43" y="21"/>
                  <a:pt x="43" y="21"/>
                </a:cubicBezTo>
                <a:cubicBezTo>
                  <a:pt x="43" y="34"/>
                  <a:pt x="43" y="34"/>
                  <a:pt x="43" y="34"/>
                </a:cubicBezTo>
                <a:cubicBezTo>
                  <a:pt x="56" y="34"/>
                  <a:pt x="56" y="34"/>
                  <a:pt x="56" y="34"/>
                </a:cubicBezTo>
                <a:lnTo>
                  <a:pt x="34" y="51"/>
                </a:lnTo>
                <a:close/>
                <a:moveTo>
                  <a:pt x="10" y="9"/>
                </a:moveTo>
                <a:cubicBezTo>
                  <a:pt x="15" y="4"/>
                  <a:pt x="15" y="4"/>
                  <a:pt x="15" y="4"/>
                </a:cubicBezTo>
                <a:cubicBezTo>
                  <a:pt x="54" y="4"/>
                  <a:pt x="54" y="4"/>
                  <a:pt x="54" y="4"/>
                </a:cubicBezTo>
                <a:cubicBezTo>
                  <a:pt x="58" y="9"/>
                  <a:pt x="58" y="9"/>
                  <a:pt x="58" y="9"/>
                </a:cubicBezTo>
                <a:lnTo>
                  <a:pt x="10" y="9"/>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120" name="Freeform 49"/>
          <p:cNvSpPr>
            <a:spLocks noEditPoints="1"/>
          </p:cNvSpPr>
          <p:nvPr/>
        </p:nvSpPr>
        <p:spPr bwMode="auto">
          <a:xfrm>
            <a:off x="11451204" y="2558257"/>
            <a:ext cx="136529" cy="186442"/>
          </a:xfrm>
          <a:custGeom>
            <a:avLst/>
            <a:gdLst>
              <a:gd name="T0" fmla="*/ 57 w 57"/>
              <a:gd name="T1" fmla="*/ 48 h 78"/>
              <a:gd name="T2" fmla="*/ 57 w 57"/>
              <a:gd name="T3" fmla="*/ 48 h 78"/>
              <a:gd name="T4" fmla="*/ 57 w 57"/>
              <a:gd name="T5" fmla="*/ 48 h 78"/>
              <a:gd name="T6" fmla="*/ 28 w 57"/>
              <a:gd name="T7" fmla="*/ 0 h 78"/>
              <a:gd name="T8" fmla="*/ 0 w 57"/>
              <a:gd name="T9" fmla="*/ 48 h 78"/>
              <a:gd name="T10" fmla="*/ 0 w 57"/>
              <a:gd name="T11" fmla="*/ 48 h 78"/>
              <a:gd name="T12" fmla="*/ 0 w 57"/>
              <a:gd name="T13" fmla="*/ 48 h 78"/>
              <a:gd name="T14" fmla="*/ 0 w 57"/>
              <a:gd name="T15" fmla="*/ 49 h 78"/>
              <a:gd name="T16" fmla="*/ 0 w 57"/>
              <a:gd name="T17" fmla="*/ 49 h 78"/>
              <a:gd name="T18" fmla="*/ 0 w 57"/>
              <a:gd name="T19" fmla="*/ 49 h 78"/>
              <a:gd name="T20" fmla="*/ 28 w 57"/>
              <a:gd name="T21" fmla="*/ 78 h 78"/>
              <a:gd name="T22" fmla="*/ 57 w 57"/>
              <a:gd name="T23" fmla="*/ 49 h 78"/>
              <a:gd name="T24" fmla="*/ 57 w 57"/>
              <a:gd name="T25" fmla="*/ 49 h 78"/>
              <a:gd name="T26" fmla="*/ 57 w 57"/>
              <a:gd name="T27" fmla="*/ 49 h 78"/>
              <a:gd name="T28" fmla="*/ 57 w 57"/>
              <a:gd name="T29" fmla="*/ 48 h 78"/>
              <a:gd name="T30" fmla="*/ 48 w 57"/>
              <a:gd name="T31" fmla="*/ 49 h 78"/>
              <a:gd name="T32" fmla="*/ 48 w 57"/>
              <a:gd name="T33" fmla="*/ 49 h 78"/>
              <a:gd name="T34" fmla="*/ 42 w 57"/>
              <a:gd name="T35" fmla="*/ 62 h 78"/>
              <a:gd name="T36" fmla="*/ 28 w 57"/>
              <a:gd name="T37" fmla="*/ 68 h 78"/>
              <a:gd name="T38" fmla="*/ 26 w 57"/>
              <a:gd name="T39" fmla="*/ 68 h 78"/>
              <a:gd name="T40" fmla="*/ 43 w 57"/>
              <a:gd name="T41" fmla="*/ 37 h 78"/>
              <a:gd name="T42" fmla="*/ 43 w 57"/>
              <a:gd name="T43" fmla="*/ 33 h 78"/>
              <a:gd name="T44" fmla="*/ 48 w 57"/>
              <a:gd name="T45" fmla="*/ 48 h 78"/>
              <a:gd name="T46" fmla="*/ 48 w 57"/>
              <a:gd name="T47" fmla="*/ 48 h 78"/>
              <a:gd name="T48" fmla="*/ 48 w 57"/>
              <a:gd name="T49" fmla="*/ 48 h 78"/>
              <a:gd name="T50" fmla="*/ 48 w 57"/>
              <a:gd name="T51" fmla="*/ 48 h 78"/>
              <a:gd name="T52" fmla="*/ 48 w 57"/>
              <a:gd name="T53" fmla="*/ 49 h 78"/>
              <a:gd name="T54" fmla="*/ 48 w 57"/>
              <a:gd name="T55"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78">
                <a:moveTo>
                  <a:pt x="57" y="48"/>
                </a:moveTo>
                <a:cubicBezTo>
                  <a:pt x="57" y="48"/>
                  <a:pt x="57" y="48"/>
                  <a:pt x="57" y="48"/>
                </a:cubicBezTo>
                <a:cubicBezTo>
                  <a:pt x="57" y="48"/>
                  <a:pt x="57" y="48"/>
                  <a:pt x="57" y="48"/>
                </a:cubicBezTo>
                <a:cubicBezTo>
                  <a:pt x="57" y="24"/>
                  <a:pt x="28" y="0"/>
                  <a:pt x="28" y="0"/>
                </a:cubicBezTo>
                <a:cubicBezTo>
                  <a:pt x="28" y="0"/>
                  <a:pt x="0" y="24"/>
                  <a:pt x="0" y="48"/>
                </a:cubicBezTo>
                <a:cubicBezTo>
                  <a:pt x="0" y="48"/>
                  <a:pt x="0" y="48"/>
                  <a:pt x="0" y="48"/>
                </a:cubicBezTo>
                <a:cubicBezTo>
                  <a:pt x="0" y="48"/>
                  <a:pt x="0" y="48"/>
                  <a:pt x="0" y="48"/>
                </a:cubicBezTo>
                <a:cubicBezTo>
                  <a:pt x="0" y="48"/>
                  <a:pt x="0" y="48"/>
                  <a:pt x="0" y="49"/>
                </a:cubicBezTo>
                <a:cubicBezTo>
                  <a:pt x="0" y="49"/>
                  <a:pt x="0" y="49"/>
                  <a:pt x="0" y="49"/>
                </a:cubicBezTo>
                <a:cubicBezTo>
                  <a:pt x="0" y="49"/>
                  <a:pt x="0" y="49"/>
                  <a:pt x="0" y="49"/>
                </a:cubicBezTo>
                <a:cubicBezTo>
                  <a:pt x="0" y="65"/>
                  <a:pt x="13" y="78"/>
                  <a:pt x="28" y="78"/>
                </a:cubicBezTo>
                <a:cubicBezTo>
                  <a:pt x="44" y="78"/>
                  <a:pt x="57" y="65"/>
                  <a:pt x="57" y="49"/>
                </a:cubicBezTo>
                <a:cubicBezTo>
                  <a:pt x="57" y="49"/>
                  <a:pt x="57" y="49"/>
                  <a:pt x="57" y="49"/>
                </a:cubicBezTo>
                <a:cubicBezTo>
                  <a:pt x="57" y="49"/>
                  <a:pt x="57" y="49"/>
                  <a:pt x="57" y="49"/>
                </a:cubicBezTo>
                <a:cubicBezTo>
                  <a:pt x="57" y="48"/>
                  <a:pt x="57" y="48"/>
                  <a:pt x="57" y="48"/>
                </a:cubicBezTo>
                <a:close/>
                <a:moveTo>
                  <a:pt x="48" y="49"/>
                </a:moveTo>
                <a:cubicBezTo>
                  <a:pt x="48" y="49"/>
                  <a:pt x="48" y="49"/>
                  <a:pt x="48" y="49"/>
                </a:cubicBezTo>
                <a:cubicBezTo>
                  <a:pt x="48" y="54"/>
                  <a:pt x="46" y="59"/>
                  <a:pt x="42" y="62"/>
                </a:cubicBezTo>
                <a:cubicBezTo>
                  <a:pt x="38" y="66"/>
                  <a:pt x="34" y="68"/>
                  <a:pt x="28" y="68"/>
                </a:cubicBezTo>
                <a:cubicBezTo>
                  <a:pt x="28" y="68"/>
                  <a:pt x="27" y="68"/>
                  <a:pt x="26" y="68"/>
                </a:cubicBezTo>
                <a:cubicBezTo>
                  <a:pt x="36" y="61"/>
                  <a:pt x="43" y="50"/>
                  <a:pt x="43" y="37"/>
                </a:cubicBezTo>
                <a:cubicBezTo>
                  <a:pt x="43" y="35"/>
                  <a:pt x="43" y="34"/>
                  <a:pt x="43" y="33"/>
                </a:cubicBezTo>
                <a:cubicBezTo>
                  <a:pt x="46" y="38"/>
                  <a:pt x="48" y="43"/>
                  <a:pt x="48" y="48"/>
                </a:cubicBezTo>
                <a:cubicBezTo>
                  <a:pt x="48" y="48"/>
                  <a:pt x="48" y="48"/>
                  <a:pt x="48" y="48"/>
                </a:cubicBezTo>
                <a:cubicBezTo>
                  <a:pt x="48" y="48"/>
                  <a:pt x="48" y="48"/>
                  <a:pt x="48" y="48"/>
                </a:cubicBezTo>
                <a:cubicBezTo>
                  <a:pt x="48" y="48"/>
                  <a:pt x="48" y="48"/>
                  <a:pt x="48" y="48"/>
                </a:cubicBezTo>
                <a:cubicBezTo>
                  <a:pt x="48" y="48"/>
                  <a:pt x="48" y="48"/>
                  <a:pt x="48" y="49"/>
                </a:cubicBezTo>
                <a:cubicBezTo>
                  <a:pt x="48" y="49"/>
                  <a:pt x="48" y="49"/>
                  <a:pt x="48" y="49"/>
                </a:cubicBez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21" name="Freeform 50"/>
          <p:cNvSpPr>
            <a:spLocks noEditPoints="1"/>
          </p:cNvSpPr>
          <p:nvPr/>
        </p:nvSpPr>
        <p:spPr bwMode="auto">
          <a:xfrm>
            <a:off x="11304398" y="2423197"/>
            <a:ext cx="214335" cy="204059"/>
          </a:xfrm>
          <a:custGeom>
            <a:avLst/>
            <a:gdLst>
              <a:gd name="T0" fmla="*/ 52 w 89"/>
              <a:gd name="T1" fmla="*/ 3 h 85"/>
              <a:gd name="T2" fmla="*/ 4 w 89"/>
              <a:gd name="T3" fmla="*/ 36 h 85"/>
              <a:gd name="T4" fmla="*/ 3 w 89"/>
              <a:gd name="T5" fmla="*/ 45 h 85"/>
              <a:gd name="T6" fmla="*/ 28 w 89"/>
              <a:gd name="T7" fmla="*/ 82 h 85"/>
              <a:gd name="T8" fmla="*/ 37 w 89"/>
              <a:gd name="T9" fmla="*/ 83 h 85"/>
              <a:gd name="T10" fmla="*/ 85 w 89"/>
              <a:gd name="T11" fmla="*/ 50 h 85"/>
              <a:gd name="T12" fmla="*/ 87 w 89"/>
              <a:gd name="T13" fmla="*/ 41 h 85"/>
              <a:gd name="T14" fmla="*/ 61 w 89"/>
              <a:gd name="T15" fmla="*/ 4 h 85"/>
              <a:gd name="T16" fmla="*/ 52 w 89"/>
              <a:gd name="T17" fmla="*/ 3 h 85"/>
              <a:gd name="T18" fmla="*/ 38 w 89"/>
              <a:gd name="T19" fmla="*/ 48 h 85"/>
              <a:gd name="T20" fmla="*/ 31 w 89"/>
              <a:gd name="T21" fmla="*/ 71 h 85"/>
              <a:gd name="T22" fmla="*/ 11 w 89"/>
              <a:gd name="T23" fmla="*/ 42 h 85"/>
              <a:gd name="T24" fmla="*/ 38 w 89"/>
              <a:gd name="T25" fmla="*/ 48 h 85"/>
              <a:gd name="T26" fmla="*/ 14 w 89"/>
              <a:gd name="T27" fmla="*/ 40 h 85"/>
              <a:gd name="T28" fmla="*/ 52 w 89"/>
              <a:gd name="T29" fmla="*/ 13 h 85"/>
              <a:gd name="T30" fmla="*/ 43 w 89"/>
              <a:gd name="T31" fmla="*/ 41 h 85"/>
              <a:gd name="T32" fmla="*/ 14 w 89"/>
              <a:gd name="T33" fmla="*/ 40 h 85"/>
              <a:gd name="T34" fmla="*/ 39 w 89"/>
              <a:gd name="T35" fmla="*/ 48 h 85"/>
              <a:gd name="T36" fmla="*/ 50 w 89"/>
              <a:gd name="T37" fmla="*/ 50 h 85"/>
              <a:gd name="T38" fmla="*/ 51 w 89"/>
              <a:gd name="T39" fmla="*/ 40 h 85"/>
              <a:gd name="T40" fmla="*/ 74 w 89"/>
              <a:gd name="T41" fmla="*/ 47 h 85"/>
              <a:gd name="T42" fmla="*/ 38 w 89"/>
              <a:gd name="T43" fmla="*/ 72 h 85"/>
              <a:gd name="T44" fmla="*/ 39 w 89"/>
              <a:gd name="T45" fmla="*/ 48 h 85"/>
              <a:gd name="T46" fmla="*/ 51 w 89"/>
              <a:gd name="T47" fmla="*/ 39 h 85"/>
              <a:gd name="T48" fmla="*/ 55 w 89"/>
              <a:gd name="T49" fmla="*/ 11 h 85"/>
              <a:gd name="T50" fmla="*/ 75 w 89"/>
              <a:gd name="T51" fmla="*/ 40 h 85"/>
              <a:gd name="T52" fmla="*/ 51 w 89"/>
              <a:gd name="T53"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85">
                <a:moveTo>
                  <a:pt x="52" y="3"/>
                </a:moveTo>
                <a:cubicBezTo>
                  <a:pt x="4" y="36"/>
                  <a:pt x="4" y="36"/>
                  <a:pt x="4" y="36"/>
                </a:cubicBezTo>
                <a:cubicBezTo>
                  <a:pt x="1" y="38"/>
                  <a:pt x="0" y="42"/>
                  <a:pt x="3" y="45"/>
                </a:cubicBezTo>
                <a:cubicBezTo>
                  <a:pt x="28" y="82"/>
                  <a:pt x="28" y="82"/>
                  <a:pt x="28" y="82"/>
                </a:cubicBezTo>
                <a:cubicBezTo>
                  <a:pt x="30" y="85"/>
                  <a:pt x="34" y="85"/>
                  <a:pt x="37" y="83"/>
                </a:cubicBezTo>
                <a:cubicBezTo>
                  <a:pt x="85" y="50"/>
                  <a:pt x="85" y="50"/>
                  <a:pt x="85" y="50"/>
                </a:cubicBezTo>
                <a:cubicBezTo>
                  <a:pt x="88" y="48"/>
                  <a:pt x="89" y="44"/>
                  <a:pt x="87" y="41"/>
                </a:cubicBezTo>
                <a:cubicBezTo>
                  <a:pt x="61" y="4"/>
                  <a:pt x="61" y="4"/>
                  <a:pt x="61" y="4"/>
                </a:cubicBezTo>
                <a:cubicBezTo>
                  <a:pt x="59" y="1"/>
                  <a:pt x="55" y="0"/>
                  <a:pt x="52" y="3"/>
                </a:cubicBezTo>
                <a:close/>
                <a:moveTo>
                  <a:pt x="38" y="48"/>
                </a:moveTo>
                <a:cubicBezTo>
                  <a:pt x="31" y="71"/>
                  <a:pt x="31" y="71"/>
                  <a:pt x="31" y="71"/>
                </a:cubicBezTo>
                <a:cubicBezTo>
                  <a:pt x="11" y="42"/>
                  <a:pt x="11" y="42"/>
                  <a:pt x="11" y="42"/>
                </a:cubicBezTo>
                <a:lnTo>
                  <a:pt x="38" y="48"/>
                </a:lnTo>
                <a:close/>
                <a:moveTo>
                  <a:pt x="14" y="40"/>
                </a:moveTo>
                <a:cubicBezTo>
                  <a:pt x="52" y="13"/>
                  <a:pt x="52" y="13"/>
                  <a:pt x="52" y="13"/>
                </a:cubicBezTo>
                <a:cubicBezTo>
                  <a:pt x="43" y="41"/>
                  <a:pt x="43" y="41"/>
                  <a:pt x="43" y="41"/>
                </a:cubicBezTo>
                <a:lnTo>
                  <a:pt x="14" y="40"/>
                </a:lnTo>
                <a:close/>
                <a:moveTo>
                  <a:pt x="39" y="48"/>
                </a:moveTo>
                <a:cubicBezTo>
                  <a:pt x="50" y="50"/>
                  <a:pt x="50" y="50"/>
                  <a:pt x="50" y="50"/>
                </a:cubicBezTo>
                <a:cubicBezTo>
                  <a:pt x="51" y="40"/>
                  <a:pt x="51" y="40"/>
                  <a:pt x="51" y="40"/>
                </a:cubicBezTo>
                <a:cubicBezTo>
                  <a:pt x="74" y="47"/>
                  <a:pt x="74" y="47"/>
                  <a:pt x="74" y="47"/>
                </a:cubicBezTo>
                <a:cubicBezTo>
                  <a:pt x="38" y="72"/>
                  <a:pt x="38" y="72"/>
                  <a:pt x="38" y="72"/>
                </a:cubicBezTo>
                <a:lnTo>
                  <a:pt x="39" y="48"/>
                </a:lnTo>
                <a:close/>
                <a:moveTo>
                  <a:pt x="51" y="39"/>
                </a:moveTo>
                <a:cubicBezTo>
                  <a:pt x="55" y="11"/>
                  <a:pt x="55" y="11"/>
                  <a:pt x="55" y="11"/>
                </a:cubicBezTo>
                <a:cubicBezTo>
                  <a:pt x="75" y="40"/>
                  <a:pt x="75" y="40"/>
                  <a:pt x="75" y="40"/>
                </a:cubicBezTo>
                <a:lnTo>
                  <a:pt x="51" y="39"/>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22" name="Freeform 51"/>
          <p:cNvSpPr>
            <a:spLocks noEditPoints="1"/>
          </p:cNvSpPr>
          <p:nvPr/>
        </p:nvSpPr>
        <p:spPr bwMode="auto">
          <a:xfrm>
            <a:off x="11220720" y="2305753"/>
            <a:ext cx="162954" cy="165890"/>
          </a:xfrm>
          <a:custGeom>
            <a:avLst/>
            <a:gdLst>
              <a:gd name="T0" fmla="*/ 34 w 68"/>
              <a:gd name="T1" fmla="*/ 0 h 69"/>
              <a:gd name="T2" fmla="*/ 0 w 68"/>
              <a:gd name="T3" fmla="*/ 35 h 69"/>
              <a:gd name="T4" fmla="*/ 34 w 68"/>
              <a:gd name="T5" fmla="*/ 69 h 69"/>
              <a:gd name="T6" fmla="*/ 68 w 68"/>
              <a:gd name="T7" fmla="*/ 35 h 69"/>
              <a:gd name="T8" fmla="*/ 34 w 68"/>
              <a:gd name="T9" fmla="*/ 0 h 69"/>
              <a:gd name="T10" fmla="*/ 34 w 68"/>
              <a:gd name="T11" fmla="*/ 62 h 69"/>
              <a:gd name="T12" fmla="*/ 7 w 68"/>
              <a:gd name="T13" fmla="*/ 35 h 69"/>
              <a:gd name="T14" fmla="*/ 34 w 68"/>
              <a:gd name="T15" fmla="*/ 7 h 69"/>
              <a:gd name="T16" fmla="*/ 62 w 68"/>
              <a:gd name="T17" fmla="*/ 35 h 69"/>
              <a:gd name="T18" fmla="*/ 34 w 68"/>
              <a:gd name="T19" fmla="*/ 62 h 69"/>
              <a:gd name="T20" fmla="*/ 22 w 68"/>
              <a:gd name="T21" fmla="*/ 24 h 69"/>
              <a:gd name="T22" fmla="*/ 36 w 68"/>
              <a:gd name="T23" fmla="*/ 35 h 69"/>
              <a:gd name="T24" fmla="*/ 22 w 68"/>
              <a:gd name="T25" fmla="*/ 45 h 69"/>
              <a:gd name="T26" fmla="*/ 22 w 68"/>
              <a:gd name="T27" fmla="*/ 24 h 69"/>
              <a:gd name="T28" fmla="*/ 39 w 68"/>
              <a:gd name="T29" fmla="*/ 24 h 69"/>
              <a:gd name="T30" fmla="*/ 54 w 68"/>
              <a:gd name="T31" fmla="*/ 35 h 69"/>
              <a:gd name="T32" fmla="*/ 39 w 68"/>
              <a:gd name="T33" fmla="*/ 45 h 69"/>
              <a:gd name="T34" fmla="*/ 39 w 68"/>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69">
                <a:moveTo>
                  <a:pt x="34" y="0"/>
                </a:moveTo>
                <a:cubicBezTo>
                  <a:pt x="15" y="0"/>
                  <a:pt x="0" y="16"/>
                  <a:pt x="0" y="35"/>
                </a:cubicBezTo>
                <a:cubicBezTo>
                  <a:pt x="0" y="53"/>
                  <a:pt x="15" y="69"/>
                  <a:pt x="34" y="69"/>
                </a:cubicBezTo>
                <a:cubicBezTo>
                  <a:pt x="53" y="69"/>
                  <a:pt x="68" y="53"/>
                  <a:pt x="68" y="35"/>
                </a:cubicBezTo>
                <a:cubicBezTo>
                  <a:pt x="68" y="16"/>
                  <a:pt x="53" y="0"/>
                  <a:pt x="34" y="0"/>
                </a:cubicBezTo>
                <a:close/>
                <a:moveTo>
                  <a:pt x="34" y="62"/>
                </a:moveTo>
                <a:cubicBezTo>
                  <a:pt x="19" y="62"/>
                  <a:pt x="7" y="50"/>
                  <a:pt x="7" y="35"/>
                </a:cubicBezTo>
                <a:cubicBezTo>
                  <a:pt x="7" y="19"/>
                  <a:pt x="19" y="7"/>
                  <a:pt x="34" y="7"/>
                </a:cubicBezTo>
                <a:cubicBezTo>
                  <a:pt x="50" y="7"/>
                  <a:pt x="62" y="19"/>
                  <a:pt x="62" y="35"/>
                </a:cubicBezTo>
                <a:cubicBezTo>
                  <a:pt x="62" y="50"/>
                  <a:pt x="50" y="62"/>
                  <a:pt x="34" y="62"/>
                </a:cubicBezTo>
                <a:close/>
                <a:moveTo>
                  <a:pt x="22" y="24"/>
                </a:moveTo>
                <a:cubicBezTo>
                  <a:pt x="36" y="35"/>
                  <a:pt x="36" y="35"/>
                  <a:pt x="36" y="35"/>
                </a:cubicBezTo>
                <a:cubicBezTo>
                  <a:pt x="22" y="45"/>
                  <a:pt x="22" y="45"/>
                  <a:pt x="22" y="45"/>
                </a:cubicBezTo>
                <a:lnTo>
                  <a:pt x="22" y="24"/>
                </a:lnTo>
                <a:close/>
                <a:moveTo>
                  <a:pt x="39" y="24"/>
                </a:moveTo>
                <a:cubicBezTo>
                  <a:pt x="54" y="35"/>
                  <a:pt x="54" y="35"/>
                  <a:pt x="54" y="35"/>
                </a:cubicBezTo>
                <a:cubicBezTo>
                  <a:pt x="39" y="45"/>
                  <a:pt x="39" y="45"/>
                  <a:pt x="39" y="45"/>
                </a:cubicBezTo>
                <a:lnTo>
                  <a:pt x="39" y="24"/>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23" name="Freeform 52"/>
          <p:cNvSpPr>
            <a:spLocks noEditPoints="1"/>
          </p:cNvSpPr>
          <p:nvPr/>
        </p:nvSpPr>
        <p:spPr bwMode="auto">
          <a:xfrm>
            <a:off x="11295590" y="2656617"/>
            <a:ext cx="129189" cy="148273"/>
          </a:xfrm>
          <a:custGeom>
            <a:avLst/>
            <a:gdLst>
              <a:gd name="T0" fmla="*/ 50 w 54"/>
              <a:gd name="T1" fmla="*/ 12 h 62"/>
              <a:gd name="T2" fmla="*/ 42 w 54"/>
              <a:gd name="T3" fmla="*/ 5 h 62"/>
              <a:gd name="T4" fmla="*/ 33 w 54"/>
              <a:gd name="T5" fmla="*/ 0 h 62"/>
              <a:gd name="T6" fmla="*/ 6 w 54"/>
              <a:gd name="T7" fmla="*/ 0 h 62"/>
              <a:gd name="T8" fmla="*/ 0 w 54"/>
              <a:gd name="T9" fmla="*/ 6 h 62"/>
              <a:gd name="T10" fmla="*/ 0 w 54"/>
              <a:gd name="T11" fmla="*/ 56 h 62"/>
              <a:gd name="T12" fmla="*/ 6 w 54"/>
              <a:gd name="T13" fmla="*/ 62 h 62"/>
              <a:gd name="T14" fmla="*/ 48 w 54"/>
              <a:gd name="T15" fmla="*/ 62 h 62"/>
              <a:gd name="T16" fmla="*/ 54 w 54"/>
              <a:gd name="T17" fmla="*/ 56 h 62"/>
              <a:gd name="T18" fmla="*/ 54 w 54"/>
              <a:gd name="T19" fmla="*/ 21 h 62"/>
              <a:gd name="T20" fmla="*/ 50 w 54"/>
              <a:gd name="T21" fmla="*/ 12 h 62"/>
              <a:gd name="T22" fmla="*/ 35 w 54"/>
              <a:gd name="T23" fmla="*/ 9 h 62"/>
              <a:gd name="T24" fmla="*/ 35 w 54"/>
              <a:gd name="T25" fmla="*/ 9 h 62"/>
              <a:gd name="T26" fmla="*/ 37 w 54"/>
              <a:gd name="T27" fmla="*/ 10 h 62"/>
              <a:gd name="T28" fmla="*/ 44 w 54"/>
              <a:gd name="T29" fmla="*/ 17 h 62"/>
              <a:gd name="T30" fmla="*/ 45 w 54"/>
              <a:gd name="T31" fmla="*/ 19 h 62"/>
              <a:gd name="T32" fmla="*/ 46 w 54"/>
              <a:gd name="T33" fmla="*/ 20 h 62"/>
              <a:gd name="T34" fmla="*/ 35 w 54"/>
              <a:gd name="T35" fmla="*/ 20 h 62"/>
              <a:gd name="T36" fmla="*/ 35 w 54"/>
              <a:gd name="T37" fmla="*/ 9 h 62"/>
              <a:gd name="T38" fmla="*/ 46 w 54"/>
              <a:gd name="T39" fmla="*/ 54 h 62"/>
              <a:gd name="T40" fmla="*/ 8 w 54"/>
              <a:gd name="T41" fmla="*/ 54 h 62"/>
              <a:gd name="T42" fmla="*/ 8 w 54"/>
              <a:gd name="T43" fmla="*/ 8 h 62"/>
              <a:gd name="T44" fmla="*/ 31 w 54"/>
              <a:gd name="T45" fmla="*/ 8 h 62"/>
              <a:gd name="T46" fmla="*/ 31 w 54"/>
              <a:gd name="T47" fmla="*/ 23 h 62"/>
              <a:gd name="T48" fmla="*/ 46 w 54"/>
              <a:gd name="T49" fmla="*/ 23 h 62"/>
              <a:gd name="T50" fmla="*/ 46 w 54"/>
              <a:gd name="T51"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62">
                <a:moveTo>
                  <a:pt x="50" y="12"/>
                </a:moveTo>
                <a:cubicBezTo>
                  <a:pt x="42" y="5"/>
                  <a:pt x="42" y="5"/>
                  <a:pt x="42" y="5"/>
                </a:cubicBezTo>
                <a:cubicBezTo>
                  <a:pt x="40" y="2"/>
                  <a:pt x="36" y="0"/>
                  <a:pt x="33" y="0"/>
                </a:cubicBezTo>
                <a:cubicBezTo>
                  <a:pt x="6" y="0"/>
                  <a:pt x="6" y="0"/>
                  <a:pt x="6" y="0"/>
                </a:cubicBezTo>
                <a:cubicBezTo>
                  <a:pt x="3" y="0"/>
                  <a:pt x="0" y="3"/>
                  <a:pt x="0" y="6"/>
                </a:cubicBezTo>
                <a:cubicBezTo>
                  <a:pt x="0" y="56"/>
                  <a:pt x="0" y="56"/>
                  <a:pt x="0" y="56"/>
                </a:cubicBezTo>
                <a:cubicBezTo>
                  <a:pt x="0" y="59"/>
                  <a:pt x="3" y="62"/>
                  <a:pt x="6" y="62"/>
                </a:cubicBezTo>
                <a:cubicBezTo>
                  <a:pt x="48" y="62"/>
                  <a:pt x="48" y="62"/>
                  <a:pt x="48" y="62"/>
                </a:cubicBezTo>
                <a:cubicBezTo>
                  <a:pt x="51" y="62"/>
                  <a:pt x="54" y="59"/>
                  <a:pt x="54" y="56"/>
                </a:cubicBezTo>
                <a:cubicBezTo>
                  <a:pt x="54" y="21"/>
                  <a:pt x="54" y="21"/>
                  <a:pt x="54" y="21"/>
                </a:cubicBezTo>
                <a:cubicBezTo>
                  <a:pt x="54" y="18"/>
                  <a:pt x="52" y="14"/>
                  <a:pt x="50" y="12"/>
                </a:cubicBezTo>
                <a:close/>
                <a:moveTo>
                  <a:pt x="35" y="9"/>
                </a:moveTo>
                <a:cubicBezTo>
                  <a:pt x="35" y="9"/>
                  <a:pt x="35" y="9"/>
                  <a:pt x="35" y="9"/>
                </a:cubicBezTo>
                <a:cubicBezTo>
                  <a:pt x="36" y="9"/>
                  <a:pt x="37" y="10"/>
                  <a:pt x="37" y="10"/>
                </a:cubicBezTo>
                <a:cubicBezTo>
                  <a:pt x="44" y="17"/>
                  <a:pt x="44" y="17"/>
                  <a:pt x="44" y="17"/>
                </a:cubicBezTo>
                <a:cubicBezTo>
                  <a:pt x="45" y="17"/>
                  <a:pt x="45" y="18"/>
                  <a:pt x="45" y="19"/>
                </a:cubicBezTo>
                <a:cubicBezTo>
                  <a:pt x="46" y="19"/>
                  <a:pt x="46" y="19"/>
                  <a:pt x="46" y="20"/>
                </a:cubicBezTo>
                <a:cubicBezTo>
                  <a:pt x="35" y="20"/>
                  <a:pt x="35" y="20"/>
                  <a:pt x="35" y="20"/>
                </a:cubicBezTo>
                <a:lnTo>
                  <a:pt x="35" y="9"/>
                </a:lnTo>
                <a:close/>
                <a:moveTo>
                  <a:pt x="46" y="54"/>
                </a:moveTo>
                <a:cubicBezTo>
                  <a:pt x="8" y="54"/>
                  <a:pt x="8" y="54"/>
                  <a:pt x="8" y="54"/>
                </a:cubicBezTo>
                <a:cubicBezTo>
                  <a:pt x="8" y="8"/>
                  <a:pt x="8" y="8"/>
                  <a:pt x="8" y="8"/>
                </a:cubicBezTo>
                <a:cubicBezTo>
                  <a:pt x="31" y="8"/>
                  <a:pt x="31" y="8"/>
                  <a:pt x="31" y="8"/>
                </a:cubicBezTo>
                <a:cubicBezTo>
                  <a:pt x="31" y="23"/>
                  <a:pt x="31" y="23"/>
                  <a:pt x="31" y="23"/>
                </a:cubicBezTo>
                <a:cubicBezTo>
                  <a:pt x="46" y="23"/>
                  <a:pt x="46" y="23"/>
                  <a:pt x="46" y="23"/>
                </a:cubicBezTo>
                <a:lnTo>
                  <a:pt x="46" y="54"/>
                </a:ln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24" name="Freeform 53"/>
          <p:cNvSpPr>
            <a:spLocks noEditPoints="1"/>
          </p:cNvSpPr>
          <p:nvPr/>
        </p:nvSpPr>
        <p:spPr bwMode="auto">
          <a:xfrm>
            <a:off x="11285314" y="3102904"/>
            <a:ext cx="209932" cy="223144"/>
          </a:xfrm>
          <a:custGeom>
            <a:avLst/>
            <a:gdLst>
              <a:gd name="T0" fmla="*/ 78 w 87"/>
              <a:gd name="T1" fmla="*/ 0 h 93"/>
              <a:gd name="T2" fmla="*/ 9 w 87"/>
              <a:gd name="T3" fmla="*/ 0 h 93"/>
              <a:gd name="T4" fmla="*/ 0 w 87"/>
              <a:gd name="T5" fmla="*/ 9 h 93"/>
              <a:gd name="T6" fmla="*/ 0 w 87"/>
              <a:gd name="T7" fmla="*/ 84 h 93"/>
              <a:gd name="T8" fmla="*/ 9 w 87"/>
              <a:gd name="T9" fmla="*/ 93 h 93"/>
              <a:gd name="T10" fmla="*/ 78 w 87"/>
              <a:gd name="T11" fmla="*/ 93 h 93"/>
              <a:gd name="T12" fmla="*/ 87 w 87"/>
              <a:gd name="T13" fmla="*/ 84 h 93"/>
              <a:gd name="T14" fmla="*/ 87 w 87"/>
              <a:gd name="T15" fmla="*/ 9 h 93"/>
              <a:gd name="T16" fmla="*/ 78 w 87"/>
              <a:gd name="T17" fmla="*/ 0 h 93"/>
              <a:gd name="T18" fmla="*/ 75 w 87"/>
              <a:gd name="T19" fmla="*/ 81 h 93"/>
              <a:gd name="T20" fmla="*/ 12 w 87"/>
              <a:gd name="T21" fmla="*/ 81 h 93"/>
              <a:gd name="T22" fmla="*/ 12 w 87"/>
              <a:gd name="T23" fmla="*/ 12 h 93"/>
              <a:gd name="T24" fmla="*/ 75 w 87"/>
              <a:gd name="T25" fmla="*/ 12 h 93"/>
              <a:gd name="T26" fmla="*/ 75 w 87"/>
              <a:gd name="T27" fmla="*/ 81 h 93"/>
              <a:gd name="T28" fmla="*/ 23 w 87"/>
              <a:gd name="T29" fmla="*/ 41 h 93"/>
              <a:gd name="T30" fmla="*/ 64 w 87"/>
              <a:gd name="T31" fmla="*/ 41 h 93"/>
              <a:gd name="T32" fmla="*/ 64 w 87"/>
              <a:gd name="T33" fmla="*/ 46 h 93"/>
              <a:gd name="T34" fmla="*/ 23 w 87"/>
              <a:gd name="T35" fmla="*/ 46 h 93"/>
              <a:gd name="T36" fmla="*/ 23 w 87"/>
              <a:gd name="T37" fmla="*/ 41 h 93"/>
              <a:gd name="T38" fmla="*/ 23 w 87"/>
              <a:gd name="T39" fmla="*/ 52 h 93"/>
              <a:gd name="T40" fmla="*/ 64 w 87"/>
              <a:gd name="T41" fmla="*/ 52 h 93"/>
              <a:gd name="T42" fmla="*/ 64 w 87"/>
              <a:gd name="T43" fmla="*/ 58 h 93"/>
              <a:gd name="T44" fmla="*/ 23 w 87"/>
              <a:gd name="T45" fmla="*/ 58 h 93"/>
              <a:gd name="T46" fmla="*/ 23 w 87"/>
              <a:gd name="T47" fmla="*/ 52 h 93"/>
              <a:gd name="T48" fmla="*/ 23 w 87"/>
              <a:gd name="T49" fmla="*/ 64 h 93"/>
              <a:gd name="T50" fmla="*/ 64 w 87"/>
              <a:gd name="T51" fmla="*/ 64 h 93"/>
              <a:gd name="T52" fmla="*/ 64 w 87"/>
              <a:gd name="T53" fmla="*/ 69 h 93"/>
              <a:gd name="T54" fmla="*/ 23 w 87"/>
              <a:gd name="T55" fmla="*/ 69 h 93"/>
              <a:gd name="T56" fmla="*/ 23 w 87"/>
              <a:gd name="T57" fmla="*/ 64 h 93"/>
              <a:gd name="T58" fmla="*/ 23 w 87"/>
              <a:gd name="T59" fmla="*/ 29 h 93"/>
              <a:gd name="T60" fmla="*/ 64 w 87"/>
              <a:gd name="T61" fmla="*/ 29 h 93"/>
              <a:gd name="T62" fmla="*/ 64 w 87"/>
              <a:gd name="T63" fmla="*/ 35 h 93"/>
              <a:gd name="T64" fmla="*/ 23 w 87"/>
              <a:gd name="T65" fmla="*/ 35 h 93"/>
              <a:gd name="T66" fmla="*/ 23 w 87"/>
              <a:gd name="T67" fmla="*/ 2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93">
                <a:moveTo>
                  <a:pt x="78" y="0"/>
                </a:moveTo>
                <a:cubicBezTo>
                  <a:pt x="9" y="0"/>
                  <a:pt x="9" y="0"/>
                  <a:pt x="9" y="0"/>
                </a:cubicBezTo>
                <a:cubicBezTo>
                  <a:pt x="4" y="0"/>
                  <a:pt x="0" y="4"/>
                  <a:pt x="0" y="9"/>
                </a:cubicBezTo>
                <a:cubicBezTo>
                  <a:pt x="0" y="84"/>
                  <a:pt x="0" y="84"/>
                  <a:pt x="0" y="84"/>
                </a:cubicBezTo>
                <a:cubicBezTo>
                  <a:pt x="0" y="89"/>
                  <a:pt x="4" y="93"/>
                  <a:pt x="9" y="93"/>
                </a:cubicBezTo>
                <a:cubicBezTo>
                  <a:pt x="78" y="93"/>
                  <a:pt x="78" y="93"/>
                  <a:pt x="78" y="93"/>
                </a:cubicBezTo>
                <a:cubicBezTo>
                  <a:pt x="83" y="93"/>
                  <a:pt x="87" y="89"/>
                  <a:pt x="87" y="84"/>
                </a:cubicBezTo>
                <a:cubicBezTo>
                  <a:pt x="87" y="9"/>
                  <a:pt x="87" y="9"/>
                  <a:pt x="87" y="9"/>
                </a:cubicBezTo>
                <a:cubicBezTo>
                  <a:pt x="87" y="4"/>
                  <a:pt x="83" y="0"/>
                  <a:pt x="78" y="0"/>
                </a:cubicBezTo>
                <a:close/>
                <a:moveTo>
                  <a:pt x="75" y="81"/>
                </a:moveTo>
                <a:cubicBezTo>
                  <a:pt x="12" y="81"/>
                  <a:pt x="12" y="81"/>
                  <a:pt x="12" y="81"/>
                </a:cubicBezTo>
                <a:cubicBezTo>
                  <a:pt x="12" y="12"/>
                  <a:pt x="12" y="12"/>
                  <a:pt x="12" y="12"/>
                </a:cubicBezTo>
                <a:cubicBezTo>
                  <a:pt x="75" y="12"/>
                  <a:pt x="75" y="12"/>
                  <a:pt x="75" y="12"/>
                </a:cubicBezTo>
                <a:lnTo>
                  <a:pt x="75" y="81"/>
                </a:lnTo>
                <a:close/>
                <a:moveTo>
                  <a:pt x="23" y="41"/>
                </a:moveTo>
                <a:cubicBezTo>
                  <a:pt x="64" y="41"/>
                  <a:pt x="64" y="41"/>
                  <a:pt x="64" y="41"/>
                </a:cubicBezTo>
                <a:cubicBezTo>
                  <a:pt x="64" y="46"/>
                  <a:pt x="64" y="46"/>
                  <a:pt x="64" y="46"/>
                </a:cubicBezTo>
                <a:cubicBezTo>
                  <a:pt x="23" y="46"/>
                  <a:pt x="23" y="46"/>
                  <a:pt x="23" y="46"/>
                </a:cubicBezTo>
                <a:lnTo>
                  <a:pt x="23" y="41"/>
                </a:lnTo>
                <a:close/>
                <a:moveTo>
                  <a:pt x="23" y="52"/>
                </a:moveTo>
                <a:cubicBezTo>
                  <a:pt x="64" y="52"/>
                  <a:pt x="64" y="52"/>
                  <a:pt x="64" y="52"/>
                </a:cubicBezTo>
                <a:cubicBezTo>
                  <a:pt x="64" y="58"/>
                  <a:pt x="64" y="58"/>
                  <a:pt x="64" y="58"/>
                </a:cubicBezTo>
                <a:cubicBezTo>
                  <a:pt x="23" y="58"/>
                  <a:pt x="23" y="58"/>
                  <a:pt x="23" y="58"/>
                </a:cubicBezTo>
                <a:lnTo>
                  <a:pt x="23" y="52"/>
                </a:lnTo>
                <a:close/>
                <a:moveTo>
                  <a:pt x="23" y="64"/>
                </a:moveTo>
                <a:cubicBezTo>
                  <a:pt x="64" y="64"/>
                  <a:pt x="64" y="64"/>
                  <a:pt x="64" y="64"/>
                </a:cubicBezTo>
                <a:cubicBezTo>
                  <a:pt x="64" y="69"/>
                  <a:pt x="64" y="69"/>
                  <a:pt x="64" y="69"/>
                </a:cubicBezTo>
                <a:cubicBezTo>
                  <a:pt x="23" y="69"/>
                  <a:pt x="23" y="69"/>
                  <a:pt x="23" y="69"/>
                </a:cubicBezTo>
                <a:lnTo>
                  <a:pt x="23" y="64"/>
                </a:lnTo>
                <a:close/>
                <a:moveTo>
                  <a:pt x="23" y="29"/>
                </a:moveTo>
                <a:cubicBezTo>
                  <a:pt x="64" y="29"/>
                  <a:pt x="64" y="29"/>
                  <a:pt x="64" y="29"/>
                </a:cubicBezTo>
                <a:cubicBezTo>
                  <a:pt x="64" y="35"/>
                  <a:pt x="64" y="35"/>
                  <a:pt x="64" y="35"/>
                </a:cubicBezTo>
                <a:cubicBezTo>
                  <a:pt x="23" y="35"/>
                  <a:pt x="23" y="35"/>
                  <a:pt x="23" y="35"/>
                </a:cubicBezTo>
                <a:lnTo>
                  <a:pt x="23" y="29"/>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25" name="Freeform 54"/>
          <p:cNvSpPr>
            <a:spLocks noEditPoints="1"/>
          </p:cNvSpPr>
          <p:nvPr/>
        </p:nvSpPr>
        <p:spPr bwMode="auto">
          <a:xfrm>
            <a:off x="11247145" y="3368622"/>
            <a:ext cx="196719" cy="148273"/>
          </a:xfrm>
          <a:custGeom>
            <a:avLst/>
            <a:gdLst>
              <a:gd name="T0" fmla="*/ 0 w 134"/>
              <a:gd name="T1" fmla="*/ 0 h 101"/>
              <a:gd name="T2" fmla="*/ 0 w 134"/>
              <a:gd name="T3" fmla="*/ 101 h 101"/>
              <a:gd name="T4" fmla="*/ 134 w 134"/>
              <a:gd name="T5" fmla="*/ 101 h 101"/>
              <a:gd name="T6" fmla="*/ 134 w 134"/>
              <a:gd name="T7" fmla="*/ 0 h 101"/>
              <a:gd name="T8" fmla="*/ 0 w 134"/>
              <a:gd name="T9" fmla="*/ 0 h 101"/>
              <a:gd name="T10" fmla="*/ 25 w 134"/>
              <a:gd name="T11" fmla="*/ 93 h 101"/>
              <a:gd name="T12" fmla="*/ 8 w 134"/>
              <a:gd name="T13" fmla="*/ 93 h 101"/>
              <a:gd name="T14" fmla="*/ 8 w 134"/>
              <a:gd name="T15" fmla="*/ 77 h 101"/>
              <a:gd name="T16" fmla="*/ 25 w 134"/>
              <a:gd name="T17" fmla="*/ 77 h 101"/>
              <a:gd name="T18" fmla="*/ 25 w 134"/>
              <a:gd name="T19" fmla="*/ 93 h 101"/>
              <a:gd name="T20" fmla="*/ 25 w 134"/>
              <a:gd name="T21" fmla="*/ 59 h 101"/>
              <a:gd name="T22" fmla="*/ 8 w 134"/>
              <a:gd name="T23" fmla="*/ 59 h 101"/>
              <a:gd name="T24" fmla="*/ 8 w 134"/>
              <a:gd name="T25" fmla="*/ 43 h 101"/>
              <a:gd name="T26" fmla="*/ 25 w 134"/>
              <a:gd name="T27" fmla="*/ 43 h 101"/>
              <a:gd name="T28" fmla="*/ 25 w 134"/>
              <a:gd name="T29" fmla="*/ 59 h 101"/>
              <a:gd name="T30" fmla="*/ 25 w 134"/>
              <a:gd name="T31" fmla="*/ 26 h 101"/>
              <a:gd name="T32" fmla="*/ 8 w 134"/>
              <a:gd name="T33" fmla="*/ 26 h 101"/>
              <a:gd name="T34" fmla="*/ 8 w 134"/>
              <a:gd name="T35" fmla="*/ 8 h 101"/>
              <a:gd name="T36" fmla="*/ 25 w 134"/>
              <a:gd name="T37" fmla="*/ 8 h 101"/>
              <a:gd name="T38" fmla="*/ 25 w 134"/>
              <a:gd name="T39" fmla="*/ 26 h 101"/>
              <a:gd name="T40" fmla="*/ 102 w 134"/>
              <a:gd name="T41" fmla="*/ 93 h 101"/>
              <a:gd name="T42" fmla="*/ 35 w 134"/>
              <a:gd name="T43" fmla="*/ 93 h 101"/>
              <a:gd name="T44" fmla="*/ 35 w 134"/>
              <a:gd name="T45" fmla="*/ 8 h 101"/>
              <a:gd name="T46" fmla="*/ 102 w 134"/>
              <a:gd name="T47" fmla="*/ 8 h 101"/>
              <a:gd name="T48" fmla="*/ 102 w 134"/>
              <a:gd name="T49" fmla="*/ 93 h 101"/>
              <a:gd name="T50" fmla="*/ 126 w 134"/>
              <a:gd name="T51" fmla="*/ 93 h 101"/>
              <a:gd name="T52" fmla="*/ 110 w 134"/>
              <a:gd name="T53" fmla="*/ 93 h 101"/>
              <a:gd name="T54" fmla="*/ 110 w 134"/>
              <a:gd name="T55" fmla="*/ 77 h 101"/>
              <a:gd name="T56" fmla="*/ 126 w 134"/>
              <a:gd name="T57" fmla="*/ 77 h 101"/>
              <a:gd name="T58" fmla="*/ 126 w 134"/>
              <a:gd name="T59" fmla="*/ 93 h 101"/>
              <a:gd name="T60" fmla="*/ 126 w 134"/>
              <a:gd name="T61" fmla="*/ 59 h 101"/>
              <a:gd name="T62" fmla="*/ 110 w 134"/>
              <a:gd name="T63" fmla="*/ 59 h 101"/>
              <a:gd name="T64" fmla="*/ 110 w 134"/>
              <a:gd name="T65" fmla="*/ 43 h 101"/>
              <a:gd name="T66" fmla="*/ 126 w 134"/>
              <a:gd name="T67" fmla="*/ 43 h 101"/>
              <a:gd name="T68" fmla="*/ 126 w 134"/>
              <a:gd name="T69" fmla="*/ 59 h 101"/>
              <a:gd name="T70" fmla="*/ 126 w 134"/>
              <a:gd name="T71" fmla="*/ 26 h 101"/>
              <a:gd name="T72" fmla="*/ 110 w 134"/>
              <a:gd name="T73" fmla="*/ 26 h 101"/>
              <a:gd name="T74" fmla="*/ 110 w 134"/>
              <a:gd name="T75" fmla="*/ 8 h 101"/>
              <a:gd name="T76" fmla="*/ 126 w 134"/>
              <a:gd name="T77" fmla="*/ 8 h 101"/>
              <a:gd name="T78" fmla="*/ 126 w 134"/>
              <a:gd name="T79" fmla="*/ 26 h 101"/>
              <a:gd name="T80" fmla="*/ 51 w 134"/>
              <a:gd name="T81" fmla="*/ 26 h 101"/>
              <a:gd name="T82" fmla="*/ 51 w 134"/>
              <a:gd name="T83" fmla="*/ 77 h 101"/>
              <a:gd name="T84" fmla="*/ 84 w 134"/>
              <a:gd name="T85" fmla="*/ 51 h 101"/>
              <a:gd name="T86" fmla="*/ 51 w 134"/>
              <a:gd name="T87" fmla="*/ 2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101">
                <a:moveTo>
                  <a:pt x="0" y="0"/>
                </a:moveTo>
                <a:lnTo>
                  <a:pt x="0" y="101"/>
                </a:lnTo>
                <a:lnTo>
                  <a:pt x="134" y="101"/>
                </a:lnTo>
                <a:lnTo>
                  <a:pt x="134" y="0"/>
                </a:lnTo>
                <a:lnTo>
                  <a:pt x="0" y="0"/>
                </a:lnTo>
                <a:close/>
                <a:moveTo>
                  <a:pt x="25" y="93"/>
                </a:moveTo>
                <a:lnTo>
                  <a:pt x="8" y="93"/>
                </a:lnTo>
                <a:lnTo>
                  <a:pt x="8" y="77"/>
                </a:lnTo>
                <a:lnTo>
                  <a:pt x="25" y="77"/>
                </a:lnTo>
                <a:lnTo>
                  <a:pt x="25" y="93"/>
                </a:lnTo>
                <a:close/>
                <a:moveTo>
                  <a:pt x="25" y="59"/>
                </a:moveTo>
                <a:lnTo>
                  <a:pt x="8" y="59"/>
                </a:lnTo>
                <a:lnTo>
                  <a:pt x="8" y="43"/>
                </a:lnTo>
                <a:lnTo>
                  <a:pt x="25" y="43"/>
                </a:lnTo>
                <a:lnTo>
                  <a:pt x="25" y="59"/>
                </a:lnTo>
                <a:close/>
                <a:moveTo>
                  <a:pt x="25" y="26"/>
                </a:moveTo>
                <a:lnTo>
                  <a:pt x="8" y="26"/>
                </a:lnTo>
                <a:lnTo>
                  <a:pt x="8" y="8"/>
                </a:lnTo>
                <a:lnTo>
                  <a:pt x="25" y="8"/>
                </a:lnTo>
                <a:lnTo>
                  <a:pt x="25" y="26"/>
                </a:lnTo>
                <a:close/>
                <a:moveTo>
                  <a:pt x="102" y="93"/>
                </a:moveTo>
                <a:lnTo>
                  <a:pt x="35" y="93"/>
                </a:lnTo>
                <a:lnTo>
                  <a:pt x="35" y="8"/>
                </a:lnTo>
                <a:lnTo>
                  <a:pt x="102" y="8"/>
                </a:lnTo>
                <a:lnTo>
                  <a:pt x="102" y="93"/>
                </a:lnTo>
                <a:close/>
                <a:moveTo>
                  <a:pt x="126" y="93"/>
                </a:moveTo>
                <a:lnTo>
                  <a:pt x="110" y="93"/>
                </a:lnTo>
                <a:lnTo>
                  <a:pt x="110" y="77"/>
                </a:lnTo>
                <a:lnTo>
                  <a:pt x="126" y="77"/>
                </a:lnTo>
                <a:lnTo>
                  <a:pt x="126" y="93"/>
                </a:lnTo>
                <a:close/>
                <a:moveTo>
                  <a:pt x="126" y="59"/>
                </a:moveTo>
                <a:lnTo>
                  <a:pt x="110" y="59"/>
                </a:lnTo>
                <a:lnTo>
                  <a:pt x="110" y="43"/>
                </a:lnTo>
                <a:lnTo>
                  <a:pt x="126" y="43"/>
                </a:lnTo>
                <a:lnTo>
                  <a:pt x="126" y="59"/>
                </a:lnTo>
                <a:close/>
                <a:moveTo>
                  <a:pt x="126" y="26"/>
                </a:moveTo>
                <a:lnTo>
                  <a:pt x="110" y="26"/>
                </a:lnTo>
                <a:lnTo>
                  <a:pt x="110" y="8"/>
                </a:lnTo>
                <a:lnTo>
                  <a:pt x="126" y="8"/>
                </a:lnTo>
                <a:lnTo>
                  <a:pt x="126" y="26"/>
                </a:lnTo>
                <a:close/>
                <a:moveTo>
                  <a:pt x="51" y="26"/>
                </a:moveTo>
                <a:lnTo>
                  <a:pt x="51" y="77"/>
                </a:lnTo>
                <a:lnTo>
                  <a:pt x="84" y="51"/>
                </a:lnTo>
                <a:lnTo>
                  <a:pt x="51" y="26"/>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126" name="Freeform 55"/>
          <p:cNvSpPr>
            <a:spLocks noEditPoints="1"/>
          </p:cNvSpPr>
          <p:nvPr/>
        </p:nvSpPr>
        <p:spPr bwMode="auto">
          <a:xfrm>
            <a:off x="11473224" y="3326047"/>
            <a:ext cx="117444" cy="110103"/>
          </a:xfrm>
          <a:custGeom>
            <a:avLst/>
            <a:gdLst>
              <a:gd name="T0" fmla="*/ 80 w 80"/>
              <a:gd name="T1" fmla="*/ 29 h 75"/>
              <a:gd name="T2" fmla="*/ 52 w 80"/>
              <a:gd name="T3" fmla="*/ 24 h 75"/>
              <a:gd name="T4" fmla="*/ 41 w 80"/>
              <a:gd name="T5" fmla="*/ 0 h 75"/>
              <a:gd name="T6" fmla="*/ 28 w 80"/>
              <a:gd name="T7" fmla="*/ 24 h 75"/>
              <a:gd name="T8" fmla="*/ 0 w 80"/>
              <a:gd name="T9" fmla="*/ 29 h 75"/>
              <a:gd name="T10" fmla="*/ 19 w 80"/>
              <a:gd name="T11" fmla="*/ 49 h 75"/>
              <a:gd name="T12" fmla="*/ 15 w 80"/>
              <a:gd name="T13" fmla="*/ 75 h 75"/>
              <a:gd name="T14" fmla="*/ 41 w 80"/>
              <a:gd name="T15" fmla="*/ 62 h 75"/>
              <a:gd name="T16" fmla="*/ 65 w 80"/>
              <a:gd name="T17" fmla="*/ 75 h 75"/>
              <a:gd name="T18" fmla="*/ 60 w 80"/>
              <a:gd name="T19" fmla="*/ 49 h 75"/>
              <a:gd name="T20" fmla="*/ 80 w 80"/>
              <a:gd name="T21" fmla="*/ 29 h 75"/>
              <a:gd name="T22" fmla="*/ 41 w 80"/>
              <a:gd name="T23" fmla="*/ 57 h 75"/>
              <a:gd name="T24" fmla="*/ 23 w 80"/>
              <a:gd name="T25" fmla="*/ 65 h 75"/>
              <a:gd name="T26" fmla="*/ 26 w 80"/>
              <a:gd name="T27" fmla="*/ 45 h 75"/>
              <a:gd name="T28" fmla="*/ 11 w 80"/>
              <a:gd name="T29" fmla="*/ 32 h 75"/>
              <a:gd name="T30" fmla="*/ 31 w 80"/>
              <a:gd name="T31" fmla="*/ 29 h 75"/>
              <a:gd name="T32" fmla="*/ 41 w 80"/>
              <a:gd name="T33" fmla="*/ 11 h 75"/>
              <a:gd name="T34" fmla="*/ 49 w 80"/>
              <a:gd name="T35" fmla="*/ 29 h 75"/>
              <a:gd name="T36" fmla="*/ 68 w 80"/>
              <a:gd name="T37" fmla="*/ 32 h 75"/>
              <a:gd name="T38" fmla="*/ 54 w 80"/>
              <a:gd name="T39" fmla="*/ 45 h 75"/>
              <a:gd name="T40" fmla="*/ 57 w 80"/>
              <a:gd name="T41" fmla="*/ 65 h 75"/>
              <a:gd name="T42" fmla="*/ 41 w 80"/>
              <a:gd name="T43"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75">
                <a:moveTo>
                  <a:pt x="80" y="29"/>
                </a:moveTo>
                <a:lnTo>
                  <a:pt x="52" y="24"/>
                </a:lnTo>
                <a:lnTo>
                  <a:pt x="41" y="0"/>
                </a:lnTo>
                <a:lnTo>
                  <a:pt x="28" y="24"/>
                </a:lnTo>
                <a:lnTo>
                  <a:pt x="0" y="29"/>
                </a:lnTo>
                <a:lnTo>
                  <a:pt x="19" y="49"/>
                </a:lnTo>
                <a:lnTo>
                  <a:pt x="15" y="75"/>
                </a:lnTo>
                <a:lnTo>
                  <a:pt x="41" y="62"/>
                </a:lnTo>
                <a:lnTo>
                  <a:pt x="65" y="75"/>
                </a:lnTo>
                <a:lnTo>
                  <a:pt x="60" y="49"/>
                </a:lnTo>
                <a:lnTo>
                  <a:pt x="80" y="29"/>
                </a:lnTo>
                <a:close/>
                <a:moveTo>
                  <a:pt x="41" y="57"/>
                </a:moveTo>
                <a:lnTo>
                  <a:pt x="23" y="65"/>
                </a:lnTo>
                <a:lnTo>
                  <a:pt x="26" y="45"/>
                </a:lnTo>
                <a:lnTo>
                  <a:pt x="11" y="32"/>
                </a:lnTo>
                <a:lnTo>
                  <a:pt x="31" y="29"/>
                </a:lnTo>
                <a:lnTo>
                  <a:pt x="41" y="11"/>
                </a:lnTo>
                <a:lnTo>
                  <a:pt x="49" y="29"/>
                </a:lnTo>
                <a:lnTo>
                  <a:pt x="68" y="32"/>
                </a:lnTo>
                <a:lnTo>
                  <a:pt x="54" y="45"/>
                </a:lnTo>
                <a:lnTo>
                  <a:pt x="57" y="65"/>
                </a:lnTo>
                <a:lnTo>
                  <a:pt x="41" y="57"/>
                </a:lnTo>
                <a:close/>
              </a:path>
            </a:pathLst>
          </a:custGeom>
          <a:solidFill>
            <a:schemeClr val="accent3"/>
          </a:solidFill>
          <a:ln>
            <a:noFill/>
          </a:ln>
        </p:spPr>
        <p:txBody>
          <a:bodyPr vert="horz" wrap="square" lIns="68580" tIns="34290" rIns="68580" bIns="34290" numCol="1" anchor="t" anchorCtr="0" compatLnSpc="1"/>
          <a:lstStyle/>
          <a:p>
            <a:endParaRPr lang="id-ID" sz="1350">
              <a:cs typeface="+mn-ea"/>
              <a:sym typeface="+mn-lt"/>
            </a:endParaRPr>
          </a:p>
        </p:txBody>
      </p:sp>
      <p:sp>
        <p:nvSpPr>
          <p:cNvPr id="127" name="Freeform 56"/>
          <p:cNvSpPr>
            <a:spLocks noEditPoints="1"/>
          </p:cNvSpPr>
          <p:nvPr/>
        </p:nvSpPr>
        <p:spPr bwMode="auto">
          <a:xfrm>
            <a:off x="11087127" y="2200053"/>
            <a:ext cx="143869" cy="155614"/>
          </a:xfrm>
          <a:custGeom>
            <a:avLst/>
            <a:gdLst>
              <a:gd name="T0" fmla="*/ 48 w 60"/>
              <a:gd name="T1" fmla="*/ 11 h 65"/>
              <a:gd name="T2" fmla="*/ 60 w 60"/>
              <a:gd name="T3" fmla="*/ 6 h 65"/>
              <a:gd name="T4" fmla="*/ 60 w 60"/>
              <a:gd name="T5" fmla="*/ 44 h 65"/>
              <a:gd name="T6" fmla="*/ 48 w 60"/>
              <a:gd name="T7" fmla="*/ 48 h 65"/>
              <a:gd name="T8" fmla="*/ 36 w 60"/>
              <a:gd name="T9" fmla="*/ 45 h 65"/>
              <a:gd name="T10" fmla="*/ 24 w 60"/>
              <a:gd name="T11" fmla="*/ 41 h 65"/>
              <a:gd name="T12" fmla="*/ 12 w 60"/>
              <a:gd name="T13" fmla="*/ 46 h 65"/>
              <a:gd name="T14" fmla="*/ 12 w 60"/>
              <a:gd name="T15" fmla="*/ 8 h 65"/>
              <a:gd name="T16" fmla="*/ 24 w 60"/>
              <a:gd name="T17" fmla="*/ 4 h 65"/>
              <a:gd name="T18" fmla="*/ 36 w 60"/>
              <a:gd name="T19" fmla="*/ 7 h 65"/>
              <a:gd name="T20" fmla="*/ 48 w 60"/>
              <a:gd name="T21" fmla="*/ 11 h 65"/>
              <a:gd name="T22" fmla="*/ 4 w 60"/>
              <a:gd name="T23" fmla="*/ 0 h 65"/>
              <a:gd name="T24" fmla="*/ 8 w 60"/>
              <a:gd name="T25" fmla="*/ 4 h 65"/>
              <a:gd name="T26" fmla="*/ 8 w 60"/>
              <a:gd name="T27" fmla="*/ 65 h 65"/>
              <a:gd name="T28" fmla="*/ 0 w 60"/>
              <a:gd name="T29" fmla="*/ 65 h 65"/>
              <a:gd name="T30" fmla="*/ 0 w 60"/>
              <a:gd name="T31" fmla="*/ 4 h 65"/>
              <a:gd name="T32" fmla="*/ 4 w 60"/>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5">
                <a:moveTo>
                  <a:pt x="48" y="11"/>
                </a:moveTo>
                <a:cubicBezTo>
                  <a:pt x="53" y="11"/>
                  <a:pt x="58" y="8"/>
                  <a:pt x="60" y="6"/>
                </a:cubicBezTo>
                <a:cubicBezTo>
                  <a:pt x="60" y="44"/>
                  <a:pt x="60" y="44"/>
                  <a:pt x="60" y="44"/>
                </a:cubicBezTo>
                <a:cubicBezTo>
                  <a:pt x="58" y="46"/>
                  <a:pt x="53" y="48"/>
                  <a:pt x="48" y="48"/>
                </a:cubicBezTo>
                <a:cubicBezTo>
                  <a:pt x="43" y="48"/>
                  <a:pt x="39" y="47"/>
                  <a:pt x="36" y="45"/>
                </a:cubicBezTo>
                <a:cubicBezTo>
                  <a:pt x="33" y="43"/>
                  <a:pt x="29" y="41"/>
                  <a:pt x="24" y="41"/>
                </a:cubicBezTo>
                <a:cubicBezTo>
                  <a:pt x="19" y="41"/>
                  <a:pt x="15" y="44"/>
                  <a:pt x="12" y="46"/>
                </a:cubicBezTo>
                <a:cubicBezTo>
                  <a:pt x="12" y="8"/>
                  <a:pt x="12" y="8"/>
                  <a:pt x="12" y="8"/>
                </a:cubicBezTo>
                <a:cubicBezTo>
                  <a:pt x="15" y="6"/>
                  <a:pt x="19" y="4"/>
                  <a:pt x="24" y="4"/>
                </a:cubicBezTo>
                <a:cubicBezTo>
                  <a:pt x="29" y="4"/>
                  <a:pt x="33" y="5"/>
                  <a:pt x="36" y="7"/>
                </a:cubicBezTo>
                <a:cubicBezTo>
                  <a:pt x="39" y="9"/>
                  <a:pt x="43" y="11"/>
                  <a:pt x="48" y="11"/>
                </a:cubicBezTo>
                <a:close/>
                <a:moveTo>
                  <a:pt x="4" y="0"/>
                </a:moveTo>
                <a:cubicBezTo>
                  <a:pt x="6" y="0"/>
                  <a:pt x="8" y="1"/>
                  <a:pt x="8" y="4"/>
                </a:cubicBezTo>
                <a:cubicBezTo>
                  <a:pt x="8" y="65"/>
                  <a:pt x="8" y="65"/>
                  <a:pt x="8" y="65"/>
                </a:cubicBezTo>
                <a:cubicBezTo>
                  <a:pt x="0" y="65"/>
                  <a:pt x="0" y="65"/>
                  <a:pt x="0" y="65"/>
                </a:cubicBezTo>
                <a:cubicBezTo>
                  <a:pt x="0" y="4"/>
                  <a:pt x="0" y="4"/>
                  <a:pt x="0" y="4"/>
                </a:cubicBezTo>
                <a:cubicBezTo>
                  <a:pt x="0" y="1"/>
                  <a:pt x="1" y="0"/>
                  <a:pt x="4" y="0"/>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28" name="Freeform 57"/>
          <p:cNvSpPr>
            <a:spLocks noEditPoints="1"/>
          </p:cNvSpPr>
          <p:nvPr/>
        </p:nvSpPr>
        <p:spPr bwMode="auto">
          <a:xfrm>
            <a:off x="10905089" y="2123714"/>
            <a:ext cx="152677" cy="155614"/>
          </a:xfrm>
          <a:custGeom>
            <a:avLst/>
            <a:gdLst>
              <a:gd name="T0" fmla="*/ 54 w 64"/>
              <a:gd name="T1" fmla="*/ 0 h 65"/>
              <a:gd name="T2" fmla="*/ 44 w 64"/>
              <a:gd name="T3" fmla="*/ 11 h 65"/>
              <a:gd name="T4" fmla="*/ 44 w 64"/>
              <a:gd name="T5" fmla="*/ 41 h 65"/>
              <a:gd name="T6" fmla="*/ 52 w 64"/>
              <a:gd name="T7" fmla="*/ 41 h 65"/>
              <a:gd name="T8" fmla="*/ 52 w 64"/>
              <a:gd name="T9" fmla="*/ 65 h 65"/>
              <a:gd name="T10" fmla="*/ 64 w 64"/>
              <a:gd name="T11" fmla="*/ 65 h 65"/>
              <a:gd name="T12" fmla="*/ 64 w 64"/>
              <a:gd name="T13" fmla="*/ 11 h 65"/>
              <a:gd name="T14" fmla="*/ 54 w 64"/>
              <a:gd name="T15" fmla="*/ 0 h 65"/>
              <a:gd name="T16" fmla="*/ 26 w 64"/>
              <a:gd name="T17" fmla="*/ 0 h 65"/>
              <a:gd name="T18" fmla="*/ 24 w 64"/>
              <a:gd name="T19" fmla="*/ 2 h 65"/>
              <a:gd name="T20" fmla="*/ 24 w 64"/>
              <a:gd name="T21" fmla="*/ 17 h 65"/>
              <a:gd name="T22" fmla="*/ 22 w 64"/>
              <a:gd name="T23" fmla="*/ 18 h 65"/>
              <a:gd name="T24" fmla="*/ 20 w 64"/>
              <a:gd name="T25" fmla="*/ 17 h 65"/>
              <a:gd name="T26" fmla="*/ 20 w 64"/>
              <a:gd name="T27" fmla="*/ 2 h 65"/>
              <a:gd name="T28" fmla="*/ 18 w 64"/>
              <a:gd name="T29" fmla="*/ 0 h 65"/>
              <a:gd name="T30" fmla="*/ 16 w 64"/>
              <a:gd name="T31" fmla="*/ 2 h 65"/>
              <a:gd name="T32" fmla="*/ 16 w 64"/>
              <a:gd name="T33" fmla="*/ 17 h 65"/>
              <a:gd name="T34" fmla="*/ 14 w 64"/>
              <a:gd name="T35" fmla="*/ 18 h 65"/>
              <a:gd name="T36" fmla="*/ 12 w 64"/>
              <a:gd name="T37" fmla="*/ 17 h 65"/>
              <a:gd name="T38" fmla="*/ 12 w 64"/>
              <a:gd name="T39" fmla="*/ 2 h 65"/>
              <a:gd name="T40" fmla="*/ 10 w 64"/>
              <a:gd name="T41" fmla="*/ 0 h 65"/>
              <a:gd name="T42" fmla="*/ 8 w 64"/>
              <a:gd name="T43" fmla="*/ 2 h 65"/>
              <a:gd name="T44" fmla="*/ 8 w 64"/>
              <a:gd name="T45" fmla="*/ 17 h 65"/>
              <a:gd name="T46" fmla="*/ 6 w 64"/>
              <a:gd name="T47" fmla="*/ 18 h 65"/>
              <a:gd name="T48" fmla="*/ 4 w 64"/>
              <a:gd name="T49" fmla="*/ 17 h 65"/>
              <a:gd name="T50" fmla="*/ 4 w 64"/>
              <a:gd name="T51" fmla="*/ 2 h 65"/>
              <a:gd name="T52" fmla="*/ 2 w 64"/>
              <a:gd name="T53" fmla="*/ 0 h 65"/>
              <a:gd name="T54" fmla="*/ 0 w 64"/>
              <a:gd name="T55" fmla="*/ 2 h 65"/>
              <a:gd name="T56" fmla="*/ 0 w 64"/>
              <a:gd name="T57" fmla="*/ 17 h 65"/>
              <a:gd name="T58" fmla="*/ 0 w 64"/>
              <a:gd name="T59" fmla="*/ 21 h 65"/>
              <a:gd name="T60" fmla="*/ 3 w 64"/>
              <a:gd name="T61" fmla="*/ 25 h 65"/>
              <a:gd name="T62" fmla="*/ 8 w 64"/>
              <a:gd name="T63" fmla="*/ 33 h 65"/>
              <a:gd name="T64" fmla="*/ 8 w 64"/>
              <a:gd name="T65" fmla="*/ 65 h 65"/>
              <a:gd name="T66" fmla="*/ 20 w 64"/>
              <a:gd name="T67" fmla="*/ 65 h 65"/>
              <a:gd name="T68" fmla="*/ 20 w 64"/>
              <a:gd name="T69" fmla="*/ 33 h 65"/>
              <a:gd name="T70" fmla="*/ 25 w 64"/>
              <a:gd name="T71" fmla="*/ 25 h 65"/>
              <a:gd name="T72" fmla="*/ 28 w 64"/>
              <a:gd name="T73" fmla="*/ 21 h 65"/>
              <a:gd name="T74" fmla="*/ 28 w 64"/>
              <a:gd name="T75" fmla="*/ 17 h 65"/>
              <a:gd name="T76" fmla="*/ 28 w 64"/>
              <a:gd name="T77" fmla="*/ 2 h 65"/>
              <a:gd name="T78" fmla="*/ 26 w 64"/>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65">
                <a:moveTo>
                  <a:pt x="54" y="0"/>
                </a:moveTo>
                <a:cubicBezTo>
                  <a:pt x="49" y="0"/>
                  <a:pt x="44" y="5"/>
                  <a:pt x="44" y="11"/>
                </a:cubicBezTo>
                <a:cubicBezTo>
                  <a:pt x="44" y="41"/>
                  <a:pt x="44" y="41"/>
                  <a:pt x="44" y="41"/>
                </a:cubicBezTo>
                <a:cubicBezTo>
                  <a:pt x="52" y="41"/>
                  <a:pt x="52" y="41"/>
                  <a:pt x="52" y="41"/>
                </a:cubicBezTo>
                <a:cubicBezTo>
                  <a:pt x="52" y="65"/>
                  <a:pt x="52" y="65"/>
                  <a:pt x="52" y="65"/>
                </a:cubicBezTo>
                <a:cubicBezTo>
                  <a:pt x="64" y="65"/>
                  <a:pt x="64" y="65"/>
                  <a:pt x="64" y="65"/>
                </a:cubicBezTo>
                <a:cubicBezTo>
                  <a:pt x="64" y="11"/>
                  <a:pt x="64" y="11"/>
                  <a:pt x="64" y="11"/>
                </a:cubicBezTo>
                <a:cubicBezTo>
                  <a:pt x="64" y="5"/>
                  <a:pt x="60" y="0"/>
                  <a:pt x="54" y="0"/>
                </a:cubicBezTo>
                <a:close/>
                <a:moveTo>
                  <a:pt x="26" y="0"/>
                </a:moveTo>
                <a:cubicBezTo>
                  <a:pt x="25" y="0"/>
                  <a:pt x="24" y="1"/>
                  <a:pt x="24" y="2"/>
                </a:cubicBezTo>
                <a:cubicBezTo>
                  <a:pt x="24" y="17"/>
                  <a:pt x="24" y="17"/>
                  <a:pt x="24" y="17"/>
                </a:cubicBezTo>
                <a:cubicBezTo>
                  <a:pt x="24" y="17"/>
                  <a:pt x="23" y="18"/>
                  <a:pt x="22" y="18"/>
                </a:cubicBezTo>
                <a:cubicBezTo>
                  <a:pt x="21" y="18"/>
                  <a:pt x="20" y="17"/>
                  <a:pt x="20" y="17"/>
                </a:cubicBezTo>
                <a:cubicBezTo>
                  <a:pt x="20" y="2"/>
                  <a:pt x="20" y="2"/>
                  <a:pt x="20" y="2"/>
                </a:cubicBezTo>
                <a:cubicBezTo>
                  <a:pt x="20" y="1"/>
                  <a:pt x="19" y="0"/>
                  <a:pt x="18" y="0"/>
                </a:cubicBezTo>
                <a:cubicBezTo>
                  <a:pt x="17" y="0"/>
                  <a:pt x="16" y="1"/>
                  <a:pt x="16" y="2"/>
                </a:cubicBezTo>
                <a:cubicBezTo>
                  <a:pt x="16" y="17"/>
                  <a:pt x="16" y="17"/>
                  <a:pt x="16" y="17"/>
                </a:cubicBezTo>
                <a:cubicBezTo>
                  <a:pt x="16" y="17"/>
                  <a:pt x="15" y="18"/>
                  <a:pt x="14" y="18"/>
                </a:cubicBezTo>
                <a:cubicBezTo>
                  <a:pt x="13" y="18"/>
                  <a:pt x="12" y="17"/>
                  <a:pt x="12" y="17"/>
                </a:cubicBezTo>
                <a:cubicBezTo>
                  <a:pt x="12" y="2"/>
                  <a:pt x="12" y="2"/>
                  <a:pt x="12" y="2"/>
                </a:cubicBezTo>
                <a:cubicBezTo>
                  <a:pt x="12" y="1"/>
                  <a:pt x="11" y="0"/>
                  <a:pt x="10" y="0"/>
                </a:cubicBezTo>
                <a:cubicBezTo>
                  <a:pt x="9" y="0"/>
                  <a:pt x="8" y="1"/>
                  <a:pt x="8" y="2"/>
                </a:cubicBezTo>
                <a:cubicBezTo>
                  <a:pt x="8" y="17"/>
                  <a:pt x="8" y="17"/>
                  <a:pt x="8" y="17"/>
                </a:cubicBezTo>
                <a:cubicBezTo>
                  <a:pt x="8" y="17"/>
                  <a:pt x="7" y="18"/>
                  <a:pt x="6" y="18"/>
                </a:cubicBezTo>
                <a:cubicBezTo>
                  <a:pt x="5" y="18"/>
                  <a:pt x="4" y="17"/>
                  <a:pt x="4" y="17"/>
                </a:cubicBezTo>
                <a:cubicBezTo>
                  <a:pt x="4" y="2"/>
                  <a:pt x="4" y="2"/>
                  <a:pt x="4" y="2"/>
                </a:cubicBezTo>
                <a:cubicBezTo>
                  <a:pt x="4" y="1"/>
                  <a:pt x="3" y="0"/>
                  <a:pt x="2" y="0"/>
                </a:cubicBezTo>
                <a:cubicBezTo>
                  <a:pt x="0" y="0"/>
                  <a:pt x="0" y="1"/>
                  <a:pt x="0" y="2"/>
                </a:cubicBezTo>
                <a:cubicBezTo>
                  <a:pt x="0" y="17"/>
                  <a:pt x="0" y="17"/>
                  <a:pt x="0" y="17"/>
                </a:cubicBezTo>
                <a:cubicBezTo>
                  <a:pt x="0" y="21"/>
                  <a:pt x="0" y="21"/>
                  <a:pt x="0" y="21"/>
                </a:cubicBezTo>
                <a:cubicBezTo>
                  <a:pt x="0" y="22"/>
                  <a:pt x="1" y="23"/>
                  <a:pt x="3" y="25"/>
                </a:cubicBezTo>
                <a:cubicBezTo>
                  <a:pt x="5" y="26"/>
                  <a:pt x="8" y="28"/>
                  <a:pt x="8" y="33"/>
                </a:cubicBezTo>
                <a:cubicBezTo>
                  <a:pt x="8" y="65"/>
                  <a:pt x="8" y="65"/>
                  <a:pt x="8" y="65"/>
                </a:cubicBezTo>
                <a:cubicBezTo>
                  <a:pt x="20" y="65"/>
                  <a:pt x="20" y="65"/>
                  <a:pt x="20" y="65"/>
                </a:cubicBezTo>
                <a:cubicBezTo>
                  <a:pt x="20" y="33"/>
                  <a:pt x="20" y="33"/>
                  <a:pt x="20" y="33"/>
                </a:cubicBezTo>
                <a:cubicBezTo>
                  <a:pt x="20" y="28"/>
                  <a:pt x="22" y="26"/>
                  <a:pt x="25" y="25"/>
                </a:cubicBezTo>
                <a:cubicBezTo>
                  <a:pt x="26" y="23"/>
                  <a:pt x="28" y="22"/>
                  <a:pt x="28" y="21"/>
                </a:cubicBezTo>
                <a:cubicBezTo>
                  <a:pt x="28" y="17"/>
                  <a:pt x="28" y="17"/>
                  <a:pt x="28" y="17"/>
                </a:cubicBezTo>
                <a:cubicBezTo>
                  <a:pt x="28" y="2"/>
                  <a:pt x="28" y="2"/>
                  <a:pt x="28" y="2"/>
                </a:cubicBezTo>
                <a:cubicBezTo>
                  <a:pt x="28" y="1"/>
                  <a:pt x="27" y="0"/>
                  <a:pt x="26" y="0"/>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29" name="Freeform 58"/>
          <p:cNvSpPr>
            <a:spLocks noEditPoints="1"/>
          </p:cNvSpPr>
          <p:nvPr/>
        </p:nvSpPr>
        <p:spPr bwMode="auto">
          <a:xfrm>
            <a:off x="11206040" y="3550660"/>
            <a:ext cx="177634" cy="199655"/>
          </a:xfrm>
          <a:custGeom>
            <a:avLst/>
            <a:gdLst>
              <a:gd name="T0" fmla="*/ 58 w 74"/>
              <a:gd name="T1" fmla="*/ 25 h 83"/>
              <a:gd name="T2" fmla="*/ 63 w 74"/>
              <a:gd name="T3" fmla="*/ 22 h 83"/>
              <a:gd name="T4" fmla="*/ 68 w 74"/>
              <a:gd name="T5" fmla="*/ 12 h 83"/>
              <a:gd name="T6" fmla="*/ 65 w 74"/>
              <a:gd name="T7" fmla="*/ 3 h 83"/>
              <a:gd name="T8" fmla="*/ 58 w 74"/>
              <a:gd name="T9" fmla="*/ 0 h 83"/>
              <a:gd name="T10" fmla="*/ 46 w 74"/>
              <a:gd name="T11" fmla="*/ 6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7 h 83"/>
              <a:gd name="T28" fmla="*/ 6 w 74"/>
              <a:gd name="T29" fmla="*/ 47 h 83"/>
              <a:gd name="T30" fmla="*/ 6 w 74"/>
              <a:gd name="T31" fmla="*/ 83 h 83"/>
              <a:gd name="T32" fmla="*/ 69 w 74"/>
              <a:gd name="T33" fmla="*/ 83 h 83"/>
              <a:gd name="T34" fmla="*/ 69 w 74"/>
              <a:gd name="T35" fmla="*/ 47 h 83"/>
              <a:gd name="T36" fmla="*/ 74 w 74"/>
              <a:gd name="T37" fmla="*/ 47 h 83"/>
              <a:gd name="T38" fmla="*/ 74 w 74"/>
              <a:gd name="T39" fmla="*/ 25 h 83"/>
              <a:gd name="T40" fmla="*/ 58 w 74"/>
              <a:gd name="T41" fmla="*/ 25 h 83"/>
              <a:gd name="T42" fmla="*/ 50 w 74"/>
              <a:gd name="T43" fmla="*/ 10 h 83"/>
              <a:gd name="T44" fmla="*/ 58 w 74"/>
              <a:gd name="T45" fmla="*/ 6 h 83"/>
              <a:gd name="T46" fmla="*/ 61 w 74"/>
              <a:gd name="T47" fmla="*/ 7 h 83"/>
              <a:gd name="T48" fmla="*/ 59 w 74"/>
              <a:gd name="T49" fmla="*/ 18 h 83"/>
              <a:gd name="T50" fmla="*/ 46 w 74"/>
              <a:gd name="T51" fmla="*/ 25 h 83"/>
              <a:gd name="T52" fmla="*/ 42 w 74"/>
              <a:gd name="T53" fmla="*/ 25 h 83"/>
              <a:gd name="T54" fmla="*/ 50 w 74"/>
              <a:gd name="T55" fmla="*/ 10 h 83"/>
              <a:gd name="T56" fmla="*/ 14 w 74"/>
              <a:gd name="T57" fmla="*/ 12 h 83"/>
              <a:gd name="T58" fmla="*/ 15 w 74"/>
              <a:gd name="T59" fmla="*/ 9 h 83"/>
              <a:gd name="T60" fmla="*/ 18 w 74"/>
              <a:gd name="T61" fmla="*/ 8 h 83"/>
              <a:gd name="T62" fmla="*/ 18 w 74"/>
              <a:gd name="T63" fmla="*/ 8 h 83"/>
              <a:gd name="T64" fmla="*/ 23 w 74"/>
              <a:gd name="T65" fmla="*/ 10 h 83"/>
              <a:gd name="T66" fmla="*/ 30 w 74"/>
              <a:gd name="T67" fmla="*/ 23 h 83"/>
              <a:gd name="T68" fmla="*/ 30 w 74"/>
              <a:gd name="T69" fmla="*/ 24 h 83"/>
              <a:gd name="T70" fmla="*/ 29 w 74"/>
              <a:gd name="T71" fmla="*/ 24 h 83"/>
              <a:gd name="T72" fmla="*/ 17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6 w 74"/>
              <a:gd name="T89" fmla="*/ 41 h 83"/>
              <a:gd name="T90" fmla="*/ 6 w 74"/>
              <a:gd name="T91" fmla="*/ 31 h 83"/>
              <a:gd name="T92" fmla="*/ 32 w 74"/>
              <a:gd name="T93" fmla="*/ 31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9 w 74"/>
              <a:gd name="T107" fmla="*/ 41 h 83"/>
              <a:gd name="T108" fmla="*/ 42 w 74"/>
              <a:gd name="T109" fmla="*/ 41 h 83"/>
              <a:gd name="T110" fmla="*/ 42 w 74"/>
              <a:gd name="T111" fmla="*/ 31 h 83"/>
              <a:gd name="T112" fmla="*/ 69 w 74"/>
              <a:gd name="T113" fmla="*/ 31 h 83"/>
              <a:gd name="T114" fmla="*/ 69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3" y="22"/>
                </a:cubicBezTo>
                <a:cubicBezTo>
                  <a:pt x="65" y="19"/>
                  <a:pt x="67" y="16"/>
                  <a:pt x="68" y="12"/>
                </a:cubicBezTo>
                <a:cubicBezTo>
                  <a:pt x="69" y="9"/>
                  <a:pt x="68" y="5"/>
                  <a:pt x="65" y="3"/>
                </a:cubicBezTo>
                <a:cubicBezTo>
                  <a:pt x="63" y="1"/>
                  <a:pt x="61" y="0"/>
                  <a:pt x="58" y="0"/>
                </a:cubicBezTo>
                <a:cubicBezTo>
                  <a:pt x="54" y="0"/>
                  <a:pt x="50" y="2"/>
                  <a:pt x="46" y="6"/>
                </a:cubicBezTo>
                <a:cubicBezTo>
                  <a:pt x="41" y="11"/>
                  <a:pt x="38" y="19"/>
                  <a:pt x="36" y="24"/>
                </a:cubicBezTo>
                <a:cubicBezTo>
                  <a:pt x="35" y="19"/>
                  <a:pt x="32" y="11"/>
                  <a:pt x="27" y="6"/>
                </a:cubicBezTo>
                <a:cubicBezTo>
                  <a:pt x="25" y="4"/>
                  <a:pt x="21" y="2"/>
                  <a:pt x="18" y="2"/>
                </a:cubicBezTo>
                <a:cubicBezTo>
                  <a:pt x="15" y="2"/>
                  <a:pt x="13" y="3"/>
                  <a:pt x="11" y="5"/>
                </a:cubicBezTo>
                <a:cubicBezTo>
                  <a:pt x="7" y="9"/>
                  <a:pt x="8" y="16"/>
                  <a:pt x="12" y="21"/>
                </a:cubicBezTo>
                <a:cubicBezTo>
                  <a:pt x="14" y="23"/>
                  <a:pt x="16" y="24"/>
                  <a:pt x="18" y="25"/>
                </a:cubicBezTo>
                <a:cubicBezTo>
                  <a:pt x="0" y="25"/>
                  <a:pt x="0" y="25"/>
                  <a:pt x="0" y="25"/>
                </a:cubicBezTo>
                <a:cubicBezTo>
                  <a:pt x="0" y="47"/>
                  <a:pt x="0" y="47"/>
                  <a:pt x="0" y="47"/>
                </a:cubicBezTo>
                <a:cubicBezTo>
                  <a:pt x="6" y="47"/>
                  <a:pt x="6" y="47"/>
                  <a:pt x="6" y="47"/>
                </a:cubicBezTo>
                <a:cubicBezTo>
                  <a:pt x="6" y="83"/>
                  <a:pt x="6" y="83"/>
                  <a:pt x="6" y="83"/>
                </a:cubicBezTo>
                <a:cubicBezTo>
                  <a:pt x="69" y="83"/>
                  <a:pt x="69" y="83"/>
                  <a:pt x="69" y="83"/>
                </a:cubicBezTo>
                <a:cubicBezTo>
                  <a:pt x="69" y="47"/>
                  <a:pt x="69" y="47"/>
                  <a:pt x="69" y="47"/>
                </a:cubicBezTo>
                <a:cubicBezTo>
                  <a:pt x="74" y="47"/>
                  <a:pt x="74" y="47"/>
                  <a:pt x="74" y="47"/>
                </a:cubicBezTo>
                <a:cubicBezTo>
                  <a:pt x="74" y="25"/>
                  <a:pt x="74" y="25"/>
                  <a:pt x="74" y="25"/>
                </a:cubicBezTo>
                <a:lnTo>
                  <a:pt x="58" y="25"/>
                </a:lnTo>
                <a:close/>
                <a:moveTo>
                  <a:pt x="50" y="10"/>
                </a:moveTo>
                <a:cubicBezTo>
                  <a:pt x="53" y="7"/>
                  <a:pt x="56" y="6"/>
                  <a:pt x="58" y="6"/>
                </a:cubicBezTo>
                <a:cubicBezTo>
                  <a:pt x="59" y="6"/>
                  <a:pt x="60" y="6"/>
                  <a:pt x="61" y="7"/>
                </a:cubicBezTo>
                <a:cubicBezTo>
                  <a:pt x="63" y="9"/>
                  <a:pt x="62" y="14"/>
                  <a:pt x="59" y="18"/>
                </a:cubicBezTo>
                <a:cubicBezTo>
                  <a:pt x="55" y="21"/>
                  <a:pt x="50" y="24"/>
                  <a:pt x="46" y="25"/>
                </a:cubicBezTo>
                <a:cubicBezTo>
                  <a:pt x="42" y="25"/>
                  <a:pt x="42" y="25"/>
                  <a:pt x="42" y="25"/>
                </a:cubicBezTo>
                <a:cubicBezTo>
                  <a:pt x="43" y="21"/>
                  <a:pt x="46" y="14"/>
                  <a:pt x="50" y="10"/>
                </a:cubicBezTo>
                <a:close/>
                <a:moveTo>
                  <a:pt x="14" y="12"/>
                </a:moveTo>
                <a:cubicBezTo>
                  <a:pt x="14" y="12"/>
                  <a:pt x="14" y="10"/>
                  <a:pt x="15" y="9"/>
                </a:cubicBezTo>
                <a:cubicBezTo>
                  <a:pt x="16" y="8"/>
                  <a:pt x="17" y="8"/>
                  <a:pt x="18" y="8"/>
                </a:cubicBezTo>
                <a:cubicBezTo>
                  <a:pt x="18" y="8"/>
                  <a:pt x="18" y="8"/>
                  <a:pt x="18" y="8"/>
                </a:cubicBezTo>
                <a:cubicBezTo>
                  <a:pt x="20" y="8"/>
                  <a:pt x="22" y="9"/>
                  <a:pt x="23" y="10"/>
                </a:cubicBezTo>
                <a:cubicBezTo>
                  <a:pt x="26" y="13"/>
                  <a:pt x="28" y="18"/>
                  <a:pt x="30" y="23"/>
                </a:cubicBezTo>
                <a:cubicBezTo>
                  <a:pt x="30" y="23"/>
                  <a:pt x="30" y="24"/>
                  <a:pt x="30" y="24"/>
                </a:cubicBezTo>
                <a:cubicBezTo>
                  <a:pt x="30" y="24"/>
                  <a:pt x="29" y="24"/>
                  <a:pt x="29" y="24"/>
                </a:cubicBezTo>
                <a:cubicBezTo>
                  <a:pt x="24" y="22"/>
                  <a:pt x="19" y="20"/>
                  <a:pt x="17" y="17"/>
                </a:cubicBezTo>
                <a:cubicBezTo>
                  <a:pt x="15" y="16"/>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6" y="41"/>
                  <a:pt x="6" y="41"/>
                  <a:pt x="6" y="41"/>
                </a:cubicBezTo>
                <a:cubicBezTo>
                  <a:pt x="6" y="31"/>
                  <a:pt x="6" y="31"/>
                  <a:pt x="6" y="31"/>
                </a:cubicBezTo>
                <a:cubicBezTo>
                  <a:pt x="32" y="31"/>
                  <a:pt x="32" y="31"/>
                  <a:pt x="32" y="31"/>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9" y="41"/>
                </a:moveTo>
                <a:cubicBezTo>
                  <a:pt x="42" y="41"/>
                  <a:pt x="42" y="41"/>
                  <a:pt x="42" y="41"/>
                </a:cubicBezTo>
                <a:cubicBezTo>
                  <a:pt x="42" y="31"/>
                  <a:pt x="42" y="31"/>
                  <a:pt x="42" y="31"/>
                </a:cubicBezTo>
                <a:cubicBezTo>
                  <a:pt x="69" y="31"/>
                  <a:pt x="69" y="31"/>
                  <a:pt x="69" y="31"/>
                </a:cubicBezTo>
                <a:lnTo>
                  <a:pt x="69" y="4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130" name="Freeform 59"/>
          <p:cNvSpPr>
            <a:spLocks noEditPoints="1"/>
          </p:cNvSpPr>
          <p:nvPr/>
        </p:nvSpPr>
        <p:spPr bwMode="auto">
          <a:xfrm>
            <a:off x="11153190" y="4450575"/>
            <a:ext cx="184974" cy="151209"/>
          </a:xfrm>
          <a:custGeom>
            <a:avLst/>
            <a:gdLst>
              <a:gd name="T0" fmla="*/ 1 w 77"/>
              <a:gd name="T1" fmla="*/ 42 h 63"/>
              <a:gd name="T2" fmla="*/ 8 w 77"/>
              <a:gd name="T3" fmla="*/ 55 h 63"/>
              <a:gd name="T4" fmla="*/ 21 w 77"/>
              <a:gd name="T5" fmla="*/ 61 h 63"/>
              <a:gd name="T6" fmla="*/ 38 w 77"/>
              <a:gd name="T7" fmla="*/ 63 h 63"/>
              <a:gd name="T8" fmla="*/ 56 w 77"/>
              <a:gd name="T9" fmla="*/ 61 h 63"/>
              <a:gd name="T10" fmla="*/ 69 w 77"/>
              <a:gd name="T11" fmla="*/ 55 h 63"/>
              <a:gd name="T12" fmla="*/ 76 w 77"/>
              <a:gd name="T13" fmla="*/ 42 h 63"/>
              <a:gd name="T14" fmla="*/ 71 w 77"/>
              <a:gd name="T15" fmla="*/ 16 h 63"/>
              <a:gd name="T16" fmla="*/ 72 w 77"/>
              <a:gd name="T17" fmla="*/ 11 h 63"/>
              <a:gd name="T18" fmla="*/ 70 w 77"/>
              <a:gd name="T19" fmla="*/ 0 h 63"/>
              <a:gd name="T20" fmla="*/ 67 w 77"/>
              <a:gd name="T21" fmla="*/ 0 h 63"/>
              <a:gd name="T22" fmla="*/ 60 w 77"/>
              <a:gd name="T23" fmla="*/ 3 h 63"/>
              <a:gd name="T24" fmla="*/ 38 w 77"/>
              <a:gd name="T25" fmla="*/ 5 h 63"/>
              <a:gd name="T26" fmla="*/ 17 w 77"/>
              <a:gd name="T27" fmla="*/ 3 h 63"/>
              <a:gd name="T28" fmla="*/ 9 w 77"/>
              <a:gd name="T29" fmla="*/ 0 h 63"/>
              <a:gd name="T30" fmla="*/ 7 w 77"/>
              <a:gd name="T31" fmla="*/ 0 h 63"/>
              <a:gd name="T32" fmla="*/ 5 w 77"/>
              <a:gd name="T33" fmla="*/ 11 h 63"/>
              <a:gd name="T34" fmla="*/ 6 w 77"/>
              <a:gd name="T35" fmla="*/ 16 h 63"/>
              <a:gd name="T36" fmla="*/ 9 w 77"/>
              <a:gd name="T37" fmla="*/ 42 h 63"/>
              <a:gd name="T38" fmla="*/ 18 w 77"/>
              <a:gd name="T39" fmla="*/ 30 h 63"/>
              <a:gd name="T40" fmla="*/ 27 w 77"/>
              <a:gd name="T41" fmla="*/ 29 h 63"/>
              <a:gd name="T42" fmla="*/ 38 w 77"/>
              <a:gd name="T43" fmla="*/ 30 h 63"/>
              <a:gd name="T44" fmla="*/ 49 w 77"/>
              <a:gd name="T45" fmla="*/ 29 h 63"/>
              <a:gd name="T46" fmla="*/ 59 w 77"/>
              <a:gd name="T47" fmla="*/ 30 h 63"/>
              <a:gd name="T48" fmla="*/ 67 w 77"/>
              <a:gd name="T49" fmla="*/ 42 h 63"/>
              <a:gd name="T50" fmla="*/ 64 w 77"/>
              <a:gd name="T51" fmla="*/ 52 h 63"/>
              <a:gd name="T52" fmla="*/ 56 w 77"/>
              <a:gd name="T53" fmla="*/ 57 h 63"/>
              <a:gd name="T54" fmla="*/ 45 w 77"/>
              <a:gd name="T55" fmla="*/ 58 h 63"/>
              <a:gd name="T56" fmla="*/ 31 w 77"/>
              <a:gd name="T57" fmla="*/ 58 h 63"/>
              <a:gd name="T58" fmla="*/ 20 w 77"/>
              <a:gd name="T59" fmla="*/ 57 h 63"/>
              <a:gd name="T60" fmla="*/ 12 w 77"/>
              <a:gd name="T61" fmla="*/ 52 h 63"/>
              <a:gd name="T62" fmla="*/ 9 w 77"/>
              <a:gd name="T63" fmla="*/ 42 h 63"/>
              <a:gd name="T64" fmla="*/ 53 w 77"/>
              <a:gd name="T65" fmla="*/ 48 h 63"/>
              <a:gd name="T66" fmla="*/ 53 w 77"/>
              <a:gd name="T67" fmla="*/ 34 h 63"/>
              <a:gd name="T68" fmla="*/ 19 w 77"/>
              <a:gd name="T69" fmla="*/ 41 h 63"/>
              <a:gd name="T70" fmla="*/ 29 w 77"/>
              <a:gd name="T71" fmla="*/ 41 h 63"/>
              <a:gd name="T72" fmla="*/ 19 w 77"/>
              <a:gd name="T73"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63">
                <a:moveTo>
                  <a:pt x="0" y="33"/>
                </a:moveTo>
                <a:cubicBezTo>
                  <a:pt x="0" y="36"/>
                  <a:pt x="0" y="39"/>
                  <a:pt x="1" y="42"/>
                </a:cubicBezTo>
                <a:cubicBezTo>
                  <a:pt x="1" y="45"/>
                  <a:pt x="2" y="47"/>
                  <a:pt x="3" y="49"/>
                </a:cubicBezTo>
                <a:cubicBezTo>
                  <a:pt x="5" y="51"/>
                  <a:pt x="6" y="53"/>
                  <a:pt x="8" y="55"/>
                </a:cubicBezTo>
                <a:cubicBezTo>
                  <a:pt x="10" y="56"/>
                  <a:pt x="12" y="58"/>
                  <a:pt x="14" y="59"/>
                </a:cubicBezTo>
                <a:cubicBezTo>
                  <a:pt x="16" y="60"/>
                  <a:pt x="18" y="61"/>
                  <a:pt x="21" y="61"/>
                </a:cubicBezTo>
                <a:cubicBezTo>
                  <a:pt x="23" y="62"/>
                  <a:pt x="26" y="62"/>
                  <a:pt x="29" y="63"/>
                </a:cubicBezTo>
                <a:cubicBezTo>
                  <a:pt x="32" y="63"/>
                  <a:pt x="35" y="63"/>
                  <a:pt x="38" y="63"/>
                </a:cubicBezTo>
                <a:cubicBezTo>
                  <a:pt x="42" y="63"/>
                  <a:pt x="45" y="63"/>
                  <a:pt x="47" y="63"/>
                </a:cubicBezTo>
                <a:cubicBezTo>
                  <a:pt x="50" y="62"/>
                  <a:pt x="53" y="62"/>
                  <a:pt x="56" y="61"/>
                </a:cubicBezTo>
                <a:cubicBezTo>
                  <a:pt x="58" y="61"/>
                  <a:pt x="61" y="60"/>
                  <a:pt x="63" y="59"/>
                </a:cubicBezTo>
                <a:cubicBezTo>
                  <a:pt x="65" y="58"/>
                  <a:pt x="67" y="56"/>
                  <a:pt x="69" y="55"/>
                </a:cubicBezTo>
                <a:cubicBezTo>
                  <a:pt x="71" y="53"/>
                  <a:pt x="72" y="51"/>
                  <a:pt x="73" y="49"/>
                </a:cubicBezTo>
                <a:cubicBezTo>
                  <a:pt x="74" y="47"/>
                  <a:pt x="75" y="45"/>
                  <a:pt x="76" y="42"/>
                </a:cubicBezTo>
                <a:cubicBezTo>
                  <a:pt x="77" y="39"/>
                  <a:pt x="77" y="36"/>
                  <a:pt x="77" y="33"/>
                </a:cubicBezTo>
                <a:cubicBezTo>
                  <a:pt x="77" y="26"/>
                  <a:pt x="75" y="21"/>
                  <a:pt x="71" y="16"/>
                </a:cubicBezTo>
                <a:cubicBezTo>
                  <a:pt x="71" y="16"/>
                  <a:pt x="71" y="15"/>
                  <a:pt x="71" y="14"/>
                </a:cubicBezTo>
                <a:cubicBezTo>
                  <a:pt x="71" y="13"/>
                  <a:pt x="72" y="12"/>
                  <a:pt x="72" y="11"/>
                </a:cubicBezTo>
                <a:cubicBezTo>
                  <a:pt x="72" y="10"/>
                  <a:pt x="72" y="8"/>
                  <a:pt x="72" y="6"/>
                </a:cubicBezTo>
                <a:cubicBezTo>
                  <a:pt x="71" y="4"/>
                  <a:pt x="71" y="2"/>
                  <a:pt x="70" y="0"/>
                </a:cubicBezTo>
                <a:cubicBezTo>
                  <a:pt x="69" y="0"/>
                  <a:pt x="69" y="0"/>
                  <a:pt x="69" y="0"/>
                </a:cubicBezTo>
                <a:cubicBezTo>
                  <a:pt x="69" y="0"/>
                  <a:pt x="68" y="0"/>
                  <a:pt x="67" y="0"/>
                </a:cubicBezTo>
                <a:cubicBezTo>
                  <a:pt x="67" y="0"/>
                  <a:pt x="65" y="1"/>
                  <a:pt x="64" y="1"/>
                </a:cubicBezTo>
                <a:cubicBezTo>
                  <a:pt x="63" y="1"/>
                  <a:pt x="61" y="2"/>
                  <a:pt x="60" y="3"/>
                </a:cubicBezTo>
                <a:cubicBezTo>
                  <a:pt x="58" y="4"/>
                  <a:pt x="56" y="5"/>
                  <a:pt x="53" y="7"/>
                </a:cubicBezTo>
                <a:cubicBezTo>
                  <a:pt x="50" y="6"/>
                  <a:pt x="45" y="5"/>
                  <a:pt x="38" y="5"/>
                </a:cubicBezTo>
                <a:cubicBezTo>
                  <a:pt x="32" y="5"/>
                  <a:pt x="27" y="6"/>
                  <a:pt x="23" y="7"/>
                </a:cubicBezTo>
                <a:cubicBezTo>
                  <a:pt x="21" y="5"/>
                  <a:pt x="19" y="4"/>
                  <a:pt x="17" y="3"/>
                </a:cubicBezTo>
                <a:cubicBezTo>
                  <a:pt x="15" y="2"/>
                  <a:pt x="14" y="1"/>
                  <a:pt x="12" y="1"/>
                </a:cubicBezTo>
                <a:cubicBezTo>
                  <a:pt x="11" y="1"/>
                  <a:pt x="10" y="0"/>
                  <a:pt x="9" y="0"/>
                </a:cubicBezTo>
                <a:cubicBezTo>
                  <a:pt x="8" y="0"/>
                  <a:pt x="8" y="0"/>
                  <a:pt x="7" y="0"/>
                </a:cubicBezTo>
                <a:cubicBezTo>
                  <a:pt x="7" y="0"/>
                  <a:pt x="7" y="0"/>
                  <a:pt x="7" y="0"/>
                </a:cubicBezTo>
                <a:cubicBezTo>
                  <a:pt x="6" y="2"/>
                  <a:pt x="5" y="4"/>
                  <a:pt x="5" y="6"/>
                </a:cubicBezTo>
                <a:cubicBezTo>
                  <a:pt x="5" y="8"/>
                  <a:pt x="5" y="10"/>
                  <a:pt x="5" y="11"/>
                </a:cubicBezTo>
                <a:cubicBezTo>
                  <a:pt x="5" y="12"/>
                  <a:pt x="5" y="13"/>
                  <a:pt x="5" y="14"/>
                </a:cubicBezTo>
                <a:cubicBezTo>
                  <a:pt x="6" y="15"/>
                  <a:pt x="6" y="16"/>
                  <a:pt x="6" y="16"/>
                </a:cubicBezTo>
                <a:cubicBezTo>
                  <a:pt x="2" y="21"/>
                  <a:pt x="0" y="26"/>
                  <a:pt x="0" y="33"/>
                </a:cubicBezTo>
                <a:close/>
                <a:moveTo>
                  <a:pt x="9" y="42"/>
                </a:moveTo>
                <a:cubicBezTo>
                  <a:pt x="9" y="38"/>
                  <a:pt x="11" y="35"/>
                  <a:pt x="14" y="32"/>
                </a:cubicBezTo>
                <a:cubicBezTo>
                  <a:pt x="15" y="31"/>
                  <a:pt x="16" y="30"/>
                  <a:pt x="18" y="30"/>
                </a:cubicBezTo>
                <a:cubicBezTo>
                  <a:pt x="19" y="30"/>
                  <a:pt x="20" y="29"/>
                  <a:pt x="22" y="29"/>
                </a:cubicBezTo>
                <a:cubicBezTo>
                  <a:pt x="24" y="29"/>
                  <a:pt x="25" y="29"/>
                  <a:pt x="27" y="29"/>
                </a:cubicBezTo>
                <a:cubicBezTo>
                  <a:pt x="28" y="29"/>
                  <a:pt x="30" y="29"/>
                  <a:pt x="32" y="30"/>
                </a:cubicBezTo>
                <a:cubicBezTo>
                  <a:pt x="35" y="30"/>
                  <a:pt x="36" y="30"/>
                  <a:pt x="38" y="30"/>
                </a:cubicBezTo>
                <a:cubicBezTo>
                  <a:pt x="40" y="30"/>
                  <a:pt x="42" y="30"/>
                  <a:pt x="44" y="30"/>
                </a:cubicBezTo>
                <a:cubicBezTo>
                  <a:pt x="46" y="29"/>
                  <a:pt x="48" y="29"/>
                  <a:pt x="49" y="29"/>
                </a:cubicBezTo>
                <a:cubicBezTo>
                  <a:pt x="51" y="29"/>
                  <a:pt x="52" y="29"/>
                  <a:pt x="54" y="29"/>
                </a:cubicBezTo>
                <a:cubicBezTo>
                  <a:pt x="56" y="29"/>
                  <a:pt x="57" y="30"/>
                  <a:pt x="59" y="30"/>
                </a:cubicBezTo>
                <a:cubicBezTo>
                  <a:pt x="60" y="30"/>
                  <a:pt x="61" y="31"/>
                  <a:pt x="62" y="32"/>
                </a:cubicBezTo>
                <a:cubicBezTo>
                  <a:pt x="65" y="35"/>
                  <a:pt x="67" y="38"/>
                  <a:pt x="67" y="42"/>
                </a:cubicBezTo>
                <a:cubicBezTo>
                  <a:pt x="67" y="44"/>
                  <a:pt x="67" y="46"/>
                  <a:pt x="66" y="48"/>
                </a:cubicBezTo>
                <a:cubicBezTo>
                  <a:pt x="66" y="49"/>
                  <a:pt x="65" y="51"/>
                  <a:pt x="64" y="52"/>
                </a:cubicBezTo>
                <a:cubicBezTo>
                  <a:pt x="63" y="53"/>
                  <a:pt x="62" y="54"/>
                  <a:pt x="61" y="55"/>
                </a:cubicBezTo>
                <a:cubicBezTo>
                  <a:pt x="59" y="56"/>
                  <a:pt x="58" y="56"/>
                  <a:pt x="56" y="57"/>
                </a:cubicBezTo>
                <a:cubicBezTo>
                  <a:pt x="55" y="57"/>
                  <a:pt x="53" y="57"/>
                  <a:pt x="51" y="58"/>
                </a:cubicBezTo>
                <a:cubicBezTo>
                  <a:pt x="48" y="58"/>
                  <a:pt x="46" y="58"/>
                  <a:pt x="45" y="58"/>
                </a:cubicBezTo>
                <a:cubicBezTo>
                  <a:pt x="43" y="58"/>
                  <a:pt x="41" y="58"/>
                  <a:pt x="38" y="58"/>
                </a:cubicBezTo>
                <a:cubicBezTo>
                  <a:pt x="35" y="58"/>
                  <a:pt x="33" y="58"/>
                  <a:pt x="31" y="58"/>
                </a:cubicBezTo>
                <a:cubicBezTo>
                  <a:pt x="30" y="58"/>
                  <a:pt x="28" y="58"/>
                  <a:pt x="25" y="58"/>
                </a:cubicBezTo>
                <a:cubicBezTo>
                  <a:pt x="23" y="57"/>
                  <a:pt x="21" y="57"/>
                  <a:pt x="20" y="57"/>
                </a:cubicBezTo>
                <a:cubicBezTo>
                  <a:pt x="19" y="56"/>
                  <a:pt x="17" y="56"/>
                  <a:pt x="16" y="55"/>
                </a:cubicBezTo>
                <a:cubicBezTo>
                  <a:pt x="14" y="54"/>
                  <a:pt x="13" y="53"/>
                  <a:pt x="12" y="52"/>
                </a:cubicBezTo>
                <a:cubicBezTo>
                  <a:pt x="11" y="51"/>
                  <a:pt x="11" y="49"/>
                  <a:pt x="10" y="48"/>
                </a:cubicBezTo>
                <a:cubicBezTo>
                  <a:pt x="9" y="46"/>
                  <a:pt x="9" y="44"/>
                  <a:pt x="9" y="42"/>
                </a:cubicBezTo>
                <a:close/>
                <a:moveTo>
                  <a:pt x="48" y="41"/>
                </a:moveTo>
                <a:cubicBezTo>
                  <a:pt x="48" y="45"/>
                  <a:pt x="50" y="48"/>
                  <a:pt x="53" y="48"/>
                </a:cubicBezTo>
                <a:cubicBezTo>
                  <a:pt x="55" y="48"/>
                  <a:pt x="58" y="45"/>
                  <a:pt x="58" y="41"/>
                </a:cubicBezTo>
                <a:cubicBezTo>
                  <a:pt x="58" y="37"/>
                  <a:pt x="55" y="34"/>
                  <a:pt x="53" y="34"/>
                </a:cubicBezTo>
                <a:cubicBezTo>
                  <a:pt x="50" y="34"/>
                  <a:pt x="48" y="37"/>
                  <a:pt x="48" y="41"/>
                </a:cubicBezTo>
                <a:close/>
                <a:moveTo>
                  <a:pt x="19" y="41"/>
                </a:moveTo>
                <a:cubicBezTo>
                  <a:pt x="19" y="45"/>
                  <a:pt x="21" y="48"/>
                  <a:pt x="24" y="48"/>
                </a:cubicBezTo>
                <a:cubicBezTo>
                  <a:pt x="27" y="48"/>
                  <a:pt x="29" y="45"/>
                  <a:pt x="29" y="41"/>
                </a:cubicBezTo>
                <a:cubicBezTo>
                  <a:pt x="29" y="37"/>
                  <a:pt x="27" y="34"/>
                  <a:pt x="24" y="34"/>
                </a:cubicBezTo>
                <a:cubicBezTo>
                  <a:pt x="21" y="34"/>
                  <a:pt x="19" y="37"/>
                  <a:pt x="19" y="41"/>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131" name="Freeform 60"/>
          <p:cNvSpPr>
            <a:spLocks noEditPoints="1"/>
          </p:cNvSpPr>
          <p:nvPr/>
        </p:nvSpPr>
        <p:spPr bwMode="auto">
          <a:xfrm>
            <a:off x="10963811" y="2480450"/>
            <a:ext cx="300951" cy="300950"/>
          </a:xfrm>
          <a:custGeom>
            <a:avLst/>
            <a:gdLst>
              <a:gd name="T0" fmla="*/ 0 w 125"/>
              <a:gd name="T1" fmla="*/ 63 h 125"/>
              <a:gd name="T2" fmla="*/ 125 w 125"/>
              <a:gd name="T3" fmla="*/ 63 h 125"/>
              <a:gd name="T4" fmla="*/ 98 w 125"/>
              <a:gd name="T5" fmla="*/ 83 h 125"/>
              <a:gd name="T6" fmla="*/ 117 w 125"/>
              <a:gd name="T7" fmla="*/ 67 h 125"/>
              <a:gd name="T8" fmla="*/ 98 w 125"/>
              <a:gd name="T9" fmla="*/ 83 h 125"/>
              <a:gd name="T10" fmla="*/ 25 w 125"/>
              <a:gd name="T11" fmla="*/ 59 h 125"/>
              <a:gd name="T12" fmla="*/ 13 w 125"/>
              <a:gd name="T13" fmla="*/ 42 h 125"/>
              <a:gd name="T14" fmla="*/ 90 w 125"/>
              <a:gd name="T15" fmla="*/ 42 h 125"/>
              <a:gd name="T16" fmla="*/ 67 w 125"/>
              <a:gd name="T17" fmla="*/ 59 h 125"/>
              <a:gd name="T18" fmla="*/ 90 w 125"/>
              <a:gd name="T19" fmla="*/ 42 h 125"/>
              <a:gd name="T20" fmla="*/ 67 w 125"/>
              <a:gd name="T21" fmla="*/ 9 h 125"/>
              <a:gd name="T22" fmla="*/ 82 w 125"/>
              <a:gd name="T23" fmla="*/ 23 h 125"/>
              <a:gd name="T24" fmla="*/ 67 w 125"/>
              <a:gd name="T25" fmla="*/ 34 h 125"/>
              <a:gd name="T26" fmla="*/ 53 w 125"/>
              <a:gd name="T27" fmla="*/ 12 h 125"/>
              <a:gd name="T28" fmla="*/ 59 w 125"/>
              <a:gd name="T29" fmla="*/ 34 h 125"/>
              <a:gd name="T30" fmla="*/ 43 w 125"/>
              <a:gd name="T31" fmla="*/ 23 h 125"/>
              <a:gd name="T32" fmla="*/ 59 w 125"/>
              <a:gd name="T33" fmla="*/ 59 h 125"/>
              <a:gd name="T34" fmla="*/ 36 w 125"/>
              <a:gd name="T35" fmla="*/ 42 h 125"/>
              <a:gd name="T36" fmla="*/ 13 w 125"/>
              <a:gd name="T37" fmla="*/ 83 h 125"/>
              <a:gd name="T38" fmla="*/ 25 w 125"/>
              <a:gd name="T39" fmla="*/ 67 h 125"/>
              <a:gd name="T40" fmla="*/ 13 w 125"/>
              <a:gd name="T41" fmla="*/ 83 h 125"/>
              <a:gd name="T42" fmla="*/ 59 w 125"/>
              <a:gd name="T43" fmla="*/ 67 h 125"/>
              <a:gd name="T44" fmla="*/ 36 w 125"/>
              <a:gd name="T45" fmla="*/ 83 h 125"/>
              <a:gd name="T46" fmla="*/ 59 w 125"/>
              <a:gd name="T47" fmla="*/ 92 h 125"/>
              <a:gd name="T48" fmla="*/ 53 w 125"/>
              <a:gd name="T49" fmla="*/ 113 h 125"/>
              <a:gd name="T50" fmla="*/ 38 w 125"/>
              <a:gd name="T51" fmla="*/ 92 h 125"/>
              <a:gd name="T52" fmla="*/ 82 w 125"/>
              <a:gd name="T53" fmla="*/ 102 h 125"/>
              <a:gd name="T54" fmla="*/ 67 w 125"/>
              <a:gd name="T55" fmla="*/ 116 h 125"/>
              <a:gd name="T56" fmla="*/ 87 w 125"/>
              <a:gd name="T57" fmla="*/ 92 h 125"/>
              <a:gd name="T58" fmla="*/ 67 w 125"/>
              <a:gd name="T59" fmla="*/ 83 h 125"/>
              <a:gd name="T60" fmla="*/ 92 w 125"/>
              <a:gd name="T61" fmla="*/ 67 h 125"/>
              <a:gd name="T62" fmla="*/ 67 w 125"/>
              <a:gd name="T63" fmla="*/ 83 h 125"/>
              <a:gd name="T64" fmla="*/ 98 w 125"/>
              <a:gd name="T65" fmla="*/ 42 h 125"/>
              <a:gd name="T66" fmla="*/ 117 w 125"/>
              <a:gd name="T67" fmla="*/ 59 h 125"/>
              <a:gd name="T68" fmla="*/ 108 w 125"/>
              <a:gd name="T69" fmla="*/ 34 h 125"/>
              <a:gd name="T70" fmla="*/ 86 w 125"/>
              <a:gd name="T71" fmla="*/ 14 h 125"/>
              <a:gd name="T72" fmla="*/ 108 w 125"/>
              <a:gd name="T73" fmla="*/ 34 h 125"/>
              <a:gd name="T74" fmla="*/ 39 w 125"/>
              <a:gd name="T75" fmla="*/ 14 h 125"/>
              <a:gd name="T76" fmla="*/ 17 w 125"/>
              <a:gd name="T77" fmla="*/ 34 h 125"/>
              <a:gd name="T78" fmla="*/ 17 w 125"/>
              <a:gd name="T79" fmla="*/ 92 h 125"/>
              <a:gd name="T80" fmla="*/ 39 w 125"/>
              <a:gd name="T81" fmla="*/ 111 h 125"/>
              <a:gd name="T82" fmla="*/ 17 w 125"/>
              <a:gd name="T83" fmla="*/ 92 h 125"/>
              <a:gd name="T84" fmla="*/ 86 w 125"/>
              <a:gd name="T85" fmla="*/ 111 h 125"/>
              <a:gd name="T86" fmla="*/ 108 w 125"/>
              <a:gd name="T87"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25">
                <a:moveTo>
                  <a:pt x="63" y="0"/>
                </a:moveTo>
                <a:cubicBezTo>
                  <a:pt x="28" y="0"/>
                  <a:pt x="0" y="28"/>
                  <a:pt x="0" y="63"/>
                </a:cubicBezTo>
                <a:cubicBezTo>
                  <a:pt x="0" y="97"/>
                  <a:pt x="28" y="125"/>
                  <a:pt x="63" y="125"/>
                </a:cubicBezTo>
                <a:cubicBezTo>
                  <a:pt x="97" y="125"/>
                  <a:pt x="125" y="97"/>
                  <a:pt x="125" y="63"/>
                </a:cubicBezTo>
                <a:cubicBezTo>
                  <a:pt x="125" y="28"/>
                  <a:pt x="97" y="0"/>
                  <a:pt x="63" y="0"/>
                </a:cubicBezTo>
                <a:close/>
                <a:moveTo>
                  <a:pt x="98" y="83"/>
                </a:moveTo>
                <a:cubicBezTo>
                  <a:pt x="99" y="78"/>
                  <a:pt x="100" y="73"/>
                  <a:pt x="100" y="67"/>
                </a:cubicBezTo>
                <a:cubicBezTo>
                  <a:pt x="117" y="67"/>
                  <a:pt x="117" y="67"/>
                  <a:pt x="117" y="67"/>
                </a:cubicBezTo>
                <a:cubicBezTo>
                  <a:pt x="116" y="73"/>
                  <a:pt x="115" y="78"/>
                  <a:pt x="113" y="83"/>
                </a:cubicBezTo>
                <a:lnTo>
                  <a:pt x="98" y="83"/>
                </a:lnTo>
                <a:close/>
                <a:moveTo>
                  <a:pt x="27" y="42"/>
                </a:moveTo>
                <a:cubicBezTo>
                  <a:pt x="26" y="47"/>
                  <a:pt x="26" y="53"/>
                  <a:pt x="25" y="59"/>
                </a:cubicBezTo>
                <a:cubicBezTo>
                  <a:pt x="9" y="59"/>
                  <a:pt x="9" y="59"/>
                  <a:pt x="9" y="59"/>
                </a:cubicBezTo>
                <a:cubicBezTo>
                  <a:pt x="9" y="53"/>
                  <a:pt x="11" y="47"/>
                  <a:pt x="13" y="42"/>
                </a:cubicBezTo>
                <a:lnTo>
                  <a:pt x="27" y="42"/>
                </a:lnTo>
                <a:close/>
                <a:moveTo>
                  <a:pt x="90" y="42"/>
                </a:moveTo>
                <a:cubicBezTo>
                  <a:pt x="91" y="47"/>
                  <a:pt x="92" y="53"/>
                  <a:pt x="92" y="59"/>
                </a:cubicBezTo>
                <a:cubicBezTo>
                  <a:pt x="67" y="59"/>
                  <a:pt x="67" y="59"/>
                  <a:pt x="67" y="59"/>
                </a:cubicBezTo>
                <a:cubicBezTo>
                  <a:pt x="67" y="42"/>
                  <a:pt x="67" y="42"/>
                  <a:pt x="67" y="42"/>
                </a:cubicBezTo>
                <a:lnTo>
                  <a:pt x="90" y="42"/>
                </a:lnTo>
                <a:close/>
                <a:moveTo>
                  <a:pt x="67" y="34"/>
                </a:moveTo>
                <a:cubicBezTo>
                  <a:pt x="67" y="9"/>
                  <a:pt x="67" y="9"/>
                  <a:pt x="67" y="9"/>
                </a:cubicBezTo>
                <a:cubicBezTo>
                  <a:pt x="69" y="10"/>
                  <a:pt x="71" y="11"/>
                  <a:pt x="73" y="12"/>
                </a:cubicBezTo>
                <a:cubicBezTo>
                  <a:pt x="76" y="14"/>
                  <a:pt x="79" y="18"/>
                  <a:pt x="82" y="23"/>
                </a:cubicBezTo>
                <a:cubicBezTo>
                  <a:pt x="84" y="26"/>
                  <a:pt x="86" y="30"/>
                  <a:pt x="87" y="34"/>
                </a:cubicBezTo>
                <a:cubicBezTo>
                  <a:pt x="67" y="34"/>
                  <a:pt x="67" y="34"/>
                  <a:pt x="67" y="34"/>
                </a:cubicBezTo>
                <a:close/>
                <a:moveTo>
                  <a:pt x="43" y="23"/>
                </a:moveTo>
                <a:cubicBezTo>
                  <a:pt x="46" y="18"/>
                  <a:pt x="50" y="14"/>
                  <a:pt x="53" y="12"/>
                </a:cubicBezTo>
                <a:cubicBezTo>
                  <a:pt x="55" y="11"/>
                  <a:pt x="57" y="10"/>
                  <a:pt x="59" y="9"/>
                </a:cubicBezTo>
                <a:cubicBezTo>
                  <a:pt x="59" y="34"/>
                  <a:pt x="59" y="34"/>
                  <a:pt x="59" y="34"/>
                </a:cubicBezTo>
                <a:cubicBezTo>
                  <a:pt x="38" y="34"/>
                  <a:pt x="38" y="34"/>
                  <a:pt x="38" y="34"/>
                </a:cubicBezTo>
                <a:cubicBezTo>
                  <a:pt x="40" y="30"/>
                  <a:pt x="41" y="26"/>
                  <a:pt x="43" y="23"/>
                </a:cubicBezTo>
                <a:close/>
                <a:moveTo>
                  <a:pt x="59" y="42"/>
                </a:moveTo>
                <a:cubicBezTo>
                  <a:pt x="59" y="59"/>
                  <a:pt x="59" y="59"/>
                  <a:pt x="59" y="59"/>
                </a:cubicBezTo>
                <a:cubicBezTo>
                  <a:pt x="34" y="59"/>
                  <a:pt x="34" y="59"/>
                  <a:pt x="34" y="59"/>
                </a:cubicBezTo>
                <a:cubicBezTo>
                  <a:pt x="34" y="53"/>
                  <a:pt x="35" y="47"/>
                  <a:pt x="36" y="42"/>
                </a:cubicBezTo>
                <a:lnTo>
                  <a:pt x="59" y="42"/>
                </a:lnTo>
                <a:close/>
                <a:moveTo>
                  <a:pt x="13" y="83"/>
                </a:moveTo>
                <a:cubicBezTo>
                  <a:pt x="11" y="78"/>
                  <a:pt x="9" y="73"/>
                  <a:pt x="9" y="67"/>
                </a:cubicBezTo>
                <a:cubicBezTo>
                  <a:pt x="25" y="67"/>
                  <a:pt x="25" y="67"/>
                  <a:pt x="25" y="67"/>
                </a:cubicBezTo>
                <a:cubicBezTo>
                  <a:pt x="26" y="73"/>
                  <a:pt x="26" y="78"/>
                  <a:pt x="27" y="83"/>
                </a:cubicBezTo>
                <a:lnTo>
                  <a:pt x="13" y="83"/>
                </a:lnTo>
                <a:close/>
                <a:moveTo>
                  <a:pt x="34" y="67"/>
                </a:moveTo>
                <a:cubicBezTo>
                  <a:pt x="59" y="67"/>
                  <a:pt x="59" y="67"/>
                  <a:pt x="59" y="67"/>
                </a:cubicBezTo>
                <a:cubicBezTo>
                  <a:pt x="59" y="83"/>
                  <a:pt x="59" y="83"/>
                  <a:pt x="59" y="83"/>
                </a:cubicBezTo>
                <a:cubicBezTo>
                  <a:pt x="36" y="83"/>
                  <a:pt x="36" y="83"/>
                  <a:pt x="36" y="83"/>
                </a:cubicBezTo>
                <a:cubicBezTo>
                  <a:pt x="35" y="78"/>
                  <a:pt x="34" y="73"/>
                  <a:pt x="34" y="67"/>
                </a:cubicBezTo>
                <a:close/>
                <a:moveTo>
                  <a:pt x="59" y="92"/>
                </a:moveTo>
                <a:cubicBezTo>
                  <a:pt x="59" y="116"/>
                  <a:pt x="59" y="116"/>
                  <a:pt x="59" y="116"/>
                </a:cubicBezTo>
                <a:cubicBezTo>
                  <a:pt x="57" y="116"/>
                  <a:pt x="55" y="115"/>
                  <a:pt x="53" y="113"/>
                </a:cubicBezTo>
                <a:cubicBezTo>
                  <a:pt x="50" y="111"/>
                  <a:pt x="46" y="107"/>
                  <a:pt x="43" y="102"/>
                </a:cubicBezTo>
                <a:cubicBezTo>
                  <a:pt x="41" y="99"/>
                  <a:pt x="40" y="96"/>
                  <a:pt x="38" y="92"/>
                </a:cubicBezTo>
                <a:cubicBezTo>
                  <a:pt x="59" y="92"/>
                  <a:pt x="59" y="92"/>
                  <a:pt x="59" y="92"/>
                </a:cubicBezTo>
                <a:close/>
                <a:moveTo>
                  <a:pt x="82" y="102"/>
                </a:moveTo>
                <a:cubicBezTo>
                  <a:pt x="79" y="107"/>
                  <a:pt x="76" y="111"/>
                  <a:pt x="73" y="113"/>
                </a:cubicBezTo>
                <a:cubicBezTo>
                  <a:pt x="71" y="115"/>
                  <a:pt x="69" y="116"/>
                  <a:pt x="67" y="116"/>
                </a:cubicBezTo>
                <a:cubicBezTo>
                  <a:pt x="67" y="92"/>
                  <a:pt x="67" y="92"/>
                  <a:pt x="67" y="92"/>
                </a:cubicBezTo>
                <a:cubicBezTo>
                  <a:pt x="87" y="92"/>
                  <a:pt x="87" y="92"/>
                  <a:pt x="87" y="92"/>
                </a:cubicBezTo>
                <a:cubicBezTo>
                  <a:pt x="86" y="96"/>
                  <a:pt x="84" y="99"/>
                  <a:pt x="82" y="102"/>
                </a:cubicBezTo>
                <a:close/>
                <a:moveTo>
                  <a:pt x="67" y="83"/>
                </a:moveTo>
                <a:cubicBezTo>
                  <a:pt x="67" y="67"/>
                  <a:pt x="67" y="67"/>
                  <a:pt x="67" y="67"/>
                </a:cubicBezTo>
                <a:cubicBezTo>
                  <a:pt x="92" y="67"/>
                  <a:pt x="92" y="67"/>
                  <a:pt x="92" y="67"/>
                </a:cubicBezTo>
                <a:cubicBezTo>
                  <a:pt x="92" y="73"/>
                  <a:pt x="91" y="78"/>
                  <a:pt x="90" y="83"/>
                </a:cubicBezTo>
                <a:lnTo>
                  <a:pt x="67" y="83"/>
                </a:lnTo>
                <a:close/>
                <a:moveTo>
                  <a:pt x="100" y="59"/>
                </a:moveTo>
                <a:cubicBezTo>
                  <a:pt x="100" y="53"/>
                  <a:pt x="99" y="47"/>
                  <a:pt x="98" y="42"/>
                </a:cubicBezTo>
                <a:cubicBezTo>
                  <a:pt x="113" y="42"/>
                  <a:pt x="113" y="42"/>
                  <a:pt x="113" y="42"/>
                </a:cubicBezTo>
                <a:cubicBezTo>
                  <a:pt x="115" y="47"/>
                  <a:pt x="116" y="53"/>
                  <a:pt x="117" y="59"/>
                </a:cubicBezTo>
                <a:lnTo>
                  <a:pt x="100" y="59"/>
                </a:lnTo>
                <a:close/>
                <a:moveTo>
                  <a:pt x="108" y="34"/>
                </a:moveTo>
                <a:cubicBezTo>
                  <a:pt x="96" y="34"/>
                  <a:pt x="96" y="34"/>
                  <a:pt x="96" y="34"/>
                </a:cubicBezTo>
                <a:cubicBezTo>
                  <a:pt x="93" y="26"/>
                  <a:pt x="90" y="19"/>
                  <a:pt x="86" y="14"/>
                </a:cubicBezTo>
                <a:cubicBezTo>
                  <a:pt x="92" y="17"/>
                  <a:pt x="97" y="20"/>
                  <a:pt x="101" y="24"/>
                </a:cubicBezTo>
                <a:cubicBezTo>
                  <a:pt x="104" y="27"/>
                  <a:pt x="106" y="30"/>
                  <a:pt x="108" y="34"/>
                </a:cubicBezTo>
                <a:close/>
                <a:moveTo>
                  <a:pt x="25" y="24"/>
                </a:moveTo>
                <a:cubicBezTo>
                  <a:pt x="29" y="20"/>
                  <a:pt x="34" y="17"/>
                  <a:pt x="39" y="14"/>
                </a:cubicBezTo>
                <a:cubicBezTo>
                  <a:pt x="35" y="19"/>
                  <a:pt x="32" y="26"/>
                  <a:pt x="30" y="34"/>
                </a:cubicBezTo>
                <a:cubicBezTo>
                  <a:pt x="17" y="34"/>
                  <a:pt x="17" y="34"/>
                  <a:pt x="17" y="34"/>
                </a:cubicBezTo>
                <a:cubicBezTo>
                  <a:pt x="19" y="30"/>
                  <a:pt x="22" y="27"/>
                  <a:pt x="25" y="24"/>
                </a:cubicBezTo>
                <a:close/>
                <a:moveTo>
                  <a:pt x="17" y="92"/>
                </a:moveTo>
                <a:cubicBezTo>
                  <a:pt x="30" y="92"/>
                  <a:pt x="30" y="92"/>
                  <a:pt x="30" y="92"/>
                </a:cubicBezTo>
                <a:cubicBezTo>
                  <a:pt x="32" y="99"/>
                  <a:pt x="35" y="106"/>
                  <a:pt x="39" y="111"/>
                </a:cubicBezTo>
                <a:cubicBezTo>
                  <a:pt x="34" y="109"/>
                  <a:pt x="29" y="105"/>
                  <a:pt x="25" y="101"/>
                </a:cubicBezTo>
                <a:cubicBezTo>
                  <a:pt x="22" y="98"/>
                  <a:pt x="19" y="95"/>
                  <a:pt x="17" y="92"/>
                </a:cubicBezTo>
                <a:close/>
                <a:moveTo>
                  <a:pt x="101" y="101"/>
                </a:moveTo>
                <a:cubicBezTo>
                  <a:pt x="97" y="105"/>
                  <a:pt x="92" y="109"/>
                  <a:pt x="86" y="111"/>
                </a:cubicBezTo>
                <a:cubicBezTo>
                  <a:pt x="90" y="106"/>
                  <a:pt x="93" y="99"/>
                  <a:pt x="96" y="92"/>
                </a:cubicBezTo>
                <a:cubicBezTo>
                  <a:pt x="108" y="92"/>
                  <a:pt x="108" y="92"/>
                  <a:pt x="108" y="92"/>
                </a:cubicBezTo>
                <a:cubicBezTo>
                  <a:pt x="106" y="95"/>
                  <a:pt x="104" y="98"/>
                  <a:pt x="101" y="101"/>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32" name="Freeform 61"/>
          <p:cNvSpPr>
            <a:spLocks noEditPoints="1"/>
          </p:cNvSpPr>
          <p:nvPr/>
        </p:nvSpPr>
        <p:spPr bwMode="auto">
          <a:xfrm>
            <a:off x="10906557" y="2323369"/>
            <a:ext cx="142401" cy="140933"/>
          </a:xfrm>
          <a:custGeom>
            <a:avLst/>
            <a:gdLst>
              <a:gd name="T0" fmla="*/ 49 w 59"/>
              <a:gd name="T1" fmla="*/ 0 h 59"/>
              <a:gd name="T2" fmla="*/ 9 w 59"/>
              <a:gd name="T3" fmla="*/ 0 h 59"/>
              <a:gd name="T4" fmla="*/ 0 w 59"/>
              <a:gd name="T5" fmla="*/ 10 h 59"/>
              <a:gd name="T6" fmla="*/ 0 w 59"/>
              <a:gd name="T7" fmla="*/ 49 h 59"/>
              <a:gd name="T8" fmla="*/ 9 w 59"/>
              <a:gd name="T9" fmla="*/ 59 h 59"/>
              <a:gd name="T10" fmla="*/ 49 w 59"/>
              <a:gd name="T11" fmla="*/ 59 h 59"/>
              <a:gd name="T12" fmla="*/ 59 w 59"/>
              <a:gd name="T13" fmla="*/ 49 h 59"/>
              <a:gd name="T14" fmla="*/ 59 w 59"/>
              <a:gd name="T15" fmla="*/ 10 h 59"/>
              <a:gd name="T16" fmla="*/ 49 w 59"/>
              <a:gd name="T17" fmla="*/ 0 h 59"/>
              <a:gd name="T18" fmla="*/ 40 w 59"/>
              <a:gd name="T19" fmla="*/ 2 h 59"/>
              <a:gd name="T20" fmla="*/ 40 w 59"/>
              <a:gd name="T21" fmla="*/ 11 h 59"/>
              <a:gd name="T22" fmla="*/ 31 w 59"/>
              <a:gd name="T23" fmla="*/ 11 h 59"/>
              <a:gd name="T24" fmla="*/ 31 w 59"/>
              <a:gd name="T25" fmla="*/ 2 h 59"/>
              <a:gd name="T26" fmla="*/ 40 w 59"/>
              <a:gd name="T27" fmla="*/ 2 h 59"/>
              <a:gd name="T28" fmla="*/ 27 w 59"/>
              <a:gd name="T29" fmla="*/ 2 h 59"/>
              <a:gd name="T30" fmla="*/ 27 w 59"/>
              <a:gd name="T31" fmla="*/ 11 h 59"/>
              <a:gd name="T32" fmla="*/ 18 w 59"/>
              <a:gd name="T33" fmla="*/ 11 h 59"/>
              <a:gd name="T34" fmla="*/ 18 w 59"/>
              <a:gd name="T35" fmla="*/ 2 h 59"/>
              <a:gd name="T36" fmla="*/ 27 w 59"/>
              <a:gd name="T37" fmla="*/ 2 h 59"/>
              <a:gd name="T38" fmla="*/ 1 w 59"/>
              <a:gd name="T39" fmla="*/ 11 h 59"/>
              <a:gd name="T40" fmla="*/ 1 w 59"/>
              <a:gd name="T41" fmla="*/ 10 h 59"/>
              <a:gd name="T42" fmla="*/ 9 w 59"/>
              <a:gd name="T43" fmla="*/ 2 h 59"/>
              <a:gd name="T44" fmla="*/ 14 w 59"/>
              <a:gd name="T45" fmla="*/ 2 h 59"/>
              <a:gd name="T46" fmla="*/ 14 w 59"/>
              <a:gd name="T47" fmla="*/ 11 h 59"/>
              <a:gd name="T48" fmla="*/ 1 w 59"/>
              <a:gd name="T49" fmla="*/ 11 h 59"/>
              <a:gd name="T50" fmla="*/ 44 w 59"/>
              <a:gd name="T51" fmla="*/ 37 h 59"/>
              <a:gd name="T52" fmla="*/ 33 w 59"/>
              <a:gd name="T53" fmla="*/ 37 h 59"/>
              <a:gd name="T54" fmla="*/ 33 w 59"/>
              <a:gd name="T55" fmla="*/ 48 h 59"/>
              <a:gd name="T56" fmla="*/ 25 w 59"/>
              <a:gd name="T57" fmla="*/ 48 h 59"/>
              <a:gd name="T58" fmla="*/ 25 w 59"/>
              <a:gd name="T59" fmla="*/ 37 h 59"/>
              <a:gd name="T60" fmla="*/ 14 w 59"/>
              <a:gd name="T61" fmla="*/ 37 h 59"/>
              <a:gd name="T62" fmla="*/ 14 w 59"/>
              <a:gd name="T63" fmla="*/ 30 h 59"/>
              <a:gd name="T64" fmla="*/ 25 w 59"/>
              <a:gd name="T65" fmla="*/ 30 h 59"/>
              <a:gd name="T66" fmla="*/ 25 w 59"/>
              <a:gd name="T67" fmla="*/ 18 h 59"/>
              <a:gd name="T68" fmla="*/ 33 w 59"/>
              <a:gd name="T69" fmla="*/ 18 h 59"/>
              <a:gd name="T70" fmla="*/ 33 w 59"/>
              <a:gd name="T71" fmla="*/ 30 h 59"/>
              <a:gd name="T72" fmla="*/ 44 w 59"/>
              <a:gd name="T73" fmla="*/ 30 h 59"/>
              <a:gd name="T74" fmla="*/ 44 w 59"/>
              <a:gd name="T75" fmla="*/ 37 h 59"/>
              <a:gd name="T76" fmla="*/ 57 w 59"/>
              <a:gd name="T77" fmla="*/ 11 h 59"/>
              <a:gd name="T78" fmla="*/ 44 w 59"/>
              <a:gd name="T79" fmla="*/ 11 h 59"/>
              <a:gd name="T80" fmla="*/ 44 w 59"/>
              <a:gd name="T81" fmla="*/ 2 h 59"/>
              <a:gd name="T82" fmla="*/ 49 w 59"/>
              <a:gd name="T83" fmla="*/ 2 h 59"/>
              <a:gd name="T84" fmla="*/ 57 w 59"/>
              <a:gd name="T85" fmla="*/ 10 h 59"/>
              <a:gd name="T86" fmla="*/ 57 w 59"/>
              <a:gd name="T8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59">
                <a:moveTo>
                  <a:pt x="49" y="0"/>
                </a:moveTo>
                <a:cubicBezTo>
                  <a:pt x="9" y="0"/>
                  <a:pt x="9" y="0"/>
                  <a:pt x="9" y="0"/>
                </a:cubicBezTo>
                <a:cubicBezTo>
                  <a:pt x="4" y="0"/>
                  <a:pt x="0" y="4"/>
                  <a:pt x="0" y="10"/>
                </a:cubicBezTo>
                <a:cubicBezTo>
                  <a:pt x="0" y="49"/>
                  <a:pt x="0" y="49"/>
                  <a:pt x="0" y="49"/>
                </a:cubicBezTo>
                <a:cubicBezTo>
                  <a:pt x="0" y="55"/>
                  <a:pt x="4" y="59"/>
                  <a:pt x="9" y="59"/>
                </a:cubicBezTo>
                <a:cubicBezTo>
                  <a:pt x="49" y="59"/>
                  <a:pt x="49" y="59"/>
                  <a:pt x="49" y="59"/>
                </a:cubicBezTo>
                <a:cubicBezTo>
                  <a:pt x="54" y="59"/>
                  <a:pt x="59" y="55"/>
                  <a:pt x="59" y="49"/>
                </a:cubicBezTo>
                <a:cubicBezTo>
                  <a:pt x="59" y="10"/>
                  <a:pt x="59" y="10"/>
                  <a:pt x="59" y="10"/>
                </a:cubicBezTo>
                <a:cubicBezTo>
                  <a:pt x="59" y="4"/>
                  <a:pt x="54" y="0"/>
                  <a:pt x="49" y="0"/>
                </a:cubicBezTo>
                <a:close/>
                <a:moveTo>
                  <a:pt x="40" y="2"/>
                </a:moveTo>
                <a:cubicBezTo>
                  <a:pt x="40" y="11"/>
                  <a:pt x="40" y="11"/>
                  <a:pt x="40" y="11"/>
                </a:cubicBezTo>
                <a:cubicBezTo>
                  <a:pt x="31" y="11"/>
                  <a:pt x="31" y="11"/>
                  <a:pt x="31" y="11"/>
                </a:cubicBezTo>
                <a:cubicBezTo>
                  <a:pt x="31" y="2"/>
                  <a:pt x="31" y="2"/>
                  <a:pt x="31" y="2"/>
                </a:cubicBezTo>
                <a:lnTo>
                  <a:pt x="40" y="2"/>
                </a:lnTo>
                <a:close/>
                <a:moveTo>
                  <a:pt x="27" y="2"/>
                </a:moveTo>
                <a:cubicBezTo>
                  <a:pt x="27" y="11"/>
                  <a:pt x="27" y="11"/>
                  <a:pt x="27" y="11"/>
                </a:cubicBezTo>
                <a:cubicBezTo>
                  <a:pt x="18" y="11"/>
                  <a:pt x="18" y="11"/>
                  <a:pt x="18" y="11"/>
                </a:cubicBezTo>
                <a:cubicBezTo>
                  <a:pt x="18" y="2"/>
                  <a:pt x="18" y="2"/>
                  <a:pt x="18" y="2"/>
                </a:cubicBezTo>
                <a:lnTo>
                  <a:pt x="27" y="2"/>
                </a:lnTo>
                <a:close/>
                <a:moveTo>
                  <a:pt x="1" y="11"/>
                </a:moveTo>
                <a:cubicBezTo>
                  <a:pt x="1" y="10"/>
                  <a:pt x="1" y="10"/>
                  <a:pt x="1" y="10"/>
                </a:cubicBezTo>
                <a:cubicBezTo>
                  <a:pt x="1" y="5"/>
                  <a:pt x="5" y="2"/>
                  <a:pt x="9" y="2"/>
                </a:cubicBezTo>
                <a:cubicBezTo>
                  <a:pt x="14" y="2"/>
                  <a:pt x="14" y="2"/>
                  <a:pt x="14" y="2"/>
                </a:cubicBezTo>
                <a:cubicBezTo>
                  <a:pt x="14" y="11"/>
                  <a:pt x="14" y="11"/>
                  <a:pt x="14" y="11"/>
                </a:cubicBezTo>
                <a:lnTo>
                  <a:pt x="1" y="11"/>
                </a:lnTo>
                <a:close/>
                <a:moveTo>
                  <a:pt x="44" y="37"/>
                </a:moveTo>
                <a:cubicBezTo>
                  <a:pt x="33" y="37"/>
                  <a:pt x="33" y="37"/>
                  <a:pt x="33" y="37"/>
                </a:cubicBezTo>
                <a:cubicBezTo>
                  <a:pt x="33" y="48"/>
                  <a:pt x="33" y="48"/>
                  <a:pt x="33" y="48"/>
                </a:cubicBezTo>
                <a:cubicBezTo>
                  <a:pt x="25" y="48"/>
                  <a:pt x="25" y="48"/>
                  <a:pt x="25" y="48"/>
                </a:cubicBezTo>
                <a:cubicBezTo>
                  <a:pt x="25" y="37"/>
                  <a:pt x="25" y="37"/>
                  <a:pt x="25" y="37"/>
                </a:cubicBezTo>
                <a:cubicBezTo>
                  <a:pt x="14" y="37"/>
                  <a:pt x="14" y="37"/>
                  <a:pt x="14" y="37"/>
                </a:cubicBezTo>
                <a:cubicBezTo>
                  <a:pt x="14" y="30"/>
                  <a:pt x="14" y="30"/>
                  <a:pt x="14" y="30"/>
                </a:cubicBezTo>
                <a:cubicBezTo>
                  <a:pt x="25" y="30"/>
                  <a:pt x="25" y="30"/>
                  <a:pt x="25" y="30"/>
                </a:cubicBezTo>
                <a:cubicBezTo>
                  <a:pt x="25" y="18"/>
                  <a:pt x="25" y="18"/>
                  <a:pt x="25" y="18"/>
                </a:cubicBezTo>
                <a:cubicBezTo>
                  <a:pt x="33" y="18"/>
                  <a:pt x="33" y="18"/>
                  <a:pt x="33" y="18"/>
                </a:cubicBezTo>
                <a:cubicBezTo>
                  <a:pt x="33" y="30"/>
                  <a:pt x="33" y="30"/>
                  <a:pt x="33" y="30"/>
                </a:cubicBezTo>
                <a:cubicBezTo>
                  <a:pt x="44" y="30"/>
                  <a:pt x="44" y="30"/>
                  <a:pt x="44" y="30"/>
                </a:cubicBezTo>
                <a:lnTo>
                  <a:pt x="44" y="37"/>
                </a:lnTo>
                <a:close/>
                <a:moveTo>
                  <a:pt x="57" y="11"/>
                </a:moveTo>
                <a:cubicBezTo>
                  <a:pt x="44" y="11"/>
                  <a:pt x="44" y="11"/>
                  <a:pt x="44" y="11"/>
                </a:cubicBezTo>
                <a:cubicBezTo>
                  <a:pt x="44" y="2"/>
                  <a:pt x="44" y="2"/>
                  <a:pt x="44" y="2"/>
                </a:cubicBezTo>
                <a:cubicBezTo>
                  <a:pt x="49" y="2"/>
                  <a:pt x="49" y="2"/>
                  <a:pt x="49" y="2"/>
                </a:cubicBezTo>
                <a:cubicBezTo>
                  <a:pt x="53" y="2"/>
                  <a:pt x="57" y="5"/>
                  <a:pt x="57" y="10"/>
                </a:cubicBezTo>
                <a:lnTo>
                  <a:pt x="57" y="11"/>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33" name="Freeform 62"/>
          <p:cNvSpPr>
            <a:spLocks noEditPoints="1"/>
          </p:cNvSpPr>
          <p:nvPr/>
        </p:nvSpPr>
        <p:spPr bwMode="auto">
          <a:xfrm>
            <a:off x="11068043" y="2354198"/>
            <a:ext cx="132125" cy="102764"/>
          </a:xfrm>
          <a:custGeom>
            <a:avLst/>
            <a:gdLst>
              <a:gd name="T0" fmla="*/ 34 w 90"/>
              <a:gd name="T1" fmla="*/ 70 h 70"/>
              <a:gd name="T2" fmla="*/ 0 w 90"/>
              <a:gd name="T3" fmla="*/ 36 h 70"/>
              <a:gd name="T4" fmla="*/ 18 w 90"/>
              <a:gd name="T5" fmla="*/ 19 h 70"/>
              <a:gd name="T6" fmla="*/ 34 w 90"/>
              <a:gd name="T7" fmla="*/ 36 h 70"/>
              <a:gd name="T8" fmla="*/ 72 w 90"/>
              <a:gd name="T9" fmla="*/ 0 h 70"/>
              <a:gd name="T10" fmla="*/ 90 w 90"/>
              <a:gd name="T11" fmla="*/ 16 h 70"/>
              <a:gd name="T12" fmla="*/ 34 w 90"/>
              <a:gd name="T13" fmla="*/ 70 h 70"/>
              <a:gd name="T14" fmla="*/ 9 w 90"/>
              <a:gd name="T15" fmla="*/ 36 h 70"/>
              <a:gd name="T16" fmla="*/ 34 w 90"/>
              <a:gd name="T17" fmla="*/ 60 h 70"/>
              <a:gd name="T18" fmla="*/ 80 w 90"/>
              <a:gd name="T19" fmla="*/ 16 h 70"/>
              <a:gd name="T20" fmla="*/ 72 w 90"/>
              <a:gd name="T21" fmla="*/ 8 h 70"/>
              <a:gd name="T22" fmla="*/ 34 w 90"/>
              <a:gd name="T23" fmla="*/ 46 h 70"/>
              <a:gd name="T24" fmla="*/ 18 w 90"/>
              <a:gd name="T25" fmla="*/ 28 h 70"/>
              <a:gd name="T26" fmla="*/ 9 w 90"/>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0">
                <a:moveTo>
                  <a:pt x="34" y="70"/>
                </a:moveTo>
                <a:lnTo>
                  <a:pt x="0" y="36"/>
                </a:lnTo>
                <a:lnTo>
                  <a:pt x="18" y="19"/>
                </a:lnTo>
                <a:lnTo>
                  <a:pt x="34" y="36"/>
                </a:lnTo>
                <a:lnTo>
                  <a:pt x="72" y="0"/>
                </a:lnTo>
                <a:lnTo>
                  <a:pt x="90" y="16"/>
                </a:lnTo>
                <a:lnTo>
                  <a:pt x="34" y="70"/>
                </a:lnTo>
                <a:close/>
                <a:moveTo>
                  <a:pt x="9" y="36"/>
                </a:moveTo>
                <a:lnTo>
                  <a:pt x="34" y="60"/>
                </a:lnTo>
                <a:lnTo>
                  <a:pt x="80" y="16"/>
                </a:lnTo>
                <a:lnTo>
                  <a:pt x="72" y="8"/>
                </a:lnTo>
                <a:lnTo>
                  <a:pt x="34" y="46"/>
                </a:lnTo>
                <a:lnTo>
                  <a:pt x="18" y="28"/>
                </a:lnTo>
                <a:lnTo>
                  <a:pt x="9" y="36"/>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34" name="Freeform 93"/>
          <p:cNvSpPr>
            <a:spLocks noEditPoints="1"/>
          </p:cNvSpPr>
          <p:nvPr/>
        </p:nvSpPr>
        <p:spPr bwMode="auto">
          <a:xfrm>
            <a:off x="11065107" y="4609125"/>
            <a:ext cx="189379" cy="193782"/>
          </a:xfrm>
          <a:custGeom>
            <a:avLst/>
            <a:gdLst>
              <a:gd name="T0" fmla="*/ 69 w 79"/>
              <a:gd name="T1" fmla="*/ 22 h 81"/>
              <a:gd name="T2" fmla="*/ 22 w 79"/>
              <a:gd name="T3" fmla="*/ 14 h 81"/>
              <a:gd name="T4" fmla="*/ 19 w 79"/>
              <a:gd name="T5" fmla="*/ 3 h 81"/>
              <a:gd name="T6" fmla="*/ 0 w 79"/>
              <a:gd name="T7" fmla="*/ 5 h 81"/>
              <a:gd name="T8" fmla="*/ 12 w 79"/>
              <a:gd name="T9" fmla="*/ 12 h 81"/>
              <a:gd name="T10" fmla="*/ 14 w 79"/>
              <a:gd name="T11" fmla="*/ 54 h 81"/>
              <a:gd name="T12" fmla="*/ 61 w 79"/>
              <a:gd name="T13" fmla="*/ 59 h 81"/>
              <a:gd name="T14" fmla="*/ 76 w 79"/>
              <a:gd name="T15" fmla="*/ 20 h 81"/>
              <a:gd name="T16" fmla="*/ 36 w 79"/>
              <a:gd name="T17" fmla="*/ 32 h 81"/>
              <a:gd name="T18" fmla="*/ 45 w 79"/>
              <a:gd name="T19" fmla="*/ 39 h 81"/>
              <a:gd name="T20" fmla="*/ 44 w 79"/>
              <a:gd name="T21" fmla="*/ 44 h 81"/>
              <a:gd name="T22" fmla="*/ 33 w 79"/>
              <a:gd name="T23" fmla="*/ 47 h 81"/>
              <a:gd name="T24" fmla="*/ 44 w 79"/>
              <a:gd name="T25" fmla="*/ 44 h 81"/>
              <a:gd name="T26" fmla="*/ 38 w 79"/>
              <a:gd name="T27" fmla="*/ 23 h 81"/>
              <a:gd name="T28" fmla="*/ 47 w 79"/>
              <a:gd name="T29" fmla="*/ 29 h 81"/>
              <a:gd name="T30" fmla="*/ 22 w 79"/>
              <a:gd name="T31" fmla="*/ 19 h 81"/>
              <a:gd name="T32" fmla="*/ 32 w 79"/>
              <a:gd name="T33" fmla="*/ 27 h 81"/>
              <a:gd name="T34" fmla="*/ 22 w 79"/>
              <a:gd name="T35" fmla="*/ 19 h 81"/>
              <a:gd name="T36" fmla="*/ 31 w 79"/>
              <a:gd name="T37" fmla="*/ 32 h 81"/>
              <a:gd name="T38" fmla="*/ 21 w 79"/>
              <a:gd name="T39" fmla="*/ 35 h 81"/>
              <a:gd name="T40" fmla="*/ 20 w 79"/>
              <a:gd name="T41" fmla="*/ 40 h 81"/>
              <a:gd name="T42" fmla="*/ 28 w 79"/>
              <a:gd name="T43" fmla="*/ 46 h 81"/>
              <a:gd name="T44" fmla="*/ 20 w 79"/>
              <a:gd name="T45" fmla="*/ 40 h 81"/>
              <a:gd name="T46" fmla="*/ 48 w 79"/>
              <a:gd name="T47" fmla="*/ 50 h 81"/>
              <a:gd name="T48" fmla="*/ 57 w 79"/>
              <a:gd name="T49" fmla="*/ 47 h 81"/>
              <a:gd name="T50" fmla="*/ 59 w 79"/>
              <a:gd name="T51" fmla="*/ 42 h 81"/>
              <a:gd name="T52" fmla="*/ 51 w 79"/>
              <a:gd name="T53" fmla="*/ 35 h 81"/>
              <a:gd name="T54" fmla="*/ 59 w 79"/>
              <a:gd name="T55" fmla="*/ 42 h 81"/>
              <a:gd name="T56" fmla="*/ 52 w 79"/>
              <a:gd name="T57" fmla="*/ 30 h 81"/>
              <a:gd name="T58" fmla="*/ 66 w 79"/>
              <a:gd name="T59" fmla="*/ 28 h 81"/>
              <a:gd name="T60" fmla="*/ 9 w 79"/>
              <a:gd name="T61" fmla="*/ 66 h 81"/>
              <a:gd name="T62" fmla="*/ 24 w 79"/>
              <a:gd name="T63" fmla="*/ 69 h 81"/>
              <a:gd name="T64" fmla="*/ 18 w 79"/>
              <a:gd name="T65" fmla="*/ 60 h 81"/>
              <a:gd name="T66" fmla="*/ 39 w 79"/>
              <a:gd name="T67" fmla="*/ 72 h 81"/>
              <a:gd name="T68" fmla="*/ 54 w 79"/>
              <a:gd name="T69" fmla="*/ 75 h 81"/>
              <a:gd name="T70" fmla="*/ 48 w 79"/>
              <a:gd name="T71"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81">
                <a:moveTo>
                  <a:pt x="76" y="20"/>
                </a:moveTo>
                <a:cubicBezTo>
                  <a:pt x="73" y="19"/>
                  <a:pt x="70" y="20"/>
                  <a:pt x="69" y="22"/>
                </a:cubicBezTo>
                <a:cubicBezTo>
                  <a:pt x="68" y="23"/>
                  <a:pt x="68" y="23"/>
                  <a:pt x="68" y="23"/>
                </a:cubicBezTo>
                <a:cubicBezTo>
                  <a:pt x="22" y="14"/>
                  <a:pt x="22" y="14"/>
                  <a:pt x="22" y="14"/>
                </a:cubicBezTo>
                <a:cubicBezTo>
                  <a:pt x="23" y="9"/>
                  <a:pt x="23" y="9"/>
                  <a:pt x="23" y="9"/>
                </a:cubicBezTo>
                <a:cubicBezTo>
                  <a:pt x="23" y="6"/>
                  <a:pt x="21" y="4"/>
                  <a:pt x="19" y="3"/>
                </a:cubicBezTo>
                <a:cubicBezTo>
                  <a:pt x="6" y="1"/>
                  <a:pt x="6" y="1"/>
                  <a:pt x="6" y="1"/>
                </a:cubicBezTo>
                <a:cubicBezTo>
                  <a:pt x="3" y="0"/>
                  <a:pt x="1" y="2"/>
                  <a:pt x="0" y="5"/>
                </a:cubicBezTo>
                <a:cubicBezTo>
                  <a:pt x="0" y="8"/>
                  <a:pt x="1" y="10"/>
                  <a:pt x="4" y="11"/>
                </a:cubicBezTo>
                <a:cubicBezTo>
                  <a:pt x="12" y="12"/>
                  <a:pt x="12" y="12"/>
                  <a:pt x="12" y="12"/>
                </a:cubicBezTo>
                <a:cubicBezTo>
                  <a:pt x="10" y="49"/>
                  <a:pt x="10" y="49"/>
                  <a:pt x="10" y="49"/>
                </a:cubicBezTo>
                <a:cubicBezTo>
                  <a:pt x="10" y="51"/>
                  <a:pt x="11" y="53"/>
                  <a:pt x="14" y="54"/>
                </a:cubicBezTo>
                <a:cubicBezTo>
                  <a:pt x="56" y="62"/>
                  <a:pt x="56" y="62"/>
                  <a:pt x="56" y="62"/>
                </a:cubicBezTo>
                <a:cubicBezTo>
                  <a:pt x="58" y="63"/>
                  <a:pt x="60" y="62"/>
                  <a:pt x="61" y="59"/>
                </a:cubicBezTo>
                <a:cubicBezTo>
                  <a:pt x="78" y="27"/>
                  <a:pt x="78" y="27"/>
                  <a:pt x="78" y="27"/>
                </a:cubicBezTo>
                <a:cubicBezTo>
                  <a:pt x="79" y="24"/>
                  <a:pt x="78" y="21"/>
                  <a:pt x="76" y="20"/>
                </a:cubicBezTo>
                <a:close/>
                <a:moveTo>
                  <a:pt x="35" y="37"/>
                </a:moveTo>
                <a:cubicBezTo>
                  <a:pt x="36" y="32"/>
                  <a:pt x="36" y="32"/>
                  <a:pt x="36" y="32"/>
                </a:cubicBezTo>
                <a:cubicBezTo>
                  <a:pt x="46" y="34"/>
                  <a:pt x="46" y="34"/>
                  <a:pt x="46" y="34"/>
                </a:cubicBezTo>
                <a:cubicBezTo>
                  <a:pt x="45" y="39"/>
                  <a:pt x="45" y="39"/>
                  <a:pt x="45" y="39"/>
                </a:cubicBezTo>
                <a:lnTo>
                  <a:pt x="35" y="37"/>
                </a:lnTo>
                <a:close/>
                <a:moveTo>
                  <a:pt x="44" y="44"/>
                </a:moveTo>
                <a:cubicBezTo>
                  <a:pt x="43" y="49"/>
                  <a:pt x="43" y="49"/>
                  <a:pt x="43" y="49"/>
                </a:cubicBezTo>
                <a:cubicBezTo>
                  <a:pt x="33" y="47"/>
                  <a:pt x="33" y="47"/>
                  <a:pt x="33" y="47"/>
                </a:cubicBezTo>
                <a:cubicBezTo>
                  <a:pt x="34" y="42"/>
                  <a:pt x="34" y="42"/>
                  <a:pt x="34" y="42"/>
                </a:cubicBezTo>
                <a:lnTo>
                  <a:pt x="44" y="44"/>
                </a:lnTo>
                <a:close/>
                <a:moveTo>
                  <a:pt x="37" y="28"/>
                </a:moveTo>
                <a:cubicBezTo>
                  <a:pt x="38" y="23"/>
                  <a:pt x="38" y="23"/>
                  <a:pt x="38" y="23"/>
                </a:cubicBezTo>
                <a:cubicBezTo>
                  <a:pt x="48" y="25"/>
                  <a:pt x="48" y="25"/>
                  <a:pt x="48" y="25"/>
                </a:cubicBezTo>
                <a:cubicBezTo>
                  <a:pt x="47" y="29"/>
                  <a:pt x="47" y="29"/>
                  <a:pt x="47" y="29"/>
                </a:cubicBezTo>
                <a:lnTo>
                  <a:pt x="37" y="28"/>
                </a:lnTo>
                <a:close/>
                <a:moveTo>
                  <a:pt x="22" y="19"/>
                </a:moveTo>
                <a:cubicBezTo>
                  <a:pt x="33" y="22"/>
                  <a:pt x="33" y="22"/>
                  <a:pt x="33" y="22"/>
                </a:cubicBezTo>
                <a:cubicBezTo>
                  <a:pt x="32" y="27"/>
                  <a:pt x="32" y="27"/>
                  <a:pt x="32" y="27"/>
                </a:cubicBezTo>
                <a:cubicBezTo>
                  <a:pt x="21" y="25"/>
                  <a:pt x="21" y="25"/>
                  <a:pt x="21" y="25"/>
                </a:cubicBezTo>
                <a:lnTo>
                  <a:pt x="22" y="19"/>
                </a:lnTo>
                <a:close/>
                <a:moveTo>
                  <a:pt x="21" y="30"/>
                </a:moveTo>
                <a:cubicBezTo>
                  <a:pt x="31" y="32"/>
                  <a:pt x="31" y="32"/>
                  <a:pt x="31" y="32"/>
                </a:cubicBezTo>
                <a:cubicBezTo>
                  <a:pt x="30" y="36"/>
                  <a:pt x="30" y="36"/>
                  <a:pt x="30" y="36"/>
                </a:cubicBezTo>
                <a:cubicBezTo>
                  <a:pt x="21" y="35"/>
                  <a:pt x="21" y="35"/>
                  <a:pt x="21" y="35"/>
                </a:cubicBezTo>
                <a:lnTo>
                  <a:pt x="21" y="30"/>
                </a:lnTo>
                <a:close/>
                <a:moveTo>
                  <a:pt x="20" y="40"/>
                </a:moveTo>
                <a:cubicBezTo>
                  <a:pt x="29" y="41"/>
                  <a:pt x="29" y="41"/>
                  <a:pt x="29" y="41"/>
                </a:cubicBezTo>
                <a:cubicBezTo>
                  <a:pt x="28" y="46"/>
                  <a:pt x="28" y="46"/>
                  <a:pt x="28" y="46"/>
                </a:cubicBezTo>
                <a:cubicBezTo>
                  <a:pt x="20" y="45"/>
                  <a:pt x="20" y="45"/>
                  <a:pt x="20" y="45"/>
                </a:cubicBezTo>
                <a:lnTo>
                  <a:pt x="20" y="40"/>
                </a:lnTo>
                <a:close/>
                <a:moveTo>
                  <a:pt x="54" y="52"/>
                </a:moveTo>
                <a:cubicBezTo>
                  <a:pt x="48" y="50"/>
                  <a:pt x="48" y="50"/>
                  <a:pt x="48" y="50"/>
                </a:cubicBezTo>
                <a:cubicBezTo>
                  <a:pt x="49" y="45"/>
                  <a:pt x="49" y="45"/>
                  <a:pt x="49" y="45"/>
                </a:cubicBezTo>
                <a:cubicBezTo>
                  <a:pt x="57" y="47"/>
                  <a:pt x="57" y="47"/>
                  <a:pt x="57" y="47"/>
                </a:cubicBezTo>
                <a:lnTo>
                  <a:pt x="54" y="52"/>
                </a:lnTo>
                <a:close/>
                <a:moveTo>
                  <a:pt x="59" y="42"/>
                </a:moveTo>
                <a:cubicBezTo>
                  <a:pt x="50" y="40"/>
                  <a:pt x="50" y="40"/>
                  <a:pt x="50" y="40"/>
                </a:cubicBezTo>
                <a:cubicBezTo>
                  <a:pt x="51" y="35"/>
                  <a:pt x="51" y="35"/>
                  <a:pt x="51" y="35"/>
                </a:cubicBezTo>
                <a:cubicBezTo>
                  <a:pt x="61" y="37"/>
                  <a:pt x="61" y="37"/>
                  <a:pt x="61" y="37"/>
                </a:cubicBezTo>
                <a:lnTo>
                  <a:pt x="59" y="42"/>
                </a:lnTo>
                <a:close/>
                <a:moveTo>
                  <a:pt x="64" y="33"/>
                </a:moveTo>
                <a:cubicBezTo>
                  <a:pt x="52" y="30"/>
                  <a:pt x="52" y="30"/>
                  <a:pt x="52" y="30"/>
                </a:cubicBezTo>
                <a:cubicBezTo>
                  <a:pt x="53" y="25"/>
                  <a:pt x="53" y="25"/>
                  <a:pt x="53" y="25"/>
                </a:cubicBezTo>
                <a:cubicBezTo>
                  <a:pt x="66" y="28"/>
                  <a:pt x="66" y="28"/>
                  <a:pt x="66" y="28"/>
                </a:cubicBezTo>
                <a:lnTo>
                  <a:pt x="64" y="33"/>
                </a:lnTo>
                <a:close/>
                <a:moveTo>
                  <a:pt x="9" y="66"/>
                </a:moveTo>
                <a:cubicBezTo>
                  <a:pt x="8" y="70"/>
                  <a:pt x="11" y="74"/>
                  <a:pt x="15" y="75"/>
                </a:cubicBezTo>
                <a:cubicBezTo>
                  <a:pt x="19" y="76"/>
                  <a:pt x="23" y="73"/>
                  <a:pt x="24" y="69"/>
                </a:cubicBezTo>
                <a:cubicBezTo>
                  <a:pt x="24" y="69"/>
                  <a:pt x="24" y="69"/>
                  <a:pt x="24" y="69"/>
                </a:cubicBezTo>
                <a:cubicBezTo>
                  <a:pt x="25" y="65"/>
                  <a:pt x="22" y="61"/>
                  <a:pt x="18" y="60"/>
                </a:cubicBezTo>
                <a:cubicBezTo>
                  <a:pt x="14" y="59"/>
                  <a:pt x="10" y="62"/>
                  <a:pt x="9" y="66"/>
                </a:cubicBezTo>
                <a:close/>
                <a:moveTo>
                  <a:pt x="39" y="72"/>
                </a:moveTo>
                <a:cubicBezTo>
                  <a:pt x="38" y="76"/>
                  <a:pt x="41" y="80"/>
                  <a:pt x="45" y="81"/>
                </a:cubicBezTo>
                <a:cubicBezTo>
                  <a:pt x="49" y="81"/>
                  <a:pt x="53" y="79"/>
                  <a:pt x="54" y="75"/>
                </a:cubicBezTo>
                <a:cubicBezTo>
                  <a:pt x="54" y="75"/>
                  <a:pt x="54" y="75"/>
                  <a:pt x="54" y="75"/>
                </a:cubicBezTo>
                <a:cubicBezTo>
                  <a:pt x="54" y="70"/>
                  <a:pt x="52" y="66"/>
                  <a:pt x="48" y="66"/>
                </a:cubicBezTo>
                <a:cubicBezTo>
                  <a:pt x="43" y="65"/>
                  <a:pt x="39" y="68"/>
                  <a:pt x="39" y="72"/>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35" name="Freeform 94"/>
          <p:cNvSpPr>
            <a:spLocks noEditPoints="1"/>
          </p:cNvSpPr>
          <p:nvPr/>
        </p:nvSpPr>
        <p:spPr bwMode="auto">
          <a:xfrm>
            <a:off x="11204571" y="4321386"/>
            <a:ext cx="113040" cy="114508"/>
          </a:xfrm>
          <a:custGeom>
            <a:avLst/>
            <a:gdLst>
              <a:gd name="T0" fmla="*/ 24 w 47"/>
              <a:gd name="T1" fmla="*/ 0 h 48"/>
              <a:gd name="T2" fmla="*/ 0 w 47"/>
              <a:gd name="T3" fmla="*/ 24 h 48"/>
              <a:gd name="T4" fmla="*/ 24 w 47"/>
              <a:gd name="T5" fmla="*/ 48 h 48"/>
              <a:gd name="T6" fmla="*/ 47 w 47"/>
              <a:gd name="T7" fmla="*/ 24 h 48"/>
              <a:gd name="T8" fmla="*/ 24 w 47"/>
              <a:gd name="T9" fmla="*/ 0 h 48"/>
              <a:gd name="T10" fmla="*/ 6 w 47"/>
              <a:gd name="T11" fmla="*/ 24 h 48"/>
              <a:gd name="T12" fmla="*/ 24 w 47"/>
              <a:gd name="T13" fmla="*/ 6 h 48"/>
              <a:gd name="T14" fmla="*/ 24 w 47"/>
              <a:gd name="T15" fmla="*/ 42 h 48"/>
              <a:gd name="T16" fmla="*/ 6 w 47"/>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24" y="0"/>
                </a:moveTo>
                <a:cubicBezTo>
                  <a:pt x="11" y="0"/>
                  <a:pt x="0" y="11"/>
                  <a:pt x="0" y="24"/>
                </a:cubicBezTo>
                <a:cubicBezTo>
                  <a:pt x="0" y="37"/>
                  <a:pt x="11" y="48"/>
                  <a:pt x="24" y="48"/>
                </a:cubicBezTo>
                <a:cubicBezTo>
                  <a:pt x="37" y="48"/>
                  <a:pt x="47" y="37"/>
                  <a:pt x="47" y="24"/>
                </a:cubicBezTo>
                <a:cubicBezTo>
                  <a:pt x="47" y="11"/>
                  <a:pt x="37" y="0"/>
                  <a:pt x="24" y="0"/>
                </a:cubicBezTo>
                <a:close/>
                <a:moveTo>
                  <a:pt x="6" y="24"/>
                </a:moveTo>
                <a:cubicBezTo>
                  <a:pt x="6" y="14"/>
                  <a:pt x="14" y="6"/>
                  <a:pt x="24" y="6"/>
                </a:cubicBezTo>
                <a:cubicBezTo>
                  <a:pt x="24" y="42"/>
                  <a:pt x="24" y="42"/>
                  <a:pt x="24" y="42"/>
                </a:cubicBezTo>
                <a:cubicBezTo>
                  <a:pt x="14" y="42"/>
                  <a:pt x="6" y="34"/>
                  <a:pt x="6" y="24"/>
                </a:cubicBez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36" name="Freeform 95"/>
          <p:cNvSpPr>
            <a:spLocks noEditPoints="1"/>
          </p:cNvSpPr>
          <p:nvPr/>
        </p:nvSpPr>
        <p:spPr bwMode="auto">
          <a:xfrm>
            <a:off x="10955002" y="3935289"/>
            <a:ext cx="284802" cy="277461"/>
          </a:xfrm>
          <a:custGeom>
            <a:avLst/>
            <a:gdLst>
              <a:gd name="T0" fmla="*/ 22 w 119"/>
              <a:gd name="T1" fmla="*/ 19 h 116"/>
              <a:gd name="T2" fmla="*/ 58 w 119"/>
              <a:gd name="T3" fmla="*/ 33 h 116"/>
              <a:gd name="T4" fmla="*/ 62 w 119"/>
              <a:gd name="T5" fmla="*/ 12 h 116"/>
              <a:gd name="T6" fmla="*/ 82 w 119"/>
              <a:gd name="T7" fmla="*/ 3 h 116"/>
              <a:gd name="T8" fmla="*/ 91 w 119"/>
              <a:gd name="T9" fmla="*/ 23 h 116"/>
              <a:gd name="T10" fmla="*/ 95 w 119"/>
              <a:gd name="T11" fmla="*/ 49 h 116"/>
              <a:gd name="T12" fmla="*/ 95 w 119"/>
              <a:gd name="T13" fmla="*/ 50 h 116"/>
              <a:gd name="T14" fmla="*/ 99 w 119"/>
              <a:gd name="T15" fmla="*/ 41 h 116"/>
              <a:gd name="T16" fmla="*/ 119 w 119"/>
              <a:gd name="T17" fmla="*/ 49 h 116"/>
              <a:gd name="T18" fmla="*/ 93 w 119"/>
              <a:gd name="T19" fmla="*/ 116 h 116"/>
              <a:gd name="T20" fmla="*/ 73 w 119"/>
              <a:gd name="T21" fmla="*/ 109 h 116"/>
              <a:gd name="T22" fmla="*/ 75 w 119"/>
              <a:gd name="T23" fmla="*/ 103 h 116"/>
              <a:gd name="T24" fmla="*/ 63 w 119"/>
              <a:gd name="T25" fmla="*/ 103 h 116"/>
              <a:gd name="T26" fmla="*/ 53 w 119"/>
              <a:gd name="T27" fmla="*/ 106 h 116"/>
              <a:gd name="T28" fmla="*/ 35 w 119"/>
              <a:gd name="T29" fmla="*/ 102 h 116"/>
              <a:gd name="T30" fmla="*/ 30 w 119"/>
              <a:gd name="T31" fmla="*/ 100 h 116"/>
              <a:gd name="T32" fmla="*/ 28 w 119"/>
              <a:gd name="T33" fmla="*/ 99 h 116"/>
              <a:gd name="T34" fmla="*/ 21 w 119"/>
              <a:gd name="T35" fmla="*/ 83 h 116"/>
              <a:gd name="T36" fmla="*/ 22 w 119"/>
              <a:gd name="T37" fmla="*/ 80 h 116"/>
              <a:gd name="T38" fmla="*/ 22 w 119"/>
              <a:gd name="T39" fmla="*/ 70 h 116"/>
              <a:gd name="T40" fmla="*/ 24 w 119"/>
              <a:gd name="T41" fmla="*/ 67 h 116"/>
              <a:gd name="T42" fmla="*/ 24 w 119"/>
              <a:gd name="T43" fmla="*/ 57 h 116"/>
              <a:gd name="T44" fmla="*/ 27 w 119"/>
              <a:gd name="T45" fmla="*/ 52 h 116"/>
              <a:gd name="T46" fmla="*/ 11 w 119"/>
              <a:gd name="T47" fmla="*/ 46 h 116"/>
              <a:gd name="T48" fmla="*/ 3 w 119"/>
              <a:gd name="T49" fmla="*/ 28 h 116"/>
              <a:gd name="T50" fmla="*/ 22 w 119"/>
              <a:gd name="T51" fmla="*/ 19 h 116"/>
              <a:gd name="T52" fmla="*/ 86 w 119"/>
              <a:gd name="T53" fmla="*/ 106 h 116"/>
              <a:gd name="T54" fmla="*/ 90 w 119"/>
              <a:gd name="T55" fmla="*/ 104 h 116"/>
              <a:gd name="T56" fmla="*/ 88 w 119"/>
              <a:gd name="T57" fmla="*/ 99 h 116"/>
              <a:gd name="T58" fmla="*/ 84 w 119"/>
              <a:gd name="T59" fmla="*/ 101 h 116"/>
              <a:gd name="T60" fmla="*/ 86 w 119"/>
              <a:gd name="T61" fmla="*/ 106 h 116"/>
              <a:gd name="T62" fmla="*/ 15 w 119"/>
              <a:gd name="T63" fmla="*/ 40 h 116"/>
              <a:gd name="T64" fmla="*/ 41 w 119"/>
              <a:gd name="T65" fmla="*/ 50 h 116"/>
              <a:gd name="T66" fmla="*/ 42 w 119"/>
              <a:gd name="T67" fmla="*/ 50 h 116"/>
              <a:gd name="T68" fmla="*/ 39 w 119"/>
              <a:gd name="T69" fmla="*/ 57 h 116"/>
              <a:gd name="T70" fmla="*/ 38 w 119"/>
              <a:gd name="T71" fmla="*/ 57 h 116"/>
              <a:gd name="T72" fmla="*/ 31 w 119"/>
              <a:gd name="T73" fmla="*/ 60 h 116"/>
              <a:gd name="T74" fmla="*/ 32 w 119"/>
              <a:gd name="T75" fmla="*/ 66 h 116"/>
              <a:gd name="T76" fmla="*/ 34 w 119"/>
              <a:gd name="T77" fmla="*/ 68 h 116"/>
              <a:gd name="T78" fmla="*/ 31 w 119"/>
              <a:gd name="T79" fmla="*/ 70 h 116"/>
              <a:gd name="T80" fmla="*/ 30 w 119"/>
              <a:gd name="T81" fmla="*/ 73 h 116"/>
              <a:gd name="T82" fmla="*/ 30 w 119"/>
              <a:gd name="T83" fmla="*/ 78 h 116"/>
              <a:gd name="T84" fmla="*/ 32 w 119"/>
              <a:gd name="T85" fmla="*/ 81 h 116"/>
              <a:gd name="T86" fmla="*/ 30 w 119"/>
              <a:gd name="T87" fmla="*/ 83 h 116"/>
              <a:gd name="T88" fmla="*/ 28 w 119"/>
              <a:gd name="T89" fmla="*/ 85 h 116"/>
              <a:gd name="T90" fmla="*/ 31 w 119"/>
              <a:gd name="T91" fmla="*/ 93 h 116"/>
              <a:gd name="T92" fmla="*/ 33 w 119"/>
              <a:gd name="T93" fmla="*/ 93 h 116"/>
              <a:gd name="T94" fmla="*/ 38 w 119"/>
              <a:gd name="T95" fmla="*/ 95 h 116"/>
              <a:gd name="T96" fmla="*/ 60 w 119"/>
              <a:gd name="T97" fmla="*/ 96 h 116"/>
              <a:gd name="T98" fmla="*/ 78 w 119"/>
              <a:gd name="T99" fmla="*/ 95 h 116"/>
              <a:gd name="T100" fmla="*/ 92 w 119"/>
              <a:gd name="T101" fmla="*/ 59 h 116"/>
              <a:gd name="T102" fmla="*/ 88 w 119"/>
              <a:gd name="T103" fmla="*/ 55 h 116"/>
              <a:gd name="T104" fmla="*/ 83 w 119"/>
              <a:gd name="T105" fmla="*/ 20 h 116"/>
              <a:gd name="T106" fmla="*/ 79 w 119"/>
              <a:gd name="T107" fmla="*/ 12 h 116"/>
              <a:gd name="T108" fmla="*/ 70 w 119"/>
              <a:gd name="T109" fmla="*/ 15 h 116"/>
              <a:gd name="T110" fmla="*/ 67 w 119"/>
              <a:gd name="T111" fmla="*/ 37 h 116"/>
              <a:gd name="T112" fmla="*/ 66 w 119"/>
              <a:gd name="T113" fmla="*/ 44 h 116"/>
              <a:gd name="T114" fmla="*/ 20 w 119"/>
              <a:gd name="T115" fmla="*/ 26 h 116"/>
              <a:gd name="T116" fmla="*/ 10 w 119"/>
              <a:gd name="T117" fmla="*/ 31 h 116"/>
              <a:gd name="T118" fmla="*/ 15 w 119"/>
              <a:gd name="T119" fmla="*/ 4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 h="116">
                <a:moveTo>
                  <a:pt x="22" y="19"/>
                </a:moveTo>
                <a:cubicBezTo>
                  <a:pt x="58" y="33"/>
                  <a:pt x="58" y="33"/>
                  <a:pt x="58" y="33"/>
                </a:cubicBezTo>
                <a:cubicBezTo>
                  <a:pt x="59" y="24"/>
                  <a:pt x="59" y="21"/>
                  <a:pt x="62" y="12"/>
                </a:cubicBezTo>
                <a:cubicBezTo>
                  <a:pt x="65" y="4"/>
                  <a:pt x="74" y="0"/>
                  <a:pt x="82" y="3"/>
                </a:cubicBezTo>
                <a:cubicBezTo>
                  <a:pt x="90" y="6"/>
                  <a:pt x="94" y="15"/>
                  <a:pt x="91" y="23"/>
                </a:cubicBezTo>
                <a:cubicBezTo>
                  <a:pt x="87" y="34"/>
                  <a:pt x="89" y="41"/>
                  <a:pt x="95" y="49"/>
                </a:cubicBezTo>
                <a:cubicBezTo>
                  <a:pt x="95" y="50"/>
                  <a:pt x="95" y="50"/>
                  <a:pt x="95" y="50"/>
                </a:cubicBezTo>
                <a:cubicBezTo>
                  <a:pt x="99" y="41"/>
                  <a:pt x="99" y="41"/>
                  <a:pt x="99" y="41"/>
                </a:cubicBezTo>
                <a:cubicBezTo>
                  <a:pt x="119" y="49"/>
                  <a:pt x="119" y="49"/>
                  <a:pt x="119" y="49"/>
                </a:cubicBezTo>
                <a:cubicBezTo>
                  <a:pt x="93" y="116"/>
                  <a:pt x="93" y="116"/>
                  <a:pt x="93" y="116"/>
                </a:cubicBezTo>
                <a:cubicBezTo>
                  <a:pt x="73" y="109"/>
                  <a:pt x="73" y="109"/>
                  <a:pt x="73" y="109"/>
                </a:cubicBezTo>
                <a:cubicBezTo>
                  <a:pt x="75" y="103"/>
                  <a:pt x="75" y="103"/>
                  <a:pt x="75" y="103"/>
                </a:cubicBezTo>
                <a:cubicBezTo>
                  <a:pt x="68" y="101"/>
                  <a:pt x="66" y="102"/>
                  <a:pt x="63" y="103"/>
                </a:cubicBezTo>
                <a:cubicBezTo>
                  <a:pt x="60" y="104"/>
                  <a:pt x="57" y="106"/>
                  <a:pt x="53" y="106"/>
                </a:cubicBezTo>
                <a:cubicBezTo>
                  <a:pt x="48" y="106"/>
                  <a:pt x="42" y="105"/>
                  <a:pt x="35" y="102"/>
                </a:cubicBezTo>
                <a:cubicBezTo>
                  <a:pt x="30" y="100"/>
                  <a:pt x="30" y="100"/>
                  <a:pt x="30" y="100"/>
                </a:cubicBezTo>
                <a:cubicBezTo>
                  <a:pt x="28" y="99"/>
                  <a:pt x="28" y="99"/>
                  <a:pt x="28" y="99"/>
                </a:cubicBezTo>
                <a:cubicBezTo>
                  <a:pt x="21" y="97"/>
                  <a:pt x="18" y="89"/>
                  <a:pt x="21" y="83"/>
                </a:cubicBezTo>
                <a:cubicBezTo>
                  <a:pt x="21" y="82"/>
                  <a:pt x="22" y="81"/>
                  <a:pt x="22" y="80"/>
                </a:cubicBezTo>
                <a:cubicBezTo>
                  <a:pt x="21" y="77"/>
                  <a:pt x="21" y="73"/>
                  <a:pt x="22" y="70"/>
                </a:cubicBezTo>
                <a:cubicBezTo>
                  <a:pt x="23" y="69"/>
                  <a:pt x="23" y="68"/>
                  <a:pt x="24" y="67"/>
                </a:cubicBezTo>
                <a:cubicBezTo>
                  <a:pt x="23" y="64"/>
                  <a:pt x="23" y="60"/>
                  <a:pt x="24" y="57"/>
                </a:cubicBezTo>
                <a:cubicBezTo>
                  <a:pt x="25" y="55"/>
                  <a:pt x="26" y="54"/>
                  <a:pt x="27" y="52"/>
                </a:cubicBezTo>
                <a:cubicBezTo>
                  <a:pt x="11" y="46"/>
                  <a:pt x="11" y="46"/>
                  <a:pt x="11" y="46"/>
                </a:cubicBezTo>
                <a:cubicBezTo>
                  <a:pt x="4" y="44"/>
                  <a:pt x="0" y="35"/>
                  <a:pt x="3" y="28"/>
                </a:cubicBezTo>
                <a:cubicBezTo>
                  <a:pt x="6" y="20"/>
                  <a:pt x="14" y="16"/>
                  <a:pt x="22" y="19"/>
                </a:cubicBezTo>
                <a:close/>
                <a:moveTo>
                  <a:pt x="86" y="106"/>
                </a:moveTo>
                <a:cubicBezTo>
                  <a:pt x="88" y="106"/>
                  <a:pt x="90" y="106"/>
                  <a:pt x="90" y="104"/>
                </a:cubicBezTo>
                <a:cubicBezTo>
                  <a:pt x="91" y="102"/>
                  <a:pt x="90" y="100"/>
                  <a:pt x="88" y="99"/>
                </a:cubicBezTo>
                <a:cubicBezTo>
                  <a:pt x="86" y="98"/>
                  <a:pt x="84" y="99"/>
                  <a:pt x="84" y="101"/>
                </a:cubicBezTo>
                <a:cubicBezTo>
                  <a:pt x="83" y="103"/>
                  <a:pt x="84" y="105"/>
                  <a:pt x="86" y="106"/>
                </a:cubicBezTo>
                <a:close/>
                <a:moveTo>
                  <a:pt x="15" y="40"/>
                </a:moveTo>
                <a:cubicBezTo>
                  <a:pt x="41" y="50"/>
                  <a:pt x="41" y="50"/>
                  <a:pt x="41" y="50"/>
                </a:cubicBezTo>
                <a:cubicBezTo>
                  <a:pt x="42" y="50"/>
                  <a:pt x="42" y="50"/>
                  <a:pt x="42" y="50"/>
                </a:cubicBezTo>
                <a:cubicBezTo>
                  <a:pt x="39" y="57"/>
                  <a:pt x="39" y="57"/>
                  <a:pt x="39" y="57"/>
                </a:cubicBezTo>
                <a:cubicBezTo>
                  <a:pt x="38" y="57"/>
                  <a:pt x="38" y="57"/>
                  <a:pt x="38" y="57"/>
                </a:cubicBezTo>
                <a:cubicBezTo>
                  <a:pt x="36" y="56"/>
                  <a:pt x="32" y="57"/>
                  <a:pt x="31" y="60"/>
                </a:cubicBezTo>
                <a:cubicBezTo>
                  <a:pt x="31" y="62"/>
                  <a:pt x="31" y="64"/>
                  <a:pt x="32" y="66"/>
                </a:cubicBezTo>
                <a:cubicBezTo>
                  <a:pt x="34" y="68"/>
                  <a:pt x="34" y="68"/>
                  <a:pt x="34" y="68"/>
                </a:cubicBezTo>
                <a:cubicBezTo>
                  <a:pt x="31" y="70"/>
                  <a:pt x="31" y="70"/>
                  <a:pt x="31" y="70"/>
                </a:cubicBezTo>
                <a:cubicBezTo>
                  <a:pt x="31" y="71"/>
                  <a:pt x="30" y="72"/>
                  <a:pt x="30" y="73"/>
                </a:cubicBezTo>
                <a:cubicBezTo>
                  <a:pt x="29" y="75"/>
                  <a:pt x="29" y="77"/>
                  <a:pt x="30" y="78"/>
                </a:cubicBezTo>
                <a:cubicBezTo>
                  <a:pt x="32" y="81"/>
                  <a:pt x="32" y="81"/>
                  <a:pt x="32" y="81"/>
                </a:cubicBezTo>
                <a:cubicBezTo>
                  <a:pt x="30" y="83"/>
                  <a:pt x="30" y="83"/>
                  <a:pt x="30" y="83"/>
                </a:cubicBezTo>
                <a:cubicBezTo>
                  <a:pt x="29" y="84"/>
                  <a:pt x="28" y="85"/>
                  <a:pt x="28" y="85"/>
                </a:cubicBezTo>
                <a:cubicBezTo>
                  <a:pt x="27" y="88"/>
                  <a:pt x="28" y="92"/>
                  <a:pt x="31" y="93"/>
                </a:cubicBezTo>
                <a:cubicBezTo>
                  <a:pt x="33" y="93"/>
                  <a:pt x="33" y="93"/>
                  <a:pt x="33" y="93"/>
                </a:cubicBezTo>
                <a:cubicBezTo>
                  <a:pt x="38" y="95"/>
                  <a:pt x="38" y="95"/>
                  <a:pt x="38" y="95"/>
                </a:cubicBezTo>
                <a:cubicBezTo>
                  <a:pt x="51" y="100"/>
                  <a:pt x="56" y="97"/>
                  <a:pt x="60" y="96"/>
                </a:cubicBezTo>
                <a:cubicBezTo>
                  <a:pt x="64" y="94"/>
                  <a:pt x="68" y="92"/>
                  <a:pt x="78" y="95"/>
                </a:cubicBezTo>
                <a:cubicBezTo>
                  <a:pt x="92" y="59"/>
                  <a:pt x="92" y="59"/>
                  <a:pt x="92" y="59"/>
                </a:cubicBezTo>
                <a:cubicBezTo>
                  <a:pt x="90" y="58"/>
                  <a:pt x="89" y="56"/>
                  <a:pt x="88" y="55"/>
                </a:cubicBezTo>
                <a:cubicBezTo>
                  <a:pt x="81" y="43"/>
                  <a:pt x="78" y="34"/>
                  <a:pt x="83" y="20"/>
                </a:cubicBezTo>
                <a:cubicBezTo>
                  <a:pt x="85" y="17"/>
                  <a:pt x="83" y="13"/>
                  <a:pt x="79" y="12"/>
                </a:cubicBezTo>
                <a:cubicBezTo>
                  <a:pt x="76" y="10"/>
                  <a:pt x="72" y="12"/>
                  <a:pt x="70" y="15"/>
                </a:cubicBezTo>
                <a:cubicBezTo>
                  <a:pt x="67" y="24"/>
                  <a:pt x="67" y="27"/>
                  <a:pt x="67" y="37"/>
                </a:cubicBezTo>
                <a:cubicBezTo>
                  <a:pt x="67" y="39"/>
                  <a:pt x="66" y="42"/>
                  <a:pt x="66" y="44"/>
                </a:cubicBezTo>
                <a:cubicBezTo>
                  <a:pt x="20" y="26"/>
                  <a:pt x="20" y="26"/>
                  <a:pt x="20" y="26"/>
                </a:cubicBezTo>
                <a:cubicBezTo>
                  <a:pt x="16" y="25"/>
                  <a:pt x="12" y="27"/>
                  <a:pt x="10" y="31"/>
                </a:cubicBezTo>
                <a:cubicBezTo>
                  <a:pt x="9" y="34"/>
                  <a:pt x="11" y="38"/>
                  <a:pt x="15" y="40"/>
                </a:cubicBez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37" name="Freeform 96"/>
          <p:cNvSpPr>
            <a:spLocks noEditPoints="1"/>
          </p:cNvSpPr>
          <p:nvPr/>
        </p:nvSpPr>
        <p:spPr bwMode="auto">
          <a:xfrm>
            <a:off x="10844899" y="4227431"/>
            <a:ext cx="344993" cy="302419"/>
          </a:xfrm>
          <a:custGeom>
            <a:avLst/>
            <a:gdLst>
              <a:gd name="T0" fmla="*/ 144 w 144"/>
              <a:gd name="T1" fmla="*/ 41 h 126"/>
              <a:gd name="T2" fmla="*/ 102 w 144"/>
              <a:gd name="T3" fmla="*/ 0 h 126"/>
              <a:gd name="T4" fmla="*/ 72 w 144"/>
              <a:gd name="T5" fmla="*/ 14 h 126"/>
              <a:gd name="T6" fmla="*/ 41 w 144"/>
              <a:gd name="T7" fmla="*/ 0 h 126"/>
              <a:gd name="T8" fmla="*/ 0 w 144"/>
              <a:gd name="T9" fmla="*/ 41 h 126"/>
              <a:gd name="T10" fmla="*/ 13 w 144"/>
              <a:gd name="T11" fmla="*/ 72 h 126"/>
              <a:gd name="T12" fmla="*/ 13 w 144"/>
              <a:gd name="T13" fmla="*/ 72 h 126"/>
              <a:gd name="T14" fmla="*/ 58 w 144"/>
              <a:gd name="T15" fmla="*/ 117 h 126"/>
              <a:gd name="T16" fmla="*/ 72 w 144"/>
              <a:gd name="T17" fmla="*/ 126 h 126"/>
              <a:gd name="T18" fmla="*/ 85 w 144"/>
              <a:gd name="T19" fmla="*/ 117 h 126"/>
              <a:gd name="T20" fmla="*/ 130 w 144"/>
              <a:gd name="T21" fmla="*/ 72 h 126"/>
              <a:gd name="T22" fmla="*/ 130 w 144"/>
              <a:gd name="T23" fmla="*/ 72 h 126"/>
              <a:gd name="T24" fmla="*/ 144 w 144"/>
              <a:gd name="T25" fmla="*/ 41 h 126"/>
              <a:gd name="T26" fmla="*/ 118 w 144"/>
              <a:gd name="T27" fmla="*/ 59 h 126"/>
              <a:gd name="T28" fmla="*/ 73 w 144"/>
              <a:gd name="T29" fmla="*/ 104 h 126"/>
              <a:gd name="T30" fmla="*/ 72 w 144"/>
              <a:gd name="T31" fmla="*/ 105 h 126"/>
              <a:gd name="T32" fmla="*/ 71 w 144"/>
              <a:gd name="T33" fmla="*/ 104 h 126"/>
              <a:gd name="T34" fmla="*/ 25 w 144"/>
              <a:gd name="T35" fmla="*/ 59 h 126"/>
              <a:gd name="T36" fmla="*/ 18 w 144"/>
              <a:gd name="T37" fmla="*/ 41 h 126"/>
              <a:gd name="T38" fmla="*/ 41 w 144"/>
              <a:gd name="T39" fmla="*/ 18 h 126"/>
              <a:gd name="T40" fmla="*/ 58 w 144"/>
              <a:gd name="T41" fmla="*/ 26 h 126"/>
              <a:gd name="T42" fmla="*/ 72 w 144"/>
              <a:gd name="T43" fmla="*/ 40 h 126"/>
              <a:gd name="T44" fmla="*/ 85 w 144"/>
              <a:gd name="T45" fmla="*/ 26 h 126"/>
              <a:gd name="T46" fmla="*/ 102 w 144"/>
              <a:gd name="T47" fmla="*/ 18 h 126"/>
              <a:gd name="T48" fmla="*/ 126 w 144"/>
              <a:gd name="T49" fmla="*/ 41 h 126"/>
              <a:gd name="T50" fmla="*/ 118 w 144"/>
              <a:gd name="T51"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6">
                <a:moveTo>
                  <a:pt x="144" y="41"/>
                </a:moveTo>
                <a:cubicBezTo>
                  <a:pt x="144" y="19"/>
                  <a:pt x="125" y="0"/>
                  <a:pt x="102" y="0"/>
                </a:cubicBezTo>
                <a:cubicBezTo>
                  <a:pt x="90" y="0"/>
                  <a:pt x="79" y="5"/>
                  <a:pt x="72" y="14"/>
                </a:cubicBezTo>
                <a:cubicBezTo>
                  <a:pt x="64" y="5"/>
                  <a:pt x="53" y="0"/>
                  <a:pt x="41" y="0"/>
                </a:cubicBezTo>
                <a:cubicBezTo>
                  <a:pt x="18" y="0"/>
                  <a:pt x="0" y="19"/>
                  <a:pt x="0" y="41"/>
                </a:cubicBezTo>
                <a:cubicBezTo>
                  <a:pt x="0" y="54"/>
                  <a:pt x="5" y="65"/>
                  <a:pt x="13" y="72"/>
                </a:cubicBezTo>
                <a:cubicBezTo>
                  <a:pt x="13" y="72"/>
                  <a:pt x="13" y="72"/>
                  <a:pt x="13" y="72"/>
                </a:cubicBezTo>
                <a:cubicBezTo>
                  <a:pt x="58" y="117"/>
                  <a:pt x="58" y="117"/>
                  <a:pt x="58" y="117"/>
                </a:cubicBezTo>
                <a:cubicBezTo>
                  <a:pt x="63" y="122"/>
                  <a:pt x="67" y="126"/>
                  <a:pt x="72" y="126"/>
                </a:cubicBezTo>
                <a:cubicBezTo>
                  <a:pt x="76" y="126"/>
                  <a:pt x="81" y="122"/>
                  <a:pt x="85" y="117"/>
                </a:cubicBezTo>
                <a:cubicBezTo>
                  <a:pt x="130" y="72"/>
                  <a:pt x="130" y="72"/>
                  <a:pt x="130" y="72"/>
                </a:cubicBezTo>
                <a:cubicBezTo>
                  <a:pt x="130" y="72"/>
                  <a:pt x="130" y="72"/>
                  <a:pt x="130" y="72"/>
                </a:cubicBezTo>
                <a:cubicBezTo>
                  <a:pt x="139" y="65"/>
                  <a:pt x="144" y="54"/>
                  <a:pt x="144" y="41"/>
                </a:cubicBezTo>
                <a:close/>
                <a:moveTo>
                  <a:pt x="118" y="59"/>
                </a:moveTo>
                <a:cubicBezTo>
                  <a:pt x="73" y="104"/>
                  <a:pt x="73" y="104"/>
                  <a:pt x="73" y="104"/>
                </a:cubicBezTo>
                <a:cubicBezTo>
                  <a:pt x="72" y="105"/>
                  <a:pt x="72" y="105"/>
                  <a:pt x="72" y="105"/>
                </a:cubicBezTo>
                <a:cubicBezTo>
                  <a:pt x="72" y="105"/>
                  <a:pt x="71" y="105"/>
                  <a:pt x="71" y="104"/>
                </a:cubicBezTo>
                <a:cubicBezTo>
                  <a:pt x="25" y="59"/>
                  <a:pt x="25" y="59"/>
                  <a:pt x="25" y="59"/>
                </a:cubicBezTo>
                <a:cubicBezTo>
                  <a:pt x="20" y="54"/>
                  <a:pt x="18" y="48"/>
                  <a:pt x="18" y="41"/>
                </a:cubicBezTo>
                <a:cubicBezTo>
                  <a:pt x="18" y="29"/>
                  <a:pt x="28" y="18"/>
                  <a:pt x="41" y="18"/>
                </a:cubicBezTo>
                <a:cubicBezTo>
                  <a:pt x="48" y="18"/>
                  <a:pt x="54" y="21"/>
                  <a:pt x="58" y="26"/>
                </a:cubicBezTo>
                <a:cubicBezTo>
                  <a:pt x="72" y="40"/>
                  <a:pt x="72" y="40"/>
                  <a:pt x="72" y="40"/>
                </a:cubicBezTo>
                <a:cubicBezTo>
                  <a:pt x="85" y="26"/>
                  <a:pt x="85" y="26"/>
                  <a:pt x="85" y="26"/>
                </a:cubicBezTo>
                <a:cubicBezTo>
                  <a:pt x="90" y="21"/>
                  <a:pt x="96" y="18"/>
                  <a:pt x="102" y="18"/>
                </a:cubicBezTo>
                <a:cubicBezTo>
                  <a:pt x="115" y="18"/>
                  <a:pt x="126" y="29"/>
                  <a:pt x="126" y="41"/>
                </a:cubicBezTo>
                <a:cubicBezTo>
                  <a:pt x="126" y="48"/>
                  <a:pt x="123" y="54"/>
                  <a:pt x="118" y="59"/>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38" name="Freeform 97"/>
          <p:cNvSpPr>
            <a:spLocks noEditPoints="1"/>
          </p:cNvSpPr>
          <p:nvPr/>
        </p:nvSpPr>
        <p:spPr bwMode="auto">
          <a:xfrm>
            <a:off x="10891876" y="4553339"/>
            <a:ext cx="146805" cy="146805"/>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55 h 61"/>
              <a:gd name="T12" fmla="*/ 6 w 61"/>
              <a:gd name="T13" fmla="*/ 30 h 61"/>
              <a:gd name="T14" fmla="*/ 31 w 61"/>
              <a:gd name="T15" fmla="*/ 6 h 61"/>
              <a:gd name="T16" fmla="*/ 55 w 61"/>
              <a:gd name="T17" fmla="*/ 30 h 61"/>
              <a:gd name="T18" fmla="*/ 31 w 61"/>
              <a:gd name="T19" fmla="*/ 55 h 61"/>
              <a:gd name="T20" fmla="*/ 27 w 61"/>
              <a:gd name="T21" fmla="*/ 15 h 61"/>
              <a:gd name="T22" fmla="*/ 34 w 61"/>
              <a:gd name="T23" fmla="*/ 15 h 61"/>
              <a:gd name="T24" fmla="*/ 34 w 61"/>
              <a:gd name="T25" fmla="*/ 23 h 61"/>
              <a:gd name="T26" fmla="*/ 27 w 61"/>
              <a:gd name="T27" fmla="*/ 23 h 61"/>
              <a:gd name="T28" fmla="*/ 27 w 61"/>
              <a:gd name="T29" fmla="*/ 15 h 61"/>
              <a:gd name="T30" fmla="*/ 38 w 61"/>
              <a:gd name="T31" fmla="*/ 46 h 61"/>
              <a:gd name="T32" fmla="*/ 23 w 61"/>
              <a:gd name="T33" fmla="*/ 46 h 61"/>
              <a:gd name="T34" fmla="*/ 23 w 61"/>
              <a:gd name="T35" fmla="*/ 42 h 61"/>
              <a:gd name="T36" fmla="*/ 27 w 61"/>
              <a:gd name="T37" fmla="*/ 42 h 61"/>
              <a:gd name="T38" fmla="*/ 27 w 61"/>
              <a:gd name="T39" fmla="*/ 30 h 61"/>
              <a:gd name="T40" fmla="*/ 23 w 61"/>
              <a:gd name="T41" fmla="*/ 30 h 61"/>
              <a:gd name="T42" fmla="*/ 23 w 61"/>
              <a:gd name="T43" fmla="*/ 27 h 61"/>
              <a:gd name="T44" fmla="*/ 34 w 61"/>
              <a:gd name="T45" fmla="*/ 27 h 61"/>
              <a:gd name="T46" fmla="*/ 34 w 61"/>
              <a:gd name="T47" fmla="*/ 42 h 61"/>
              <a:gd name="T48" fmla="*/ 38 w 61"/>
              <a:gd name="T49" fmla="*/ 42 h 61"/>
              <a:gd name="T50" fmla="*/ 38 w 61"/>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1">
                <a:moveTo>
                  <a:pt x="31" y="0"/>
                </a:moveTo>
                <a:cubicBezTo>
                  <a:pt x="14" y="0"/>
                  <a:pt x="0" y="14"/>
                  <a:pt x="0" y="30"/>
                </a:cubicBezTo>
                <a:cubicBezTo>
                  <a:pt x="0" y="47"/>
                  <a:pt x="14" y="61"/>
                  <a:pt x="31" y="61"/>
                </a:cubicBezTo>
                <a:cubicBezTo>
                  <a:pt x="47" y="61"/>
                  <a:pt x="61" y="47"/>
                  <a:pt x="61" y="30"/>
                </a:cubicBezTo>
                <a:cubicBezTo>
                  <a:pt x="61" y="14"/>
                  <a:pt x="47" y="0"/>
                  <a:pt x="31" y="0"/>
                </a:cubicBezTo>
                <a:close/>
                <a:moveTo>
                  <a:pt x="31" y="55"/>
                </a:moveTo>
                <a:cubicBezTo>
                  <a:pt x="17" y="55"/>
                  <a:pt x="6" y="44"/>
                  <a:pt x="6" y="30"/>
                </a:cubicBezTo>
                <a:cubicBezTo>
                  <a:pt x="6" y="17"/>
                  <a:pt x="17" y="6"/>
                  <a:pt x="31" y="6"/>
                </a:cubicBezTo>
                <a:cubicBezTo>
                  <a:pt x="44" y="6"/>
                  <a:pt x="55" y="17"/>
                  <a:pt x="55" y="30"/>
                </a:cubicBezTo>
                <a:cubicBezTo>
                  <a:pt x="55" y="44"/>
                  <a:pt x="44" y="55"/>
                  <a:pt x="31"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6"/>
                </a:moveTo>
                <a:cubicBezTo>
                  <a:pt x="23" y="46"/>
                  <a:pt x="23" y="46"/>
                  <a:pt x="23" y="46"/>
                </a:cubicBezTo>
                <a:cubicBezTo>
                  <a:pt x="23" y="42"/>
                  <a:pt x="23" y="42"/>
                  <a:pt x="23" y="42"/>
                </a:cubicBezTo>
                <a:cubicBezTo>
                  <a:pt x="27" y="42"/>
                  <a:pt x="27" y="42"/>
                  <a:pt x="27" y="42"/>
                </a:cubicBezTo>
                <a:cubicBezTo>
                  <a:pt x="27" y="30"/>
                  <a:pt x="27" y="30"/>
                  <a:pt x="27" y="30"/>
                </a:cubicBezTo>
                <a:cubicBezTo>
                  <a:pt x="23" y="30"/>
                  <a:pt x="23" y="30"/>
                  <a:pt x="23" y="30"/>
                </a:cubicBezTo>
                <a:cubicBezTo>
                  <a:pt x="23" y="27"/>
                  <a:pt x="23" y="27"/>
                  <a:pt x="23" y="27"/>
                </a:cubicBezTo>
                <a:cubicBezTo>
                  <a:pt x="34" y="27"/>
                  <a:pt x="34" y="27"/>
                  <a:pt x="34" y="27"/>
                </a:cubicBezTo>
                <a:cubicBezTo>
                  <a:pt x="34" y="42"/>
                  <a:pt x="34" y="42"/>
                  <a:pt x="34" y="42"/>
                </a:cubicBezTo>
                <a:cubicBezTo>
                  <a:pt x="38" y="42"/>
                  <a:pt x="38" y="42"/>
                  <a:pt x="38" y="42"/>
                </a:cubicBezTo>
                <a:lnTo>
                  <a:pt x="38" y="46"/>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39" name="Freeform 98"/>
          <p:cNvSpPr>
            <a:spLocks noEditPoints="1"/>
          </p:cNvSpPr>
          <p:nvPr/>
        </p:nvSpPr>
        <p:spPr bwMode="auto">
          <a:xfrm>
            <a:off x="10928577" y="4798504"/>
            <a:ext cx="224612" cy="226080"/>
          </a:xfrm>
          <a:custGeom>
            <a:avLst/>
            <a:gdLst>
              <a:gd name="T0" fmla="*/ 85 w 94"/>
              <a:gd name="T1" fmla="*/ 20 h 94"/>
              <a:gd name="T2" fmla="*/ 37 w 94"/>
              <a:gd name="T3" fmla="*/ 2 h 94"/>
              <a:gd name="T4" fmla="*/ 20 w 94"/>
              <a:gd name="T5" fmla="*/ 10 h 94"/>
              <a:gd name="T6" fmla="*/ 2 w 94"/>
              <a:gd name="T7" fmla="*/ 57 h 94"/>
              <a:gd name="T8" fmla="*/ 10 w 94"/>
              <a:gd name="T9" fmla="*/ 74 h 94"/>
              <a:gd name="T10" fmla="*/ 57 w 94"/>
              <a:gd name="T11" fmla="*/ 92 h 94"/>
              <a:gd name="T12" fmla="*/ 74 w 94"/>
              <a:gd name="T13" fmla="*/ 84 h 94"/>
              <a:gd name="T14" fmla="*/ 92 w 94"/>
              <a:gd name="T15" fmla="*/ 37 h 94"/>
              <a:gd name="T16" fmla="*/ 85 w 94"/>
              <a:gd name="T17" fmla="*/ 20 h 94"/>
              <a:gd name="T18" fmla="*/ 36 w 94"/>
              <a:gd name="T19" fmla="*/ 38 h 94"/>
              <a:gd name="T20" fmla="*/ 62 w 94"/>
              <a:gd name="T21" fmla="*/ 47 h 94"/>
              <a:gd name="T22" fmla="*/ 61 w 94"/>
              <a:gd name="T23" fmla="*/ 52 h 94"/>
              <a:gd name="T24" fmla="*/ 42 w 94"/>
              <a:gd name="T25" fmla="*/ 61 h 94"/>
              <a:gd name="T26" fmla="*/ 33 w 94"/>
              <a:gd name="T27" fmla="*/ 42 h 94"/>
              <a:gd name="T28" fmla="*/ 36 w 94"/>
              <a:gd name="T29" fmla="*/ 38 h 94"/>
              <a:gd name="T30" fmla="*/ 76 w 94"/>
              <a:gd name="T31" fmla="*/ 53 h 94"/>
              <a:gd name="T32" fmla="*/ 69 w 94"/>
              <a:gd name="T33" fmla="*/ 71 h 94"/>
              <a:gd name="T34" fmla="*/ 66 w 94"/>
              <a:gd name="T35" fmla="*/ 80 h 94"/>
              <a:gd name="T36" fmla="*/ 59 w 94"/>
              <a:gd name="T37" fmla="*/ 82 h 94"/>
              <a:gd name="T38" fmla="*/ 15 w 94"/>
              <a:gd name="T39" fmla="*/ 65 h 94"/>
              <a:gd name="T40" fmla="*/ 12 w 94"/>
              <a:gd name="T41" fmla="*/ 59 h 94"/>
              <a:gd name="T42" fmla="*/ 15 w 94"/>
              <a:gd name="T43" fmla="*/ 50 h 94"/>
              <a:gd name="T44" fmla="*/ 22 w 94"/>
              <a:gd name="T45" fmla="*/ 32 h 94"/>
              <a:gd name="T46" fmla="*/ 22 w 94"/>
              <a:gd name="T47" fmla="*/ 32 h 94"/>
              <a:gd name="T48" fmla="*/ 29 w 94"/>
              <a:gd name="T49" fmla="*/ 35 h 94"/>
              <a:gd name="T50" fmla="*/ 27 w 94"/>
              <a:gd name="T51" fmla="*/ 39 h 94"/>
              <a:gd name="T52" fmla="*/ 39 w 94"/>
              <a:gd name="T53" fmla="*/ 67 h 94"/>
              <a:gd name="T54" fmla="*/ 67 w 94"/>
              <a:gd name="T55" fmla="*/ 55 h 94"/>
              <a:gd name="T56" fmla="*/ 69 w 94"/>
              <a:gd name="T57" fmla="*/ 50 h 94"/>
              <a:gd name="T58" fmla="*/ 76 w 94"/>
              <a:gd name="T59" fmla="*/ 53 h 94"/>
              <a:gd name="T60" fmla="*/ 82 w 94"/>
              <a:gd name="T61" fmla="*/ 37 h 94"/>
              <a:gd name="T62" fmla="*/ 79 w 94"/>
              <a:gd name="T63" fmla="*/ 38 h 94"/>
              <a:gd name="T64" fmla="*/ 74 w 94"/>
              <a:gd name="T65" fmla="*/ 37 h 94"/>
              <a:gd name="T66" fmla="*/ 73 w 94"/>
              <a:gd name="T67" fmla="*/ 34 h 94"/>
              <a:gd name="T68" fmla="*/ 74 w 94"/>
              <a:gd name="T69" fmla="*/ 29 h 94"/>
              <a:gd name="T70" fmla="*/ 77 w 94"/>
              <a:gd name="T71" fmla="*/ 28 h 94"/>
              <a:gd name="T72" fmla="*/ 82 w 94"/>
              <a:gd name="T73" fmla="*/ 29 h 94"/>
              <a:gd name="T74" fmla="*/ 83 w 94"/>
              <a:gd name="T75" fmla="*/ 33 h 94"/>
              <a:gd name="T76" fmla="*/ 82 w 94"/>
              <a:gd name="T7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94">
                <a:moveTo>
                  <a:pt x="85" y="20"/>
                </a:moveTo>
                <a:cubicBezTo>
                  <a:pt x="37" y="2"/>
                  <a:pt x="37" y="2"/>
                  <a:pt x="37" y="2"/>
                </a:cubicBezTo>
                <a:cubicBezTo>
                  <a:pt x="30" y="0"/>
                  <a:pt x="23" y="3"/>
                  <a:pt x="20" y="10"/>
                </a:cubicBezTo>
                <a:cubicBezTo>
                  <a:pt x="2" y="57"/>
                  <a:pt x="2" y="57"/>
                  <a:pt x="2" y="57"/>
                </a:cubicBezTo>
                <a:cubicBezTo>
                  <a:pt x="0" y="64"/>
                  <a:pt x="3" y="71"/>
                  <a:pt x="10" y="74"/>
                </a:cubicBezTo>
                <a:cubicBezTo>
                  <a:pt x="57" y="92"/>
                  <a:pt x="57" y="92"/>
                  <a:pt x="57" y="92"/>
                </a:cubicBezTo>
                <a:cubicBezTo>
                  <a:pt x="64" y="94"/>
                  <a:pt x="71" y="91"/>
                  <a:pt x="74" y="84"/>
                </a:cubicBezTo>
                <a:cubicBezTo>
                  <a:pt x="92" y="37"/>
                  <a:pt x="92" y="37"/>
                  <a:pt x="92" y="37"/>
                </a:cubicBezTo>
                <a:cubicBezTo>
                  <a:pt x="94" y="30"/>
                  <a:pt x="91" y="23"/>
                  <a:pt x="85" y="20"/>
                </a:cubicBezTo>
                <a:close/>
                <a:moveTo>
                  <a:pt x="36" y="38"/>
                </a:moveTo>
                <a:cubicBezTo>
                  <a:pt x="62" y="47"/>
                  <a:pt x="62" y="47"/>
                  <a:pt x="62" y="47"/>
                </a:cubicBezTo>
                <a:cubicBezTo>
                  <a:pt x="62" y="49"/>
                  <a:pt x="61" y="51"/>
                  <a:pt x="61" y="52"/>
                </a:cubicBezTo>
                <a:cubicBezTo>
                  <a:pt x="58" y="60"/>
                  <a:pt x="49" y="64"/>
                  <a:pt x="42" y="61"/>
                </a:cubicBezTo>
                <a:cubicBezTo>
                  <a:pt x="34" y="58"/>
                  <a:pt x="31" y="49"/>
                  <a:pt x="33" y="42"/>
                </a:cubicBezTo>
                <a:cubicBezTo>
                  <a:pt x="34" y="40"/>
                  <a:pt x="35" y="39"/>
                  <a:pt x="36" y="38"/>
                </a:cubicBezTo>
                <a:close/>
                <a:moveTo>
                  <a:pt x="76" y="53"/>
                </a:moveTo>
                <a:cubicBezTo>
                  <a:pt x="69" y="71"/>
                  <a:pt x="69" y="71"/>
                  <a:pt x="69" y="71"/>
                </a:cubicBezTo>
                <a:cubicBezTo>
                  <a:pt x="66" y="80"/>
                  <a:pt x="66" y="80"/>
                  <a:pt x="66" y="80"/>
                </a:cubicBezTo>
                <a:cubicBezTo>
                  <a:pt x="65" y="82"/>
                  <a:pt x="62" y="83"/>
                  <a:pt x="59" y="82"/>
                </a:cubicBezTo>
                <a:cubicBezTo>
                  <a:pt x="15" y="65"/>
                  <a:pt x="15" y="65"/>
                  <a:pt x="15" y="65"/>
                </a:cubicBezTo>
                <a:cubicBezTo>
                  <a:pt x="12" y="64"/>
                  <a:pt x="11" y="62"/>
                  <a:pt x="12" y="59"/>
                </a:cubicBezTo>
                <a:cubicBezTo>
                  <a:pt x="15" y="50"/>
                  <a:pt x="15" y="50"/>
                  <a:pt x="15" y="50"/>
                </a:cubicBezTo>
                <a:cubicBezTo>
                  <a:pt x="22" y="32"/>
                  <a:pt x="22" y="32"/>
                  <a:pt x="22" y="32"/>
                </a:cubicBezTo>
                <a:cubicBezTo>
                  <a:pt x="22" y="32"/>
                  <a:pt x="22" y="32"/>
                  <a:pt x="22" y="32"/>
                </a:cubicBezTo>
                <a:cubicBezTo>
                  <a:pt x="29" y="35"/>
                  <a:pt x="29" y="35"/>
                  <a:pt x="29" y="35"/>
                </a:cubicBezTo>
                <a:cubicBezTo>
                  <a:pt x="28" y="36"/>
                  <a:pt x="27" y="38"/>
                  <a:pt x="27" y="39"/>
                </a:cubicBezTo>
                <a:cubicBezTo>
                  <a:pt x="23" y="51"/>
                  <a:pt x="28" y="63"/>
                  <a:pt x="39" y="67"/>
                </a:cubicBezTo>
                <a:cubicBezTo>
                  <a:pt x="51" y="72"/>
                  <a:pt x="63" y="66"/>
                  <a:pt x="67" y="55"/>
                </a:cubicBezTo>
                <a:cubicBezTo>
                  <a:pt x="68" y="53"/>
                  <a:pt x="68" y="52"/>
                  <a:pt x="69" y="50"/>
                </a:cubicBezTo>
                <a:cubicBezTo>
                  <a:pt x="76" y="53"/>
                  <a:pt x="76" y="53"/>
                  <a:pt x="76" y="53"/>
                </a:cubicBezTo>
                <a:close/>
                <a:moveTo>
                  <a:pt x="82" y="37"/>
                </a:moveTo>
                <a:cubicBezTo>
                  <a:pt x="81" y="38"/>
                  <a:pt x="80" y="39"/>
                  <a:pt x="79" y="38"/>
                </a:cubicBezTo>
                <a:cubicBezTo>
                  <a:pt x="74" y="37"/>
                  <a:pt x="74" y="37"/>
                  <a:pt x="74" y="37"/>
                </a:cubicBezTo>
                <a:cubicBezTo>
                  <a:pt x="73" y="36"/>
                  <a:pt x="72" y="35"/>
                  <a:pt x="73" y="34"/>
                </a:cubicBezTo>
                <a:cubicBezTo>
                  <a:pt x="74" y="29"/>
                  <a:pt x="74" y="29"/>
                  <a:pt x="74" y="29"/>
                </a:cubicBezTo>
                <a:cubicBezTo>
                  <a:pt x="75" y="28"/>
                  <a:pt x="76" y="27"/>
                  <a:pt x="77" y="28"/>
                </a:cubicBezTo>
                <a:cubicBezTo>
                  <a:pt x="82" y="29"/>
                  <a:pt x="82" y="29"/>
                  <a:pt x="82" y="29"/>
                </a:cubicBezTo>
                <a:cubicBezTo>
                  <a:pt x="83" y="30"/>
                  <a:pt x="84" y="31"/>
                  <a:pt x="83" y="33"/>
                </a:cubicBezTo>
                <a:lnTo>
                  <a:pt x="82" y="37"/>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40" name="Freeform 99"/>
          <p:cNvSpPr>
            <a:spLocks noEditPoints="1"/>
          </p:cNvSpPr>
          <p:nvPr/>
        </p:nvSpPr>
        <p:spPr bwMode="auto">
          <a:xfrm>
            <a:off x="11068043" y="3776740"/>
            <a:ext cx="126252" cy="126252"/>
          </a:xfrm>
          <a:custGeom>
            <a:avLst/>
            <a:gdLst>
              <a:gd name="T0" fmla="*/ 44 w 53"/>
              <a:gd name="T1" fmla="*/ 0 h 53"/>
              <a:gd name="T2" fmla="*/ 9 w 53"/>
              <a:gd name="T3" fmla="*/ 0 h 53"/>
              <a:gd name="T4" fmla="*/ 0 w 53"/>
              <a:gd name="T5" fmla="*/ 9 h 53"/>
              <a:gd name="T6" fmla="*/ 0 w 53"/>
              <a:gd name="T7" fmla="*/ 44 h 53"/>
              <a:gd name="T8" fmla="*/ 9 w 53"/>
              <a:gd name="T9" fmla="*/ 53 h 53"/>
              <a:gd name="T10" fmla="*/ 44 w 53"/>
              <a:gd name="T11" fmla="*/ 53 h 53"/>
              <a:gd name="T12" fmla="*/ 53 w 53"/>
              <a:gd name="T13" fmla="*/ 44 h 53"/>
              <a:gd name="T14" fmla="*/ 53 w 53"/>
              <a:gd name="T15" fmla="*/ 9 h 53"/>
              <a:gd name="T16" fmla="*/ 44 w 53"/>
              <a:gd name="T17" fmla="*/ 0 h 53"/>
              <a:gd name="T18" fmla="*/ 20 w 53"/>
              <a:gd name="T19" fmla="*/ 43 h 53"/>
              <a:gd name="T20" fmla="*/ 13 w 53"/>
              <a:gd name="T21" fmla="*/ 43 h 53"/>
              <a:gd name="T22" fmla="*/ 13 w 53"/>
              <a:gd name="T23" fmla="*/ 20 h 53"/>
              <a:gd name="T24" fmla="*/ 20 w 53"/>
              <a:gd name="T25" fmla="*/ 20 h 53"/>
              <a:gd name="T26" fmla="*/ 20 w 53"/>
              <a:gd name="T27" fmla="*/ 43 h 53"/>
              <a:gd name="T28" fmla="*/ 17 w 53"/>
              <a:gd name="T29" fmla="*/ 16 h 53"/>
              <a:gd name="T30" fmla="*/ 13 w 53"/>
              <a:gd name="T31" fmla="*/ 13 h 53"/>
              <a:gd name="T32" fmla="*/ 17 w 53"/>
              <a:gd name="T33" fmla="*/ 10 h 53"/>
              <a:gd name="T34" fmla="*/ 20 w 53"/>
              <a:gd name="T35" fmla="*/ 13 h 53"/>
              <a:gd name="T36" fmla="*/ 17 w 53"/>
              <a:gd name="T37" fmla="*/ 16 h 53"/>
              <a:gd name="T38" fmla="*/ 43 w 53"/>
              <a:gd name="T39" fmla="*/ 43 h 53"/>
              <a:gd name="T40" fmla="*/ 37 w 53"/>
              <a:gd name="T41" fmla="*/ 43 h 53"/>
              <a:gd name="T42" fmla="*/ 37 w 53"/>
              <a:gd name="T43" fmla="*/ 30 h 53"/>
              <a:gd name="T44" fmla="*/ 33 w 53"/>
              <a:gd name="T45" fmla="*/ 26 h 53"/>
              <a:gd name="T46" fmla="*/ 30 w 53"/>
              <a:gd name="T47" fmla="*/ 30 h 53"/>
              <a:gd name="T48" fmla="*/ 30 w 53"/>
              <a:gd name="T49" fmla="*/ 43 h 53"/>
              <a:gd name="T50" fmla="*/ 23 w 53"/>
              <a:gd name="T51" fmla="*/ 43 h 53"/>
              <a:gd name="T52" fmla="*/ 23 w 53"/>
              <a:gd name="T53" fmla="*/ 20 h 53"/>
              <a:gd name="T54" fmla="*/ 30 w 53"/>
              <a:gd name="T55" fmla="*/ 20 h 53"/>
              <a:gd name="T56" fmla="*/ 30 w 53"/>
              <a:gd name="T57" fmla="*/ 24 h 53"/>
              <a:gd name="T58" fmla="*/ 36 w 53"/>
              <a:gd name="T59" fmla="*/ 20 h 53"/>
              <a:gd name="T60" fmla="*/ 43 w 53"/>
              <a:gd name="T61" fmla="*/ 28 h 53"/>
              <a:gd name="T62" fmla="*/ 43 w 53"/>
              <a:gd name="T6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3">
                <a:moveTo>
                  <a:pt x="44" y="0"/>
                </a:moveTo>
                <a:cubicBezTo>
                  <a:pt x="9" y="0"/>
                  <a:pt x="9" y="0"/>
                  <a:pt x="9" y="0"/>
                </a:cubicBezTo>
                <a:cubicBezTo>
                  <a:pt x="4" y="0"/>
                  <a:pt x="0" y="4"/>
                  <a:pt x="0" y="9"/>
                </a:cubicBezTo>
                <a:cubicBezTo>
                  <a:pt x="0" y="44"/>
                  <a:pt x="0" y="44"/>
                  <a:pt x="0" y="44"/>
                </a:cubicBezTo>
                <a:cubicBezTo>
                  <a:pt x="0" y="49"/>
                  <a:pt x="4" y="53"/>
                  <a:pt x="9" y="53"/>
                </a:cubicBezTo>
                <a:cubicBezTo>
                  <a:pt x="44" y="53"/>
                  <a:pt x="44" y="53"/>
                  <a:pt x="44" y="53"/>
                </a:cubicBezTo>
                <a:cubicBezTo>
                  <a:pt x="49" y="53"/>
                  <a:pt x="53" y="49"/>
                  <a:pt x="53" y="44"/>
                </a:cubicBezTo>
                <a:cubicBezTo>
                  <a:pt x="53" y="9"/>
                  <a:pt x="53" y="9"/>
                  <a:pt x="53" y="9"/>
                </a:cubicBezTo>
                <a:cubicBezTo>
                  <a:pt x="53" y="4"/>
                  <a:pt x="49" y="0"/>
                  <a:pt x="44" y="0"/>
                </a:cubicBezTo>
                <a:close/>
                <a:moveTo>
                  <a:pt x="20" y="43"/>
                </a:moveTo>
                <a:cubicBezTo>
                  <a:pt x="13" y="43"/>
                  <a:pt x="13" y="43"/>
                  <a:pt x="13" y="43"/>
                </a:cubicBezTo>
                <a:cubicBezTo>
                  <a:pt x="13" y="20"/>
                  <a:pt x="13" y="20"/>
                  <a:pt x="13" y="20"/>
                </a:cubicBezTo>
                <a:cubicBezTo>
                  <a:pt x="20" y="20"/>
                  <a:pt x="20" y="20"/>
                  <a:pt x="20" y="20"/>
                </a:cubicBezTo>
                <a:lnTo>
                  <a:pt x="20" y="43"/>
                </a:lnTo>
                <a:close/>
                <a:moveTo>
                  <a:pt x="17" y="16"/>
                </a:moveTo>
                <a:cubicBezTo>
                  <a:pt x="15" y="16"/>
                  <a:pt x="13" y="15"/>
                  <a:pt x="13" y="13"/>
                </a:cubicBezTo>
                <a:cubicBezTo>
                  <a:pt x="13" y="11"/>
                  <a:pt x="15" y="10"/>
                  <a:pt x="17" y="10"/>
                </a:cubicBezTo>
                <a:cubicBezTo>
                  <a:pt x="18" y="10"/>
                  <a:pt x="20" y="11"/>
                  <a:pt x="20" y="13"/>
                </a:cubicBezTo>
                <a:cubicBezTo>
                  <a:pt x="20" y="15"/>
                  <a:pt x="18" y="16"/>
                  <a:pt x="17" y="16"/>
                </a:cubicBezTo>
                <a:close/>
                <a:moveTo>
                  <a:pt x="43" y="43"/>
                </a:moveTo>
                <a:cubicBezTo>
                  <a:pt x="37" y="43"/>
                  <a:pt x="37" y="43"/>
                  <a:pt x="37" y="43"/>
                </a:cubicBezTo>
                <a:cubicBezTo>
                  <a:pt x="37" y="30"/>
                  <a:pt x="37" y="30"/>
                  <a:pt x="37" y="30"/>
                </a:cubicBezTo>
                <a:cubicBezTo>
                  <a:pt x="37" y="28"/>
                  <a:pt x="35" y="26"/>
                  <a:pt x="33" y="26"/>
                </a:cubicBezTo>
                <a:cubicBezTo>
                  <a:pt x="31" y="26"/>
                  <a:pt x="30" y="28"/>
                  <a:pt x="30" y="30"/>
                </a:cubicBezTo>
                <a:cubicBezTo>
                  <a:pt x="30" y="43"/>
                  <a:pt x="30" y="43"/>
                  <a:pt x="30" y="43"/>
                </a:cubicBezTo>
                <a:cubicBezTo>
                  <a:pt x="23" y="43"/>
                  <a:pt x="23" y="43"/>
                  <a:pt x="23" y="43"/>
                </a:cubicBezTo>
                <a:cubicBezTo>
                  <a:pt x="23" y="20"/>
                  <a:pt x="23" y="20"/>
                  <a:pt x="23" y="20"/>
                </a:cubicBezTo>
                <a:cubicBezTo>
                  <a:pt x="30" y="20"/>
                  <a:pt x="30" y="20"/>
                  <a:pt x="30" y="20"/>
                </a:cubicBezTo>
                <a:cubicBezTo>
                  <a:pt x="30" y="24"/>
                  <a:pt x="30" y="24"/>
                  <a:pt x="30" y="24"/>
                </a:cubicBezTo>
                <a:cubicBezTo>
                  <a:pt x="31" y="22"/>
                  <a:pt x="33" y="20"/>
                  <a:pt x="36" y="20"/>
                </a:cubicBezTo>
                <a:cubicBezTo>
                  <a:pt x="40" y="20"/>
                  <a:pt x="43" y="23"/>
                  <a:pt x="43" y="28"/>
                </a:cubicBezTo>
                <a:lnTo>
                  <a:pt x="43" y="43"/>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41" name="Freeform 100"/>
          <p:cNvSpPr>
            <a:spLocks noEditPoints="1"/>
          </p:cNvSpPr>
          <p:nvPr/>
        </p:nvSpPr>
        <p:spPr bwMode="auto">
          <a:xfrm>
            <a:off x="10957939" y="3602041"/>
            <a:ext cx="231952" cy="145337"/>
          </a:xfrm>
          <a:custGeom>
            <a:avLst/>
            <a:gdLst>
              <a:gd name="T0" fmla="*/ 49 w 158"/>
              <a:gd name="T1" fmla="*/ 70 h 99"/>
              <a:gd name="T2" fmla="*/ 49 w 158"/>
              <a:gd name="T3" fmla="*/ 39 h 99"/>
              <a:gd name="T4" fmla="*/ 78 w 158"/>
              <a:gd name="T5" fmla="*/ 39 h 99"/>
              <a:gd name="T6" fmla="*/ 39 w 158"/>
              <a:gd name="T7" fmla="*/ 0 h 99"/>
              <a:gd name="T8" fmla="*/ 0 w 158"/>
              <a:gd name="T9" fmla="*/ 39 h 99"/>
              <a:gd name="T10" fmla="*/ 29 w 158"/>
              <a:gd name="T11" fmla="*/ 39 h 99"/>
              <a:gd name="T12" fmla="*/ 29 w 158"/>
              <a:gd name="T13" fmla="*/ 89 h 99"/>
              <a:gd name="T14" fmla="*/ 88 w 158"/>
              <a:gd name="T15" fmla="*/ 89 h 99"/>
              <a:gd name="T16" fmla="*/ 68 w 158"/>
              <a:gd name="T17" fmla="*/ 70 h 99"/>
              <a:gd name="T18" fmla="*/ 49 w 158"/>
              <a:gd name="T19" fmla="*/ 70 h 99"/>
              <a:gd name="T20" fmla="*/ 129 w 158"/>
              <a:gd name="T21" fmla="*/ 58 h 99"/>
              <a:gd name="T22" fmla="*/ 129 w 158"/>
              <a:gd name="T23" fmla="*/ 9 h 99"/>
              <a:gd name="T24" fmla="*/ 68 w 158"/>
              <a:gd name="T25" fmla="*/ 9 h 99"/>
              <a:gd name="T26" fmla="*/ 88 w 158"/>
              <a:gd name="T27" fmla="*/ 29 h 99"/>
              <a:gd name="T28" fmla="*/ 107 w 158"/>
              <a:gd name="T29" fmla="*/ 29 h 99"/>
              <a:gd name="T30" fmla="*/ 107 w 158"/>
              <a:gd name="T31" fmla="*/ 58 h 99"/>
              <a:gd name="T32" fmla="*/ 78 w 158"/>
              <a:gd name="T33" fmla="*/ 58 h 99"/>
              <a:gd name="T34" fmla="*/ 119 w 158"/>
              <a:gd name="T35" fmla="*/ 99 h 99"/>
              <a:gd name="T36" fmla="*/ 158 w 158"/>
              <a:gd name="T37" fmla="*/ 58 h 99"/>
              <a:gd name="T38" fmla="*/ 129 w 158"/>
              <a:gd name="T39"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99">
                <a:moveTo>
                  <a:pt x="49" y="70"/>
                </a:moveTo>
                <a:lnTo>
                  <a:pt x="49" y="39"/>
                </a:lnTo>
                <a:lnTo>
                  <a:pt x="78" y="39"/>
                </a:lnTo>
                <a:lnTo>
                  <a:pt x="39" y="0"/>
                </a:lnTo>
                <a:lnTo>
                  <a:pt x="0" y="39"/>
                </a:lnTo>
                <a:lnTo>
                  <a:pt x="29" y="39"/>
                </a:lnTo>
                <a:lnTo>
                  <a:pt x="29" y="89"/>
                </a:lnTo>
                <a:lnTo>
                  <a:pt x="88" y="89"/>
                </a:lnTo>
                <a:lnTo>
                  <a:pt x="68" y="70"/>
                </a:lnTo>
                <a:lnTo>
                  <a:pt x="49" y="70"/>
                </a:lnTo>
                <a:close/>
                <a:moveTo>
                  <a:pt x="129" y="58"/>
                </a:moveTo>
                <a:lnTo>
                  <a:pt x="129" y="9"/>
                </a:lnTo>
                <a:lnTo>
                  <a:pt x="68" y="9"/>
                </a:lnTo>
                <a:lnTo>
                  <a:pt x="88" y="29"/>
                </a:lnTo>
                <a:lnTo>
                  <a:pt x="107" y="29"/>
                </a:lnTo>
                <a:lnTo>
                  <a:pt x="107" y="58"/>
                </a:lnTo>
                <a:lnTo>
                  <a:pt x="78" y="58"/>
                </a:lnTo>
                <a:lnTo>
                  <a:pt x="119" y="99"/>
                </a:lnTo>
                <a:lnTo>
                  <a:pt x="158" y="58"/>
                </a:lnTo>
                <a:lnTo>
                  <a:pt x="129" y="58"/>
                </a:ln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42" name="Freeform 101"/>
          <p:cNvSpPr>
            <a:spLocks noEditPoints="1"/>
          </p:cNvSpPr>
          <p:nvPr/>
        </p:nvSpPr>
        <p:spPr bwMode="auto">
          <a:xfrm>
            <a:off x="11156125" y="2831315"/>
            <a:ext cx="240760" cy="242228"/>
          </a:xfrm>
          <a:custGeom>
            <a:avLst/>
            <a:gdLst>
              <a:gd name="T0" fmla="*/ 96 w 100"/>
              <a:gd name="T1" fmla="*/ 85 h 101"/>
              <a:gd name="T2" fmla="*/ 73 w 100"/>
              <a:gd name="T3" fmla="*/ 65 h 101"/>
              <a:gd name="T4" fmla="*/ 66 w 100"/>
              <a:gd name="T5" fmla="*/ 62 h 101"/>
              <a:gd name="T6" fmla="*/ 74 w 100"/>
              <a:gd name="T7" fmla="*/ 37 h 101"/>
              <a:gd name="T8" fmla="*/ 37 w 100"/>
              <a:gd name="T9" fmla="*/ 0 h 101"/>
              <a:gd name="T10" fmla="*/ 0 w 100"/>
              <a:gd name="T11" fmla="*/ 37 h 101"/>
              <a:gd name="T12" fmla="*/ 37 w 100"/>
              <a:gd name="T13" fmla="*/ 75 h 101"/>
              <a:gd name="T14" fmla="*/ 61 w 100"/>
              <a:gd name="T15" fmla="*/ 66 h 101"/>
              <a:gd name="T16" fmla="*/ 64 w 100"/>
              <a:gd name="T17" fmla="*/ 73 h 101"/>
              <a:gd name="T18" fmla="*/ 84 w 100"/>
              <a:gd name="T19" fmla="*/ 96 h 101"/>
              <a:gd name="T20" fmla="*/ 97 w 100"/>
              <a:gd name="T21" fmla="*/ 97 h 101"/>
              <a:gd name="T22" fmla="*/ 96 w 100"/>
              <a:gd name="T23" fmla="*/ 85 h 101"/>
              <a:gd name="T24" fmla="*/ 37 w 100"/>
              <a:gd name="T25" fmla="*/ 62 h 101"/>
              <a:gd name="T26" fmla="*/ 12 w 100"/>
              <a:gd name="T27" fmla="*/ 37 h 101"/>
              <a:gd name="T28" fmla="*/ 37 w 100"/>
              <a:gd name="T29" fmla="*/ 12 h 101"/>
              <a:gd name="T30" fmla="*/ 62 w 100"/>
              <a:gd name="T31" fmla="*/ 37 h 101"/>
              <a:gd name="T32" fmla="*/ 37 w 100"/>
              <a:gd name="T33" fmla="*/ 6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1">
                <a:moveTo>
                  <a:pt x="96" y="85"/>
                </a:moveTo>
                <a:cubicBezTo>
                  <a:pt x="73" y="65"/>
                  <a:pt x="73" y="65"/>
                  <a:pt x="73" y="65"/>
                </a:cubicBezTo>
                <a:cubicBezTo>
                  <a:pt x="70" y="62"/>
                  <a:pt x="68" y="61"/>
                  <a:pt x="66" y="62"/>
                </a:cubicBezTo>
                <a:cubicBezTo>
                  <a:pt x="71" y="55"/>
                  <a:pt x="74" y="47"/>
                  <a:pt x="74" y="37"/>
                </a:cubicBezTo>
                <a:cubicBezTo>
                  <a:pt x="74" y="17"/>
                  <a:pt x="58" y="0"/>
                  <a:pt x="37" y="0"/>
                </a:cubicBezTo>
                <a:cubicBezTo>
                  <a:pt x="17" y="0"/>
                  <a:pt x="0" y="17"/>
                  <a:pt x="0" y="37"/>
                </a:cubicBezTo>
                <a:cubicBezTo>
                  <a:pt x="0" y="58"/>
                  <a:pt x="17" y="75"/>
                  <a:pt x="37" y="75"/>
                </a:cubicBezTo>
                <a:cubicBezTo>
                  <a:pt x="46" y="75"/>
                  <a:pt x="55" y="71"/>
                  <a:pt x="61" y="66"/>
                </a:cubicBezTo>
                <a:cubicBezTo>
                  <a:pt x="61" y="68"/>
                  <a:pt x="62" y="70"/>
                  <a:pt x="64" y="73"/>
                </a:cubicBezTo>
                <a:cubicBezTo>
                  <a:pt x="84" y="96"/>
                  <a:pt x="84" y="96"/>
                  <a:pt x="84" y="96"/>
                </a:cubicBezTo>
                <a:cubicBezTo>
                  <a:pt x="88" y="100"/>
                  <a:pt x="94" y="101"/>
                  <a:pt x="97" y="97"/>
                </a:cubicBezTo>
                <a:cubicBezTo>
                  <a:pt x="100" y="94"/>
                  <a:pt x="100" y="88"/>
                  <a:pt x="96" y="85"/>
                </a:cubicBezTo>
                <a:close/>
                <a:moveTo>
                  <a:pt x="37" y="62"/>
                </a:moveTo>
                <a:cubicBezTo>
                  <a:pt x="23" y="62"/>
                  <a:pt x="12" y="51"/>
                  <a:pt x="12" y="37"/>
                </a:cubicBezTo>
                <a:cubicBezTo>
                  <a:pt x="12" y="24"/>
                  <a:pt x="23" y="12"/>
                  <a:pt x="37" y="12"/>
                </a:cubicBezTo>
                <a:cubicBezTo>
                  <a:pt x="51" y="12"/>
                  <a:pt x="62" y="24"/>
                  <a:pt x="62" y="37"/>
                </a:cubicBezTo>
                <a:cubicBezTo>
                  <a:pt x="62" y="51"/>
                  <a:pt x="51" y="62"/>
                  <a:pt x="37" y="62"/>
                </a:cubicBez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43" name="Freeform 102"/>
          <p:cNvSpPr/>
          <p:nvPr/>
        </p:nvSpPr>
        <p:spPr bwMode="auto">
          <a:xfrm>
            <a:off x="10909493" y="2801954"/>
            <a:ext cx="296546" cy="287738"/>
          </a:xfrm>
          <a:custGeom>
            <a:avLst/>
            <a:gdLst>
              <a:gd name="T0" fmla="*/ 78 w 124"/>
              <a:gd name="T1" fmla="*/ 84 h 120"/>
              <a:gd name="T2" fmla="*/ 75 w 124"/>
              <a:gd name="T3" fmla="*/ 75 h 120"/>
              <a:gd name="T4" fmla="*/ 86 w 124"/>
              <a:gd name="T5" fmla="*/ 54 h 120"/>
              <a:gd name="T6" fmla="*/ 89 w 124"/>
              <a:gd name="T7" fmla="*/ 37 h 120"/>
              <a:gd name="T8" fmla="*/ 62 w 124"/>
              <a:gd name="T9" fmla="*/ 0 h 120"/>
              <a:gd name="T10" fmla="*/ 36 w 124"/>
              <a:gd name="T11" fmla="*/ 37 h 120"/>
              <a:gd name="T12" fmla="*/ 39 w 124"/>
              <a:gd name="T13" fmla="*/ 54 h 120"/>
              <a:gd name="T14" fmla="*/ 50 w 124"/>
              <a:gd name="T15" fmla="*/ 75 h 120"/>
              <a:gd name="T16" fmla="*/ 47 w 124"/>
              <a:gd name="T17" fmla="*/ 84 h 120"/>
              <a:gd name="T18" fmla="*/ 0 w 124"/>
              <a:gd name="T19" fmla="*/ 120 h 120"/>
              <a:gd name="T20" fmla="*/ 62 w 124"/>
              <a:gd name="T21" fmla="*/ 120 h 120"/>
              <a:gd name="T22" fmla="*/ 124 w 124"/>
              <a:gd name="T23" fmla="*/ 120 h 120"/>
              <a:gd name="T24" fmla="*/ 78 w 124"/>
              <a:gd name="T25"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0">
                <a:moveTo>
                  <a:pt x="78" y="84"/>
                </a:moveTo>
                <a:cubicBezTo>
                  <a:pt x="75" y="84"/>
                  <a:pt x="75" y="75"/>
                  <a:pt x="75" y="75"/>
                </a:cubicBezTo>
                <a:cubicBezTo>
                  <a:pt x="75" y="75"/>
                  <a:pt x="84" y="66"/>
                  <a:pt x="86" y="54"/>
                </a:cubicBezTo>
                <a:cubicBezTo>
                  <a:pt x="91" y="54"/>
                  <a:pt x="94" y="42"/>
                  <a:pt x="89" y="37"/>
                </a:cubicBezTo>
                <a:cubicBezTo>
                  <a:pt x="89" y="32"/>
                  <a:pt x="96" y="0"/>
                  <a:pt x="62" y="0"/>
                </a:cubicBezTo>
                <a:cubicBezTo>
                  <a:pt x="29" y="0"/>
                  <a:pt x="36" y="32"/>
                  <a:pt x="36" y="37"/>
                </a:cubicBezTo>
                <a:cubicBezTo>
                  <a:pt x="31" y="42"/>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44" name="Freeform 103"/>
          <p:cNvSpPr>
            <a:spLocks noEditPoints="1"/>
          </p:cNvSpPr>
          <p:nvPr/>
        </p:nvSpPr>
        <p:spPr bwMode="auto">
          <a:xfrm>
            <a:off x="10966746" y="5033392"/>
            <a:ext cx="98360" cy="155614"/>
          </a:xfrm>
          <a:custGeom>
            <a:avLst/>
            <a:gdLst>
              <a:gd name="T0" fmla="*/ 21 w 41"/>
              <a:gd name="T1" fmla="*/ 0 h 65"/>
              <a:gd name="T2" fmla="*/ 0 w 41"/>
              <a:gd name="T3" fmla="*/ 20 h 65"/>
              <a:gd name="T4" fmla="*/ 21 w 41"/>
              <a:gd name="T5" fmla="*/ 65 h 65"/>
              <a:gd name="T6" fmla="*/ 41 w 41"/>
              <a:gd name="T7" fmla="*/ 20 h 65"/>
              <a:gd name="T8" fmla="*/ 21 w 41"/>
              <a:gd name="T9" fmla="*/ 0 h 65"/>
              <a:gd name="T10" fmla="*/ 21 w 41"/>
              <a:gd name="T11" fmla="*/ 33 h 65"/>
              <a:gd name="T12" fmla="*/ 8 w 41"/>
              <a:gd name="T13" fmla="*/ 20 h 65"/>
              <a:gd name="T14" fmla="*/ 21 w 41"/>
              <a:gd name="T15" fmla="*/ 8 h 65"/>
              <a:gd name="T16" fmla="*/ 33 w 41"/>
              <a:gd name="T17" fmla="*/ 20 h 65"/>
              <a:gd name="T18" fmla="*/ 21 w 41"/>
              <a:gd name="T19" fmla="*/ 33 h 65"/>
              <a:gd name="T20" fmla="*/ 13 w 41"/>
              <a:gd name="T21" fmla="*/ 20 h 65"/>
              <a:gd name="T22" fmla="*/ 21 w 41"/>
              <a:gd name="T23" fmla="*/ 28 h 65"/>
              <a:gd name="T24" fmla="*/ 29 w 41"/>
              <a:gd name="T25" fmla="*/ 20 h 65"/>
              <a:gd name="T26" fmla="*/ 21 w 41"/>
              <a:gd name="T27" fmla="*/ 12 h 65"/>
              <a:gd name="T28" fmla="*/ 13 w 41"/>
              <a:gd name="T29"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65">
                <a:moveTo>
                  <a:pt x="21" y="0"/>
                </a:moveTo>
                <a:cubicBezTo>
                  <a:pt x="9" y="0"/>
                  <a:pt x="0" y="9"/>
                  <a:pt x="0" y="20"/>
                </a:cubicBezTo>
                <a:cubicBezTo>
                  <a:pt x="0" y="41"/>
                  <a:pt x="21" y="65"/>
                  <a:pt x="21" y="65"/>
                </a:cubicBezTo>
                <a:cubicBezTo>
                  <a:pt x="21" y="65"/>
                  <a:pt x="41" y="41"/>
                  <a:pt x="41" y="20"/>
                </a:cubicBezTo>
                <a:cubicBezTo>
                  <a:pt x="41" y="9"/>
                  <a:pt x="32" y="0"/>
                  <a:pt x="21" y="0"/>
                </a:cubicBezTo>
                <a:close/>
                <a:moveTo>
                  <a:pt x="21" y="33"/>
                </a:moveTo>
                <a:cubicBezTo>
                  <a:pt x="14" y="33"/>
                  <a:pt x="8" y="27"/>
                  <a:pt x="8" y="20"/>
                </a:cubicBezTo>
                <a:cubicBezTo>
                  <a:pt x="8" y="13"/>
                  <a:pt x="14" y="8"/>
                  <a:pt x="21" y="8"/>
                </a:cubicBezTo>
                <a:cubicBezTo>
                  <a:pt x="28" y="8"/>
                  <a:pt x="33" y="13"/>
                  <a:pt x="33" y="20"/>
                </a:cubicBezTo>
                <a:cubicBezTo>
                  <a:pt x="33" y="27"/>
                  <a:pt x="28" y="33"/>
                  <a:pt x="21" y="33"/>
                </a:cubicBezTo>
                <a:close/>
                <a:moveTo>
                  <a:pt x="13" y="20"/>
                </a:moveTo>
                <a:cubicBezTo>
                  <a:pt x="13" y="25"/>
                  <a:pt x="16" y="28"/>
                  <a:pt x="21" y="28"/>
                </a:cubicBezTo>
                <a:cubicBezTo>
                  <a:pt x="25" y="28"/>
                  <a:pt x="29" y="25"/>
                  <a:pt x="29" y="20"/>
                </a:cubicBezTo>
                <a:cubicBezTo>
                  <a:pt x="29" y="16"/>
                  <a:pt x="25" y="12"/>
                  <a:pt x="21" y="12"/>
                </a:cubicBezTo>
                <a:cubicBezTo>
                  <a:pt x="16" y="12"/>
                  <a:pt x="13" y="16"/>
                  <a:pt x="13" y="20"/>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45" name="Freeform 104"/>
          <p:cNvSpPr>
            <a:spLocks noEditPoints="1"/>
          </p:cNvSpPr>
          <p:nvPr/>
        </p:nvSpPr>
        <p:spPr bwMode="auto">
          <a:xfrm>
            <a:off x="10859579" y="5200750"/>
            <a:ext cx="152677" cy="206995"/>
          </a:xfrm>
          <a:custGeom>
            <a:avLst/>
            <a:gdLst>
              <a:gd name="T0" fmla="*/ 58 w 64"/>
              <a:gd name="T1" fmla="*/ 9 h 86"/>
              <a:gd name="T2" fmla="*/ 24 w 64"/>
              <a:gd name="T3" fmla="*/ 1 h 86"/>
              <a:gd name="T4" fmla="*/ 16 w 64"/>
              <a:gd name="T5" fmla="*/ 7 h 86"/>
              <a:gd name="T6" fmla="*/ 1 w 64"/>
              <a:gd name="T7" fmla="*/ 68 h 86"/>
              <a:gd name="T8" fmla="*/ 6 w 64"/>
              <a:gd name="T9" fmla="*/ 77 h 86"/>
              <a:gd name="T10" fmla="*/ 39 w 64"/>
              <a:gd name="T11" fmla="*/ 85 h 86"/>
              <a:gd name="T12" fmla="*/ 48 w 64"/>
              <a:gd name="T13" fmla="*/ 80 h 86"/>
              <a:gd name="T14" fmla="*/ 63 w 64"/>
              <a:gd name="T15" fmla="*/ 18 h 86"/>
              <a:gd name="T16" fmla="*/ 58 w 64"/>
              <a:gd name="T17" fmla="*/ 9 h 86"/>
              <a:gd name="T18" fmla="*/ 31 w 64"/>
              <a:gd name="T19" fmla="*/ 7 h 86"/>
              <a:gd name="T20" fmla="*/ 50 w 64"/>
              <a:gd name="T21" fmla="*/ 11 h 86"/>
              <a:gd name="T22" fmla="*/ 49 w 64"/>
              <a:gd name="T23" fmla="*/ 14 h 86"/>
              <a:gd name="T24" fmla="*/ 30 w 64"/>
              <a:gd name="T25" fmla="*/ 9 h 86"/>
              <a:gd name="T26" fmla="*/ 31 w 64"/>
              <a:gd name="T27" fmla="*/ 7 h 86"/>
              <a:gd name="T28" fmla="*/ 24 w 64"/>
              <a:gd name="T29" fmla="*/ 76 h 86"/>
              <a:gd name="T30" fmla="*/ 20 w 64"/>
              <a:gd name="T31" fmla="*/ 71 h 86"/>
              <a:gd name="T32" fmla="*/ 26 w 64"/>
              <a:gd name="T33" fmla="*/ 67 h 86"/>
              <a:gd name="T34" fmla="*/ 30 w 64"/>
              <a:gd name="T35" fmla="*/ 73 h 86"/>
              <a:gd name="T36" fmla="*/ 24 w 64"/>
              <a:gd name="T37" fmla="*/ 76 h 86"/>
              <a:gd name="T38" fmla="*/ 46 w 64"/>
              <a:gd name="T39" fmla="*/ 67 h 86"/>
              <a:gd name="T40" fmla="*/ 8 w 64"/>
              <a:gd name="T41" fmla="*/ 58 h 86"/>
              <a:gd name="T42" fmla="*/ 20 w 64"/>
              <a:gd name="T43" fmla="*/ 10 h 86"/>
              <a:gd name="T44" fmla="*/ 58 w 64"/>
              <a:gd name="T45" fmla="*/ 19 h 86"/>
              <a:gd name="T46" fmla="*/ 46 w 64"/>
              <a:gd name="T47"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6">
                <a:moveTo>
                  <a:pt x="58" y="9"/>
                </a:moveTo>
                <a:cubicBezTo>
                  <a:pt x="24" y="1"/>
                  <a:pt x="24" y="1"/>
                  <a:pt x="24" y="1"/>
                </a:cubicBezTo>
                <a:cubicBezTo>
                  <a:pt x="21" y="0"/>
                  <a:pt x="17" y="3"/>
                  <a:pt x="16" y="7"/>
                </a:cubicBezTo>
                <a:cubicBezTo>
                  <a:pt x="1" y="68"/>
                  <a:pt x="1" y="68"/>
                  <a:pt x="1" y="68"/>
                </a:cubicBezTo>
                <a:cubicBezTo>
                  <a:pt x="0" y="72"/>
                  <a:pt x="2" y="76"/>
                  <a:pt x="6" y="77"/>
                </a:cubicBezTo>
                <a:cubicBezTo>
                  <a:pt x="39" y="85"/>
                  <a:pt x="39" y="85"/>
                  <a:pt x="39" y="85"/>
                </a:cubicBezTo>
                <a:cubicBezTo>
                  <a:pt x="43" y="86"/>
                  <a:pt x="47" y="84"/>
                  <a:pt x="48" y="80"/>
                </a:cubicBezTo>
                <a:cubicBezTo>
                  <a:pt x="63" y="18"/>
                  <a:pt x="63" y="18"/>
                  <a:pt x="63" y="18"/>
                </a:cubicBezTo>
                <a:cubicBezTo>
                  <a:pt x="64" y="14"/>
                  <a:pt x="61" y="10"/>
                  <a:pt x="58" y="9"/>
                </a:cubicBezTo>
                <a:close/>
                <a:moveTo>
                  <a:pt x="31" y="7"/>
                </a:moveTo>
                <a:cubicBezTo>
                  <a:pt x="50" y="11"/>
                  <a:pt x="50" y="11"/>
                  <a:pt x="50" y="11"/>
                </a:cubicBezTo>
                <a:cubicBezTo>
                  <a:pt x="49" y="14"/>
                  <a:pt x="49" y="14"/>
                  <a:pt x="49" y="14"/>
                </a:cubicBezTo>
                <a:cubicBezTo>
                  <a:pt x="30" y="9"/>
                  <a:pt x="30" y="9"/>
                  <a:pt x="30" y="9"/>
                </a:cubicBezTo>
                <a:lnTo>
                  <a:pt x="31" y="7"/>
                </a:lnTo>
                <a:close/>
                <a:moveTo>
                  <a:pt x="24" y="76"/>
                </a:moveTo>
                <a:cubicBezTo>
                  <a:pt x="21" y="76"/>
                  <a:pt x="19" y="73"/>
                  <a:pt x="20" y="71"/>
                </a:cubicBezTo>
                <a:cubicBezTo>
                  <a:pt x="21" y="68"/>
                  <a:pt x="23" y="66"/>
                  <a:pt x="26" y="67"/>
                </a:cubicBezTo>
                <a:cubicBezTo>
                  <a:pt x="29" y="68"/>
                  <a:pt x="30" y="70"/>
                  <a:pt x="30" y="73"/>
                </a:cubicBezTo>
                <a:cubicBezTo>
                  <a:pt x="29" y="75"/>
                  <a:pt x="26" y="77"/>
                  <a:pt x="24" y="76"/>
                </a:cubicBezTo>
                <a:close/>
                <a:moveTo>
                  <a:pt x="46" y="67"/>
                </a:moveTo>
                <a:cubicBezTo>
                  <a:pt x="8" y="58"/>
                  <a:pt x="8" y="58"/>
                  <a:pt x="8" y="58"/>
                </a:cubicBezTo>
                <a:cubicBezTo>
                  <a:pt x="20" y="10"/>
                  <a:pt x="20" y="10"/>
                  <a:pt x="20" y="10"/>
                </a:cubicBezTo>
                <a:cubicBezTo>
                  <a:pt x="58" y="19"/>
                  <a:pt x="58" y="19"/>
                  <a:pt x="58" y="19"/>
                </a:cubicBezTo>
                <a:lnTo>
                  <a:pt x="46" y="67"/>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46" name="Freeform 105"/>
          <p:cNvSpPr>
            <a:spLocks noEditPoints="1"/>
          </p:cNvSpPr>
          <p:nvPr/>
        </p:nvSpPr>
        <p:spPr bwMode="auto">
          <a:xfrm>
            <a:off x="10825814" y="3784080"/>
            <a:ext cx="205527" cy="155614"/>
          </a:xfrm>
          <a:custGeom>
            <a:avLst/>
            <a:gdLst>
              <a:gd name="T0" fmla="*/ 75 w 86"/>
              <a:gd name="T1" fmla="*/ 11 h 65"/>
              <a:gd name="T2" fmla="*/ 75 w 86"/>
              <a:gd name="T3" fmla="*/ 0 h 65"/>
              <a:gd name="T4" fmla="*/ 0 w 86"/>
              <a:gd name="T5" fmla="*/ 0 h 65"/>
              <a:gd name="T6" fmla="*/ 0 w 86"/>
              <a:gd name="T7" fmla="*/ 60 h 65"/>
              <a:gd name="T8" fmla="*/ 5 w 86"/>
              <a:gd name="T9" fmla="*/ 65 h 65"/>
              <a:gd name="T10" fmla="*/ 78 w 86"/>
              <a:gd name="T11" fmla="*/ 65 h 65"/>
              <a:gd name="T12" fmla="*/ 86 w 86"/>
              <a:gd name="T13" fmla="*/ 57 h 65"/>
              <a:gd name="T14" fmla="*/ 86 w 86"/>
              <a:gd name="T15" fmla="*/ 11 h 65"/>
              <a:gd name="T16" fmla="*/ 75 w 86"/>
              <a:gd name="T17" fmla="*/ 11 h 65"/>
              <a:gd name="T18" fmla="*/ 70 w 86"/>
              <a:gd name="T19" fmla="*/ 60 h 65"/>
              <a:gd name="T20" fmla="*/ 5 w 86"/>
              <a:gd name="T21" fmla="*/ 60 h 65"/>
              <a:gd name="T22" fmla="*/ 5 w 86"/>
              <a:gd name="T23" fmla="*/ 5 h 65"/>
              <a:gd name="T24" fmla="*/ 70 w 86"/>
              <a:gd name="T25" fmla="*/ 5 h 65"/>
              <a:gd name="T26" fmla="*/ 70 w 86"/>
              <a:gd name="T27" fmla="*/ 60 h 65"/>
              <a:gd name="T28" fmla="*/ 10 w 86"/>
              <a:gd name="T29" fmla="*/ 16 h 65"/>
              <a:gd name="T30" fmla="*/ 64 w 86"/>
              <a:gd name="T31" fmla="*/ 16 h 65"/>
              <a:gd name="T32" fmla="*/ 64 w 86"/>
              <a:gd name="T33" fmla="*/ 22 h 65"/>
              <a:gd name="T34" fmla="*/ 10 w 86"/>
              <a:gd name="T35" fmla="*/ 22 h 65"/>
              <a:gd name="T36" fmla="*/ 10 w 86"/>
              <a:gd name="T37" fmla="*/ 16 h 65"/>
              <a:gd name="T38" fmla="*/ 43 w 86"/>
              <a:gd name="T39" fmla="*/ 27 h 65"/>
              <a:gd name="T40" fmla="*/ 64 w 86"/>
              <a:gd name="T41" fmla="*/ 27 h 65"/>
              <a:gd name="T42" fmla="*/ 64 w 86"/>
              <a:gd name="T43" fmla="*/ 32 h 65"/>
              <a:gd name="T44" fmla="*/ 43 w 86"/>
              <a:gd name="T45" fmla="*/ 32 h 65"/>
              <a:gd name="T46" fmla="*/ 43 w 86"/>
              <a:gd name="T47" fmla="*/ 27 h 65"/>
              <a:gd name="T48" fmla="*/ 43 w 86"/>
              <a:gd name="T49" fmla="*/ 38 h 65"/>
              <a:gd name="T50" fmla="*/ 64 w 86"/>
              <a:gd name="T51" fmla="*/ 38 h 65"/>
              <a:gd name="T52" fmla="*/ 64 w 86"/>
              <a:gd name="T53" fmla="*/ 43 h 65"/>
              <a:gd name="T54" fmla="*/ 43 w 86"/>
              <a:gd name="T55" fmla="*/ 43 h 65"/>
              <a:gd name="T56" fmla="*/ 43 w 86"/>
              <a:gd name="T57" fmla="*/ 38 h 65"/>
              <a:gd name="T58" fmla="*/ 43 w 86"/>
              <a:gd name="T59" fmla="*/ 49 h 65"/>
              <a:gd name="T60" fmla="*/ 59 w 86"/>
              <a:gd name="T61" fmla="*/ 49 h 65"/>
              <a:gd name="T62" fmla="*/ 59 w 86"/>
              <a:gd name="T63" fmla="*/ 54 h 65"/>
              <a:gd name="T64" fmla="*/ 43 w 86"/>
              <a:gd name="T65" fmla="*/ 54 h 65"/>
              <a:gd name="T66" fmla="*/ 43 w 86"/>
              <a:gd name="T67" fmla="*/ 49 h 65"/>
              <a:gd name="T68" fmla="*/ 10 w 86"/>
              <a:gd name="T69" fmla="*/ 27 h 65"/>
              <a:gd name="T70" fmla="*/ 37 w 86"/>
              <a:gd name="T71" fmla="*/ 27 h 65"/>
              <a:gd name="T72" fmla="*/ 37 w 86"/>
              <a:gd name="T73" fmla="*/ 54 h 65"/>
              <a:gd name="T74" fmla="*/ 10 w 86"/>
              <a:gd name="T75" fmla="*/ 54 h 65"/>
              <a:gd name="T76" fmla="*/ 10 w 86"/>
              <a:gd name="T77"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65">
                <a:moveTo>
                  <a:pt x="75" y="11"/>
                </a:moveTo>
                <a:cubicBezTo>
                  <a:pt x="75" y="0"/>
                  <a:pt x="75" y="0"/>
                  <a:pt x="75" y="0"/>
                </a:cubicBezTo>
                <a:cubicBezTo>
                  <a:pt x="0" y="0"/>
                  <a:pt x="0" y="0"/>
                  <a:pt x="0" y="0"/>
                </a:cubicBezTo>
                <a:cubicBezTo>
                  <a:pt x="0" y="60"/>
                  <a:pt x="0" y="60"/>
                  <a:pt x="0" y="60"/>
                </a:cubicBezTo>
                <a:cubicBezTo>
                  <a:pt x="0" y="62"/>
                  <a:pt x="2" y="65"/>
                  <a:pt x="5" y="65"/>
                </a:cubicBezTo>
                <a:cubicBezTo>
                  <a:pt x="78" y="65"/>
                  <a:pt x="78" y="65"/>
                  <a:pt x="78" y="65"/>
                </a:cubicBezTo>
                <a:cubicBezTo>
                  <a:pt x="82" y="65"/>
                  <a:pt x="86" y="61"/>
                  <a:pt x="86" y="57"/>
                </a:cubicBezTo>
                <a:cubicBezTo>
                  <a:pt x="86" y="11"/>
                  <a:pt x="86" y="11"/>
                  <a:pt x="86" y="11"/>
                </a:cubicBezTo>
                <a:lnTo>
                  <a:pt x="75" y="11"/>
                </a:lnTo>
                <a:close/>
                <a:moveTo>
                  <a:pt x="70" y="60"/>
                </a:moveTo>
                <a:cubicBezTo>
                  <a:pt x="5" y="60"/>
                  <a:pt x="5" y="60"/>
                  <a:pt x="5" y="60"/>
                </a:cubicBezTo>
                <a:cubicBezTo>
                  <a:pt x="5" y="5"/>
                  <a:pt x="5" y="5"/>
                  <a:pt x="5" y="5"/>
                </a:cubicBezTo>
                <a:cubicBezTo>
                  <a:pt x="70" y="5"/>
                  <a:pt x="70" y="5"/>
                  <a:pt x="70" y="5"/>
                </a:cubicBezTo>
                <a:lnTo>
                  <a:pt x="70" y="60"/>
                </a:lnTo>
                <a:close/>
                <a:moveTo>
                  <a:pt x="10" y="16"/>
                </a:moveTo>
                <a:cubicBezTo>
                  <a:pt x="64" y="16"/>
                  <a:pt x="64" y="16"/>
                  <a:pt x="64" y="16"/>
                </a:cubicBezTo>
                <a:cubicBezTo>
                  <a:pt x="64" y="22"/>
                  <a:pt x="64" y="22"/>
                  <a:pt x="64" y="22"/>
                </a:cubicBezTo>
                <a:cubicBezTo>
                  <a:pt x="10" y="22"/>
                  <a:pt x="10" y="22"/>
                  <a:pt x="10" y="22"/>
                </a:cubicBezTo>
                <a:lnTo>
                  <a:pt x="10" y="16"/>
                </a:lnTo>
                <a:close/>
                <a:moveTo>
                  <a:pt x="43" y="27"/>
                </a:moveTo>
                <a:cubicBezTo>
                  <a:pt x="64" y="27"/>
                  <a:pt x="64" y="27"/>
                  <a:pt x="64" y="27"/>
                </a:cubicBezTo>
                <a:cubicBezTo>
                  <a:pt x="64" y="32"/>
                  <a:pt x="64" y="32"/>
                  <a:pt x="64" y="32"/>
                </a:cubicBezTo>
                <a:cubicBezTo>
                  <a:pt x="43" y="32"/>
                  <a:pt x="43" y="32"/>
                  <a:pt x="43" y="32"/>
                </a:cubicBezTo>
                <a:lnTo>
                  <a:pt x="43" y="27"/>
                </a:lnTo>
                <a:close/>
                <a:moveTo>
                  <a:pt x="43" y="38"/>
                </a:moveTo>
                <a:cubicBezTo>
                  <a:pt x="64" y="38"/>
                  <a:pt x="64" y="38"/>
                  <a:pt x="64" y="38"/>
                </a:cubicBezTo>
                <a:cubicBezTo>
                  <a:pt x="64" y="43"/>
                  <a:pt x="64" y="43"/>
                  <a:pt x="64" y="43"/>
                </a:cubicBezTo>
                <a:cubicBezTo>
                  <a:pt x="43" y="43"/>
                  <a:pt x="43" y="43"/>
                  <a:pt x="43" y="43"/>
                </a:cubicBezTo>
                <a:lnTo>
                  <a:pt x="43" y="38"/>
                </a:lnTo>
                <a:close/>
                <a:moveTo>
                  <a:pt x="43" y="49"/>
                </a:moveTo>
                <a:cubicBezTo>
                  <a:pt x="59" y="49"/>
                  <a:pt x="59" y="49"/>
                  <a:pt x="59" y="49"/>
                </a:cubicBezTo>
                <a:cubicBezTo>
                  <a:pt x="59" y="54"/>
                  <a:pt x="59" y="54"/>
                  <a:pt x="59" y="54"/>
                </a:cubicBezTo>
                <a:cubicBezTo>
                  <a:pt x="43" y="54"/>
                  <a:pt x="43" y="54"/>
                  <a:pt x="43" y="54"/>
                </a:cubicBezTo>
                <a:lnTo>
                  <a:pt x="43" y="49"/>
                </a:lnTo>
                <a:close/>
                <a:moveTo>
                  <a:pt x="10" y="27"/>
                </a:moveTo>
                <a:cubicBezTo>
                  <a:pt x="37" y="27"/>
                  <a:pt x="37" y="27"/>
                  <a:pt x="37" y="27"/>
                </a:cubicBezTo>
                <a:cubicBezTo>
                  <a:pt x="37" y="54"/>
                  <a:pt x="37" y="54"/>
                  <a:pt x="37" y="54"/>
                </a:cubicBezTo>
                <a:cubicBezTo>
                  <a:pt x="10" y="54"/>
                  <a:pt x="10" y="54"/>
                  <a:pt x="10" y="54"/>
                </a:cubicBezTo>
                <a:lnTo>
                  <a:pt x="10" y="27"/>
                </a:ln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47" name="Freeform 106"/>
          <p:cNvSpPr>
            <a:spLocks noEditPoints="1"/>
          </p:cNvSpPr>
          <p:nvPr/>
        </p:nvSpPr>
        <p:spPr bwMode="auto">
          <a:xfrm>
            <a:off x="11046021" y="3130797"/>
            <a:ext cx="192315" cy="192314"/>
          </a:xfrm>
          <a:custGeom>
            <a:avLst/>
            <a:gdLst>
              <a:gd name="T0" fmla="*/ 0 w 131"/>
              <a:gd name="T1" fmla="*/ 131 h 131"/>
              <a:gd name="T2" fmla="*/ 65 w 131"/>
              <a:gd name="T3" fmla="*/ 131 h 131"/>
              <a:gd name="T4" fmla="*/ 65 w 131"/>
              <a:gd name="T5" fmla="*/ 0 h 131"/>
              <a:gd name="T6" fmla="*/ 0 w 131"/>
              <a:gd name="T7" fmla="*/ 0 h 131"/>
              <a:gd name="T8" fmla="*/ 0 w 131"/>
              <a:gd name="T9" fmla="*/ 131 h 131"/>
              <a:gd name="T10" fmla="*/ 41 w 131"/>
              <a:gd name="T11" fmla="*/ 17 h 131"/>
              <a:gd name="T12" fmla="*/ 57 w 131"/>
              <a:gd name="T13" fmla="*/ 17 h 131"/>
              <a:gd name="T14" fmla="*/ 57 w 131"/>
              <a:gd name="T15" fmla="*/ 33 h 131"/>
              <a:gd name="T16" fmla="*/ 41 w 131"/>
              <a:gd name="T17" fmla="*/ 33 h 131"/>
              <a:gd name="T18" fmla="*/ 41 w 131"/>
              <a:gd name="T19" fmla="*/ 17 h 131"/>
              <a:gd name="T20" fmla="*/ 41 w 131"/>
              <a:gd name="T21" fmla="*/ 49 h 131"/>
              <a:gd name="T22" fmla="*/ 57 w 131"/>
              <a:gd name="T23" fmla="*/ 49 h 131"/>
              <a:gd name="T24" fmla="*/ 57 w 131"/>
              <a:gd name="T25" fmla="*/ 66 h 131"/>
              <a:gd name="T26" fmla="*/ 41 w 131"/>
              <a:gd name="T27" fmla="*/ 66 h 131"/>
              <a:gd name="T28" fmla="*/ 41 w 131"/>
              <a:gd name="T29" fmla="*/ 49 h 131"/>
              <a:gd name="T30" fmla="*/ 41 w 131"/>
              <a:gd name="T31" fmla="*/ 82 h 131"/>
              <a:gd name="T32" fmla="*/ 57 w 131"/>
              <a:gd name="T33" fmla="*/ 82 h 131"/>
              <a:gd name="T34" fmla="*/ 57 w 131"/>
              <a:gd name="T35" fmla="*/ 98 h 131"/>
              <a:gd name="T36" fmla="*/ 41 w 131"/>
              <a:gd name="T37" fmla="*/ 98 h 131"/>
              <a:gd name="T38" fmla="*/ 41 w 131"/>
              <a:gd name="T39" fmla="*/ 82 h 131"/>
              <a:gd name="T40" fmla="*/ 8 w 131"/>
              <a:gd name="T41" fmla="*/ 17 h 131"/>
              <a:gd name="T42" fmla="*/ 24 w 131"/>
              <a:gd name="T43" fmla="*/ 17 h 131"/>
              <a:gd name="T44" fmla="*/ 24 w 131"/>
              <a:gd name="T45" fmla="*/ 33 h 131"/>
              <a:gd name="T46" fmla="*/ 8 w 131"/>
              <a:gd name="T47" fmla="*/ 33 h 131"/>
              <a:gd name="T48" fmla="*/ 8 w 131"/>
              <a:gd name="T49" fmla="*/ 17 h 131"/>
              <a:gd name="T50" fmla="*/ 8 w 131"/>
              <a:gd name="T51" fmla="*/ 49 h 131"/>
              <a:gd name="T52" fmla="*/ 24 w 131"/>
              <a:gd name="T53" fmla="*/ 49 h 131"/>
              <a:gd name="T54" fmla="*/ 24 w 131"/>
              <a:gd name="T55" fmla="*/ 66 h 131"/>
              <a:gd name="T56" fmla="*/ 8 w 131"/>
              <a:gd name="T57" fmla="*/ 66 h 131"/>
              <a:gd name="T58" fmla="*/ 8 w 131"/>
              <a:gd name="T59" fmla="*/ 49 h 131"/>
              <a:gd name="T60" fmla="*/ 8 w 131"/>
              <a:gd name="T61" fmla="*/ 82 h 131"/>
              <a:gd name="T62" fmla="*/ 24 w 131"/>
              <a:gd name="T63" fmla="*/ 82 h 131"/>
              <a:gd name="T64" fmla="*/ 24 w 131"/>
              <a:gd name="T65" fmla="*/ 98 h 131"/>
              <a:gd name="T66" fmla="*/ 8 w 131"/>
              <a:gd name="T67" fmla="*/ 98 h 131"/>
              <a:gd name="T68" fmla="*/ 8 w 131"/>
              <a:gd name="T69" fmla="*/ 82 h 131"/>
              <a:gd name="T70" fmla="*/ 73 w 131"/>
              <a:gd name="T71" fmla="*/ 41 h 131"/>
              <a:gd name="T72" fmla="*/ 131 w 131"/>
              <a:gd name="T73" fmla="*/ 41 h 131"/>
              <a:gd name="T74" fmla="*/ 131 w 131"/>
              <a:gd name="T75" fmla="*/ 49 h 131"/>
              <a:gd name="T76" fmla="*/ 73 w 131"/>
              <a:gd name="T77" fmla="*/ 49 h 131"/>
              <a:gd name="T78" fmla="*/ 73 w 131"/>
              <a:gd name="T79" fmla="*/ 41 h 131"/>
              <a:gd name="T80" fmla="*/ 73 w 131"/>
              <a:gd name="T81" fmla="*/ 131 h 131"/>
              <a:gd name="T82" fmla="*/ 90 w 131"/>
              <a:gd name="T83" fmla="*/ 131 h 131"/>
              <a:gd name="T84" fmla="*/ 90 w 131"/>
              <a:gd name="T85" fmla="*/ 98 h 131"/>
              <a:gd name="T86" fmla="*/ 114 w 131"/>
              <a:gd name="T87" fmla="*/ 98 h 131"/>
              <a:gd name="T88" fmla="*/ 114 w 131"/>
              <a:gd name="T89" fmla="*/ 131 h 131"/>
              <a:gd name="T90" fmla="*/ 131 w 131"/>
              <a:gd name="T91" fmla="*/ 131 h 131"/>
              <a:gd name="T92" fmla="*/ 131 w 131"/>
              <a:gd name="T93" fmla="*/ 57 h 131"/>
              <a:gd name="T94" fmla="*/ 73 w 131"/>
              <a:gd name="T95" fmla="*/ 57 h 131"/>
              <a:gd name="T96" fmla="*/ 73 w 131"/>
              <a:gd name="T9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31">
                <a:moveTo>
                  <a:pt x="0" y="131"/>
                </a:moveTo>
                <a:lnTo>
                  <a:pt x="65" y="131"/>
                </a:lnTo>
                <a:lnTo>
                  <a:pt x="65" y="0"/>
                </a:lnTo>
                <a:lnTo>
                  <a:pt x="0" y="0"/>
                </a:lnTo>
                <a:lnTo>
                  <a:pt x="0" y="131"/>
                </a:lnTo>
                <a:close/>
                <a:moveTo>
                  <a:pt x="41" y="17"/>
                </a:moveTo>
                <a:lnTo>
                  <a:pt x="57" y="17"/>
                </a:lnTo>
                <a:lnTo>
                  <a:pt x="57" y="33"/>
                </a:lnTo>
                <a:lnTo>
                  <a:pt x="41" y="33"/>
                </a:lnTo>
                <a:lnTo>
                  <a:pt x="41" y="17"/>
                </a:lnTo>
                <a:close/>
                <a:moveTo>
                  <a:pt x="41" y="49"/>
                </a:moveTo>
                <a:lnTo>
                  <a:pt x="57" y="49"/>
                </a:lnTo>
                <a:lnTo>
                  <a:pt x="57" y="66"/>
                </a:lnTo>
                <a:lnTo>
                  <a:pt x="41" y="66"/>
                </a:lnTo>
                <a:lnTo>
                  <a:pt x="41" y="49"/>
                </a:lnTo>
                <a:close/>
                <a:moveTo>
                  <a:pt x="41" y="82"/>
                </a:moveTo>
                <a:lnTo>
                  <a:pt x="57" y="82"/>
                </a:lnTo>
                <a:lnTo>
                  <a:pt x="57" y="98"/>
                </a:lnTo>
                <a:lnTo>
                  <a:pt x="41" y="98"/>
                </a:lnTo>
                <a:lnTo>
                  <a:pt x="41" y="82"/>
                </a:lnTo>
                <a:close/>
                <a:moveTo>
                  <a:pt x="8" y="17"/>
                </a:moveTo>
                <a:lnTo>
                  <a:pt x="24" y="17"/>
                </a:lnTo>
                <a:lnTo>
                  <a:pt x="24" y="33"/>
                </a:lnTo>
                <a:lnTo>
                  <a:pt x="8" y="33"/>
                </a:lnTo>
                <a:lnTo>
                  <a:pt x="8" y="17"/>
                </a:lnTo>
                <a:close/>
                <a:moveTo>
                  <a:pt x="8" y="49"/>
                </a:moveTo>
                <a:lnTo>
                  <a:pt x="24" y="49"/>
                </a:lnTo>
                <a:lnTo>
                  <a:pt x="24" y="66"/>
                </a:lnTo>
                <a:lnTo>
                  <a:pt x="8" y="66"/>
                </a:lnTo>
                <a:lnTo>
                  <a:pt x="8" y="49"/>
                </a:lnTo>
                <a:close/>
                <a:moveTo>
                  <a:pt x="8" y="82"/>
                </a:moveTo>
                <a:lnTo>
                  <a:pt x="24" y="82"/>
                </a:lnTo>
                <a:lnTo>
                  <a:pt x="24" y="98"/>
                </a:lnTo>
                <a:lnTo>
                  <a:pt x="8" y="98"/>
                </a:lnTo>
                <a:lnTo>
                  <a:pt x="8" y="82"/>
                </a:lnTo>
                <a:close/>
                <a:moveTo>
                  <a:pt x="73" y="41"/>
                </a:moveTo>
                <a:lnTo>
                  <a:pt x="131" y="41"/>
                </a:lnTo>
                <a:lnTo>
                  <a:pt x="131" y="49"/>
                </a:lnTo>
                <a:lnTo>
                  <a:pt x="73" y="49"/>
                </a:lnTo>
                <a:lnTo>
                  <a:pt x="73" y="41"/>
                </a:lnTo>
                <a:close/>
                <a:moveTo>
                  <a:pt x="73" y="131"/>
                </a:moveTo>
                <a:lnTo>
                  <a:pt x="90" y="131"/>
                </a:lnTo>
                <a:lnTo>
                  <a:pt x="90" y="98"/>
                </a:lnTo>
                <a:lnTo>
                  <a:pt x="114" y="98"/>
                </a:lnTo>
                <a:lnTo>
                  <a:pt x="114" y="131"/>
                </a:lnTo>
                <a:lnTo>
                  <a:pt x="131" y="131"/>
                </a:lnTo>
                <a:lnTo>
                  <a:pt x="131" y="57"/>
                </a:lnTo>
                <a:lnTo>
                  <a:pt x="73" y="57"/>
                </a:lnTo>
                <a:lnTo>
                  <a:pt x="73" y="131"/>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48" name="Freeform 107"/>
          <p:cNvSpPr>
            <a:spLocks noEditPoints="1"/>
          </p:cNvSpPr>
          <p:nvPr/>
        </p:nvSpPr>
        <p:spPr bwMode="auto">
          <a:xfrm>
            <a:off x="11007852" y="3365686"/>
            <a:ext cx="204059" cy="204059"/>
          </a:xfrm>
          <a:custGeom>
            <a:avLst/>
            <a:gdLst>
              <a:gd name="T0" fmla="*/ 79 w 85"/>
              <a:gd name="T1" fmla="*/ 24 h 85"/>
              <a:gd name="T2" fmla="*/ 61 w 85"/>
              <a:gd name="T3" fmla="*/ 6 h 85"/>
              <a:gd name="T4" fmla="*/ 66 w 85"/>
              <a:gd name="T5" fmla="*/ 0 h 85"/>
              <a:gd name="T6" fmla="*/ 85 w 85"/>
              <a:gd name="T7" fmla="*/ 19 h 85"/>
              <a:gd name="T8" fmla="*/ 79 w 85"/>
              <a:gd name="T9" fmla="*/ 24 h 85"/>
              <a:gd name="T10" fmla="*/ 74 w 85"/>
              <a:gd name="T11" fmla="*/ 30 h 85"/>
              <a:gd name="T12" fmla="*/ 71 w 85"/>
              <a:gd name="T13" fmla="*/ 59 h 85"/>
              <a:gd name="T14" fmla="*/ 13 w 85"/>
              <a:gd name="T15" fmla="*/ 85 h 85"/>
              <a:gd name="T16" fmla="*/ 8 w 85"/>
              <a:gd name="T17" fmla="*/ 81 h 85"/>
              <a:gd name="T18" fmla="*/ 31 w 85"/>
              <a:gd name="T19" fmla="*/ 58 h 85"/>
              <a:gd name="T20" fmla="*/ 34 w 85"/>
              <a:gd name="T21" fmla="*/ 59 h 85"/>
              <a:gd name="T22" fmla="*/ 42 w 85"/>
              <a:gd name="T23" fmla="*/ 51 h 85"/>
              <a:gd name="T24" fmla="*/ 34 w 85"/>
              <a:gd name="T25" fmla="*/ 43 h 85"/>
              <a:gd name="T26" fmla="*/ 26 w 85"/>
              <a:gd name="T27" fmla="*/ 51 h 85"/>
              <a:gd name="T28" fmla="*/ 27 w 85"/>
              <a:gd name="T29" fmla="*/ 54 h 85"/>
              <a:gd name="T30" fmla="*/ 4 w 85"/>
              <a:gd name="T31" fmla="*/ 76 h 85"/>
              <a:gd name="T32" fmla="*/ 0 w 85"/>
              <a:gd name="T33" fmla="*/ 72 h 85"/>
              <a:gd name="T34" fmla="*/ 26 w 85"/>
              <a:gd name="T35" fmla="*/ 14 h 85"/>
              <a:gd name="T36" fmla="*/ 55 w 85"/>
              <a:gd name="T37" fmla="*/ 11 h 85"/>
              <a:gd name="T38" fmla="*/ 74 w 85"/>
              <a:gd name="T39" fmla="*/ 3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85">
                <a:moveTo>
                  <a:pt x="79" y="24"/>
                </a:moveTo>
                <a:cubicBezTo>
                  <a:pt x="61" y="6"/>
                  <a:pt x="61" y="6"/>
                  <a:pt x="61" y="6"/>
                </a:cubicBezTo>
                <a:cubicBezTo>
                  <a:pt x="66" y="0"/>
                  <a:pt x="66" y="0"/>
                  <a:pt x="66" y="0"/>
                </a:cubicBezTo>
                <a:cubicBezTo>
                  <a:pt x="85" y="19"/>
                  <a:pt x="85" y="19"/>
                  <a:pt x="85" y="19"/>
                </a:cubicBezTo>
                <a:lnTo>
                  <a:pt x="79" y="24"/>
                </a:lnTo>
                <a:close/>
                <a:moveTo>
                  <a:pt x="74" y="30"/>
                </a:moveTo>
                <a:cubicBezTo>
                  <a:pt x="71" y="59"/>
                  <a:pt x="71" y="59"/>
                  <a:pt x="71" y="59"/>
                </a:cubicBezTo>
                <a:cubicBezTo>
                  <a:pt x="47" y="59"/>
                  <a:pt x="13" y="85"/>
                  <a:pt x="13" y="85"/>
                </a:cubicBezTo>
                <a:cubicBezTo>
                  <a:pt x="8" y="81"/>
                  <a:pt x="8" y="81"/>
                  <a:pt x="8" y="81"/>
                </a:cubicBezTo>
                <a:cubicBezTo>
                  <a:pt x="31" y="58"/>
                  <a:pt x="31" y="58"/>
                  <a:pt x="31" y="58"/>
                </a:cubicBezTo>
                <a:cubicBezTo>
                  <a:pt x="32" y="59"/>
                  <a:pt x="33" y="59"/>
                  <a:pt x="34" y="59"/>
                </a:cubicBezTo>
                <a:cubicBezTo>
                  <a:pt x="38" y="59"/>
                  <a:pt x="42" y="55"/>
                  <a:pt x="42" y="51"/>
                </a:cubicBezTo>
                <a:cubicBezTo>
                  <a:pt x="42" y="46"/>
                  <a:pt x="38" y="43"/>
                  <a:pt x="34" y="43"/>
                </a:cubicBezTo>
                <a:cubicBezTo>
                  <a:pt x="30" y="43"/>
                  <a:pt x="26" y="46"/>
                  <a:pt x="26" y="51"/>
                </a:cubicBezTo>
                <a:cubicBezTo>
                  <a:pt x="26" y="52"/>
                  <a:pt x="26" y="53"/>
                  <a:pt x="27" y="54"/>
                </a:cubicBezTo>
                <a:cubicBezTo>
                  <a:pt x="4" y="76"/>
                  <a:pt x="4" y="76"/>
                  <a:pt x="4" y="76"/>
                </a:cubicBezTo>
                <a:cubicBezTo>
                  <a:pt x="0" y="72"/>
                  <a:pt x="0" y="72"/>
                  <a:pt x="0" y="72"/>
                </a:cubicBezTo>
                <a:cubicBezTo>
                  <a:pt x="0" y="72"/>
                  <a:pt x="26" y="37"/>
                  <a:pt x="26" y="14"/>
                </a:cubicBezTo>
                <a:cubicBezTo>
                  <a:pt x="55" y="11"/>
                  <a:pt x="55" y="11"/>
                  <a:pt x="55" y="11"/>
                </a:cubicBezTo>
                <a:lnTo>
                  <a:pt x="74" y="30"/>
                </a:ln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49" name="Freeform 108"/>
          <p:cNvSpPr>
            <a:spLocks noEditPoints="1"/>
          </p:cNvSpPr>
          <p:nvPr/>
        </p:nvSpPr>
        <p:spPr bwMode="auto">
          <a:xfrm>
            <a:off x="10822878" y="3123457"/>
            <a:ext cx="184974" cy="184974"/>
          </a:xfrm>
          <a:custGeom>
            <a:avLst/>
            <a:gdLst>
              <a:gd name="T0" fmla="*/ 53 w 77"/>
              <a:gd name="T1" fmla="*/ 30 h 77"/>
              <a:gd name="T2" fmla="*/ 26 w 77"/>
              <a:gd name="T3" fmla="*/ 2 h 77"/>
              <a:gd name="T4" fmla="*/ 39 w 77"/>
              <a:gd name="T5" fmla="*/ 0 h 77"/>
              <a:gd name="T6" fmla="*/ 53 w 77"/>
              <a:gd name="T7" fmla="*/ 3 h 77"/>
              <a:gd name="T8" fmla="*/ 53 w 77"/>
              <a:gd name="T9" fmla="*/ 30 h 77"/>
              <a:gd name="T10" fmla="*/ 58 w 77"/>
              <a:gd name="T11" fmla="*/ 53 h 77"/>
              <a:gd name="T12" fmla="*/ 58 w 77"/>
              <a:gd name="T13" fmla="*/ 5 h 77"/>
              <a:gd name="T14" fmla="*/ 77 w 77"/>
              <a:gd name="T15" fmla="*/ 38 h 77"/>
              <a:gd name="T16" fmla="*/ 74 w 77"/>
              <a:gd name="T17" fmla="*/ 53 h 77"/>
              <a:gd name="T18" fmla="*/ 58 w 77"/>
              <a:gd name="T19" fmla="*/ 53 h 77"/>
              <a:gd name="T20" fmla="*/ 24 w 77"/>
              <a:gd name="T21" fmla="*/ 58 h 77"/>
              <a:gd name="T22" fmla="*/ 72 w 77"/>
              <a:gd name="T23" fmla="*/ 58 h 77"/>
              <a:gd name="T24" fmla="*/ 39 w 77"/>
              <a:gd name="T25" fmla="*/ 77 h 77"/>
              <a:gd name="T26" fmla="*/ 24 w 77"/>
              <a:gd name="T27" fmla="*/ 74 h 77"/>
              <a:gd name="T28" fmla="*/ 24 w 77"/>
              <a:gd name="T29" fmla="*/ 58 h 77"/>
              <a:gd name="T30" fmla="*/ 32 w 77"/>
              <a:gd name="T31" fmla="*/ 17 h 77"/>
              <a:gd name="T32" fmla="*/ 1 w 77"/>
              <a:gd name="T33" fmla="*/ 48 h 77"/>
              <a:gd name="T34" fmla="*/ 0 w 77"/>
              <a:gd name="T35" fmla="*/ 38 h 77"/>
              <a:gd name="T36" fmla="*/ 20 w 77"/>
              <a:gd name="T37" fmla="*/ 5 h 77"/>
              <a:gd name="T38" fmla="*/ 32 w 77"/>
              <a:gd name="T39" fmla="*/ 17 h 77"/>
              <a:gd name="T40" fmla="*/ 20 w 77"/>
              <a:gd name="T41" fmla="*/ 38 h 77"/>
              <a:gd name="T42" fmla="*/ 20 w 77"/>
              <a:gd name="T43" fmla="*/ 72 h 77"/>
              <a:gd name="T44" fmla="*/ 4 w 77"/>
              <a:gd name="T45" fmla="*/ 54 h 77"/>
              <a:gd name="T46" fmla="*/ 20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6" y="2"/>
                  <a:pt x="26" y="2"/>
                  <a:pt x="26" y="2"/>
                </a:cubicBezTo>
                <a:cubicBezTo>
                  <a:pt x="30" y="1"/>
                  <a:pt x="34" y="0"/>
                  <a:pt x="39" y="0"/>
                </a:cubicBezTo>
                <a:cubicBezTo>
                  <a:pt x="44" y="0"/>
                  <a:pt x="49" y="1"/>
                  <a:pt x="53" y="3"/>
                </a:cubicBezTo>
                <a:lnTo>
                  <a:pt x="53" y="30"/>
                </a:lnTo>
                <a:close/>
                <a:moveTo>
                  <a:pt x="58" y="53"/>
                </a:moveTo>
                <a:cubicBezTo>
                  <a:pt x="58" y="5"/>
                  <a:pt x="58" y="5"/>
                  <a:pt x="58" y="5"/>
                </a:cubicBezTo>
                <a:cubicBezTo>
                  <a:pt x="69" y="12"/>
                  <a:pt x="77" y="24"/>
                  <a:pt x="77" y="38"/>
                </a:cubicBezTo>
                <a:cubicBezTo>
                  <a:pt x="77" y="43"/>
                  <a:pt x="76" y="48"/>
                  <a:pt x="74" y="53"/>
                </a:cubicBezTo>
                <a:lnTo>
                  <a:pt x="58" y="53"/>
                </a:lnTo>
                <a:close/>
                <a:moveTo>
                  <a:pt x="24" y="58"/>
                </a:moveTo>
                <a:cubicBezTo>
                  <a:pt x="72" y="58"/>
                  <a:pt x="72" y="58"/>
                  <a:pt x="72" y="58"/>
                </a:cubicBezTo>
                <a:cubicBezTo>
                  <a:pt x="65" y="69"/>
                  <a:pt x="53" y="77"/>
                  <a:pt x="39" y="77"/>
                </a:cubicBezTo>
                <a:cubicBezTo>
                  <a:pt x="34" y="77"/>
                  <a:pt x="29" y="76"/>
                  <a:pt x="24" y="74"/>
                </a:cubicBezTo>
                <a:lnTo>
                  <a:pt x="24" y="58"/>
                </a:lnTo>
                <a:close/>
                <a:moveTo>
                  <a:pt x="32" y="17"/>
                </a:moveTo>
                <a:cubicBezTo>
                  <a:pt x="1" y="48"/>
                  <a:pt x="1" y="48"/>
                  <a:pt x="1" y="48"/>
                </a:cubicBezTo>
                <a:cubicBezTo>
                  <a:pt x="1" y="45"/>
                  <a:pt x="0" y="42"/>
                  <a:pt x="0" y="38"/>
                </a:cubicBezTo>
                <a:cubicBezTo>
                  <a:pt x="0" y="24"/>
                  <a:pt x="8" y="11"/>
                  <a:pt x="20" y="5"/>
                </a:cubicBezTo>
                <a:lnTo>
                  <a:pt x="32" y="17"/>
                </a:lnTo>
                <a:close/>
                <a:moveTo>
                  <a:pt x="20" y="38"/>
                </a:moveTo>
                <a:cubicBezTo>
                  <a:pt x="20" y="72"/>
                  <a:pt x="20" y="72"/>
                  <a:pt x="20" y="72"/>
                </a:cubicBezTo>
                <a:cubicBezTo>
                  <a:pt x="12" y="68"/>
                  <a:pt x="7" y="61"/>
                  <a:pt x="4" y="54"/>
                </a:cubicBezTo>
                <a:lnTo>
                  <a:pt x="20" y="38"/>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50" name="Freeform 109"/>
          <p:cNvSpPr>
            <a:spLocks noEditPoints="1"/>
          </p:cNvSpPr>
          <p:nvPr/>
        </p:nvSpPr>
        <p:spPr bwMode="auto">
          <a:xfrm>
            <a:off x="10819942" y="3342197"/>
            <a:ext cx="173230" cy="139465"/>
          </a:xfrm>
          <a:custGeom>
            <a:avLst/>
            <a:gdLst>
              <a:gd name="T0" fmla="*/ 0 w 72"/>
              <a:gd name="T1" fmla="*/ 0 h 58"/>
              <a:gd name="T2" fmla="*/ 0 w 72"/>
              <a:gd name="T3" fmla="*/ 58 h 58"/>
              <a:gd name="T4" fmla="*/ 72 w 72"/>
              <a:gd name="T5" fmla="*/ 58 h 58"/>
              <a:gd name="T6" fmla="*/ 72 w 72"/>
              <a:gd name="T7" fmla="*/ 0 h 58"/>
              <a:gd name="T8" fmla="*/ 0 w 72"/>
              <a:gd name="T9" fmla="*/ 0 h 58"/>
              <a:gd name="T10" fmla="*/ 67 w 72"/>
              <a:gd name="T11" fmla="*/ 53 h 58"/>
              <a:gd name="T12" fmla="*/ 4 w 72"/>
              <a:gd name="T13" fmla="*/ 53 h 58"/>
              <a:gd name="T14" fmla="*/ 4 w 72"/>
              <a:gd name="T15" fmla="*/ 4 h 58"/>
              <a:gd name="T16" fmla="*/ 67 w 72"/>
              <a:gd name="T17" fmla="*/ 4 h 58"/>
              <a:gd name="T18" fmla="*/ 67 w 72"/>
              <a:gd name="T19" fmla="*/ 53 h 58"/>
              <a:gd name="T20" fmla="*/ 49 w 72"/>
              <a:gd name="T21" fmla="*/ 15 h 58"/>
              <a:gd name="T22" fmla="*/ 56 w 72"/>
              <a:gd name="T23" fmla="*/ 22 h 58"/>
              <a:gd name="T24" fmla="*/ 63 w 72"/>
              <a:gd name="T25" fmla="*/ 15 h 58"/>
              <a:gd name="T26" fmla="*/ 56 w 72"/>
              <a:gd name="T27" fmla="*/ 9 h 58"/>
              <a:gd name="T28" fmla="*/ 49 w 72"/>
              <a:gd name="T29" fmla="*/ 15 h 58"/>
              <a:gd name="T30" fmla="*/ 63 w 72"/>
              <a:gd name="T31" fmla="*/ 49 h 58"/>
              <a:gd name="T32" fmla="*/ 9 w 72"/>
              <a:gd name="T33" fmla="*/ 49 h 58"/>
              <a:gd name="T34" fmla="*/ 22 w 72"/>
              <a:gd name="T35" fmla="*/ 13 h 58"/>
              <a:gd name="T36" fmla="*/ 40 w 72"/>
              <a:gd name="T37" fmla="*/ 35 h 58"/>
              <a:gd name="T38" fmla="*/ 49 w 72"/>
              <a:gd name="T39" fmla="*/ 29 h 58"/>
              <a:gd name="T40" fmla="*/ 63 w 72"/>
              <a:gd name="T41" fmla="*/ 4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58">
                <a:moveTo>
                  <a:pt x="0" y="0"/>
                </a:moveTo>
                <a:cubicBezTo>
                  <a:pt x="0" y="58"/>
                  <a:pt x="0" y="58"/>
                  <a:pt x="0" y="58"/>
                </a:cubicBezTo>
                <a:cubicBezTo>
                  <a:pt x="72" y="58"/>
                  <a:pt x="72" y="58"/>
                  <a:pt x="72" y="58"/>
                </a:cubicBezTo>
                <a:cubicBezTo>
                  <a:pt x="72" y="0"/>
                  <a:pt x="72" y="0"/>
                  <a:pt x="72" y="0"/>
                </a:cubicBezTo>
                <a:lnTo>
                  <a:pt x="0" y="0"/>
                </a:lnTo>
                <a:close/>
                <a:moveTo>
                  <a:pt x="67" y="53"/>
                </a:moveTo>
                <a:cubicBezTo>
                  <a:pt x="4" y="53"/>
                  <a:pt x="4" y="53"/>
                  <a:pt x="4" y="53"/>
                </a:cubicBezTo>
                <a:cubicBezTo>
                  <a:pt x="4" y="4"/>
                  <a:pt x="4" y="4"/>
                  <a:pt x="4" y="4"/>
                </a:cubicBezTo>
                <a:cubicBezTo>
                  <a:pt x="67" y="4"/>
                  <a:pt x="67" y="4"/>
                  <a:pt x="67" y="4"/>
                </a:cubicBezTo>
                <a:lnTo>
                  <a:pt x="67" y="53"/>
                </a:lnTo>
                <a:close/>
                <a:moveTo>
                  <a:pt x="49" y="15"/>
                </a:moveTo>
                <a:cubicBezTo>
                  <a:pt x="49" y="19"/>
                  <a:pt x="52" y="22"/>
                  <a:pt x="56" y="22"/>
                </a:cubicBezTo>
                <a:cubicBezTo>
                  <a:pt x="60" y="22"/>
                  <a:pt x="63" y="19"/>
                  <a:pt x="63" y="15"/>
                </a:cubicBezTo>
                <a:cubicBezTo>
                  <a:pt x="63" y="12"/>
                  <a:pt x="60" y="9"/>
                  <a:pt x="56" y="9"/>
                </a:cubicBezTo>
                <a:cubicBezTo>
                  <a:pt x="52" y="9"/>
                  <a:pt x="49" y="12"/>
                  <a:pt x="49" y="15"/>
                </a:cubicBezTo>
                <a:close/>
                <a:moveTo>
                  <a:pt x="63" y="49"/>
                </a:moveTo>
                <a:cubicBezTo>
                  <a:pt x="9" y="49"/>
                  <a:pt x="9" y="49"/>
                  <a:pt x="9" y="49"/>
                </a:cubicBezTo>
                <a:cubicBezTo>
                  <a:pt x="22" y="13"/>
                  <a:pt x="22" y="13"/>
                  <a:pt x="22" y="13"/>
                </a:cubicBezTo>
                <a:cubicBezTo>
                  <a:pt x="40" y="35"/>
                  <a:pt x="40" y="35"/>
                  <a:pt x="40" y="35"/>
                </a:cubicBezTo>
                <a:cubicBezTo>
                  <a:pt x="49" y="29"/>
                  <a:pt x="49" y="29"/>
                  <a:pt x="49" y="29"/>
                </a:cubicBezTo>
                <a:lnTo>
                  <a:pt x="63" y="49"/>
                </a:ln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51" name="Freeform 110"/>
          <p:cNvSpPr>
            <a:spLocks noEditPoints="1"/>
          </p:cNvSpPr>
          <p:nvPr/>
        </p:nvSpPr>
        <p:spPr bwMode="auto">
          <a:xfrm>
            <a:off x="10750944" y="3534511"/>
            <a:ext cx="182039" cy="211399"/>
          </a:xfrm>
          <a:custGeom>
            <a:avLst/>
            <a:gdLst>
              <a:gd name="T0" fmla="*/ 54 w 76"/>
              <a:gd name="T1" fmla="*/ 0 h 88"/>
              <a:gd name="T2" fmla="*/ 14 w 76"/>
              <a:gd name="T3" fmla="*/ 28 h 88"/>
              <a:gd name="T4" fmla="*/ 16 w 76"/>
              <a:gd name="T5" fmla="*/ 65 h 88"/>
              <a:gd name="T6" fmla="*/ 49 w 76"/>
              <a:gd name="T7" fmla="*/ 27 h 88"/>
              <a:gd name="T8" fmla="*/ 32 w 76"/>
              <a:gd name="T9" fmla="*/ 75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0" y="23"/>
                  <a:pt x="30" y="12"/>
                  <a:pt x="14" y="28"/>
                </a:cubicBezTo>
                <a:cubicBezTo>
                  <a:pt x="0" y="42"/>
                  <a:pt x="5" y="60"/>
                  <a:pt x="16" y="65"/>
                </a:cubicBezTo>
                <a:cubicBezTo>
                  <a:pt x="28" y="60"/>
                  <a:pt x="40" y="46"/>
                  <a:pt x="49" y="27"/>
                </a:cubicBezTo>
                <a:cubicBezTo>
                  <a:pt x="49" y="27"/>
                  <a:pt x="57" y="51"/>
                  <a:pt x="32" y="75"/>
                </a:cubicBezTo>
                <a:cubicBezTo>
                  <a:pt x="44" y="88"/>
                  <a:pt x="64" y="79"/>
                  <a:pt x="70" y="57"/>
                </a:cubicBezTo>
                <a:cubicBezTo>
                  <a:pt x="76" y="33"/>
                  <a:pt x="60" y="9"/>
                  <a:pt x="54" y="0"/>
                </a:cubicBezTo>
                <a:close/>
                <a:moveTo>
                  <a:pt x="4" y="78"/>
                </a:moveTo>
                <a:cubicBezTo>
                  <a:pt x="4" y="79"/>
                  <a:pt x="4" y="83"/>
                  <a:pt x="10" y="83"/>
                </a:cubicBezTo>
                <a:cubicBezTo>
                  <a:pt x="14" y="83"/>
                  <a:pt x="36" y="71"/>
                  <a:pt x="47" y="41"/>
                </a:cubicBezTo>
                <a:cubicBezTo>
                  <a:pt x="30" y="71"/>
                  <a:pt x="6" y="78"/>
                  <a:pt x="4" y="78"/>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52" name="Freeform 111"/>
          <p:cNvSpPr>
            <a:spLocks noEditPoints="1"/>
          </p:cNvSpPr>
          <p:nvPr/>
        </p:nvSpPr>
        <p:spPr bwMode="auto">
          <a:xfrm>
            <a:off x="10701030" y="2815166"/>
            <a:ext cx="246632" cy="183506"/>
          </a:xfrm>
          <a:custGeom>
            <a:avLst/>
            <a:gdLst>
              <a:gd name="T0" fmla="*/ 99 w 103"/>
              <a:gd name="T1" fmla="*/ 3 h 77"/>
              <a:gd name="T2" fmla="*/ 52 w 103"/>
              <a:gd name="T3" fmla="*/ 0 h 77"/>
              <a:gd name="T4" fmla="*/ 4 w 103"/>
              <a:gd name="T5" fmla="*/ 3 h 77"/>
              <a:gd name="T6" fmla="*/ 0 w 103"/>
              <a:gd name="T7" fmla="*/ 38 h 77"/>
              <a:gd name="T8" fmla="*/ 4 w 103"/>
              <a:gd name="T9" fmla="*/ 73 h 77"/>
              <a:gd name="T10" fmla="*/ 52 w 103"/>
              <a:gd name="T11" fmla="*/ 77 h 77"/>
              <a:gd name="T12" fmla="*/ 99 w 103"/>
              <a:gd name="T13" fmla="*/ 73 h 77"/>
              <a:gd name="T14" fmla="*/ 103 w 103"/>
              <a:gd name="T15" fmla="*/ 38 h 77"/>
              <a:gd name="T16" fmla="*/ 99 w 103"/>
              <a:gd name="T17" fmla="*/ 3 h 77"/>
              <a:gd name="T18" fmla="*/ 39 w 103"/>
              <a:gd name="T19" fmla="*/ 57 h 77"/>
              <a:gd name="T20" fmla="*/ 39 w 103"/>
              <a:gd name="T21" fmla="*/ 19 h 77"/>
              <a:gd name="T22" fmla="*/ 71 w 103"/>
              <a:gd name="T23" fmla="*/ 38 h 77"/>
              <a:gd name="T24" fmla="*/ 39 w 103"/>
              <a:gd name="T25"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77">
                <a:moveTo>
                  <a:pt x="99" y="3"/>
                </a:moveTo>
                <a:cubicBezTo>
                  <a:pt x="84" y="1"/>
                  <a:pt x="68" y="0"/>
                  <a:pt x="52" y="0"/>
                </a:cubicBezTo>
                <a:cubicBezTo>
                  <a:pt x="35" y="0"/>
                  <a:pt x="19" y="1"/>
                  <a:pt x="4" y="3"/>
                </a:cubicBezTo>
                <a:cubicBezTo>
                  <a:pt x="2" y="14"/>
                  <a:pt x="0" y="26"/>
                  <a:pt x="0" y="38"/>
                </a:cubicBezTo>
                <a:cubicBezTo>
                  <a:pt x="0" y="51"/>
                  <a:pt x="2" y="63"/>
                  <a:pt x="4" y="73"/>
                </a:cubicBezTo>
                <a:cubicBezTo>
                  <a:pt x="19" y="75"/>
                  <a:pt x="35" y="77"/>
                  <a:pt x="52" y="77"/>
                </a:cubicBezTo>
                <a:cubicBezTo>
                  <a:pt x="68" y="77"/>
                  <a:pt x="84" y="75"/>
                  <a:pt x="99" y="73"/>
                </a:cubicBezTo>
                <a:cubicBezTo>
                  <a:pt x="101" y="63"/>
                  <a:pt x="103" y="51"/>
                  <a:pt x="103" y="38"/>
                </a:cubicBezTo>
                <a:cubicBezTo>
                  <a:pt x="103" y="26"/>
                  <a:pt x="101" y="14"/>
                  <a:pt x="99" y="3"/>
                </a:cubicBezTo>
                <a:close/>
                <a:moveTo>
                  <a:pt x="39" y="57"/>
                </a:moveTo>
                <a:cubicBezTo>
                  <a:pt x="39" y="19"/>
                  <a:pt x="39" y="19"/>
                  <a:pt x="39" y="19"/>
                </a:cubicBezTo>
                <a:cubicBezTo>
                  <a:pt x="71" y="38"/>
                  <a:pt x="71" y="38"/>
                  <a:pt x="71" y="38"/>
                </a:cubicBezTo>
                <a:lnTo>
                  <a:pt x="39" y="57"/>
                </a:ln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53" name="Freeform 112"/>
          <p:cNvSpPr>
            <a:spLocks noEditPoints="1"/>
          </p:cNvSpPr>
          <p:nvPr/>
        </p:nvSpPr>
        <p:spPr bwMode="auto">
          <a:xfrm>
            <a:off x="10681945" y="4001352"/>
            <a:ext cx="275994" cy="275994"/>
          </a:xfrm>
          <a:custGeom>
            <a:avLst/>
            <a:gdLst>
              <a:gd name="T0" fmla="*/ 115 w 115"/>
              <a:gd name="T1" fmla="*/ 32 h 115"/>
              <a:gd name="T2" fmla="*/ 104 w 115"/>
              <a:gd name="T3" fmla="*/ 22 h 115"/>
              <a:gd name="T4" fmla="*/ 84 w 115"/>
              <a:gd name="T5" fmla="*/ 42 h 115"/>
              <a:gd name="T6" fmla="*/ 73 w 115"/>
              <a:gd name="T7" fmla="*/ 30 h 115"/>
              <a:gd name="T8" fmla="*/ 93 w 115"/>
              <a:gd name="T9" fmla="*/ 10 h 115"/>
              <a:gd name="T10" fmla="*/ 83 w 115"/>
              <a:gd name="T11" fmla="*/ 0 h 115"/>
              <a:gd name="T12" fmla="*/ 63 w 115"/>
              <a:gd name="T13" fmla="*/ 20 h 115"/>
              <a:gd name="T14" fmla="*/ 50 w 115"/>
              <a:gd name="T15" fmla="*/ 7 h 115"/>
              <a:gd name="T16" fmla="*/ 40 w 115"/>
              <a:gd name="T17" fmla="*/ 17 h 115"/>
              <a:gd name="T18" fmla="*/ 98 w 115"/>
              <a:gd name="T19" fmla="*/ 74 h 115"/>
              <a:gd name="T20" fmla="*/ 107 w 115"/>
              <a:gd name="T21" fmla="*/ 65 h 115"/>
              <a:gd name="T22" fmla="*/ 95 w 115"/>
              <a:gd name="T23" fmla="*/ 52 h 115"/>
              <a:gd name="T24" fmla="*/ 115 w 115"/>
              <a:gd name="T25" fmla="*/ 32 h 115"/>
              <a:gd name="T26" fmla="*/ 31 w 115"/>
              <a:gd name="T27" fmla="*/ 84 h 115"/>
              <a:gd name="T28" fmla="*/ 89 w 115"/>
              <a:gd name="T29" fmla="*/ 76 h 115"/>
              <a:gd name="T30" fmla="*/ 39 w 115"/>
              <a:gd name="T31" fmla="*/ 26 h 115"/>
              <a:gd name="T32" fmla="*/ 31 w 115"/>
              <a:gd name="T33" fmla="*/ 84 h 115"/>
              <a:gd name="T34" fmla="*/ 21 w 115"/>
              <a:gd name="T35" fmla="*/ 79 h 115"/>
              <a:gd name="T36" fmla="*/ 36 w 115"/>
              <a:gd name="T37" fmla="*/ 93 h 115"/>
              <a:gd name="T38" fmla="*/ 14 w 115"/>
              <a:gd name="T39" fmla="*/ 115 h 115"/>
              <a:gd name="T40" fmla="*/ 0 w 115"/>
              <a:gd name="T41" fmla="*/ 100 h 115"/>
              <a:gd name="T42" fmla="*/ 21 w 115"/>
              <a:gd name="T43"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15">
                <a:moveTo>
                  <a:pt x="115" y="32"/>
                </a:moveTo>
                <a:cubicBezTo>
                  <a:pt x="104" y="22"/>
                  <a:pt x="104" y="22"/>
                  <a:pt x="104" y="22"/>
                </a:cubicBezTo>
                <a:cubicBezTo>
                  <a:pt x="84" y="42"/>
                  <a:pt x="84" y="42"/>
                  <a:pt x="84" y="42"/>
                </a:cubicBezTo>
                <a:cubicBezTo>
                  <a:pt x="73" y="30"/>
                  <a:pt x="73" y="30"/>
                  <a:pt x="73" y="30"/>
                </a:cubicBezTo>
                <a:cubicBezTo>
                  <a:pt x="93" y="10"/>
                  <a:pt x="93" y="10"/>
                  <a:pt x="93" y="10"/>
                </a:cubicBezTo>
                <a:cubicBezTo>
                  <a:pt x="83" y="0"/>
                  <a:pt x="83" y="0"/>
                  <a:pt x="83" y="0"/>
                </a:cubicBezTo>
                <a:cubicBezTo>
                  <a:pt x="63" y="20"/>
                  <a:pt x="63" y="20"/>
                  <a:pt x="63" y="20"/>
                </a:cubicBezTo>
                <a:cubicBezTo>
                  <a:pt x="50" y="7"/>
                  <a:pt x="50" y="7"/>
                  <a:pt x="50" y="7"/>
                </a:cubicBezTo>
                <a:cubicBezTo>
                  <a:pt x="40" y="17"/>
                  <a:pt x="40" y="17"/>
                  <a:pt x="40" y="17"/>
                </a:cubicBezTo>
                <a:cubicBezTo>
                  <a:pt x="98" y="74"/>
                  <a:pt x="98" y="74"/>
                  <a:pt x="98" y="74"/>
                </a:cubicBezTo>
                <a:cubicBezTo>
                  <a:pt x="107" y="65"/>
                  <a:pt x="107" y="65"/>
                  <a:pt x="107" y="65"/>
                </a:cubicBezTo>
                <a:cubicBezTo>
                  <a:pt x="95" y="52"/>
                  <a:pt x="95" y="52"/>
                  <a:pt x="95" y="52"/>
                </a:cubicBezTo>
                <a:lnTo>
                  <a:pt x="115" y="32"/>
                </a:lnTo>
                <a:close/>
                <a:moveTo>
                  <a:pt x="31" y="84"/>
                </a:moveTo>
                <a:cubicBezTo>
                  <a:pt x="49" y="103"/>
                  <a:pt x="74" y="88"/>
                  <a:pt x="89" y="76"/>
                </a:cubicBezTo>
                <a:cubicBezTo>
                  <a:pt x="39" y="26"/>
                  <a:pt x="39" y="26"/>
                  <a:pt x="39" y="26"/>
                </a:cubicBezTo>
                <a:cubicBezTo>
                  <a:pt x="27" y="41"/>
                  <a:pt x="12" y="66"/>
                  <a:pt x="31" y="84"/>
                </a:cubicBezTo>
                <a:close/>
                <a:moveTo>
                  <a:pt x="21" y="79"/>
                </a:moveTo>
                <a:cubicBezTo>
                  <a:pt x="36" y="93"/>
                  <a:pt x="36" y="93"/>
                  <a:pt x="36" y="93"/>
                </a:cubicBezTo>
                <a:cubicBezTo>
                  <a:pt x="14" y="115"/>
                  <a:pt x="14" y="115"/>
                  <a:pt x="14" y="115"/>
                </a:cubicBezTo>
                <a:cubicBezTo>
                  <a:pt x="0" y="100"/>
                  <a:pt x="0" y="100"/>
                  <a:pt x="0" y="100"/>
                </a:cubicBezTo>
                <a:lnTo>
                  <a:pt x="21" y="79"/>
                </a:ln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54" name="Freeform 113"/>
          <p:cNvSpPr>
            <a:spLocks noEditPoints="1"/>
          </p:cNvSpPr>
          <p:nvPr/>
        </p:nvSpPr>
        <p:spPr bwMode="auto">
          <a:xfrm>
            <a:off x="10636436" y="4337536"/>
            <a:ext cx="202591" cy="234889"/>
          </a:xfrm>
          <a:custGeom>
            <a:avLst/>
            <a:gdLst>
              <a:gd name="T0" fmla="*/ 55 w 85"/>
              <a:gd name="T1" fmla="*/ 14 h 98"/>
              <a:gd name="T2" fmla="*/ 55 w 85"/>
              <a:gd name="T3" fmla="*/ 27 h 98"/>
              <a:gd name="T4" fmla="*/ 64 w 85"/>
              <a:gd name="T5" fmla="*/ 33 h 98"/>
              <a:gd name="T6" fmla="*/ 73 w 85"/>
              <a:gd name="T7" fmla="*/ 55 h 98"/>
              <a:gd name="T8" fmla="*/ 64 w 85"/>
              <a:gd name="T9" fmla="*/ 77 h 98"/>
              <a:gd name="T10" fmla="*/ 43 w 85"/>
              <a:gd name="T11" fmla="*/ 86 h 98"/>
              <a:gd name="T12" fmla="*/ 21 w 85"/>
              <a:gd name="T13" fmla="*/ 77 h 98"/>
              <a:gd name="T14" fmla="*/ 12 w 85"/>
              <a:gd name="T15" fmla="*/ 55 h 98"/>
              <a:gd name="T16" fmla="*/ 21 w 85"/>
              <a:gd name="T17" fmla="*/ 33 h 98"/>
              <a:gd name="T18" fmla="*/ 30 w 85"/>
              <a:gd name="T19" fmla="*/ 27 h 98"/>
              <a:gd name="T20" fmla="*/ 30 w 85"/>
              <a:gd name="T21" fmla="*/ 14 h 98"/>
              <a:gd name="T22" fmla="*/ 0 w 85"/>
              <a:gd name="T23" fmla="*/ 55 h 98"/>
              <a:gd name="T24" fmla="*/ 43 w 85"/>
              <a:gd name="T25" fmla="*/ 98 h 98"/>
              <a:gd name="T26" fmla="*/ 85 w 85"/>
              <a:gd name="T27" fmla="*/ 55 h 98"/>
              <a:gd name="T28" fmla="*/ 55 w 85"/>
              <a:gd name="T29" fmla="*/ 14 h 98"/>
              <a:gd name="T30" fmla="*/ 37 w 85"/>
              <a:gd name="T31" fmla="*/ 0 h 98"/>
              <a:gd name="T32" fmla="*/ 49 w 85"/>
              <a:gd name="T33" fmla="*/ 0 h 98"/>
              <a:gd name="T34" fmla="*/ 49 w 85"/>
              <a:gd name="T35" fmla="*/ 49 h 98"/>
              <a:gd name="T36" fmla="*/ 37 w 85"/>
              <a:gd name="T37" fmla="*/ 49 h 98"/>
              <a:gd name="T38" fmla="*/ 37 w 85"/>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8">
                <a:moveTo>
                  <a:pt x="55" y="14"/>
                </a:moveTo>
                <a:cubicBezTo>
                  <a:pt x="55" y="27"/>
                  <a:pt x="55" y="27"/>
                  <a:pt x="55" y="27"/>
                </a:cubicBezTo>
                <a:cubicBezTo>
                  <a:pt x="58" y="29"/>
                  <a:pt x="62" y="31"/>
                  <a:pt x="64" y="33"/>
                </a:cubicBezTo>
                <a:cubicBezTo>
                  <a:pt x="70" y="39"/>
                  <a:pt x="73" y="47"/>
                  <a:pt x="73" y="55"/>
                </a:cubicBezTo>
                <a:cubicBezTo>
                  <a:pt x="73" y="63"/>
                  <a:pt x="70" y="71"/>
                  <a:pt x="64" y="77"/>
                </a:cubicBezTo>
                <a:cubicBezTo>
                  <a:pt x="58" y="82"/>
                  <a:pt x="51" y="86"/>
                  <a:pt x="43" y="86"/>
                </a:cubicBezTo>
                <a:cubicBezTo>
                  <a:pt x="34" y="86"/>
                  <a:pt x="27" y="82"/>
                  <a:pt x="21" y="77"/>
                </a:cubicBezTo>
                <a:cubicBezTo>
                  <a:pt x="15" y="71"/>
                  <a:pt x="12" y="63"/>
                  <a:pt x="12" y="55"/>
                </a:cubicBezTo>
                <a:cubicBezTo>
                  <a:pt x="12" y="47"/>
                  <a:pt x="15" y="39"/>
                  <a:pt x="21" y="33"/>
                </a:cubicBezTo>
                <a:cubicBezTo>
                  <a:pt x="24" y="31"/>
                  <a:pt x="27" y="29"/>
                  <a:pt x="30" y="27"/>
                </a:cubicBezTo>
                <a:cubicBezTo>
                  <a:pt x="30" y="14"/>
                  <a:pt x="30" y="14"/>
                  <a:pt x="30" y="14"/>
                </a:cubicBezTo>
                <a:cubicBezTo>
                  <a:pt x="13" y="19"/>
                  <a:pt x="0" y="36"/>
                  <a:pt x="0" y="55"/>
                </a:cubicBezTo>
                <a:cubicBezTo>
                  <a:pt x="0" y="79"/>
                  <a:pt x="19" y="98"/>
                  <a:pt x="43" y="98"/>
                </a:cubicBezTo>
                <a:cubicBezTo>
                  <a:pt x="66" y="98"/>
                  <a:pt x="85" y="79"/>
                  <a:pt x="85" y="55"/>
                </a:cubicBezTo>
                <a:cubicBezTo>
                  <a:pt x="85"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55" name="Freeform 114"/>
          <p:cNvSpPr/>
          <p:nvPr/>
        </p:nvSpPr>
        <p:spPr bwMode="auto">
          <a:xfrm>
            <a:off x="10659924" y="3785548"/>
            <a:ext cx="110104" cy="192314"/>
          </a:xfrm>
          <a:custGeom>
            <a:avLst/>
            <a:gdLst>
              <a:gd name="T0" fmla="*/ 0 w 75"/>
              <a:gd name="T1" fmla="*/ 131 h 131"/>
              <a:gd name="T2" fmla="*/ 0 w 75"/>
              <a:gd name="T3" fmla="*/ 0 h 131"/>
              <a:gd name="T4" fmla="*/ 21 w 75"/>
              <a:gd name="T5" fmla="*/ 0 h 131"/>
              <a:gd name="T6" fmla="*/ 21 w 75"/>
              <a:gd name="T7" fmla="*/ 59 h 131"/>
              <a:gd name="T8" fmla="*/ 75 w 75"/>
              <a:gd name="T9" fmla="*/ 5 h 131"/>
              <a:gd name="T10" fmla="*/ 75 w 75"/>
              <a:gd name="T11" fmla="*/ 125 h 131"/>
              <a:gd name="T12" fmla="*/ 21 w 75"/>
              <a:gd name="T13" fmla="*/ 71 h 131"/>
              <a:gd name="T14" fmla="*/ 21 w 75"/>
              <a:gd name="T15" fmla="*/ 131 h 131"/>
              <a:gd name="T16" fmla="*/ 0 w 75"/>
              <a:gd name="T1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1">
                <a:moveTo>
                  <a:pt x="0" y="131"/>
                </a:moveTo>
                <a:lnTo>
                  <a:pt x="0" y="0"/>
                </a:lnTo>
                <a:lnTo>
                  <a:pt x="21" y="0"/>
                </a:lnTo>
                <a:lnTo>
                  <a:pt x="21" y="59"/>
                </a:lnTo>
                <a:lnTo>
                  <a:pt x="75" y="5"/>
                </a:lnTo>
                <a:lnTo>
                  <a:pt x="75" y="125"/>
                </a:lnTo>
                <a:lnTo>
                  <a:pt x="21" y="71"/>
                </a:lnTo>
                <a:lnTo>
                  <a:pt x="21" y="131"/>
                </a:lnTo>
                <a:lnTo>
                  <a:pt x="0" y="131"/>
                </a:ln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56" name="Freeform 115"/>
          <p:cNvSpPr>
            <a:spLocks noEditPoints="1"/>
          </p:cNvSpPr>
          <p:nvPr/>
        </p:nvSpPr>
        <p:spPr bwMode="auto">
          <a:xfrm>
            <a:off x="10590925" y="3044182"/>
            <a:ext cx="209932" cy="187911"/>
          </a:xfrm>
          <a:custGeom>
            <a:avLst/>
            <a:gdLst>
              <a:gd name="T0" fmla="*/ 22 w 88"/>
              <a:gd name="T1" fmla="*/ 0 h 78"/>
              <a:gd name="T2" fmla="*/ 66 w 88"/>
              <a:gd name="T3" fmla="*/ 0 h 78"/>
              <a:gd name="T4" fmla="*/ 66 w 88"/>
              <a:gd name="T5" fmla="*/ 11 h 78"/>
              <a:gd name="T6" fmla="*/ 22 w 88"/>
              <a:gd name="T7" fmla="*/ 11 h 78"/>
              <a:gd name="T8" fmla="*/ 22 w 88"/>
              <a:gd name="T9" fmla="*/ 0 h 78"/>
              <a:gd name="T10" fmla="*/ 83 w 88"/>
              <a:gd name="T11" fmla="*/ 17 h 78"/>
              <a:gd name="T12" fmla="*/ 5 w 88"/>
              <a:gd name="T13" fmla="*/ 17 h 78"/>
              <a:gd name="T14" fmla="*/ 0 w 88"/>
              <a:gd name="T15" fmla="*/ 22 h 78"/>
              <a:gd name="T16" fmla="*/ 0 w 88"/>
              <a:gd name="T17" fmla="*/ 50 h 78"/>
              <a:gd name="T18" fmla="*/ 5 w 88"/>
              <a:gd name="T19" fmla="*/ 56 h 78"/>
              <a:gd name="T20" fmla="*/ 22 w 88"/>
              <a:gd name="T21" fmla="*/ 56 h 78"/>
              <a:gd name="T22" fmla="*/ 22 w 88"/>
              <a:gd name="T23" fmla="*/ 78 h 78"/>
              <a:gd name="T24" fmla="*/ 66 w 88"/>
              <a:gd name="T25" fmla="*/ 78 h 78"/>
              <a:gd name="T26" fmla="*/ 66 w 88"/>
              <a:gd name="T27" fmla="*/ 56 h 78"/>
              <a:gd name="T28" fmla="*/ 83 w 88"/>
              <a:gd name="T29" fmla="*/ 56 h 78"/>
              <a:gd name="T30" fmla="*/ 88 w 88"/>
              <a:gd name="T31" fmla="*/ 50 h 78"/>
              <a:gd name="T32" fmla="*/ 88 w 88"/>
              <a:gd name="T33" fmla="*/ 22 h 78"/>
              <a:gd name="T34" fmla="*/ 83 w 88"/>
              <a:gd name="T35" fmla="*/ 17 h 78"/>
              <a:gd name="T36" fmla="*/ 60 w 88"/>
              <a:gd name="T37" fmla="*/ 72 h 78"/>
              <a:gd name="T38" fmla="*/ 27 w 88"/>
              <a:gd name="T39" fmla="*/ 72 h 78"/>
              <a:gd name="T40" fmla="*/ 27 w 88"/>
              <a:gd name="T41" fmla="*/ 45 h 78"/>
              <a:gd name="T42" fmla="*/ 60 w 88"/>
              <a:gd name="T43" fmla="*/ 45 h 78"/>
              <a:gd name="T44" fmla="*/ 60 w 88"/>
              <a:gd name="T45" fmla="*/ 72 h 78"/>
              <a:gd name="T46" fmla="*/ 84 w 88"/>
              <a:gd name="T47" fmla="*/ 25 h 78"/>
              <a:gd name="T48" fmla="*/ 80 w 88"/>
              <a:gd name="T49" fmla="*/ 29 h 78"/>
              <a:gd name="T50" fmla="*/ 76 w 88"/>
              <a:gd name="T51" fmla="*/ 25 h 78"/>
              <a:gd name="T52" fmla="*/ 80 w 88"/>
              <a:gd name="T53" fmla="*/ 21 h 78"/>
              <a:gd name="T54" fmla="*/ 84 w 88"/>
              <a:gd name="T55"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78">
                <a:moveTo>
                  <a:pt x="22" y="0"/>
                </a:moveTo>
                <a:cubicBezTo>
                  <a:pt x="66" y="0"/>
                  <a:pt x="66" y="0"/>
                  <a:pt x="66" y="0"/>
                </a:cubicBezTo>
                <a:cubicBezTo>
                  <a:pt x="66" y="11"/>
                  <a:pt x="66" y="11"/>
                  <a:pt x="66" y="11"/>
                </a:cubicBezTo>
                <a:cubicBezTo>
                  <a:pt x="22" y="11"/>
                  <a:pt x="22" y="11"/>
                  <a:pt x="22" y="11"/>
                </a:cubicBezTo>
                <a:lnTo>
                  <a:pt x="22" y="0"/>
                </a:lnTo>
                <a:close/>
                <a:moveTo>
                  <a:pt x="83" y="17"/>
                </a:moveTo>
                <a:cubicBezTo>
                  <a:pt x="5" y="17"/>
                  <a:pt x="5" y="17"/>
                  <a:pt x="5" y="17"/>
                </a:cubicBezTo>
                <a:cubicBezTo>
                  <a:pt x="2" y="17"/>
                  <a:pt x="0" y="19"/>
                  <a:pt x="0" y="22"/>
                </a:cubicBezTo>
                <a:cubicBezTo>
                  <a:pt x="0" y="50"/>
                  <a:pt x="0" y="50"/>
                  <a:pt x="0" y="50"/>
                </a:cubicBezTo>
                <a:cubicBezTo>
                  <a:pt x="0" y="53"/>
                  <a:pt x="2" y="56"/>
                  <a:pt x="5" y="56"/>
                </a:cubicBezTo>
                <a:cubicBezTo>
                  <a:pt x="22" y="56"/>
                  <a:pt x="22" y="56"/>
                  <a:pt x="22" y="56"/>
                </a:cubicBezTo>
                <a:cubicBezTo>
                  <a:pt x="22" y="78"/>
                  <a:pt x="22" y="78"/>
                  <a:pt x="22" y="78"/>
                </a:cubicBezTo>
                <a:cubicBezTo>
                  <a:pt x="66" y="78"/>
                  <a:pt x="66" y="78"/>
                  <a:pt x="66" y="78"/>
                </a:cubicBezTo>
                <a:cubicBezTo>
                  <a:pt x="66" y="56"/>
                  <a:pt x="66" y="56"/>
                  <a:pt x="66" y="56"/>
                </a:cubicBezTo>
                <a:cubicBezTo>
                  <a:pt x="83" y="56"/>
                  <a:pt x="83" y="56"/>
                  <a:pt x="83" y="56"/>
                </a:cubicBezTo>
                <a:cubicBezTo>
                  <a:pt x="86" y="56"/>
                  <a:pt x="88" y="53"/>
                  <a:pt x="88" y="50"/>
                </a:cubicBezTo>
                <a:cubicBezTo>
                  <a:pt x="88" y="22"/>
                  <a:pt x="88" y="22"/>
                  <a:pt x="88" y="22"/>
                </a:cubicBezTo>
                <a:cubicBezTo>
                  <a:pt x="88" y="19"/>
                  <a:pt x="86" y="17"/>
                  <a:pt x="83" y="17"/>
                </a:cubicBezTo>
                <a:close/>
                <a:moveTo>
                  <a:pt x="60" y="72"/>
                </a:moveTo>
                <a:cubicBezTo>
                  <a:pt x="27" y="72"/>
                  <a:pt x="27" y="72"/>
                  <a:pt x="27" y="72"/>
                </a:cubicBezTo>
                <a:cubicBezTo>
                  <a:pt x="27" y="45"/>
                  <a:pt x="27" y="45"/>
                  <a:pt x="27" y="45"/>
                </a:cubicBezTo>
                <a:cubicBezTo>
                  <a:pt x="60" y="45"/>
                  <a:pt x="60" y="45"/>
                  <a:pt x="60" y="45"/>
                </a:cubicBezTo>
                <a:lnTo>
                  <a:pt x="60" y="72"/>
                </a:lnTo>
                <a:close/>
                <a:moveTo>
                  <a:pt x="84" y="25"/>
                </a:moveTo>
                <a:cubicBezTo>
                  <a:pt x="84" y="27"/>
                  <a:pt x="82" y="29"/>
                  <a:pt x="80" y="29"/>
                </a:cubicBezTo>
                <a:cubicBezTo>
                  <a:pt x="78" y="29"/>
                  <a:pt x="76" y="27"/>
                  <a:pt x="76" y="25"/>
                </a:cubicBezTo>
                <a:cubicBezTo>
                  <a:pt x="76" y="23"/>
                  <a:pt x="78" y="21"/>
                  <a:pt x="80" y="21"/>
                </a:cubicBezTo>
                <a:cubicBezTo>
                  <a:pt x="82" y="21"/>
                  <a:pt x="84" y="23"/>
                  <a:pt x="84" y="25"/>
                </a:cubicBez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57" name="Freeform 116"/>
          <p:cNvSpPr>
            <a:spLocks noEditPoints="1"/>
          </p:cNvSpPr>
          <p:nvPr/>
        </p:nvSpPr>
        <p:spPr bwMode="auto">
          <a:xfrm>
            <a:off x="10596798" y="3270262"/>
            <a:ext cx="183507" cy="193782"/>
          </a:xfrm>
          <a:custGeom>
            <a:avLst/>
            <a:gdLst>
              <a:gd name="T0" fmla="*/ 69 w 76"/>
              <a:gd name="T1" fmla="*/ 0 h 81"/>
              <a:gd name="T2" fmla="*/ 8 w 76"/>
              <a:gd name="T3" fmla="*/ 0 h 81"/>
              <a:gd name="T4" fmla="*/ 0 w 76"/>
              <a:gd name="T5" fmla="*/ 7 h 81"/>
              <a:gd name="T6" fmla="*/ 0 w 76"/>
              <a:gd name="T7" fmla="*/ 73 h 81"/>
              <a:gd name="T8" fmla="*/ 8 w 76"/>
              <a:gd name="T9" fmla="*/ 81 h 81"/>
              <a:gd name="T10" fmla="*/ 69 w 76"/>
              <a:gd name="T11" fmla="*/ 81 h 81"/>
              <a:gd name="T12" fmla="*/ 76 w 76"/>
              <a:gd name="T13" fmla="*/ 73 h 81"/>
              <a:gd name="T14" fmla="*/ 76 w 76"/>
              <a:gd name="T15" fmla="*/ 7 h 81"/>
              <a:gd name="T16" fmla="*/ 69 w 76"/>
              <a:gd name="T17" fmla="*/ 0 h 81"/>
              <a:gd name="T18" fmla="*/ 66 w 76"/>
              <a:gd name="T19" fmla="*/ 71 h 81"/>
              <a:gd name="T20" fmla="*/ 11 w 76"/>
              <a:gd name="T21" fmla="*/ 71 h 81"/>
              <a:gd name="T22" fmla="*/ 11 w 76"/>
              <a:gd name="T23" fmla="*/ 10 h 81"/>
              <a:gd name="T24" fmla="*/ 66 w 76"/>
              <a:gd name="T25" fmla="*/ 10 h 81"/>
              <a:gd name="T26" fmla="*/ 66 w 76"/>
              <a:gd name="T27" fmla="*/ 71 h 81"/>
              <a:gd name="T28" fmla="*/ 21 w 76"/>
              <a:gd name="T29" fmla="*/ 45 h 81"/>
              <a:gd name="T30" fmla="*/ 56 w 76"/>
              <a:gd name="T31" fmla="*/ 45 h 81"/>
              <a:gd name="T32" fmla="*/ 56 w 76"/>
              <a:gd name="T33" fmla="*/ 50 h 81"/>
              <a:gd name="T34" fmla="*/ 21 w 76"/>
              <a:gd name="T35" fmla="*/ 50 h 81"/>
              <a:gd name="T36" fmla="*/ 21 w 76"/>
              <a:gd name="T37" fmla="*/ 45 h 81"/>
              <a:gd name="T38" fmla="*/ 21 w 76"/>
              <a:gd name="T39" fmla="*/ 55 h 81"/>
              <a:gd name="T40" fmla="*/ 56 w 76"/>
              <a:gd name="T41" fmla="*/ 55 h 81"/>
              <a:gd name="T42" fmla="*/ 56 w 76"/>
              <a:gd name="T43" fmla="*/ 60 h 81"/>
              <a:gd name="T44" fmla="*/ 21 w 76"/>
              <a:gd name="T45" fmla="*/ 60 h 81"/>
              <a:gd name="T46" fmla="*/ 21 w 76"/>
              <a:gd name="T47" fmla="*/ 55 h 81"/>
              <a:gd name="T48" fmla="*/ 26 w 76"/>
              <a:gd name="T49" fmla="*/ 23 h 81"/>
              <a:gd name="T50" fmla="*/ 33 w 76"/>
              <a:gd name="T51" fmla="*/ 30 h 81"/>
              <a:gd name="T52" fmla="*/ 41 w 76"/>
              <a:gd name="T53" fmla="*/ 23 h 81"/>
              <a:gd name="T54" fmla="*/ 33 w 76"/>
              <a:gd name="T55" fmla="*/ 15 h 81"/>
              <a:gd name="T56" fmla="*/ 26 w 76"/>
              <a:gd name="T57" fmla="*/ 23 h 81"/>
              <a:gd name="T58" fmla="*/ 38 w 76"/>
              <a:gd name="T59" fmla="*/ 30 h 81"/>
              <a:gd name="T60" fmla="*/ 28 w 76"/>
              <a:gd name="T61" fmla="*/ 30 h 81"/>
              <a:gd name="T62" fmla="*/ 21 w 76"/>
              <a:gd name="T63" fmla="*/ 35 h 81"/>
              <a:gd name="T64" fmla="*/ 21 w 76"/>
              <a:gd name="T65" fmla="*/ 40 h 81"/>
              <a:gd name="T66" fmla="*/ 46 w 76"/>
              <a:gd name="T67" fmla="*/ 40 h 81"/>
              <a:gd name="T68" fmla="*/ 46 w 76"/>
              <a:gd name="T69" fmla="*/ 35 h 81"/>
              <a:gd name="T70" fmla="*/ 38 w 76"/>
              <a:gd name="T71"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81">
                <a:moveTo>
                  <a:pt x="69" y="0"/>
                </a:moveTo>
                <a:cubicBezTo>
                  <a:pt x="8" y="0"/>
                  <a:pt x="8" y="0"/>
                  <a:pt x="8" y="0"/>
                </a:cubicBezTo>
                <a:cubicBezTo>
                  <a:pt x="4" y="0"/>
                  <a:pt x="0" y="3"/>
                  <a:pt x="0" y="7"/>
                </a:cubicBezTo>
                <a:cubicBezTo>
                  <a:pt x="0" y="73"/>
                  <a:pt x="0" y="73"/>
                  <a:pt x="0" y="73"/>
                </a:cubicBezTo>
                <a:cubicBezTo>
                  <a:pt x="0" y="77"/>
                  <a:pt x="4" y="81"/>
                  <a:pt x="8" y="81"/>
                </a:cubicBezTo>
                <a:cubicBezTo>
                  <a:pt x="69" y="81"/>
                  <a:pt x="69" y="81"/>
                  <a:pt x="69" y="81"/>
                </a:cubicBezTo>
                <a:cubicBezTo>
                  <a:pt x="73" y="81"/>
                  <a:pt x="76" y="77"/>
                  <a:pt x="76" y="73"/>
                </a:cubicBezTo>
                <a:cubicBezTo>
                  <a:pt x="76" y="7"/>
                  <a:pt x="76" y="7"/>
                  <a:pt x="76" y="7"/>
                </a:cubicBezTo>
                <a:cubicBezTo>
                  <a:pt x="76" y="3"/>
                  <a:pt x="73" y="0"/>
                  <a:pt x="69" y="0"/>
                </a:cubicBezTo>
                <a:close/>
                <a:moveTo>
                  <a:pt x="66" y="71"/>
                </a:moveTo>
                <a:cubicBezTo>
                  <a:pt x="11" y="71"/>
                  <a:pt x="11" y="71"/>
                  <a:pt x="11" y="71"/>
                </a:cubicBezTo>
                <a:cubicBezTo>
                  <a:pt x="11" y="10"/>
                  <a:pt x="11" y="10"/>
                  <a:pt x="11" y="10"/>
                </a:cubicBezTo>
                <a:cubicBezTo>
                  <a:pt x="66" y="10"/>
                  <a:pt x="66" y="10"/>
                  <a:pt x="66" y="10"/>
                </a:cubicBezTo>
                <a:lnTo>
                  <a:pt x="66" y="71"/>
                </a:lnTo>
                <a:close/>
                <a:moveTo>
                  <a:pt x="21" y="45"/>
                </a:moveTo>
                <a:cubicBezTo>
                  <a:pt x="56" y="45"/>
                  <a:pt x="56" y="45"/>
                  <a:pt x="56" y="45"/>
                </a:cubicBezTo>
                <a:cubicBezTo>
                  <a:pt x="56" y="50"/>
                  <a:pt x="56" y="50"/>
                  <a:pt x="56" y="50"/>
                </a:cubicBezTo>
                <a:cubicBezTo>
                  <a:pt x="21" y="50"/>
                  <a:pt x="21" y="50"/>
                  <a:pt x="21" y="50"/>
                </a:cubicBezTo>
                <a:lnTo>
                  <a:pt x="21" y="45"/>
                </a:lnTo>
                <a:close/>
                <a:moveTo>
                  <a:pt x="21" y="55"/>
                </a:moveTo>
                <a:cubicBezTo>
                  <a:pt x="56" y="55"/>
                  <a:pt x="56" y="55"/>
                  <a:pt x="56" y="55"/>
                </a:cubicBezTo>
                <a:cubicBezTo>
                  <a:pt x="56" y="60"/>
                  <a:pt x="56" y="60"/>
                  <a:pt x="56" y="60"/>
                </a:cubicBezTo>
                <a:cubicBezTo>
                  <a:pt x="21" y="60"/>
                  <a:pt x="21" y="60"/>
                  <a:pt x="21" y="60"/>
                </a:cubicBezTo>
                <a:lnTo>
                  <a:pt x="21" y="55"/>
                </a:lnTo>
                <a:close/>
                <a:moveTo>
                  <a:pt x="26" y="23"/>
                </a:moveTo>
                <a:cubicBezTo>
                  <a:pt x="26" y="27"/>
                  <a:pt x="29" y="30"/>
                  <a:pt x="33" y="30"/>
                </a:cubicBezTo>
                <a:cubicBezTo>
                  <a:pt x="37" y="30"/>
                  <a:pt x="41" y="27"/>
                  <a:pt x="41" y="23"/>
                </a:cubicBezTo>
                <a:cubicBezTo>
                  <a:pt x="41" y="18"/>
                  <a:pt x="37" y="15"/>
                  <a:pt x="33" y="15"/>
                </a:cubicBezTo>
                <a:cubicBezTo>
                  <a:pt x="29" y="15"/>
                  <a:pt x="26" y="18"/>
                  <a:pt x="26" y="23"/>
                </a:cubicBezTo>
                <a:close/>
                <a:moveTo>
                  <a:pt x="38" y="30"/>
                </a:moveTo>
                <a:cubicBezTo>
                  <a:pt x="28" y="30"/>
                  <a:pt x="28" y="30"/>
                  <a:pt x="28" y="30"/>
                </a:cubicBezTo>
                <a:cubicBezTo>
                  <a:pt x="24" y="30"/>
                  <a:pt x="21" y="32"/>
                  <a:pt x="21" y="35"/>
                </a:cubicBezTo>
                <a:cubicBezTo>
                  <a:pt x="21" y="40"/>
                  <a:pt x="21" y="40"/>
                  <a:pt x="21" y="40"/>
                </a:cubicBezTo>
                <a:cubicBezTo>
                  <a:pt x="46" y="40"/>
                  <a:pt x="46" y="40"/>
                  <a:pt x="46" y="40"/>
                </a:cubicBezTo>
                <a:cubicBezTo>
                  <a:pt x="46" y="35"/>
                  <a:pt x="46" y="35"/>
                  <a:pt x="46" y="35"/>
                </a:cubicBezTo>
                <a:cubicBezTo>
                  <a:pt x="46" y="32"/>
                  <a:pt x="42" y="30"/>
                  <a:pt x="38" y="30"/>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58" name="Freeform 117"/>
          <p:cNvSpPr>
            <a:spLocks noEditPoints="1"/>
          </p:cNvSpPr>
          <p:nvPr/>
        </p:nvSpPr>
        <p:spPr bwMode="auto">
          <a:xfrm>
            <a:off x="10761220" y="2596427"/>
            <a:ext cx="186443" cy="186442"/>
          </a:xfrm>
          <a:custGeom>
            <a:avLst/>
            <a:gdLst>
              <a:gd name="T0" fmla="*/ 67 w 127"/>
              <a:gd name="T1" fmla="*/ 0 h 127"/>
              <a:gd name="T2" fmla="*/ 55 w 127"/>
              <a:gd name="T3" fmla="*/ 11 h 127"/>
              <a:gd name="T4" fmla="*/ 67 w 127"/>
              <a:gd name="T5" fmla="*/ 24 h 127"/>
              <a:gd name="T6" fmla="*/ 39 w 127"/>
              <a:gd name="T7" fmla="*/ 55 h 127"/>
              <a:gd name="T8" fmla="*/ 11 w 127"/>
              <a:gd name="T9" fmla="*/ 55 h 127"/>
              <a:gd name="T10" fmla="*/ 34 w 127"/>
              <a:gd name="T11" fmla="*/ 77 h 127"/>
              <a:gd name="T12" fmla="*/ 0 w 127"/>
              <a:gd name="T13" fmla="*/ 122 h 127"/>
              <a:gd name="T14" fmla="*/ 0 w 127"/>
              <a:gd name="T15" fmla="*/ 127 h 127"/>
              <a:gd name="T16" fmla="*/ 4 w 127"/>
              <a:gd name="T17" fmla="*/ 127 h 127"/>
              <a:gd name="T18" fmla="*/ 49 w 127"/>
              <a:gd name="T19" fmla="*/ 93 h 127"/>
              <a:gd name="T20" fmla="*/ 71 w 127"/>
              <a:gd name="T21" fmla="*/ 114 h 127"/>
              <a:gd name="T22" fmla="*/ 71 w 127"/>
              <a:gd name="T23" fmla="*/ 86 h 127"/>
              <a:gd name="T24" fmla="*/ 102 w 127"/>
              <a:gd name="T25" fmla="*/ 59 h 127"/>
              <a:gd name="T26" fmla="*/ 114 w 127"/>
              <a:gd name="T27" fmla="*/ 72 h 127"/>
              <a:gd name="T28" fmla="*/ 127 w 127"/>
              <a:gd name="T29" fmla="*/ 59 h 127"/>
              <a:gd name="T30" fmla="*/ 67 w 127"/>
              <a:gd name="T31" fmla="*/ 0 h 127"/>
              <a:gd name="T32" fmla="*/ 55 w 127"/>
              <a:gd name="T33" fmla="*/ 67 h 127"/>
              <a:gd name="T34" fmla="*/ 47 w 127"/>
              <a:gd name="T35" fmla="*/ 59 h 127"/>
              <a:gd name="T36" fmla="*/ 75 w 127"/>
              <a:gd name="T37" fmla="*/ 31 h 127"/>
              <a:gd name="T38" fmla="*/ 83 w 127"/>
              <a:gd name="T39" fmla="*/ 39 h 127"/>
              <a:gd name="T40" fmla="*/ 55 w 127"/>
              <a:gd name="T41" fmla="*/ 6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7" y="0"/>
                </a:moveTo>
                <a:lnTo>
                  <a:pt x="55" y="11"/>
                </a:lnTo>
                <a:lnTo>
                  <a:pt x="67" y="24"/>
                </a:lnTo>
                <a:lnTo>
                  <a:pt x="39" y="55"/>
                </a:lnTo>
                <a:lnTo>
                  <a:pt x="11" y="55"/>
                </a:lnTo>
                <a:lnTo>
                  <a:pt x="34" y="77"/>
                </a:lnTo>
                <a:lnTo>
                  <a:pt x="0" y="122"/>
                </a:lnTo>
                <a:lnTo>
                  <a:pt x="0" y="127"/>
                </a:lnTo>
                <a:lnTo>
                  <a:pt x="4" y="127"/>
                </a:lnTo>
                <a:lnTo>
                  <a:pt x="49" y="93"/>
                </a:lnTo>
                <a:lnTo>
                  <a:pt x="71" y="114"/>
                </a:lnTo>
                <a:lnTo>
                  <a:pt x="71" y="86"/>
                </a:lnTo>
                <a:lnTo>
                  <a:pt x="102" y="59"/>
                </a:lnTo>
                <a:lnTo>
                  <a:pt x="114" y="72"/>
                </a:lnTo>
                <a:lnTo>
                  <a:pt x="127" y="59"/>
                </a:lnTo>
                <a:lnTo>
                  <a:pt x="67" y="0"/>
                </a:lnTo>
                <a:close/>
                <a:moveTo>
                  <a:pt x="55" y="67"/>
                </a:moveTo>
                <a:lnTo>
                  <a:pt x="47" y="59"/>
                </a:lnTo>
                <a:lnTo>
                  <a:pt x="75" y="31"/>
                </a:lnTo>
                <a:lnTo>
                  <a:pt x="83" y="39"/>
                </a:lnTo>
                <a:lnTo>
                  <a:pt x="55" y="67"/>
                </a:ln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59" name="Freeform 118"/>
          <p:cNvSpPr>
            <a:spLocks noEditPoints="1"/>
          </p:cNvSpPr>
          <p:nvPr/>
        </p:nvSpPr>
        <p:spPr bwMode="auto">
          <a:xfrm>
            <a:off x="10679009" y="2081140"/>
            <a:ext cx="184974" cy="124784"/>
          </a:xfrm>
          <a:custGeom>
            <a:avLst/>
            <a:gdLst>
              <a:gd name="T0" fmla="*/ 17 w 77"/>
              <a:gd name="T1" fmla="*/ 19 h 52"/>
              <a:gd name="T2" fmla="*/ 34 w 77"/>
              <a:gd name="T3" fmla="*/ 36 h 52"/>
              <a:gd name="T4" fmla="*/ 17 w 77"/>
              <a:gd name="T5" fmla="*/ 52 h 52"/>
              <a:gd name="T6" fmla="*/ 0 w 77"/>
              <a:gd name="T7" fmla="*/ 36 h 52"/>
              <a:gd name="T8" fmla="*/ 0 w 77"/>
              <a:gd name="T9" fmla="*/ 33 h 52"/>
              <a:gd name="T10" fmla="*/ 34 w 77"/>
              <a:gd name="T11" fmla="*/ 0 h 52"/>
              <a:gd name="T12" fmla="*/ 34 w 77"/>
              <a:gd name="T13" fmla="*/ 9 h 52"/>
              <a:gd name="T14" fmla="*/ 17 w 77"/>
              <a:gd name="T15" fmla="*/ 16 h 52"/>
              <a:gd name="T16" fmla="*/ 14 w 77"/>
              <a:gd name="T17" fmla="*/ 19 h 52"/>
              <a:gd name="T18" fmla="*/ 17 w 77"/>
              <a:gd name="T19" fmla="*/ 19 h 52"/>
              <a:gd name="T20" fmla="*/ 60 w 77"/>
              <a:gd name="T21" fmla="*/ 19 h 52"/>
              <a:gd name="T22" fmla="*/ 77 w 77"/>
              <a:gd name="T23" fmla="*/ 36 h 52"/>
              <a:gd name="T24" fmla="*/ 60 w 77"/>
              <a:gd name="T25" fmla="*/ 52 h 52"/>
              <a:gd name="T26" fmla="*/ 43 w 77"/>
              <a:gd name="T27" fmla="*/ 36 h 52"/>
              <a:gd name="T28" fmla="*/ 43 w 77"/>
              <a:gd name="T29" fmla="*/ 33 h 52"/>
              <a:gd name="T30" fmla="*/ 77 w 77"/>
              <a:gd name="T31" fmla="*/ 0 h 52"/>
              <a:gd name="T32" fmla="*/ 77 w 77"/>
              <a:gd name="T33" fmla="*/ 9 h 52"/>
              <a:gd name="T34" fmla="*/ 60 w 77"/>
              <a:gd name="T35" fmla="*/ 16 h 52"/>
              <a:gd name="T36" fmla="*/ 58 w 77"/>
              <a:gd name="T37" fmla="*/ 19 h 52"/>
              <a:gd name="T38" fmla="*/ 60 w 77"/>
              <a:gd name="T39"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52">
                <a:moveTo>
                  <a:pt x="17" y="19"/>
                </a:moveTo>
                <a:cubicBezTo>
                  <a:pt x="26" y="19"/>
                  <a:pt x="34" y="26"/>
                  <a:pt x="34" y="36"/>
                </a:cubicBezTo>
                <a:cubicBezTo>
                  <a:pt x="34" y="45"/>
                  <a:pt x="26" y="52"/>
                  <a:pt x="17" y="52"/>
                </a:cubicBezTo>
                <a:cubicBezTo>
                  <a:pt x="8" y="52"/>
                  <a:pt x="0" y="45"/>
                  <a:pt x="0" y="36"/>
                </a:cubicBezTo>
                <a:cubicBezTo>
                  <a:pt x="0" y="33"/>
                  <a:pt x="0" y="33"/>
                  <a:pt x="0" y="33"/>
                </a:cubicBezTo>
                <a:cubicBezTo>
                  <a:pt x="0" y="15"/>
                  <a:pt x="15" y="0"/>
                  <a:pt x="34" y="0"/>
                </a:cubicBezTo>
                <a:cubicBezTo>
                  <a:pt x="34" y="9"/>
                  <a:pt x="34" y="9"/>
                  <a:pt x="34" y="9"/>
                </a:cubicBezTo>
                <a:cubicBezTo>
                  <a:pt x="27" y="9"/>
                  <a:pt x="21" y="12"/>
                  <a:pt x="17" y="16"/>
                </a:cubicBezTo>
                <a:cubicBezTo>
                  <a:pt x="16" y="17"/>
                  <a:pt x="15" y="18"/>
                  <a:pt x="14" y="19"/>
                </a:cubicBezTo>
                <a:cubicBezTo>
                  <a:pt x="15" y="19"/>
                  <a:pt x="16" y="19"/>
                  <a:pt x="17" y="19"/>
                </a:cubicBezTo>
                <a:close/>
                <a:moveTo>
                  <a:pt x="60" y="19"/>
                </a:moveTo>
                <a:cubicBezTo>
                  <a:pt x="70" y="19"/>
                  <a:pt x="77" y="26"/>
                  <a:pt x="77" y="36"/>
                </a:cubicBezTo>
                <a:cubicBezTo>
                  <a:pt x="77" y="45"/>
                  <a:pt x="70" y="52"/>
                  <a:pt x="60" y="52"/>
                </a:cubicBezTo>
                <a:cubicBezTo>
                  <a:pt x="51" y="52"/>
                  <a:pt x="43" y="45"/>
                  <a:pt x="43" y="36"/>
                </a:cubicBezTo>
                <a:cubicBezTo>
                  <a:pt x="43" y="33"/>
                  <a:pt x="43" y="33"/>
                  <a:pt x="43" y="33"/>
                </a:cubicBezTo>
                <a:cubicBezTo>
                  <a:pt x="43" y="15"/>
                  <a:pt x="58" y="0"/>
                  <a:pt x="77" y="0"/>
                </a:cubicBezTo>
                <a:cubicBezTo>
                  <a:pt x="77" y="9"/>
                  <a:pt x="77" y="9"/>
                  <a:pt x="77" y="9"/>
                </a:cubicBezTo>
                <a:cubicBezTo>
                  <a:pt x="71" y="9"/>
                  <a:pt x="65" y="12"/>
                  <a:pt x="60" y="16"/>
                </a:cubicBezTo>
                <a:cubicBezTo>
                  <a:pt x="59" y="17"/>
                  <a:pt x="58" y="18"/>
                  <a:pt x="58" y="19"/>
                </a:cubicBezTo>
                <a:cubicBezTo>
                  <a:pt x="58" y="19"/>
                  <a:pt x="59" y="19"/>
                  <a:pt x="60" y="19"/>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60" name="Freeform 119"/>
          <p:cNvSpPr/>
          <p:nvPr/>
        </p:nvSpPr>
        <p:spPr bwMode="auto">
          <a:xfrm>
            <a:off x="10633500" y="2392368"/>
            <a:ext cx="287738" cy="273057"/>
          </a:xfrm>
          <a:custGeom>
            <a:avLst/>
            <a:gdLst>
              <a:gd name="T0" fmla="*/ 78 w 120"/>
              <a:gd name="T1" fmla="*/ 29 h 114"/>
              <a:gd name="T2" fmla="*/ 83 w 120"/>
              <a:gd name="T3" fmla="*/ 0 h 114"/>
              <a:gd name="T4" fmla="*/ 120 w 120"/>
              <a:gd name="T5" fmla="*/ 52 h 114"/>
              <a:gd name="T6" fmla="*/ 68 w 120"/>
              <a:gd name="T7" fmla="*/ 90 h 114"/>
              <a:gd name="T8" fmla="*/ 73 w 120"/>
              <a:gd name="T9" fmla="*/ 60 h 114"/>
              <a:gd name="T10" fmla="*/ 27 w 120"/>
              <a:gd name="T11" fmla="*/ 114 h 114"/>
              <a:gd name="T12" fmla="*/ 78 w 120"/>
              <a:gd name="T13" fmla="*/ 29 h 114"/>
            </a:gdLst>
            <a:ahLst/>
            <a:cxnLst>
              <a:cxn ang="0">
                <a:pos x="T0" y="T1"/>
              </a:cxn>
              <a:cxn ang="0">
                <a:pos x="T2" y="T3"/>
              </a:cxn>
              <a:cxn ang="0">
                <a:pos x="T4" y="T5"/>
              </a:cxn>
              <a:cxn ang="0">
                <a:pos x="T6" y="T7"/>
              </a:cxn>
              <a:cxn ang="0">
                <a:pos x="T8" y="T9"/>
              </a:cxn>
              <a:cxn ang="0">
                <a:pos x="T10" y="T11"/>
              </a:cxn>
              <a:cxn ang="0">
                <a:pos x="T12" y="T13"/>
              </a:cxn>
            </a:cxnLst>
            <a:rect l="0" t="0" r="r" b="b"/>
            <a:pathLst>
              <a:path w="120" h="114">
                <a:moveTo>
                  <a:pt x="78" y="29"/>
                </a:moveTo>
                <a:cubicBezTo>
                  <a:pt x="83" y="0"/>
                  <a:pt x="83" y="0"/>
                  <a:pt x="83" y="0"/>
                </a:cubicBezTo>
                <a:cubicBezTo>
                  <a:pt x="120" y="52"/>
                  <a:pt x="120" y="52"/>
                  <a:pt x="120" y="52"/>
                </a:cubicBezTo>
                <a:cubicBezTo>
                  <a:pt x="68" y="90"/>
                  <a:pt x="68" y="90"/>
                  <a:pt x="68" y="90"/>
                </a:cubicBezTo>
                <a:cubicBezTo>
                  <a:pt x="73" y="60"/>
                  <a:pt x="73" y="60"/>
                  <a:pt x="73" y="60"/>
                </a:cubicBezTo>
                <a:cubicBezTo>
                  <a:pt x="21" y="51"/>
                  <a:pt x="18" y="88"/>
                  <a:pt x="27" y="114"/>
                </a:cubicBezTo>
                <a:cubicBezTo>
                  <a:pt x="0" y="73"/>
                  <a:pt x="16" y="18"/>
                  <a:pt x="78" y="29"/>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61" name="Freeform 120"/>
          <p:cNvSpPr/>
          <p:nvPr/>
        </p:nvSpPr>
        <p:spPr bwMode="auto">
          <a:xfrm>
            <a:off x="10695158" y="2222073"/>
            <a:ext cx="180571" cy="189378"/>
          </a:xfrm>
          <a:custGeom>
            <a:avLst/>
            <a:gdLst>
              <a:gd name="T0" fmla="*/ 59 w 123"/>
              <a:gd name="T1" fmla="*/ 129 h 129"/>
              <a:gd name="T2" fmla="*/ 59 w 123"/>
              <a:gd name="T3" fmla="*/ 72 h 129"/>
              <a:gd name="T4" fmla="*/ 0 w 123"/>
              <a:gd name="T5" fmla="*/ 129 h 129"/>
              <a:gd name="T6" fmla="*/ 0 w 123"/>
              <a:gd name="T7" fmla="*/ 0 h 129"/>
              <a:gd name="T8" fmla="*/ 59 w 123"/>
              <a:gd name="T9" fmla="*/ 59 h 129"/>
              <a:gd name="T10" fmla="*/ 59 w 123"/>
              <a:gd name="T11" fmla="*/ 0 h 129"/>
              <a:gd name="T12" fmla="*/ 123 w 123"/>
              <a:gd name="T13" fmla="*/ 65 h 129"/>
              <a:gd name="T14" fmla="*/ 59 w 123"/>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29">
                <a:moveTo>
                  <a:pt x="59" y="129"/>
                </a:moveTo>
                <a:lnTo>
                  <a:pt x="59" y="72"/>
                </a:lnTo>
                <a:lnTo>
                  <a:pt x="0" y="129"/>
                </a:lnTo>
                <a:lnTo>
                  <a:pt x="0" y="0"/>
                </a:lnTo>
                <a:lnTo>
                  <a:pt x="59" y="59"/>
                </a:lnTo>
                <a:lnTo>
                  <a:pt x="59" y="0"/>
                </a:lnTo>
                <a:lnTo>
                  <a:pt x="123" y="65"/>
                </a:lnTo>
                <a:lnTo>
                  <a:pt x="59" y="129"/>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62" name="Freeform 121"/>
          <p:cNvSpPr/>
          <p:nvPr/>
        </p:nvSpPr>
        <p:spPr bwMode="auto">
          <a:xfrm>
            <a:off x="10511651" y="3515427"/>
            <a:ext cx="227549" cy="227547"/>
          </a:xfrm>
          <a:custGeom>
            <a:avLst/>
            <a:gdLst>
              <a:gd name="T0" fmla="*/ 95 w 95"/>
              <a:gd name="T1" fmla="*/ 35 h 95"/>
              <a:gd name="T2" fmla="*/ 60 w 95"/>
              <a:gd name="T3" fmla="*/ 35 h 95"/>
              <a:gd name="T4" fmla="*/ 73 w 95"/>
              <a:gd name="T5" fmla="*/ 22 h 95"/>
              <a:gd name="T6" fmla="*/ 48 w 95"/>
              <a:gd name="T7" fmla="*/ 12 h 95"/>
              <a:gd name="T8" fmla="*/ 23 w 95"/>
              <a:gd name="T9" fmla="*/ 22 h 95"/>
              <a:gd name="T10" fmla="*/ 12 w 95"/>
              <a:gd name="T11" fmla="*/ 47 h 95"/>
              <a:gd name="T12" fmla="*/ 23 w 95"/>
              <a:gd name="T13" fmla="*/ 72 h 95"/>
              <a:gd name="T14" fmla="*/ 48 w 95"/>
              <a:gd name="T15" fmla="*/ 83 h 95"/>
              <a:gd name="T16" fmla="*/ 73 w 95"/>
              <a:gd name="T17" fmla="*/ 72 h 95"/>
              <a:gd name="T18" fmla="*/ 74 w 95"/>
              <a:gd name="T19" fmla="*/ 71 h 95"/>
              <a:gd name="T20" fmla="*/ 83 w 95"/>
              <a:gd name="T21" fmla="*/ 78 h 95"/>
              <a:gd name="T22" fmla="*/ 48 w 95"/>
              <a:gd name="T23" fmla="*/ 95 h 95"/>
              <a:gd name="T24" fmla="*/ 0 w 95"/>
              <a:gd name="T25" fmla="*/ 47 h 95"/>
              <a:gd name="T26" fmla="*/ 48 w 95"/>
              <a:gd name="T27" fmla="*/ 0 h 95"/>
              <a:gd name="T28" fmla="*/ 81 w 95"/>
              <a:gd name="T29" fmla="*/ 14 h 95"/>
              <a:gd name="T30" fmla="*/ 95 w 95"/>
              <a:gd name="T31" fmla="*/ 0 h 95"/>
              <a:gd name="T32" fmla="*/ 95 w 95"/>
              <a:gd name="T33"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5" y="35"/>
                </a:moveTo>
                <a:cubicBezTo>
                  <a:pt x="60" y="35"/>
                  <a:pt x="60" y="35"/>
                  <a:pt x="60" y="35"/>
                </a:cubicBezTo>
                <a:cubicBezTo>
                  <a:pt x="73" y="22"/>
                  <a:pt x="73" y="22"/>
                  <a:pt x="73" y="22"/>
                </a:cubicBezTo>
                <a:cubicBezTo>
                  <a:pt x="66" y="15"/>
                  <a:pt x="57" y="12"/>
                  <a:pt x="48" y="12"/>
                </a:cubicBezTo>
                <a:cubicBezTo>
                  <a:pt x="38" y="12"/>
                  <a:pt x="29" y="15"/>
                  <a:pt x="23" y="22"/>
                </a:cubicBezTo>
                <a:cubicBezTo>
                  <a:pt x="16" y="29"/>
                  <a:pt x="12" y="38"/>
                  <a:pt x="12" y="47"/>
                </a:cubicBezTo>
                <a:cubicBezTo>
                  <a:pt x="12" y="57"/>
                  <a:pt x="16" y="66"/>
                  <a:pt x="23" y="72"/>
                </a:cubicBezTo>
                <a:cubicBezTo>
                  <a:pt x="29" y="79"/>
                  <a:pt x="38" y="83"/>
                  <a:pt x="48" y="83"/>
                </a:cubicBezTo>
                <a:cubicBezTo>
                  <a:pt x="57" y="83"/>
                  <a:pt x="66" y="79"/>
                  <a:pt x="73" y="72"/>
                </a:cubicBezTo>
                <a:cubicBezTo>
                  <a:pt x="73" y="72"/>
                  <a:pt x="74" y="71"/>
                  <a:pt x="74" y="71"/>
                </a:cubicBezTo>
                <a:cubicBezTo>
                  <a:pt x="83" y="78"/>
                  <a:pt x="83" y="78"/>
                  <a:pt x="83" y="78"/>
                </a:cubicBezTo>
                <a:cubicBezTo>
                  <a:pt x="75" y="88"/>
                  <a:pt x="62" y="95"/>
                  <a:pt x="48" y="95"/>
                </a:cubicBezTo>
                <a:cubicBezTo>
                  <a:pt x="22" y="95"/>
                  <a:pt x="0" y="73"/>
                  <a:pt x="0" y="47"/>
                </a:cubicBezTo>
                <a:cubicBezTo>
                  <a:pt x="0" y="21"/>
                  <a:pt x="22" y="0"/>
                  <a:pt x="48" y="0"/>
                </a:cubicBezTo>
                <a:cubicBezTo>
                  <a:pt x="61" y="0"/>
                  <a:pt x="73" y="5"/>
                  <a:pt x="81" y="14"/>
                </a:cubicBezTo>
                <a:cubicBezTo>
                  <a:pt x="95" y="0"/>
                  <a:pt x="95" y="0"/>
                  <a:pt x="95" y="0"/>
                </a:cubicBezTo>
                <a:lnTo>
                  <a:pt x="95" y="35"/>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63" name="Freeform 122"/>
          <p:cNvSpPr>
            <a:spLocks noEditPoints="1"/>
          </p:cNvSpPr>
          <p:nvPr/>
        </p:nvSpPr>
        <p:spPr bwMode="auto">
          <a:xfrm>
            <a:off x="10407420" y="2763784"/>
            <a:ext cx="249569" cy="252505"/>
          </a:xfrm>
          <a:custGeom>
            <a:avLst/>
            <a:gdLst>
              <a:gd name="T0" fmla="*/ 86 w 104"/>
              <a:gd name="T1" fmla="*/ 0 h 105"/>
              <a:gd name="T2" fmla="*/ 17 w 104"/>
              <a:gd name="T3" fmla="*/ 0 h 105"/>
              <a:gd name="T4" fmla="*/ 0 w 104"/>
              <a:gd name="T5" fmla="*/ 18 h 105"/>
              <a:gd name="T6" fmla="*/ 0 w 104"/>
              <a:gd name="T7" fmla="*/ 87 h 105"/>
              <a:gd name="T8" fmla="*/ 17 w 104"/>
              <a:gd name="T9" fmla="*/ 105 h 105"/>
              <a:gd name="T10" fmla="*/ 86 w 104"/>
              <a:gd name="T11" fmla="*/ 105 h 105"/>
              <a:gd name="T12" fmla="*/ 104 w 104"/>
              <a:gd name="T13" fmla="*/ 87 h 105"/>
              <a:gd name="T14" fmla="*/ 104 w 104"/>
              <a:gd name="T15" fmla="*/ 18 h 105"/>
              <a:gd name="T16" fmla="*/ 86 w 104"/>
              <a:gd name="T17" fmla="*/ 0 h 105"/>
              <a:gd name="T18" fmla="*/ 28 w 104"/>
              <a:gd name="T19" fmla="*/ 85 h 105"/>
              <a:gd name="T20" fmla="*/ 19 w 104"/>
              <a:gd name="T21" fmla="*/ 76 h 105"/>
              <a:gd name="T22" fmla="*/ 28 w 104"/>
              <a:gd name="T23" fmla="*/ 67 h 105"/>
              <a:gd name="T24" fmla="*/ 37 w 104"/>
              <a:gd name="T25" fmla="*/ 76 h 105"/>
              <a:gd name="T26" fmla="*/ 28 w 104"/>
              <a:gd name="T27" fmla="*/ 85 h 105"/>
              <a:gd name="T28" fmla="*/ 50 w 104"/>
              <a:gd name="T29" fmla="*/ 85 h 105"/>
              <a:gd name="T30" fmla="*/ 41 w 104"/>
              <a:gd name="T31" fmla="*/ 63 h 105"/>
              <a:gd name="T32" fmla="*/ 19 w 104"/>
              <a:gd name="T33" fmla="*/ 54 h 105"/>
              <a:gd name="T34" fmla="*/ 19 w 104"/>
              <a:gd name="T35" fmla="*/ 41 h 105"/>
              <a:gd name="T36" fmla="*/ 63 w 104"/>
              <a:gd name="T37" fmla="*/ 85 h 105"/>
              <a:gd name="T38" fmla="*/ 50 w 104"/>
              <a:gd name="T39" fmla="*/ 85 h 105"/>
              <a:gd name="T40" fmla="*/ 73 w 104"/>
              <a:gd name="T41" fmla="*/ 85 h 105"/>
              <a:gd name="T42" fmla="*/ 19 w 104"/>
              <a:gd name="T43" fmla="*/ 31 h 105"/>
              <a:gd name="T44" fmla="*/ 19 w 104"/>
              <a:gd name="T45" fmla="*/ 18 h 105"/>
              <a:gd name="T46" fmla="*/ 86 w 104"/>
              <a:gd name="T47" fmla="*/ 85 h 105"/>
              <a:gd name="T48" fmla="*/ 73 w 104"/>
              <a:gd name="T49" fmla="*/ 8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05">
                <a:moveTo>
                  <a:pt x="86" y="0"/>
                </a:moveTo>
                <a:cubicBezTo>
                  <a:pt x="17" y="0"/>
                  <a:pt x="17" y="0"/>
                  <a:pt x="17" y="0"/>
                </a:cubicBezTo>
                <a:cubicBezTo>
                  <a:pt x="7" y="0"/>
                  <a:pt x="0" y="8"/>
                  <a:pt x="0" y="18"/>
                </a:cubicBezTo>
                <a:cubicBezTo>
                  <a:pt x="0" y="87"/>
                  <a:pt x="0" y="87"/>
                  <a:pt x="0" y="87"/>
                </a:cubicBezTo>
                <a:cubicBezTo>
                  <a:pt x="0" y="97"/>
                  <a:pt x="7" y="105"/>
                  <a:pt x="17" y="105"/>
                </a:cubicBezTo>
                <a:cubicBezTo>
                  <a:pt x="86" y="105"/>
                  <a:pt x="86" y="105"/>
                  <a:pt x="86" y="105"/>
                </a:cubicBezTo>
                <a:cubicBezTo>
                  <a:pt x="96" y="105"/>
                  <a:pt x="104" y="97"/>
                  <a:pt x="104" y="87"/>
                </a:cubicBezTo>
                <a:cubicBezTo>
                  <a:pt x="104" y="18"/>
                  <a:pt x="104" y="18"/>
                  <a:pt x="104" y="18"/>
                </a:cubicBezTo>
                <a:cubicBezTo>
                  <a:pt x="104" y="8"/>
                  <a:pt x="96" y="0"/>
                  <a:pt x="86" y="0"/>
                </a:cubicBezTo>
                <a:close/>
                <a:moveTo>
                  <a:pt x="28" y="85"/>
                </a:moveTo>
                <a:cubicBezTo>
                  <a:pt x="23" y="85"/>
                  <a:pt x="19" y="81"/>
                  <a:pt x="19" y="76"/>
                </a:cubicBezTo>
                <a:cubicBezTo>
                  <a:pt x="19" y="71"/>
                  <a:pt x="23" y="67"/>
                  <a:pt x="28" y="67"/>
                </a:cubicBezTo>
                <a:cubicBezTo>
                  <a:pt x="33" y="67"/>
                  <a:pt x="37" y="71"/>
                  <a:pt x="37" y="76"/>
                </a:cubicBezTo>
                <a:cubicBezTo>
                  <a:pt x="37" y="81"/>
                  <a:pt x="33" y="85"/>
                  <a:pt x="28" y="85"/>
                </a:cubicBezTo>
                <a:close/>
                <a:moveTo>
                  <a:pt x="50" y="85"/>
                </a:moveTo>
                <a:cubicBezTo>
                  <a:pt x="50" y="77"/>
                  <a:pt x="47" y="69"/>
                  <a:pt x="41" y="63"/>
                </a:cubicBezTo>
                <a:cubicBezTo>
                  <a:pt x="35" y="57"/>
                  <a:pt x="27" y="54"/>
                  <a:pt x="19" y="54"/>
                </a:cubicBezTo>
                <a:cubicBezTo>
                  <a:pt x="19" y="41"/>
                  <a:pt x="19" y="41"/>
                  <a:pt x="19" y="41"/>
                </a:cubicBezTo>
                <a:cubicBezTo>
                  <a:pt x="43" y="41"/>
                  <a:pt x="63" y="61"/>
                  <a:pt x="63" y="85"/>
                </a:cubicBezTo>
                <a:cubicBezTo>
                  <a:pt x="50" y="85"/>
                  <a:pt x="50" y="85"/>
                  <a:pt x="50" y="85"/>
                </a:cubicBezTo>
                <a:close/>
                <a:moveTo>
                  <a:pt x="73" y="85"/>
                </a:moveTo>
                <a:cubicBezTo>
                  <a:pt x="73" y="55"/>
                  <a:pt x="49" y="31"/>
                  <a:pt x="19" y="31"/>
                </a:cubicBezTo>
                <a:cubicBezTo>
                  <a:pt x="19" y="18"/>
                  <a:pt x="19" y="18"/>
                  <a:pt x="19" y="18"/>
                </a:cubicBezTo>
                <a:cubicBezTo>
                  <a:pt x="56" y="18"/>
                  <a:pt x="86" y="48"/>
                  <a:pt x="86" y="85"/>
                </a:cubicBezTo>
                <a:cubicBezTo>
                  <a:pt x="73" y="85"/>
                  <a:pt x="73" y="85"/>
                  <a:pt x="73" y="85"/>
                </a:cubicBez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64" name="Freeform 123"/>
          <p:cNvSpPr>
            <a:spLocks noEditPoints="1"/>
          </p:cNvSpPr>
          <p:nvPr/>
        </p:nvSpPr>
        <p:spPr bwMode="auto">
          <a:xfrm>
            <a:off x="10386867" y="3740038"/>
            <a:ext cx="230484" cy="242228"/>
          </a:xfrm>
          <a:custGeom>
            <a:avLst/>
            <a:gdLst>
              <a:gd name="T0" fmla="*/ 41 w 96"/>
              <a:gd name="T1" fmla="*/ 6 h 101"/>
              <a:gd name="T2" fmla="*/ 42 w 96"/>
              <a:gd name="T3" fmla="*/ 2 h 101"/>
              <a:gd name="T4" fmla="*/ 36 w 96"/>
              <a:gd name="T5" fmla="*/ 0 h 101"/>
              <a:gd name="T6" fmla="*/ 35 w 96"/>
              <a:gd name="T7" fmla="*/ 7 h 101"/>
              <a:gd name="T8" fmla="*/ 0 w 96"/>
              <a:gd name="T9" fmla="*/ 54 h 101"/>
              <a:gd name="T10" fmla="*/ 96 w 96"/>
              <a:gd name="T11" fmla="*/ 54 h 101"/>
              <a:gd name="T12" fmla="*/ 33 w 96"/>
              <a:gd name="T13" fmla="*/ 4 h 101"/>
              <a:gd name="T14" fmla="*/ 38 w 96"/>
              <a:gd name="T15" fmla="*/ 1 h 101"/>
              <a:gd name="T16" fmla="*/ 40 w 96"/>
              <a:gd name="T17" fmla="*/ 5 h 101"/>
              <a:gd name="T18" fmla="*/ 35 w 96"/>
              <a:gd name="T19" fmla="*/ 6 h 101"/>
              <a:gd name="T20" fmla="*/ 73 w 96"/>
              <a:gd name="T21" fmla="*/ 79 h 101"/>
              <a:gd name="T22" fmla="*/ 54 w 96"/>
              <a:gd name="T23" fmla="*/ 81 h 101"/>
              <a:gd name="T24" fmla="*/ 48 w 96"/>
              <a:gd name="T25" fmla="*/ 90 h 101"/>
              <a:gd name="T26" fmla="*/ 13 w 96"/>
              <a:gd name="T27" fmla="*/ 64 h 101"/>
              <a:gd name="T28" fmla="*/ 12 w 96"/>
              <a:gd name="T29" fmla="*/ 58 h 101"/>
              <a:gd name="T30" fmla="*/ 22 w 96"/>
              <a:gd name="T31" fmla="*/ 28 h 101"/>
              <a:gd name="T32" fmla="*/ 42 w 96"/>
              <a:gd name="T33" fmla="*/ 26 h 101"/>
              <a:gd name="T34" fmla="*/ 48 w 96"/>
              <a:gd name="T35" fmla="*/ 17 h 101"/>
              <a:gd name="T36" fmla="*/ 83 w 96"/>
              <a:gd name="T37" fmla="*/ 43 h 101"/>
              <a:gd name="T38" fmla="*/ 84 w 96"/>
              <a:gd name="T39" fmla="*/ 49 h 101"/>
              <a:gd name="T40" fmla="*/ 73 w 96"/>
              <a:gd name="T41" fmla="*/ 79 h 101"/>
              <a:gd name="T42" fmla="*/ 53 w 96"/>
              <a:gd name="T43" fmla="*/ 44 h 101"/>
              <a:gd name="T44" fmla="*/ 43 w 96"/>
              <a:gd name="T45" fmla="*/ 32 h 101"/>
              <a:gd name="T46" fmla="*/ 40 w 96"/>
              <a:gd name="T47" fmla="*/ 46 h 101"/>
              <a:gd name="T48" fmla="*/ 38 w 96"/>
              <a:gd name="T49" fmla="*/ 49 h 101"/>
              <a:gd name="T50" fmla="*/ 26 w 96"/>
              <a:gd name="T51" fmla="*/ 58 h 101"/>
              <a:gd name="T52" fmla="*/ 38 w 96"/>
              <a:gd name="T53" fmla="*/ 59 h 101"/>
              <a:gd name="T54" fmla="*/ 43 w 96"/>
              <a:gd name="T55" fmla="*/ 63 h 101"/>
              <a:gd name="T56" fmla="*/ 53 w 96"/>
              <a:gd name="T57" fmla="*/ 75 h 101"/>
              <a:gd name="T58" fmla="*/ 56 w 96"/>
              <a:gd name="T59" fmla="*/ 61 h 101"/>
              <a:gd name="T60" fmla="*/ 58 w 96"/>
              <a:gd name="T61" fmla="*/ 58 h 101"/>
              <a:gd name="T62" fmla="*/ 70 w 96"/>
              <a:gd name="T63" fmla="*/ 49 h 101"/>
              <a:gd name="T64" fmla="*/ 58 w 96"/>
              <a:gd name="T65" fmla="*/ 48 h 101"/>
              <a:gd name="T66" fmla="*/ 48 w 96"/>
              <a:gd name="T67" fmla="*/ 44 h 101"/>
              <a:gd name="T68" fmla="*/ 48 w 96"/>
              <a:gd name="T69" fmla="*/ 44 h 101"/>
              <a:gd name="T70" fmla="*/ 48 w 96"/>
              <a:gd name="T71" fmla="*/ 44 h 101"/>
              <a:gd name="T72" fmla="*/ 49 w 96"/>
              <a:gd name="T73" fmla="*/ 44 h 101"/>
              <a:gd name="T74" fmla="*/ 52 w 96"/>
              <a:gd name="T75" fmla="*/ 45 h 101"/>
              <a:gd name="T76" fmla="*/ 39 w 96"/>
              <a:gd name="T77" fmla="*/ 57 h 101"/>
              <a:gd name="T78" fmla="*/ 46 w 96"/>
              <a:gd name="T79" fmla="*/ 44 h 101"/>
              <a:gd name="T80" fmla="*/ 53 w 96"/>
              <a:gd name="T81" fmla="*/ 62 h 101"/>
              <a:gd name="T82" fmla="*/ 50 w 96"/>
              <a:gd name="T83" fmla="*/ 63 h 101"/>
              <a:gd name="T84" fmla="*/ 47 w 96"/>
              <a:gd name="T85" fmla="*/ 63 h 101"/>
              <a:gd name="T86" fmla="*/ 47 w 96"/>
              <a:gd name="T87" fmla="*/ 63 h 101"/>
              <a:gd name="T88" fmla="*/ 51 w 96"/>
              <a:gd name="T89" fmla="*/ 57 h 101"/>
              <a:gd name="T90" fmla="*/ 57 w 96"/>
              <a:gd name="T91"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1">
                <a:moveTo>
                  <a:pt x="48" y="6"/>
                </a:moveTo>
                <a:cubicBezTo>
                  <a:pt x="46" y="6"/>
                  <a:pt x="43" y="6"/>
                  <a:pt x="41" y="6"/>
                </a:cubicBezTo>
                <a:cubicBezTo>
                  <a:pt x="41" y="6"/>
                  <a:pt x="41" y="6"/>
                  <a:pt x="41" y="6"/>
                </a:cubicBezTo>
                <a:cubicBezTo>
                  <a:pt x="42" y="5"/>
                  <a:pt x="43" y="4"/>
                  <a:pt x="42" y="2"/>
                </a:cubicBezTo>
                <a:cubicBezTo>
                  <a:pt x="42" y="1"/>
                  <a:pt x="40" y="0"/>
                  <a:pt x="38" y="0"/>
                </a:cubicBezTo>
                <a:cubicBezTo>
                  <a:pt x="37" y="0"/>
                  <a:pt x="37" y="0"/>
                  <a:pt x="36" y="0"/>
                </a:cubicBezTo>
                <a:cubicBezTo>
                  <a:pt x="33" y="0"/>
                  <a:pt x="31" y="3"/>
                  <a:pt x="32" y="5"/>
                </a:cubicBezTo>
                <a:cubicBezTo>
                  <a:pt x="32" y="6"/>
                  <a:pt x="33" y="7"/>
                  <a:pt x="35" y="7"/>
                </a:cubicBezTo>
                <a:cubicBezTo>
                  <a:pt x="35" y="8"/>
                  <a:pt x="35" y="8"/>
                  <a:pt x="35" y="8"/>
                </a:cubicBezTo>
                <a:cubicBezTo>
                  <a:pt x="15" y="13"/>
                  <a:pt x="0" y="32"/>
                  <a:pt x="0" y="54"/>
                </a:cubicBezTo>
                <a:cubicBezTo>
                  <a:pt x="0" y="80"/>
                  <a:pt x="22" y="101"/>
                  <a:pt x="48" y="101"/>
                </a:cubicBezTo>
                <a:cubicBezTo>
                  <a:pt x="74" y="101"/>
                  <a:pt x="96" y="80"/>
                  <a:pt x="96" y="54"/>
                </a:cubicBezTo>
                <a:cubicBezTo>
                  <a:pt x="96" y="27"/>
                  <a:pt x="74" y="6"/>
                  <a:pt x="48" y="6"/>
                </a:cubicBezTo>
                <a:close/>
                <a:moveTo>
                  <a:pt x="33" y="4"/>
                </a:moveTo>
                <a:cubicBezTo>
                  <a:pt x="33" y="3"/>
                  <a:pt x="35" y="2"/>
                  <a:pt x="37" y="1"/>
                </a:cubicBezTo>
                <a:cubicBezTo>
                  <a:pt x="37" y="1"/>
                  <a:pt x="37" y="1"/>
                  <a:pt x="38" y="1"/>
                </a:cubicBezTo>
                <a:cubicBezTo>
                  <a:pt x="39" y="1"/>
                  <a:pt x="41" y="2"/>
                  <a:pt x="41" y="3"/>
                </a:cubicBezTo>
                <a:cubicBezTo>
                  <a:pt x="41" y="4"/>
                  <a:pt x="41" y="4"/>
                  <a:pt x="40" y="5"/>
                </a:cubicBezTo>
                <a:cubicBezTo>
                  <a:pt x="39" y="4"/>
                  <a:pt x="38" y="4"/>
                  <a:pt x="37" y="4"/>
                </a:cubicBezTo>
                <a:cubicBezTo>
                  <a:pt x="36" y="5"/>
                  <a:pt x="36" y="5"/>
                  <a:pt x="35" y="6"/>
                </a:cubicBezTo>
                <a:cubicBezTo>
                  <a:pt x="34" y="6"/>
                  <a:pt x="33" y="5"/>
                  <a:pt x="33" y="4"/>
                </a:cubicBezTo>
                <a:close/>
                <a:moveTo>
                  <a:pt x="73" y="79"/>
                </a:moveTo>
                <a:cubicBezTo>
                  <a:pt x="69" y="84"/>
                  <a:pt x="64" y="87"/>
                  <a:pt x="58" y="88"/>
                </a:cubicBezTo>
                <a:cubicBezTo>
                  <a:pt x="54" y="81"/>
                  <a:pt x="54" y="81"/>
                  <a:pt x="54" y="81"/>
                </a:cubicBezTo>
                <a:cubicBezTo>
                  <a:pt x="53" y="89"/>
                  <a:pt x="53" y="89"/>
                  <a:pt x="53" y="89"/>
                </a:cubicBezTo>
                <a:cubicBezTo>
                  <a:pt x="51" y="90"/>
                  <a:pt x="50" y="90"/>
                  <a:pt x="48" y="90"/>
                </a:cubicBezTo>
                <a:cubicBezTo>
                  <a:pt x="38" y="90"/>
                  <a:pt x="29" y="86"/>
                  <a:pt x="22" y="79"/>
                </a:cubicBezTo>
                <a:cubicBezTo>
                  <a:pt x="18" y="75"/>
                  <a:pt x="15" y="70"/>
                  <a:pt x="13" y="64"/>
                </a:cubicBezTo>
                <a:cubicBezTo>
                  <a:pt x="20" y="60"/>
                  <a:pt x="20" y="60"/>
                  <a:pt x="20" y="60"/>
                </a:cubicBezTo>
                <a:cubicBezTo>
                  <a:pt x="12" y="58"/>
                  <a:pt x="12" y="58"/>
                  <a:pt x="12" y="58"/>
                </a:cubicBezTo>
                <a:cubicBezTo>
                  <a:pt x="12" y="57"/>
                  <a:pt x="12" y="55"/>
                  <a:pt x="12" y="54"/>
                </a:cubicBezTo>
                <a:cubicBezTo>
                  <a:pt x="12" y="44"/>
                  <a:pt x="15" y="35"/>
                  <a:pt x="22" y="28"/>
                </a:cubicBezTo>
                <a:cubicBezTo>
                  <a:pt x="27" y="24"/>
                  <a:pt x="32" y="21"/>
                  <a:pt x="38" y="19"/>
                </a:cubicBezTo>
                <a:cubicBezTo>
                  <a:pt x="42" y="26"/>
                  <a:pt x="42" y="26"/>
                  <a:pt x="42" y="26"/>
                </a:cubicBezTo>
                <a:cubicBezTo>
                  <a:pt x="43" y="18"/>
                  <a:pt x="43" y="18"/>
                  <a:pt x="43" y="18"/>
                </a:cubicBezTo>
                <a:cubicBezTo>
                  <a:pt x="45" y="18"/>
                  <a:pt x="46" y="17"/>
                  <a:pt x="48" y="17"/>
                </a:cubicBezTo>
                <a:cubicBezTo>
                  <a:pt x="58" y="17"/>
                  <a:pt x="67" y="21"/>
                  <a:pt x="73" y="28"/>
                </a:cubicBezTo>
                <a:cubicBezTo>
                  <a:pt x="78" y="32"/>
                  <a:pt x="81" y="38"/>
                  <a:pt x="83" y="43"/>
                </a:cubicBezTo>
                <a:cubicBezTo>
                  <a:pt x="76" y="48"/>
                  <a:pt x="76" y="48"/>
                  <a:pt x="76" y="48"/>
                </a:cubicBezTo>
                <a:cubicBezTo>
                  <a:pt x="84" y="49"/>
                  <a:pt x="84" y="49"/>
                  <a:pt x="84" y="49"/>
                </a:cubicBezTo>
                <a:cubicBezTo>
                  <a:pt x="84" y="50"/>
                  <a:pt x="84" y="52"/>
                  <a:pt x="84" y="54"/>
                </a:cubicBezTo>
                <a:cubicBezTo>
                  <a:pt x="84" y="63"/>
                  <a:pt x="80" y="72"/>
                  <a:pt x="73" y="79"/>
                </a:cubicBezTo>
                <a:close/>
                <a:moveTo>
                  <a:pt x="73" y="29"/>
                </a:moveTo>
                <a:cubicBezTo>
                  <a:pt x="53" y="44"/>
                  <a:pt x="53" y="44"/>
                  <a:pt x="53" y="44"/>
                </a:cubicBezTo>
                <a:cubicBezTo>
                  <a:pt x="52" y="43"/>
                  <a:pt x="50" y="43"/>
                  <a:pt x="48" y="42"/>
                </a:cubicBezTo>
                <a:cubicBezTo>
                  <a:pt x="43" y="32"/>
                  <a:pt x="43" y="32"/>
                  <a:pt x="43" y="32"/>
                </a:cubicBezTo>
                <a:cubicBezTo>
                  <a:pt x="43" y="44"/>
                  <a:pt x="43" y="44"/>
                  <a:pt x="43" y="44"/>
                </a:cubicBezTo>
                <a:cubicBezTo>
                  <a:pt x="42" y="44"/>
                  <a:pt x="40" y="45"/>
                  <a:pt x="40" y="46"/>
                </a:cubicBezTo>
                <a:cubicBezTo>
                  <a:pt x="33" y="44"/>
                  <a:pt x="33" y="44"/>
                  <a:pt x="33" y="44"/>
                </a:cubicBezTo>
                <a:cubicBezTo>
                  <a:pt x="38" y="49"/>
                  <a:pt x="38" y="49"/>
                  <a:pt x="38" y="49"/>
                </a:cubicBezTo>
                <a:cubicBezTo>
                  <a:pt x="37" y="50"/>
                  <a:pt x="37" y="52"/>
                  <a:pt x="37" y="53"/>
                </a:cubicBezTo>
                <a:cubicBezTo>
                  <a:pt x="26" y="58"/>
                  <a:pt x="26" y="58"/>
                  <a:pt x="26" y="58"/>
                </a:cubicBezTo>
                <a:cubicBezTo>
                  <a:pt x="38" y="59"/>
                  <a:pt x="38" y="59"/>
                  <a:pt x="38" y="59"/>
                </a:cubicBezTo>
                <a:cubicBezTo>
                  <a:pt x="38" y="59"/>
                  <a:pt x="38" y="59"/>
                  <a:pt x="38" y="59"/>
                </a:cubicBezTo>
                <a:cubicBezTo>
                  <a:pt x="23" y="78"/>
                  <a:pt x="23" y="78"/>
                  <a:pt x="23" y="78"/>
                </a:cubicBezTo>
                <a:cubicBezTo>
                  <a:pt x="43" y="63"/>
                  <a:pt x="43" y="63"/>
                  <a:pt x="43" y="63"/>
                </a:cubicBezTo>
                <a:cubicBezTo>
                  <a:pt x="44" y="64"/>
                  <a:pt x="46" y="65"/>
                  <a:pt x="47" y="65"/>
                </a:cubicBezTo>
                <a:cubicBezTo>
                  <a:pt x="53" y="75"/>
                  <a:pt x="53" y="75"/>
                  <a:pt x="53" y="75"/>
                </a:cubicBezTo>
                <a:cubicBezTo>
                  <a:pt x="53" y="64"/>
                  <a:pt x="53" y="64"/>
                  <a:pt x="53" y="64"/>
                </a:cubicBezTo>
                <a:cubicBezTo>
                  <a:pt x="54" y="63"/>
                  <a:pt x="55" y="62"/>
                  <a:pt x="56" y="61"/>
                </a:cubicBezTo>
                <a:cubicBezTo>
                  <a:pt x="63" y="63"/>
                  <a:pt x="63" y="63"/>
                  <a:pt x="63" y="63"/>
                </a:cubicBezTo>
                <a:cubicBezTo>
                  <a:pt x="58" y="58"/>
                  <a:pt x="58" y="58"/>
                  <a:pt x="58" y="58"/>
                </a:cubicBezTo>
                <a:cubicBezTo>
                  <a:pt x="59" y="57"/>
                  <a:pt x="59" y="56"/>
                  <a:pt x="59" y="54"/>
                </a:cubicBezTo>
                <a:cubicBezTo>
                  <a:pt x="70" y="49"/>
                  <a:pt x="70" y="49"/>
                  <a:pt x="70" y="49"/>
                </a:cubicBezTo>
                <a:cubicBezTo>
                  <a:pt x="58" y="49"/>
                  <a:pt x="58" y="49"/>
                  <a:pt x="58" y="49"/>
                </a:cubicBezTo>
                <a:cubicBezTo>
                  <a:pt x="58" y="49"/>
                  <a:pt x="58" y="49"/>
                  <a:pt x="58" y="48"/>
                </a:cubicBezTo>
                <a:lnTo>
                  <a:pt x="73" y="29"/>
                </a:lnTo>
                <a:close/>
                <a:moveTo>
                  <a:pt x="48" y="44"/>
                </a:moveTo>
                <a:cubicBezTo>
                  <a:pt x="48" y="44"/>
                  <a:pt x="48" y="44"/>
                  <a:pt x="48" y="44"/>
                </a:cubicBezTo>
                <a:cubicBezTo>
                  <a:pt x="48" y="44"/>
                  <a:pt x="48" y="44"/>
                  <a:pt x="48" y="44"/>
                </a:cubicBezTo>
                <a:close/>
                <a:moveTo>
                  <a:pt x="46" y="44"/>
                </a:moveTo>
                <a:cubicBezTo>
                  <a:pt x="47" y="44"/>
                  <a:pt x="47" y="44"/>
                  <a:pt x="48" y="44"/>
                </a:cubicBezTo>
                <a:cubicBezTo>
                  <a:pt x="48" y="44"/>
                  <a:pt x="49" y="44"/>
                  <a:pt x="49" y="44"/>
                </a:cubicBezTo>
                <a:cubicBezTo>
                  <a:pt x="49" y="44"/>
                  <a:pt x="49" y="44"/>
                  <a:pt x="49" y="44"/>
                </a:cubicBezTo>
                <a:cubicBezTo>
                  <a:pt x="49" y="44"/>
                  <a:pt x="49" y="44"/>
                  <a:pt x="49" y="44"/>
                </a:cubicBezTo>
                <a:cubicBezTo>
                  <a:pt x="50" y="44"/>
                  <a:pt x="51" y="44"/>
                  <a:pt x="52" y="45"/>
                </a:cubicBezTo>
                <a:cubicBezTo>
                  <a:pt x="45" y="50"/>
                  <a:pt x="45" y="50"/>
                  <a:pt x="45" y="50"/>
                </a:cubicBezTo>
                <a:cubicBezTo>
                  <a:pt x="39" y="57"/>
                  <a:pt x="39" y="57"/>
                  <a:pt x="39" y="57"/>
                </a:cubicBezTo>
                <a:cubicBezTo>
                  <a:pt x="39" y="57"/>
                  <a:pt x="39" y="56"/>
                  <a:pt x="39" y="56"/>
                </a:cubicBezTo>
                <a:cubicBezTo>
                  <a:pt x="37" y="50"/>
                  <a:pt x="41" y="45"/>
                  <a:pt x="46" y="44"/>
                </a:cubicBezTo>
                <a:close/>
                <a:moveTo>
                  <a:pt x="53" y="62"/>
                </a:moveTo>
                <a:cubicBezTo>
                  <a:pt x="53" y="62"/>
                  <a:pt x="53" y="62"/>
                  <a:pt x="53" y="62"/>
                </a:cubicBezTo>
                <a:cubicBezTo>
                  <a:pt x="53" y="62"/>
                  <a:pt x="53" y="62"/>
                  <a:pt x="53" y="62"/>
                </a:cubicBezTo>
                <a:cubicBezTo>
                  <a:pt x="52" y="62"/>
                  <a:pt x="51" y="63"/>
                  <a:pt x="50" y="63"/>
                </a:cubicBezTo>
                <a:cubicBezTo>
                  <a:pt x="49" y="63"/>
                  <a:pt x="49" y="63"/>
                  <a:pt x="48" y="63"/>
                </a:cubicBezTo>
                <a:cubicBezTo>
                  <a:pt x="47" y="63"/>
                  <a:pt x="47" y="63"/>
                  <a:pt x="47" y="63"/>
                </a:cubicBezTo>
                <a:cubicBezTo>
                  <a:pt x="47" y="63"/>
                  <a:pt x="47" y="63"/>
                  <a:pt x="47" y="63"/>
                </a:cubicBezTo>
                <a:cubicBezTo>
                  <a:pt x="47" y="63"/>
                  <a:pt x="47" y="63"/>
                  <a:pt x="47" y="63"/>
                </a:cubicBezTo>
                <a:cubicBezTo>
                  <a:pt x="46" y="63"/>
                  <a:pt x="45" y="63"/>
                  <a:pt x="44" y="62"/>
                </a:cubicBezTo>
                <a:cubicBezTo>
                  <a:pt x="51" y="57"/>
                  <a:pt x="51" y="57"/>
                  <a:pt x="51" y="57"/>
                </a:cubicBezTo>
                <a:cubicBezTo>
                  <a:pt x="57" y="50"/>
                  <a:pt x="57" y="50"/>
                  <a:pt x="57" y="50"/>
                </a:cubicBezTo>
                <a:cubicBezTo>
                  <a:pt x="57" y="50"/>
                  <a:pt x="57" y="51"/>
                  <a:pt x="57" y="52"/>
                </a:cubicBezTo>
                <a:cubicBezTo>
                  <a:pt x="58" y="56"/>
                  <a:pt x="56" y="60"/>
                  <a:pt x="53" y="62"/>
                </a:cubicBez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65" name="Freeform 124"/>
          <p:cNvSpPr/>
          <p:nvPr/>
        </p:nvSpPr>
        <p:spPr bwMode="auto">
          <a:xfrm>
            <a:off x="10295848" y="3064735"/>
            <a:ext cx="255441" cy="255441"/>
          </a:xfrm>
          <a:custGeom>
            <a:avLst/>
            <a:gdLst>
              <a:gd name="T0" fmla="*/ 90 w 107"/>
              <a:gd name="T1" fmla="*/ 74 h 107"/>
              <a:gd name="T2" fmla="*/ 78 w 107"/>
              <a:gd name="T3" fmla="*/ 79 h 107"/>
              <a:gd name="T4" fmla="*/ 33 w 107"/>
              <a:gd name="T5" fmla="*/ 56 h 107"/>
              <a:gd name="T6" fmla="*/ 34 w 107"/>
              <a:gd name="T7" fmla="*/ 54 h 107"/>
              <a:gd name="T8" fmla="*/ 33 w 107"/>
              <a:gd name="T9" fmla="*/ 51 h 107"/>
              <a:gd name="T10" fmla="*/ 78 w 107"/>
              <a:gd name="T11" fmla="*/ 29 h 107"/>
              <a:gd name="T12" fmla="*/ 90 w 107"/>
              <a:gd name="T13" fmla="*/ 34 h 107"/>
              <a:gd name="T14" fmla="*/ 107 w 107"/>
              <a:gd name="T15" fmla="*/ 17 h 107"/>
              <a:gd name="T16" fmla="*/ 90 w 107"/>
              <a:gd name="T17" fmla="*/ 0 h 107"/>
              <a:gd name="T18" fmla="*/ 74 w 107"/>
              <a:gd name="T19" fmla="*/ 17 h 107"/>
              <a:gd name="T20" fmla="*/ 74 w 107"/>
              <a:gd name="T21" fmla="*/ 20 h 107"/>
              <a:gd name="T22" fmla="*/ 29 w 107"/>
              <a:gd name="T23" fmla="*/ 42 h 107"/>
              <a:gd name="T24" fmla="*/ 17 w 107"/>
              <a:gd name="T25" fmla="*/ 37 h 107"/>
              <a:gd name="T26" fmla="*/ 0 w 107"/>
              <a:gd name="T27" fmla="*/ 54 h 107"/>
              <a:gd name="T28" fmla="*/ 17 w 107"/>
              <a:gd name="T29" fmla="*/ 70 h 107"/>
              <a:gd name="T30" fmla="*/ 29 w 107"/>
              <a:gd name="T31" fmla="*/ 65 h 107"/>
              <a:gd name="T32" fmla="*/ 74 w 107"/>
              <a:gd name="T33" fmla="*/ 88 h 107"/>
              <a:gd name="T34" fmla="*/ 74 w 107"/>
              <a:gd name="T35" fmla="*/ 90 h 107"/>
              <a:gd name="T36" fmla="*/ 90 w 107"/>
              <a:gd name="T37" fmla="*/ 107 h 107"/>
              <a:gd name="T38" fmla="*/ 107 w 107"/>
              <a:gd name="T39" fmla="*/ 90 h 107"/>
              <a:gd name="T40" fmla="*/ 90 w 107"/>
              <a:gd name="T41"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7">
                <a:moveTo>
                  <a:pt x="90" y="74"/>
                </a:moveTo>
                <a:cubicBezTo>
                  <a:pt x="86" y="74"/>
                  <a:pt x="81" y="76"/>
                  <a:pt x="78" y="79"/>
                </a:cubicBezTo>
                <a:cubicBezTo>
                  <a:pt x="33" y="56"/>
                  <a:pt x="33" y="56"/>
                  <a:pt x="33" y="56"/>
                </a:cubicBezTo>
                <a:cubicBezTo>
                  <a:pt x="34" y="56"/>
                  <a:pt x="34" y="55"/>
                  <a:pt x="34" y="54"/>
                </a:cubicBezTo>
                <a:cubicBezTo>
                  <a:pt x="34" y="53"/>
                  <a:pt x="34" y="52"/>
                  <a:pt x="33" y="51"/>
                </a:cubicBezTo>
                <a:cubicBezTo>
                  <a:pt x="78" y="29"/>
                  <a:pt x="78" y="29"/>
                  <a:pt x="78" y="29"/>
                </a:cubicBezTo>
                <a:cubicBezTo>
                  <a:pt x="81" y="32"/>
                  <a:pt x="86" y="34"/>
                  <a:pt x="90" y="34"/>
                </a:cubicBezTo>
                <a:cubicBezTo>
                  <a:pt x="100" y="34"/>
                  <a:pt x="107" y="26"/>
                  <a:pt x="107" y="17"/>
                </a:cubicBezTo>
                <a:cubicBezTo>
                  <a:pt x="107" y="8"/>
                  <a:pt x="100" y="0"/>
                  <a:pt x="90" y="0"/>
                </a:cubicBezTo>
                <a:cubicBezTo>
                  <a:pt x="81" y="0"/>
                  <a:pt x="74" y="8"/>
                  <a:pt x="74" y="17"/>
                </a:cubicBezTo>
                <a:cubicBezTo>
                  <a:pt x="74" y="18"/>
                  <a:pt x="74" y="19"/>
                  <a:pt x="74" y="20"/>
                </a:cubicBezTo>
                <a:cubicBezTo>
                  <a:pt x="29" y="42"/>
                  <a:pt x="29" y="42"/>
                  <a:pt x="29" y="42"/>
                </a:cubicBezTo>
                <a:cubicBezTo>
                  <a:pt x="26" y="39"/>
                  <a:pt x="22" y="37"/>
                  <a:pt x="17" y="37"/>
                </a:cubicBezTo>
                <a:cubicBezTo>
                  <a:pt x="8" y="37"/>
                  <a:pt x="0" y="45"/>
                  <a:pt x="0" y="54"/>
                </a:cubicBezTo>
                <a:cubicBezTo>
                  <a:pt x="0" y="63"/>
                  <a:pt x="8" y="70"/>
                  <a:pt x="17" y="70"/>
                </a:cubicBezTo>
                <a:cubicBezTo>
                  <a:pt x="22" y="70"/>
                  <a:pt x="26" y="68"/>
                  <a:pt x="29" y="65"/>
                </a:cubicBezTo>
                <a:cubicBezTo>
                  <a:pt x="74" y="88"/>
                  <a:pt x="74" y="88"/>
                  <a:pt x="74" y="88"/>
                </a:cubicBezTo>
                <a:cubicBezTo>
                  <a:pt x="74" y="89"/>
                  <a:pt x="74" y="90"/>
                  <a:pt x="74" y="90"/>
                </a:cubicBezTo>
                <a:cubicBezTo>
                  <a:pt x="74" y="100"/>
                  <a:pt x="81" y="107"/>
                  <a:pt x="90" y="107"/>
                </a:cubicBezTo>
                <a:cubicBezTo>
                  <a:pt x="100" y="107"/>
                  <a:pt x="107" y="100"/>
                  <a:pt x="107" y="90"/>
                </a:cubicBezTo>
                <a:cubicBezTo>
                  <a:pt x="107" y="81"/>
                  <a:pt x="100" y="74"/>
                  <a:pt x="90" y="74"/>
                </a:cubicBez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66" name="Freeform 125"/>
          <p:cNvSpPr>
            <a:spLocks noEditPoints="1"/>
          </p:cNvSpPr>
          <p:nvPr/>
        </p:nvSpPr>
        <p:spPr bwMode="auto">
          <a:xfrm>
            <a:off x="10379526" y="2461366"/>
            <a:ext cx="243697" cy="264249"/>
          </a:xfrm>
          <a:custGeom>
            <a:avLst/>
            <a:gdLst>
              <a:gd name="T0" fmla="*/ 13 w 102"/>
              <a:gd name="T1" fmla="*/ 100 h 110"/>
              <a:gd name="T2" fmla="*/ 24 w 102"/>
              <a:gd name="T3" fmla="*/ 110 h 110"/>
              <a:gd name="T4" fmla="*/ 34 w 102"/>
              <a:gd name="T5" fmla="*/ 100 h 110"/>
              <a:gd name="T6" fmla="*/ 34 w 102"/>
              <a:gd name="T7" fmla="*/ 100 h 110"/>
              <a:gd name="T8" fmla="*/ 24 w 102"/>
              <a:gd name="T9" fmla="*/ 89 h 110"/>
              <a:gd name="T10" fmla="*/ 13 w 102"/>
              <a:gd name="T11" fmla="*/ 100 h 110"/>
              <a:gd name="T12" fmla="*/ 82 w 102"/>
              <a:gd name="T13" fmla="*/ 100 h 110"/>
              <a:gd name="T14" fmla="*/ 92 w 102"/>
              <a:gd name="T15" fmla="*/ 110 h 110"/>
              <a:gd name="T16" fmla="*/ 102 w 102"/>
              <a:gd name="T17" fmla="*/ 100 h 110"/>
              <a:gd name="T18" fmla="*/ 102 w 102"/>
              <a:gd name="T19" fmla="*/ 100 h 110"/>
              <a:gd name="T20" fmla="*/ 92 w 102"/>
              <a:gd name="T21" fmla="*/ 89 h 110"/>
              <a:gd name="T22" fmla="*/ 82 w 102"/>
              <a:gd name="T23" fmla="*/ 100 h 110"/>
              <a:gd name="T24" fmla="*/ 102 w 102"/>
              <a:gd name="T25" fmla="*/ 55 h 110"/>
              <a:gd name="T26" fmla="*/ 102 w 102"/>
              <a:gd name="T27" fmla="*/ 14 h 110"/>
              <a:gd name="T28" fmla="*/ 13 w 102"/>
              <a:gd name="T29" fmla="*/ 14 h 110"/>
              <a:gd name="T30" fmla="*/ 0 w 102"/>
              <a:gd name="T31" fmla="*/ 0 h 110"/>
              <a:gd name="T32" fmla="*/ 0 w 102"/>
              <a:gd name="T33" fmla="*/ 7 h 110"/>
              <a:gd name="T34" fmla="*/ 7 w 102"/>
              <a:gd name="T35" fmla="*/ 14 h 110"/>
              <a:gd name="T36" fmla="*/ 12 w 102"/>
              <a:gd name="T37" fmla="*/ 58 h 110"/>
              <a:gd name="T38" fmla="*/ 7 w 102"/>
              <a:gd name="T39" fmla="*/ 69 h 110"/>
              <a:gd name="T40" fmla="*/ 20 w 102"/>
              <a:gd name="T41" fmla="*/ 82 h 110"/>
              <a:gd name="T42" fmla="*/ 102 w 102"/>
              <a:gd name="T43" fmla="*/ 82 h 110"/>
              <a:gd name="T44" fmla="*/ 102 w 102"/>
              <a:gd name="T45" fmla="*/ 76 h 110"/>
              <a:gd name="T46" fmla="*/ 20 w 102"/>
              <a:gd name="T47" fmla="*/ 76 h 110"/>
              <a:gd name="T48" fmla="*/ 13 w 102"/>
              <a:gd name="T49" fmla="*/ 69 h 110"/>
              <a:gd name="T50" fmla="*/ 13 w 102"/>
              <a:gd name="T51" fmla="*/ 69 h 110"/>
              <a:gd name="T52" fmla="*/ 102 w 102"/>
              <a:gd name="T53"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10">
                <a:moveTo>
                  <a:pt x="13" y="100"/>
                </a:moveTo>
                <a:cubicBezTo>
                  <a:pt x="13" y="105"/>
                  <a:pt x="18" y="110"/>
                  <a:pt x="24" y="110"/>
                </a:cubicBezTo>
                <a:cubicBezTo>
                  <a:pt x="29" y="110"/>
                  <a:pt x="34" y="105"/>
                  <a:pt x="34" y="100"/>
                </a:cubicBezTo>
                <a:cubicBezTo>
                  <a:pt x="34" y="100"/>
                  <a:pt x="34" y="100"/>
                  <a:pt x="34" y="100"/>
                </a:cubicBezTo>
                <a:cubicBezTo>
                  <a:pt x="34" y="94"/>
                  <a:pt x="29" y="89"/>
                  <a:pt x="24" y="89"/>
                </a:cubicBezTo>
                <a:cubicBezTo>
                  <a:pt x="18" y="89"/>
                  <a:pt x="13" y="94"/>
                  <a:pt x="13" y="100"/>
                </a:cubicBezTo>
                <a:close/>
                <a:moveTo>
                  <a:pt x="82" y="100"/>
                </a:moveTo>
                <a:cubicBezTo>
                  <a:pt x="82" y="105"/>
                  <a:pt x="86" y="110"/>
                  <a:pt x="92" y="110"/>
                </a:cubicBezTo>
                <a:cubicBezTo>
                  <a:pt x="98" y="110"/>
                  <a:pt x="102" y="105"/>
                  <a:pt x="102" y="100"/>
                </a:cubicBezTo>
                <a:cubicBezTo>
                  <a:pt x="102" y="100"/>
                  <a:pt x="102" y="100"/>
                  <a:pt x="102" y="100"/>
                </a:cubicBezTo>
                <a:cubicBezTo>
                  <a:pt x="102" y="94"/>
                  <a:pt x="98" y="89"/>
                  <a:pt x="92" y="89"/>
                </a:cubicBezTo>
                <a:cubicBezTo>
                  <a:pt x="86" y="89"/>
                  <a:pt x="82" y="94"/>
                  <a:pt x="82" y="100"/>
                </a:cubicBezTo>
                <a:close/>
                <a:moveTo>
                  <a:pt x="102" y="55"/>
                </a:moveTo>
                <a:cubicBezTo>
                  <a:pt x="102" y="14"/>
                  <a:pt x="102" y="14"/>
                  <a:pt x="102" y="14"/>
                </a:cubicBezTo>
                <a:cubicBezTo>
                  <a:pt x="13" y="14"/>
                  <a:pt x="13" y="14"/>
                  <a:pt x="13" y="14"/>
                </a:cubicBezTo>
                <a:cubicBezTo>
                  <a:pt x="13" y="6"/>
                  <a:pt x="7" y="0"/>
                  <a:pt x="0" y="0"/>
                </a:cubicBezTo>
                <a:cubicBezTo>
                  <a:pt x="0" y="7"/>
                  <a:pt x="0" y="7"/>
                  <a:pt x="0" y="7"/>
                </a:cubicBezTo>
                <a:cubicBezTo>
                  <a:pt x="3" y="7"/>
                  <a:pt x="7" y="10"/>
                  <a:pt x="7" y="14"/>
                </a:cubicBezTo>
                <a:cubicBezTo>
                  <a:pt x="12" y="58"/>
                  <a:pt x="12" y="58"/>
                  <a:pt x="12" y="58"/>
                </a:cubicBezTo>
                <a:cubicBezTo>
                  <a:pt x="9" y="61"/>
                  <a:pt x="7" y="64"/>
                  <a:pt x="7" y="69"/>
                </a:cubicBezTo>
                <a:cubicBezTo>
                  <a:pt x="7" y="76"/>
                  <a:pt x="13" y="82"/>
                  <a:pt x="20" y="82"/>
                </a:cubicBezTo>
                <a:cubicBezTo>
                  <a:pt x="102" y="82"/>
                  <a:pt x="102" y="82"/>
                  <a:pt x="102" y="82"/>
                </a:cubicBezTo>
                <a:cubicBezTo>
                  <a:pt x="102" y="76"/>
                  <a:pt x="102" y="76"/>
                  <a:pt x="102" y="76"/>
                </a:cubicBezTo>
                <a:cubicBezTo>
                  <a:pt x="20" y="76"/>
                  <a:pt x="20" y="76"/>
                  <a:pt x="20" y="76"/>
                </a:cubicBezTo>
                <a:cubicBezTo>
                  <a:pt x="16" y="76"/>
                  <a:pt x="13" y="73"/>
                  <a:pt x="13" y="69"/>
                </a:cubicBezTo>
                <a:cubicBezTo>
                  <a:pt x="13" y="69"/>
                  <a:pt x="13" y="69"/>
                  <a:pt x="13" y="69"/>
                </a:cubicBezTo>
                <a:lnTo>
                  <a:pt x="102" y="55"/>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67" name="Freeform 126"/>
          <p:cNvSpPr>
            <a:spLocks noEditPoints="1"/>
          </p:cNvSpPr>
          <p:nvPr/>
        </p:nvSpPr>
        <p:spPr bwMode="auto">
          <a:xfrm>
            <a:off x="10447057" y="2255839"/>
            <a:ext cx="205527" cy="201122"/>
          </a:xfrm>
          <a:custGeom>
            <a:avLst/>
            <a:gdLst>
              <a:gd name="T0" fmla="*/ 82 w 86"/>
              <a:gd name="T1" fmla="*/ 47 h 84"/>
              <a:gd name="T2" fmla="*/ 82 w 86"/>
              <a:gd name="T3" fmla="*/ 42 h 84"/>
              <a:gd name="T4" fmla="*/ 43 w 86"/>
              <a:gd name="T5" fmla="*/ 3 h 84"/>
              <a:gd name="T6" fmla="*/ 36 w 86"/>
              <a:gd name="T7" fmla="*/ 4 h 84"/>
              <a:gd name="T8" fmla="*/ 24 w 86"/>
              <a:gd name="T9" fmla="*/ 0 h 84"/>
              <a:gd name="T10" fmla="*/ 0 w 86"/>
              <a:gd name="T11" fmla="*/ 23 h 84"/>
              <a:gd name="T12" fmla="*/ 4 w 86"/>
              <a:gd name="T13" fmla="*/ 36 h 84"/>
              <a:gd name="T14" fmla="*/ 4 w 86"/>
              <a:gd name="T15" fmla="*/ 42 h 84"/>
              <a:gd name="T16" fmla="*/ 43 w 86"/>
              <a:gd name="T17" fmla="*/ 81 h 84"/>
              <a:gd name="T18" fmla="*/ 50 w 86"/>
              <a:gd name="T19" fmla="*/ 80 h 84"/>
              <a:gd name="T20" fmla="*/ 62 w 86"/>
              <a:gd name="T21" fmla="*/ 84 h 84"/>
              <a:gd name="T22" fmla="*/ 86 w 86"/>
              <a:gd name="T23" fmla="*/ 61 h 84"/>
              <a:gd name="T24" fmla="*/ 82 w 86"/>
              <a:gd name="T25" fmla="*/ 47 h 84"/>
              <a:gd name="T26" fmla="*/ 46 w 86"/>
              <a:gd name="T27" fmla="*/ 71 h 84"/>
              <a:gd name="T28" fmla="*/ 23 w 86"/>
              <a:gd name="T29" fmla="*/ 64 h 84"/>
              <a:gd name="T30" fmla="*/ 24 w 86"/>
              <a:gd name="T31" fmla="*/ 51 h 84"/>
              <a:gd name="T32" fmla="*/ 34 w 86"/>
              <a:gd name="T33" fmla="*/ 59 h 84"/>
              <a:gd name="T34" fmla="*/ 52 w 86"/>
              <a:gd name="T35" fmla="*/ 58 h 84"/>
              <a:gd name="T36" fmla="*/ 41 w 86"/>
              <a:gd name="T37" fmla="*/ 47 h 84"/>
              <a:gd name="T38" fmla="*/ 20 w 86"/>
              <a:gd name="T39" fmla="*/ 30 h 84"/>
              <a:gd name="T40" fmla="*/ 37 w 86"/>
              <a:gd name="T41" fmla="*/ 13 h 84"/>
              <a:gd name="T42" fmla="*/ 61 w 86"/>
              <a:gd name="T43" fmla="*/ 19 h 84"/>
              <a:gd name="T44" fmla="*/ 59 w 86"/>
              <a:gd name="T45" fmla="*/ 31 h 84"/>
              <a:gd name="T46" fmla="*/ 42 w 86"/>
              <a:gd name="T47" fmla="*/ 22 h 84"/>
              <a:gd name="T48" fmla="*/ 38 w 86"/>
              <a:gd name="T49" fmla="*/ 35 h 84"/>
              <a:gd name="T50" fmla="*/ 66 w 86"/>
              <a:gd name="T51" fmla="*/ 49 h 84"/>
              <a:gd name="T52" fmla="*/ 46 w 86"/>
              <a:gd name="T53"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4">
                <a:moveTo>
                  <a:pt x="82" y="47"/>
                </a:moveTo>
                <a:cubicBezTo>
                  <a:pt x="82" y="46"/>
                  <a:pt x="82" y="44"/>
                  <a:pt x="82" y="42"/>
                </a:cubicBezTo>
                <a:cubicBezTo>
                  <a:pt x="82" y="21"/>
                  <a:pt x="64" y="3"/>
                  <a:pt x="43" y="3"/>
                </a:cubicBezTo>
                <a:cubicBezTo>
                  <a:pt x="41" y="3"/>
                  <a:pt x="39" y="3"/>
                  <a:pt x="36" y="4"/>
                </a:cubicBezTo>
                <a:cubicBezTo>
                  <a:pt x="33" y="1"/>
                  <a:pt x="28" y="0"/>
                  <a:pt x="24" y="0"/>
                </a:cubicBezTo>
                <a:cubicBezTo>
                  <a:pt x="11" y="0"/>
                  <a:pt x="0" y="10"/>
                  <a:pt x="0" y="23"/>
                </a:cubicBezTo>
                <a:cubicBezTo>
                  <a:pt x="0" y="28"/>
                  <a:pt x="2" y="32"/>
                  <a:pt x="4" y="36"/>
                </a:cubicBezTo>
                <a:cubicBezTo>
                  <a:pt x="4" y="38"/>
                  <a:pt x="4" y="40"/>
                  <a:pt x="4" y="42"/>
                </a:cubicBezTo>
                <a:cubicBezTo>
                  <a:pt x="4" y="64"/>
                  <a:pt x="21" y="81"/>
                  <a:pt x="43" y="81"/>
                </a:cubicBezTo>
                <a:cubicBezTo>
                  <a:pt x="45" y="81"/>
                  <a:pt x="48" y="81"/>
                  <a:pt x="50" y="80"/>
                </a:cubicBezTo>
                <a:cubicBezTo>
                  <a:pt x="54" y="83"/>
                  <a:pt x="58" y="84"/>
                  <a:pt x="62" y="84"/>
                </a:cubicBezTo>
                <a:cubicBezTo>
                  <a:pt x="75" y="84"/>
                  <a:pt x="86" y="73"/>
                  <a:pt x="86" y="61"/>
                </a:cubicBezTo>
                <a:cubicBezTo>
                  <a:pt x="86" y="56"/>
                  <a:pt x="84" y="51"/>
                  <a:pt x="82" y="47"/>
                </a:cubicBezTo>
                <a:close/>
                <a:moveTo>
                  <a:pt x="46" y="71"/>
                </a:moveTo>
                <a:cubicBezTo>
                  <a:pt x="34" y="71"/>
                  <a:pt x="28" y="69"/>
                  <a:pt x="23" y="64"/>
                </a:cubicBezTo>
                <a:cubicBezTo>
                  <a:pt x="17" y="58"/>
                  <a:pt x="19" y="52"/>
                  <a:pt x="24" y="51"/>
                </a:cubicBezTo>
                <a:cubicBezTo>
                  <a:pt x="29" y="51"/>
                  <a:pt x="32" y="57"/>
                  <a:pt x="34" y="59"/>
                </a:cubicBezTo>
                <a:cubicBezTo>
                  <a:pt x="37" y="60"/>
                  <a:pt x="47" y="64"/>
                  <a:pt x="52" y="58"/>
                </a:cubicBezTo>
                <a:cubicBezTo>
                  <a:pt x="58" y="51"/>
                  <a:pt x="48" y="48"/>
                  <a:pt x="41" y="47"/>
                </a:cubicBezTo>
                <a:cubicBezTo>
                  <a:pt x="32" y="46"/>
                  <a:pt x="19" y="40"/>
                  <a:pt x="20" y="30"/>
                </a:cubicBezTo>
                <a:cubicBezTo>
                  <a:pt x="21" y="19"/>
                  <a:pt x="29" y="14"/>
                  <a:pt x="37" y="13"/>
                </a:cubicBezTo>
                <a:cubicBezTo>
                  <a:pt x="48" y="12"/>
                  <a:pt x="55" y="15"/>
                  <a:pt x="61" y="19"/>
                </a:cubicBezTo>
                <a:cubicBezTo>
                  <a:pt x="67" y="25"/>
                  <a:pt x="63" y="31"/>
                  <a:pt x="59" y="31"/>
                </a:cubicBezTo>
                <a:cubicBezTo>
                  <a:pt x="55" y="32"/>
                  <a:pt x="51" y="22"/>
                  <a:pt x="42" y="22"/>
                </a:cubicBezTo>
                <a:cubicBezTo>
                  <a:pt x="33" y="22"/>
                  <a:pt x="27" y="32"/>
                  <a:pt x="38" y="35"/>
                </a:cubicBezTo>
                <a:cubicBezTo>
                  <a:pt x="49" y="37"/>
                  <a:pt x="61" y="38"/>
                  <a:pt x="66" y="49"/>
                </a:cubicBezTo>
                <a:cubicBezTo>
                  <a:pt x="70" y="59"/>
                  <a:pt x="59" y="70"/>
                  <a:pt x="46" y="71"/>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68" name="Freeform 127"/>
          <p:cNvSpPr>
            <a:spLocks noEditPoints="1"/>
          </p:cNvSpPr>
          <p:nvPr/>
        </p:nvSpPr>
        <p:spPr bwMode="auto">
          <a:xfrm>
            <a:off x="10535140" y="2081140"/>
            <a:ext cx="114508" cy="149742"/>
          </a:xfrm>
          <a:custGeom>
            <a:avLst/>
            <a:gdLst>
              <a:gd name="T0" fmla="*/ 42 w 48"/>
              <a:gd name="T1" fmla="*/ 8 h 63"/>
              <a:gd name="T2" fmla="*/ 6 w 48"/>
              <a:gd name="T3" fmla="*/ 8 h 63"/>
              <a:gd name="T4" fmla="*/ 0 w 48"/>
              <a:gd name="T5" fmla="*/ 14 h 63"/>
              <a:gd name="T6" fmla="*/ 0 w 48"/>
              <a:gd name="T7" fmla="*/ 16 h 63"/>
              <a:gd name="T8" fmla="*/ 48 w 48"/>
              <a:gd name="T9" fmla="*/ 16 h 63"/>
              <a:gd name="T10" fmla="*/ 48 w 48"/>
              <a:gd name="T11" fmla="*/ 14 h 63"/>
              <a:gd name="T12" fmla="*/ 42 w 48"/>
              <a:gd name="T13" fmla="*/ 8 h 63"/>
              <a:gd name="T14" fmla="*/ 31 w 48"/>
              <a:gd name="T15" fmla="*/ 4 h 63"/>
              <a:gd name="T16" fmla="*/ 32 w 48"/>
              <a:gd name="T17" fmla="*/ 10 h 63"/>
              <a:gd name="T18" fmla="*/ 16 w 48"/>
              <a:gd name="T19" fmla="*/ 10 h 63"/>
              <a:gd name="T20" fmla="*/ 17 w 48"/>
              <a:gd name="T21" fmla="*/ 4 h 63"/>
              <a:gd name="T22" fmla="*/ 31 w 48"/>
              <a:gd name="T23" fmla="*/ 4 h 63"/>
              <a:gd name="T24" fmla="*/ 32 w 48"/>
              <a:gd name="T25" fmla="*/ 0 h 63"/>
              <a:gd name="T26" fmla="*/ 16 w 48"/>
              <a:gd name="T27" fmla="*/ 0 h 63"/>
              <a:gd name="T28" fmla="*/ 13 w 48"/>
              <a:gd name="T29" fmla="*/ 3 h 63"/>
              <a:gd name="T30" fmla="*/ 12 w 48"/>
              <a:gd name="T31" fmla="*/ 11 h 63"/>
              <a:gd name="T32" fmla="*/ 14 w 48"/>
              <a:gd name="T33" fmla="*/ 14 h 63"/>
              <a:gd name="T34" fmla="*/ 34 w 48"/>
              <a:gd name="T35" fmla="*/ 14 h 63"/>
              <a:gd name="T36" fmla="*/ 36 w 48"/>
              <a:gd name="T37" fmla="*/ 11 h 63"/>
              <a:gd name="T38" fmla="*/ 35 w 48"/>
              <a:gd name="T39" fmla="*/ 3 h 63"/>
              <a:gd name="T40" fmla="*/ 32 w 48"/>
              <a:gd name="T41" fmla="*/ 0 h 63"/>
              <a:gd name="T42" fmla="*/ 43 w 48"/>
              <a:gd name="T43" fmla="*/ 20 h 63"/>
              <a:gd name="T44" fmla="*/ 5 w 48"/>
              <a:gd name="T45" fmla="*/ 20 h 63"/>
              <a:gd name="T46" fmla="*/ 2 w 48"/>
              <a:gd name="T47" fmla="*/ 24 h 63"/>
              <a:gd name="T48" fmla="*/ 5 w 48"/>
              <a:gd name="T49" fmla="*/ 59 h 63"/>
              <a:gd name="T50" fmla="*/ 9 w 48"/>
              <a:gd name="T51" fmla="*/ 63 h 63"/>
              <a:gd name="T52" fmla="*/ 39 w 48"/>
              <a:gd name="T53" fmla="*/ 63 h 63"/>
              <a:gd name="T54" fmla="*/ 43 w 48"/>
              <a:gd name="T55" fmla="*/ 59 h 63"/>
              <a:gd name="T56" fmla="*/ 46 w 48"/>
              <a:gd name="T57" fmla="*/ 24 h 63"/>
              <a:gd name="T58" fmla="*/ 43 w 48"/>
              <a:gd name="T59" fmla="*/ 20 h 63"/>
              <a:gd name="T60" fmla="*/ 16 w 48"/>
              <a:gd name="T61" fmla="*/ 55 h 63"/>
              <a:gd name="T62" fmla="*/ 10 w 48"/>
              <a:gd name="T63" fmla="*/ 55 h 63"/>
              <a:gd name="T64" fmla="*/ 8 w 48"/>
              <a:gd name="T65" fmla="*/ 28 h 63"/>
              <a:gd name="T66" fmla="*/ 16 w 48"/>
              <a:gd name="T67" fmla="*/ 28 h 63"/>
              <a:gd name="T68" fmla="*/ 16 w 48"/>
              <a:gd name="T69" fmla="*/ 55 h 63"/>
              <a:gd name="T70" fmla="*/ 28 w 48"/>
              <a:gd name="T71" fmla="*/ 55 h 63"/>
              <a:gd name="T72" fmla="*/ 20 w 48"/>
              <a:gd name="T73" fmla="*/ 55 h 63"/>
              <a:gd name="T74" fmla="*/ 20 w 48"/>
              <a:gd name="T75" fmla="*/ 28 h 63"/>
              <a:gd name="T76" fmla="*/ 28 w 48"/>
              <a:gd name="T77" fmla="*/ 28 h 63"/>
              <a:gd name="T78" fmla="*/ 28 w 48"/>
              <a:gd name="T79" fmla="*/ 55 h 63"/>
              <a:gd name="T80" fmla="*/ 38 w 48"/>
              <a:gd name="T81" fmla="*/ 55 h 63"/>
              <a:gd name="T82" fmla="*/ 32 w 48"/>
              <a:gd name="T83" fmla="*/ 55 h 63"/>
              <a:gd name="T84" fmla="*/ 32 w 48"/>
              <a:gd name="T85" fmla="*/ 28 h 63"/>
              <a:gd name="T86" fmla="*/ 40 w 48"/>
              <a:gd name="T87" fmla="*/ 28 h 63"/>
              <a:gd name="T88" fmla="*/ 38 w 48"/>
              <a:gd name="T89"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63">
                <a:moveTo>
                  <a:pt x="42" y="8"/>
                </a:moveTo>
                <a:cubicBezTo>
                  <a:pt x="6" y="8"/>
                  <a:pt x="6" y="8"/>
                  <a:pt x="6" y="8"/>
                </a:cubicBezTo>
                <a:cubicBezTo>
                  <a:pt x="3" y="8"/>
                  <a:pt x="0" y="11"/>
                  <a:pt x="0" y="14"/>
                </a:cubicBezTo>
                <a:cubicBezTo>
                  <a:pt x="0" y="16"/>
                  <a:pt x="0" y="16"/>
                  <a:pt x="0" y="16"/>
                </a:cubicBezTo>
                <a:cubicBezTo>
                  <a:pt x="48" y="16"/>
                  <a:pt x="48" y="16"/>
                  <a:pt x="48" y="16"/>
                </a:cubicBezTo>
                <a:cubicBezTo>
                  <a:pt x="48" y="14"/>
                  <a:pt x="48" y="14"/>
                  <a:pt x="48" y="14"/>
                </a:cubicBezTo>
                <a:cubicBezTo>
                  <a:pt x="48" y="11"/>
                  <a:pt x="45" y="8"/>
                  <a:pt x="42" y="8"/>
                </a:cubicBezTo>
                <a:close/>
                <a:moveTo>
                  <a:pt x="31" y="4"/>
                </a:moveTo>
                <a:cubicBezTo>
                  <a:pt x="32" y="10"/>
                  <a:pt x="32" y="10"/>
                  <a:pt x="32" y="10"/>
                </a:cubicBezTo>
                <a:cubicBezTo>
                  <a:pt x="16" y="10"/>
                  <a:pt x="16" y="10"/>
                  <a:pt x="16" y="10"/>
                </a:cubicBezTo>
                <a:cubicBezTo>
                  <a:pt x="17" y="4"/>
                  <a:pt x="17" y="4"/>
                  <a:pt x="17" y="4"/>
                </a:cubicBezTo>
                <a:cubicBezTo>
                  <a:pt x="31" y="4"/>
                  <a:pt x="31" y="4"/>
                  <a:pt x="31" y="4"/>
                </a:cubicBezTo>
                <a:moveTo>
                  <a:pt x="32" y="0"/>
                </a:moveTo>
                <a:cubicBezTo>
                  <a:pt x="16" y="0"/>
                  <a:pt x="16" y="0"/>
                  <a:pt x="16" y="0"/>
                </a:cubicBezTo>
                <a:cubicBezTo>
                  <a:pt x="15" y="0"/>
                  <a:pt x="13" y="1"/>
                  <a:pt x="13" y="3"/>
                </a:cubicBezTo>
                <a:cubicBezTo>
                  <a:pt x="12" y="11"/>
                  <a:pt x="12" y="11"/>
                  <a:pt x="12" y="11"/>
                </a:cubicBezTo>
                <a:cubicBezTo>
                  <a:pt x="11" y="13"/>
                  <a:pt x="13" y="14"/>
                  <a:pt x="14" y="14"/>
                </a:cubicBezTo>
                <a:cubicBezTo>
                  <a:pt x="34" y="14"/>
                  <a:pt x="34" y="14"/>
                  <a:pt x="34" y="14"/>
                </a:cubicBezTo>
                <a:cubicBezTo>
                  <a:pt x="36" y="14"/>
                  <a:pt x="37" y="13"/>
                  <a:pt x="36" y="11"/>
                </a:cubicBezTo>
                <a:cubicBezTo>
                  <a:pt x="35" y="3"/>
                  <a:pt x="35" y="3"/>
                  <a:pt x="35" y="3"/>
                </a:cubicBezTo>
                <a:cubicBezTo>
                  <a:pt x="35" y="1"/>
                  <a:pt x="34" y="0"/>
                  <a:pt x="32" y="0"/>
                </a:cubicBezTo>
                <a:close/>
                <a:moveTo>
                  <a:pt x="43" y="20"/>
                </a:moveTo>
                <a:cubicBezTo>
                  <a:pt x="5" y="20"/>
                  <a:pt x="5" y="20"/>
                  <a:pt x="5" y="20"/>
                </a:cubicBezTo>
                <a:cubicBezTo>
                  <a:pt x="3" y="20"/>
                  <a:pt x="2" y="22"/>
                  <a:pt x="2" y="24"/>
                </a:cubicBezTo>
                <a:cubicBezTo>
                  <a:pt x="5" y="59"/>
                  <a:pt x="5" y="59"/>
                  <a:pt x="5" y="59"/>
                </a:cubicBezTo>
                <a:cubicBezTo>
                  <a:pt x="5" y="61"/>
                  <a:pt x="7" y="63"/>
                  <a:pt x="9" y="63"/>
                </a:cubicBezTo>
                <a:cubicBezTo>
                  <a:pt x="39" y="63"/>
                  <a:pt x="39" y="63"/>
                  <a:pt x="39" y="63"/>
                </a:cubicBezTo>
                <a:cubicBezTo>
                  <a:pt x="41" y="63"/>
                  <a:pt x="43" y="61"/>
                  <a:pt x="43" y="59"/>
                </a:cubicBezTo>
                <a:cubicBezTo>
                  <a:pt x="46" y="24"/>
                  <a:pt x="46" y="24"/>
                  <a:pt x="46" y="24"/>
                </a:cubicBezTo>
                <a:cubicBezTo>
                  <a:pt x="47" y="22"/>
                  <a:pt x="45" y="20"/>
                  <a:pt x="43" y="20"/>
                </a:cubicBezTo>
                <a:close/>
                <a:moveTo>
                  <a:pt x="16" y="55"/>
                </a:moveTo>
                <a:cubicBezTo>
                  <a:pt x="10" y="55"/>
                  <a:pt x="10" y="55"/>
                  <a:pt x="10" y="55"/>
                </a:cubicBezTo>
                <a:cubicBezTo>
                  <a:pt x="8" y="28"/>
                  <a:pt x="8" y="28"/>
                  <a:pt x="8" y="28"/>
                </a:cubicBezTo>
                <a:cubicBezTo>
                  <a:pt x="16" y="28"/>
                  <a:pt x="16" y="28"/>
                  <a:pt x="16" y="28"/>
                </a:cubicBezTo>
                <a:lnTo>
                  <a:pt x="16" y="55"/>
                </a:lnTo>
                <a:close/>
                <a:moveTo>
                  <a:pt x="28" y="55"/>
                </a:moveTo>
                <a:cubicBezTo>
                  <a:pt x="20" y="55"/>
                  <a:pt x="20" y="55"/>
                  <a:pt x="20" y="55"/>
                </a:cubicBezTo>
                <a:cubicBezTo>
                  <a:pt x="20" y="28"/>
                  <a:pt x="20" y="28"/>
                  <a:pt x="20" y="28"/>
                </a:cubicBezTo>
                <a:cubicBezTo>
                  <a:pt x="28" y="28"/>
                  <a:pt x="28" y="28"/>
                  <a:pt x="28" y="28"/>
                </a:cubicBezTo>
                <a:lnTo>
                  <a:pt x="28" y="55"/>
                </a:lnTo>
                <a:close/>
                <a:moveTo>
                  <a:pt x="38" y="55"/>
                </a:moveTo>
                <a:cubicBezTo>
                  <a:pt x="32" y="55"/>
                  <a:pt x="32" y="55"/>
                  <a:pt x="32" y="55"/>
                </a:cubicBezTo>
                <a:cubicBezTo>
                  <a:pt x="32" y="28"/>
                  <a:pt x="32" y="28"/>
                  <a:pt x="32" y="28"/>
                </a:cubicBezTo>
                <a:cubicBezTo>
                  <a:pt x="40" y="28"/>
                  <a:pt x="40" y="28"/>
                  <a:pt x="40" y="28"/>
                </a:cubicBezTo>
                <a:lnTo>
                  <a:pt x="38" y="55"/>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69" name="Freeform 128"/>
          <p:cNvSpPr>
            <a:spLocks noEditPoints="1"/>
          </p:cNvSpPr>
          <p:nvPr/>
        </p:nvSpPr>
        <p:spPr bwMode="auto">
          <a:xfrm>
            <a:off x="10198956" y="3306964"/>
            <a:ext cx="312696" cy="314163"/>
          </a:xfrm>
          <a:custGeom>
            <a:avLst/>
            <a:gdLst>
              <a:gd name="T0" fmla="*/ 65 w 130"/>
              <a:gd name="T1" fmla="*/ 0 h 131"/>
              <a:gd name="T2" fmla="*/ 0 w 130"/>
              <a:gd name="T3" fmla="*/ 65 h 131"/>
              <a:gd name="T4" fmla="*/ 65 w 130"/>
              <a:gd name="T5" fmla="*/ 131 h 131"/>
              <a:gd name="T6" fmla="*/ 130 w 130"/>
              <a:gd name="T7" fmla="*/ 65 h 131"/>
              <a:gd name="T8" fmla="*/ 65 w 130"/>
              <a:gd name="T9" fmla="*/ 0 h 131"/>
              <a:gd name="T10" fmla="*/ 65 w 130"/>
              <a:gd name="T11" fmla="*/ 114 h 131"/>
              <a:gd name="T12" fmla="*/ 16 w 130"/>
              <a:gd name="T13" fmla="*/ 65 h 131"/>
              <a:gd name="T14" fmla="*/ 65 w 130"/>
              <a:gd name="T15" fmla="*/ 17 h 131"/>
              <a:gd name="T16" fmla="*/ 114 w 130"/>
              <a:gd name="T17" fmla="*/ 65 h 131"/>
              <a:gd name="T18" fmla="*/ 65 w 130"/>
              <a:gd name="T19" fmla="*/ 114 h 131"/>
              <a:gd name="T20" fmla="*/ 40 w 130"/>
              <a:gd name="T21" fmla="*/ 65 h 131"/>
              <a:gd name="T22" fmla="*/ 65 w 130"/>
              <a:gd name="T23" fmla="*/ 90 h 131"/>
              <a:gd name="T24" fmla="*/ 89 w 130"/>
              <a:gd name="T25" fmla="*/ 65 h 131"/>
              <a:gd name="T26" fmla="*/ 65 w 130"/>
              <a:gd name="T27" fmla="*/ 41 h 131"/>
              <a:gd name="T28" fmla="*/ 40 w 130"/>
              <a:gd name="T2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31">
                <a:moveTo>
                  <a:pt x="65" y="0"/>
                </a:moveTo>
                <a:cubicBezTo>
                  <a:pt x="29" y="0"/>
                  <a:pt x="0" y="29"/>
                  <a:pt x="0" y="65"/>
                </a:cubicBezTo>
                <a:cubicBezTo>
                  <a:pt x="0" y="101"/>
                  <a:pt x="29" y="131"/>
                  <a:pt x="65" y="131"/>
                </a:cubicBezTo>
                <a:cubicBezTo>
                  <a:pt x="101" y="131"/>
                  <a:pt x="130" y="101"/>
                  <a:pt x="130" y="65"/>
                </a:cubicBezTo>
                <a:cubicBezTo>
                  <a:pt x="130" y="29"/>
                  <a:pt x="101" y="0"/>
                  <a:pt x="65" y="0"/>
                </a:cubicBezTo>
                <a:close/>
                <a:moveTo>
                  <a:pt x="65" y="114"/>
                </a:moveTo>
                <a:cubicBezTo>
                  <a:pt x="38" y="114"/>
                  <a:pt x="16" y="92"/>
                  <a:pt x="16" y="65"/>
                </a:cubicBezTo>
                <a:cubicBezTo>
                  <a:pt x="16" y="38"/>
                  <a:pt x="38" y="17"/>
                  <a:pt x="65" y="17"/>
                </a:cubicBezTo>
                <a:cubicBezTo>
                  <a:pt x="92" y="17"/>
                  <a:pt x="114" y="38"/>
                  <a:pt x="114" y="65"/>
                </a:cubicBezTo>
                <a:cubicBezTo>
                  <a:pt x="114" y="92"/>
                  <a:pt x="92" y="114"/>
                  <a:pt x="65" y="114"/>
                </a:cubicBezTo>
                <a:close/>
                <a:moveTo>
                  <a:pt x="40" y="65"/>
                </a:moveTo>
                <a:cubicBezTo>
                  <a:pt x="40" y="79"/>
                  <a:pt x="51" y="90"/>
                  <a:pt x="65" y="90"/>
                </a:cubicBezTo>
                <a:cubicBezTo>
                  <a:pt x="78" y="90"/>
                  <a:pt x="89" y="79"/>
                  <a:pt x="89" y="65"/>
                </a:cubicBezTo>
                <a:cubicBezTo>
                  <a:pt x="89" y="52"/>
                  <a:pt x="78" y="41"/>
                  <a:pt x="65" y="41"/>
                </a:cubicBezTo>
                <a:cubicBezTo>
                  <a:pt x="51" y="41"/>
                  <a:pt x="40" y="52"/>
                  <a:pt x="40" y="65"/>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70" name="Freeform 129"/>
          <p:cNvSpPr>
            <a:spLocks noEditPoints="1"/>
          </p:cNvSpPr>
          <p:nvPr/>
        </p:nvSpPr>
        <p:spPr bwMode="auto">
          <a:xfrm>
            <a:off x="9971408" y="1994526"/>
            <a:ext cx="518223" cy="224612"/>
          </a:xfrm>
          <a:custGeom>
            <a:avLst/>
            <a:gdLst>
              <a:gd name="T0" fmla="*/ 188 w 216"/>
              <a:gd name="T1" fmla="*/ 41 h 94"/>
              <a:gd name="T2" fmla="*/ 178 w 216"/>
              <a:gd name="T3" fmla="*/ 43 h 94"/>
              <a:gd name="T4" fmla="*/ 129 w 216"/>
              <a:gd name="T5" fmla="*/ 0 h 94"/>
              <a:gd name="T6" fmla="*/ 111 w 216"/>
              <a:gd name="T7" fmla="*/ 3 h 94"/>
              <a:gd name="T8" fmla="*/ 108 w 216"/>
              <a:gd name="T9" fmla="*/ 6 h 94"/>
              <a:gd name="T10" fmla="*/ 108 w 216"/>
              <a:gd name="T11" fmla="*/ 91 h 94"/>
              <a:gd name="T12" fmla="*/ 111 w 216"/>
              <a:gd name="T13" fmla="*/ 94 h 94"/>
              <a:gd name="T14" fmla="*/ 188 w 216"/>
              <a:gd name="T15" fmla="*/ 94 h 94"/>
              <a:gd name="T16" fmla="*/ 216 w 216"/>
              <a:gd name="T17" fmla="*/ 68 h 94"/>
              <a:gd name="T18" fmla="*/ 188 w 216"/>
              <a:gd name="T19" fmla="*/ 41 h 94"/>
              <a:gd name="T20" fmla="*/ 85 w 216"/>
              <a:gd name="T21" fmla="*/ 94 h 94"/>
              <a:gd name="T22" fmla="*/ 91 w 216"/>
              <a:gd name="T23" fmla="*/ 94 h 94"/>
              <a:gd name="T24" fmla="*/ 95 w 216"/>
              <a:gd name="T25" fmla="*/ 47 h 94"/>
              <a:gd name="T26" fmla="*/ 91 w 216"/>
              <a:gd name="T27" fmla="*/ 0 h 94"/>
              <a:gd name="T28" fmla="*/ 85 w 216"/>
              <a:gd name="T29" fmla="*/ 0 h 94"/>
              <a:gd name="T30" fmla="*/ 81 w 216"/>
              <a:gd name="T31" fmla="*/ 47 h 94"/>
              <a:gd name="T32" fmla="*/ 85 w 216"/>
              <a:gd name="T33" fmla="*/ 94 h 94"/>
              <a:gd name="T34" fmla="*/ 64 w 216"/>
              <a:gd name="T35" fmla="*/ 94 h 94"/>
              <a:gd name="T36" fmla="*/ 58 w 216"/>
              <a:gd name="T37" fmla="*/ 94 h 94"/>
              <a:gd name="T38" fmla="*/ 54 w 216"/>
              <a:gd name="T39" fmla="*/ 60 h 94"/>
              <a:gd name="T40" fmla="*/ 58 w 216"/>
              <a:gd name="T41" fmla="*/ 27 h 94"/>
              <a:gd name="T42" fmla="*/ 64 w 216"/>
              <a:gd name="T43" fmla="*/ 27 h 94"/>
              <a:gd name="T44" fmla="*/ 68 w 216"/>
              <a:gd name="T45" fmla="*/ 61 h 94"/>
              <a:gd name="T46" fmla="*/ 64 w 216"/>
              <a:gd name="T47" fmla="*/ 94 h 94"/>
              <a:gd name="T48" fmla="*/ 31 w 216"/>
              <a:gd name="T49" fmla="*/ 94 h 94"/>
              <a:gd name="T50" fmla="*/ 37 w 216"/>
              <a:gd name="T51" fmla="*/ 94 h 94"/>
              <a:gd name="T52" fmla="*/ 41 w 216"/>
              <a:gd name="T53" fmla="*/ 67 h 94"/>
              <a:gd name="T54" fmla="*/ 37 w 216"/>
              <a:gd name="T55" fmla="*/ 40 h 94"/>
              <a:gd name="T56" fmla="*/ 31 w 216"/>
              <a:gd name="T57" fmla="*/ 40 h 94"/>
              <a:gd name="T58" fmla="*/ 27 w 216"/>
              <a:gd name="T59" fmla="*/ 67 h 94"/>
              <a:gd name="T60" fmla="*/ 31 w 216"/>
              <a:gd name="T61" fmla="*/ 94 h 94"/>
              <a:gd name="T62" fmla="*/ 4 w 216"/>
              <a:gd name="T63" fmla="*/ 81 h 94"/>
              <a:gd name="T64" fmla="*/ 10 w 216"/>
              <a:gd name="T65" fmla="*/ 81 h 94"/>
              <a:gd name="T66" fmla="*/ 14 w 216"/>
              <a:gd name="T67" fmla="*/ 67 h 94"/>
              <a:gd name="T68" fmla="*/ 10 w 216"/>
              <a:gd name="T69" fmla="*/ 54 h 94"/>
              <a:gd name="T70" fmla="*/ 4 w 216"/>
              <a:gd name="T71" fmla="*/ 54 h 94"/>
              <a:gd name="T72" fmla="*/ 0 w 216"/>
              <a:gd name="T73" fmla="*/ 67 h 94"/>
              <a:gd name="T74" fmla="*/ 4 w 216"/>
              <a:gd name="T75"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94">
                <a:moveTo>
                  <a:pt x="188" y="41"/>
                </a:moveTo>
                <a:cubicBezTo>
                  <a:pt x="184" y="41"/>
                  <a:pt x="181" y="42"/>
                  <a:pt x="178" y="43"/>
                </a:cubicBezTo>
                <a:cubicBezTo>
                  <a:pt x="175" y="19"/>
                  <a:pt x="154" y="0"/>
                  <a:pt x="129" y="0"/>
                </a:cubicBezTo>
                <a:cubicBezTo>
                  <a:pt x="122" y="0"/>
                  <a:pt x="116" y="1"/>
                  <a:pt x="111" y="3"/>
                </a:cubicBezTo>
                <a:cubicBezTo>
                  <a:pt x="109" y="4"/>
                  <a:pt x="108" y="5"/>
                  <a:pt x="108" y="6"/>
                </a:cubicBezTo>
                <a:cubicBezTo>
                  <a:pt x="108" y="91"/>
                  <a:pt x="108" y="91"/>
                  <a:pt x="108" y="91"/>
                </a:cubicBezTo>
                <a:cubicBezTo>
                  <a:pt x="108" y="93"/>
                  <a:pt x="110" y="94"/>
                  <a:pt x="111" y="94"/>
                </a:cubicBezTo>
                <a:cubicBezTo>
                  <a:pt x="111" y="94"/>
                  <a:pt x="188" y="94"/>
                  <a:pt x="188" y="94"/>
                </a:cubicBezTo>
                <a:cubicBezTo>
                  <a:pt x="204" y="94"/>
                  <a:pt x="216" y="82"/>
                  <a:pt x="216" y="68"/>
                </a:cubicBezTo>
                <a:cubicBezTo>
                  <a:pt x="216" y="53"/>
                  <a:pt x="204" y="41"/>
                  <a:pt x="188" y="41"/>
                </a:cubicBezTo>
                <a:close/>
                <a:moveTo>
                  <a:pt x="85" y="94"/>
                </a:moveTo>
                <a:cubicBezTo>
                  <a:pt x="91" y="94"/>
                  <a:pt x="91" y="94"/>
                  <a:pt x="91" y="94"/>
                </a:cubicBezTo>
                <a:cubicBezTo>
                  <a:pt x="95" y="47"/>
                  <a:pt x="95" y="47"/>
                  <a:pt x="95" y="47"/>
                </a:cubicBezTo>
                <a:cubicBezTo>
                  <a:pt x="91" y="0"/>
                  <a:pt x="91" y="0"/>
                  <a:pt x="91" y="0"/>
                </a:cubicBezTo>
                <a:cubicBezTo>
                  <a:pt x="85" y="0"/>
                  <a:pt x="85" y="0"/>
                  <a:pt x="85" y="0"/>
                </a:cubicBezTo>
                <a:cubicBezTo>
                  <a:pt x="81" y="47"/>
                  <a:pt x="81" y="47"/>
                  <a:pt x="81" y="47"/>
                </a:cubicBezTo>
                <a:lnTo>
                  <a:pt x="85" y="94"/>
                </a:lnTo>
                <a:close/>
                <a:moveTo>
                  <a:pt x="64" y="94"/>
                </a:moveTo>
                <a:cubicBezTo>
                  <a:pt x="58" y="94"/>
                  <a:pt x="58" y="94"/>
                  <a:pt x="58" y="94"/>
                </a:cubicBezTo>
                <a:cubicBezTo>
                  <a:pt x="54" y="60"/>
                  <a:pt x="54" y="60"/>
                  <a:pt x="54" y="60"/>
                </a:cubicBezTo>
                <a:cubicBezTo>
                  <a:pt x="58" y="27"/>
                  <a:pt x="58" y="27"/>
                  <a:pt x="58" y="27"/>
                </a:cubicBezTo>
                <a:cubicBezTo>
                  <a:pt x="64" y="27"/>
                  <a:pt x="64" y="27"/>
                  <a:pt x="64" y="27"/>
                </a:cubicBezTo>
                <a:cubicBezTo>
                  <a:pt x="68" y="61"/>
                  <a:pt x="68" y="61"/>
                  <a:pt x="68" y="61"/>
                </a:cubicBezTo>
                <a:lnTo>
                  <a:pt x="64" y="94"/>
                </a:lnTo>
                <a:close/>
                <a:moveTo>
                  <a:pt x="31" y="94"/>
                </a:moveTo>
                <a:cubicBezTo>
                  <a:pt x="37" y="94"/>
                  <a:pt x="37" y="94"/>
                  <a:pt x="37" y="94"/>
                </a:cubicBezTo>
                <a:cubicBezTo>
                  <a:pt x="41" y="67"/>
                  <a:pt x="41" y="67"/>
                  <a:pt x="41" y="67"/>
                </a:cubicBezTo>
                <a:cubicBezTo>
                  <a:pt x="37" y="40"/>
                  <a:pt x="37" y="40"/>
                  <a:pt x="37" y="40"/>
                </a:cubicBezTo>
                <a:cubicBezTo>
                  <a:pt x="31" y="40"/>
                  <a:pt x="31" y="40"/>
                  <a:pt x="31" y="40"/>
                </a:cubicBezTo>
                <a:cubicBezTo>
                  <a:pt x="27" y="67"/>
                  <a:pt x="27" y="67"/>
                  <a:pt x="27" y="67"/>
                </a:cubicBezTo>
                <a:lnTo>
                  <a:pt x="31" y="94"/>
                </a:lnTo>
                <a:close/>
                <a:moveTo>
                  <a:pt x="4" y="81"/>
                </a:moveTo>
                <a:cubicBezTo>
                  <a:pt x="10" y="81"/>
                  <a:pt x="10" y="81"/>
                  <a:pt x="10" y="81"/>
                </a:cubicBezTo>
                <a:cubicBezTo>
                  <a:pt x="14" y="67"/>
                  <a:pt x="14" y="67"/>
                  <a:pt x="14" y="67"/>
                </a:cubicBezTo>
                <a:cubicBezTo>
                  <a:pt x="10" y="54"/>
                  <a:pt x="10" y="54"/>
                  <a:pt x="10" y="54"/>
                </a:cubicBezTo>
                <a:cubicBezTo>
                  <a:pt x="4" y="54"/>
                  <a:pt x="4" y="54"/>
                  <a:pt x="4" y="54"/>
                </a:cubicBezTo>
                <a:cubicBezTo>
                  <a:pt x="0" y="67"/>
                  <a:pt x="0" y="67"/>
                  <a:pt x="0" y="67"/>
                </a:cubicBezTo>
                <a:lnTo>
                  <a:pt x="4" y="8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cs typeface="+mn-ea"/>
              <a:sym typeface="+mn-lt"/>
            </a:endParaRPr>
          </a:p>
        </p:txBody>
      </p:sp>
      <p:sp>
        <p:nvSpPr>
          <p:cNvPr id="171" name="Freeform 130"/>
          <p:cNvSpPr>
            <a:spLocks noEditPoints="1"/>
          </p:cNvSpPr>
          <p:nvPr/>
        </p:nvSpPr>
        <p:spPr bwMode="auto">
          <a:xfrm>
            <a:off x="10069768" y="2263179"/>
            <a:ext cx="287738" cy="256909"/>
          </a:xfrm>
          <a:custGeom>
            <a:avLst/>
            <a:gdLst>
              <a:gd name="T0" fmla="*/ 50 w 120"/>
              <a:gd name="T1" fmla="*/ 0 h 107"/>
              <a:gd name="T2" fmla="*/ 50 w 120"/>
              <a:gd name="T3" fmla="*/ 0 h 107"/>
              <a:gd name="T4" fmla="*/ 100 w 120"/>
              <a:gd name="T5" fmla="*/ 41 h 107"/>
              <a:gd name="T6" fmla="*/ 50 w 120"/>
              <a:gd name="T7" fmla="*/ 81 h 107"/>
              <a:gd name="T8" fmla="*/ 42 w 120"/>
              <a:gd name="T9" fmla="*/ 81 h 107"/>
              <a:gd name="T10" fmla="*/ 7 w 120"/>
              <a:gd name="T11" fmla="*/ 93 h 107"/>
              <a:gd name="T12" fmla="*/ 7 w 120"/>
              <a:gd name="T13" fmla="*/ 91 h 107"/>
              <a:gd name="T14" fmla="*/ 19 w 120"/>
              <a:gd name="T15" fmla="*/ 75 h 107"/>
              <a:gd name="T16" fmla="*/ 19 w 120"/>
              <a:gd name="T17" fmla="*/ 72 h 107"/>
              <a:gd name="T18" fmla="*/ 0 w 120"/>
              <a:gd name="T19" fmla="*/ 41 h 107"/>
              <a:gd name="T20" fmla="*/ 50 w 120"/>
              <a:gd name="T21" fmla="*/ 0 h 107"/>
              <a:gd name="T22" fmla="*/ 104 w 120"/>
              <a:gd name="T23" fmla="*/ 91 h 107"/>
              <a:gd name="T24" fmla="*/ 113 w 120"/>
              <a:gd name="T25" fmla="*/ 104 h 107"/>
              <a:gd name="T26" fmla="*/ 113 w 120"/>
              <a:gd name="T27" fmla="*/ 107 h 107"/>
              <a:gd name="T28" fmla="*/ 83 w 120"/>
              <a:gd name="T29" fmla="*/ 96 h 107"/>
              <a:gd name="T30" fmla="*/ 77 w 120"/>
              <a:gd name="T31" fmla="*/ 96 h 107"/>
              <a:gd name="T32" fmla="*/ 50 w 120"/>
              <a:gd name="T33" fmla="*/ 89 h 107"/>
              <a:gd name="T34" fmla="*/ 90 w 120"/>
              <a:gd name="T35" fmla="*/ 75 h 107"/>
              <a:gd name="T36" fmla="*/ 103 w 120"/>
              <a:gd name="T37" fmla="*/ 60 h 107"/>
              <a:gd name="T38" fmla="*/ 108 w 120"/>
              <a:gd name="T39" fmla="*/ 41 h 107"/>
              <a:gd name="T40" fmla="*/ 108 w 120"/>
              <a:gd name="T41" fmla="*/ 37 h 107"/>
              <a:gd name="T42" fmla="*/ 120 w 120"/>
              <a:gd name="T43" fmla="*/ 62 h 107"/>
              <a:gd name="T44" fmla="*/ 104 w 120"/>
              <a:gd name="T45" fmla="*/ 88 h 107"/>
              <a:gd name="T46" fmla="*/ 104 w 120"/>
              <a:gd name="T4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07">
                <a:moveTo>
                  <a:pt x="50" y="0"/>
                </a:moveTo>
                <a:cubicBezTo>
                  <a:pt x="50" y="0"/>
                  <a:pt x="50" y="0"/>
                  <a:pt x="50" y="0"/>
                </a:cubicBezTo>
                <a:cubicBezTo>
                  <a:pt x="78" y="0"/>
                  <a:pt x="100" y="18"/>
                  <a:pt x="100" y="41"/>
                </a:cubicBezTo>
                <a:cubicBezTo>
                  <a:pt x="100" y="63"/>
                  <a:pt x="78" y="81"/>
                  <a:pt x="50" y="81"/>
                </a:cubicBezTo>
                <a:cubicBezTo>
                  <a:pt x="47" y="81"/>
                  <a:pt x="45" y="81"/>
                  <a:pt x="42" y="81"/>
                </a:cubicBezTo>
                <a:cubicBezTo>
                  <a:pt x="32" y="91"/>
                  <a:pt x="19" y="93"/>
                  <a:pt x="7" y="93"/>
                </a:cubicBezTo>
                <a:cubicBezTo>
                  <a:pt x="7" y="91"/>
                  <a:pt x="7" y="91"/>
                  <a:pt x="7" y="91"/>
                </a:cubicBezTo>
                <a:cubicBezTo>
                  <a:pt x="14" y="87"/>
                  <a:pt x="19" y="82"/>
                  <a:pt x="19" y="75"/>
                </a:cubicBezTo>
                <a:cubicBezTo>
                  <a:pt x="19" y="74"/>
                  <a:pt x="19" y="73"/>
                  <a:pt x="19" y="72"/>
                </a:cubicBezTo>
                <a:cubicBezTo>
                  <a:pt x="8" y="65"/>
                  <a:pt x="0" y="53"/>
                  <a:pt x="0" y="41"/>
                </a:cubicBezTo>
                <a:cubicBezTo>
                  <a:pt x="0" y="18"/>
                  <a:pt x="23" y="0"/>
                  <a:pt x="50" y="0"/>
                </a:cubicBezTo>
                <a:close/>
                <a:moveTo>
                  <a:pt x="104" y="91"/>
                </a:moveTo>
                <a:cubicBezTo>
                  <a:pt x="104" y="97"/>
                  <a:pt x="107" y="102"/>
                  <a:pt x="113" y="104"/>
                </a:cubicBezTo>
                <a:cubicBezTo>
                  <a:pt x="113" y="107"/>
                  <a:pt x="113" y="107"/>
                  <a:pt x="113" y="107"/>
                </a:cubicBezTo>
                <a:cubicBezTo>
                  <a:pt x="102" y="106"/>
                  <a:pt x="93" y="105"/>
                  <a:pt x="83" y="96"/>
                </a:cubicBezTo>
                <a:cubicBezTo>
                  <a:pt x="81" y="96"/>
                  <a:pt x="79" y="96"/>
                  <a:pt x="77" y="96"/>
                </a:cubicBezTo>
                <a:cubicBezTo>
                  <a:pt x="67" y="96"/>
                  <a:pt x="58" y="93"/>
                  <a:pt x="50" y="89"/>
                </a:cubicBezTo>
                <a:cubicBezTo>
                  <a:pt x="65" y="89"/>
                  <a:pt x="79" y="84"/>
                  <a:pt x="90" y="75"/>
                </a:cubicBezTo>
                <a:cubicBezTo>
                  <a:pt x="96" y="71"/>
                  <a:pt x="100" y="66"/>
                  <a:pt x="103" y="60"/>
                </a:cubicBezTo>
                <a:cubicBezTo>
                  <a:pt x="106" y="54"/>
                  <a:pt x="108" y="47"/>
                  <a:pt x="108" y="41"/>
                </a:cubicBezTo>
                <a:cubicBezTo>
                  <a:pt x="108" y="40"/>
                  <a:pt x="108" y="39"/>
                  <a:pt x="108" y="37"/>
                </a:cubicBezTo>
                <a:cubicBezTo>
                  <a:pt x="115" y="44"/>
                  <a:pt x="120" y="52"/>
                  <a:pt x="120" y="62"/>
                </a:cubicBezTo>
                <a:cubicBezTo>
                  <a:pt x="120" y="72"/>
                  <a:pt x="114" y="82"/>
                  <a:pt x="104" y="88"/>
                </a:cubicBezTo>
                <a:cubicBezTo>
                  <a:pt x="104" y="89"/>
                  <a:pt x="104" y="90"/>
                  <a:pt x="104" y="91"/>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72" name="Freeform 131"/>
          <p:cNvSpPr>
            <a:spLocks noEditPoints="1"/>
          </p:cNvSpPr>
          <p:nvPr/>
        </p:nvSpPr>
        <p:spPr bwMode="auto">
          <a:xfrm>
            <a:off x="10099129" y="2547980"/>
            <a:ext cx="253973" cy="252505"/>
          </a:xfrm>
          <a:custGeom>
            <a:avLst/>
            <a:gdLst>
              <a:gd name="T0" fmla="*/ 20 w 106"/>
              <a:gd name="T1" fmla="*/ 53 h 105"/>
              <a:gd name="T2" fmla="*/ 20 w 106"/>
              <a:gd name="T3" fmla="*/ 49 h 105"/>
              <a:gd name="T4" fmla="*/ 1 w 106"/>
              <a:gd name="T5" fmla="*/ 43 h 105"/>
              <a:gd name="T6" fmla="*/ 0 w 106"/>
              <a:gd name="T7" fmla="*/ 53 h 105"/>
              <a:gd name="T8" fmla="*/ 17 w 106"/>
              <a:gd name="T9" fmla="*/ 91 h 105"/>
              <a:gd name="T10" fmla="*/ 29 w 106"/>
              <a:gd name="T11" fmla="*/ 75 h 105"/>
              <a:gd name="T12" fmla="*/ 20 w 106"/>
              <a:gd name="T13" fmla="*/ 53 h 105"/>
              <a:gd name="T14" fmla="*/ 86 w 106"/>
              <a:gd name="T15" fmla="*/ 53 h 105"/>
              <a:gd name="T16" fmla="*/ 77 w 106"/>
              <a:gd name="T17" fmla="*/ 75 h 105"/>
              <a:gd name="T18" fmla="*/ 89 w 106"/>
              <a:gd name="T19" fmla="*/ 91 h 105"/>
              <a:gd name="T20" fmla="*/ 106 w 106"/>
              <a:gd name="T21" fmla="*/ 53 h 105"/>
              <a:gd name="T22" fmla="*/ 105 w 106"/>
              <a:gd name="T23" fmla="*/ 43 h 105"/>
              <a:gd name="T24" fmla="*/ 86 w 106"/>
              <a:gd name="T25" fmla="*/ 49 h 105"/>
              <a:gd name="T26" fmla="*/ 86 w 106"/>
              <a:gd name="T27" fmla="*/ 53 h 105"/>
              <a:gd name="T28" fmla="*/ 59 w 106"/>
              <a:gd name="T29" fmla="*/ 20 h 105"/>
              <a:gd name="T30" fmla="*/ 82 w 106"/>
              <a:gd name="T31" fmla="*/ 36 h 105"/>
              <a:gd name="T32" fmla="*/ 101 w 106"/>
              <a:gd name="T33" fmla="*/ 30 h 105"/>
              <a:gd name="T34" fmla="*/ 59 w 106"/>
              <a:gd name="T35" fmla="*/ 0 h 105"/>
              <a:gd name="T36" fmla="*/ 59 w 106"/>
              <a:gd name="T37" fmla="*/ 20 h 105"/>
              <a:gd name="T38" fmla="*/ 24 w 106"/>
              <a:gd name="T39" fmla="*/ 36 h 105"/>
              <a:gd name="T40" fmla="*/ 46 w 106"/>
              <a:gd name="T41" fmla="*/ 20 h 105"/>
              <a:gd name="T42" fmla="*/ 46 w 106"/>
              <a:gd name="T43" fmla="*/ 0 h 105"/>
              <a:gd name="T44" fmla="*/ 5 w 106"/>
              <a:gd name="T45" fmla="*/ 30 h 105"/>
              <a:gd name="T46" fmla="*/ 24 w 106"/>
              <a:gd name="T47" fmla="*/ 36 h 105"/>
              <a:gd name="T48" fmla="*/ 67 w 106"/>
              <a:gd name="T49" fmla="*/ 83 h 105"/>
              <a:gd name="T50" fmla="*/ 53 w 106"/>
              <a:gd name="T51" fmla="*/ 85 h 105"/>
              <a:gd name="T52" fmla="*/ 39 w 106"/>
              <a:gd name="T53" fmla="*/ 83 h 105"/>
              <a:gd name="T54" fmla="*/ 28 w 106"/>
              <a:gd name="T55" fmla="*/ 99 h 105"/>
              <a:gd name="T56" fmla="*/ 53 w 106"/>
              <a:gd name="T57" fmla="*/ 105 h 105"/>
              <a:gd name="T58" fmla="*/ 78 w 106"/>
              <a:gd name="T59" fmla="*/ 99 h 105"/>
              <a:gd name="T60" fmla="*/ 67 w 106"/>
              <a:gd name="T61"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105">
                <a:moveTo>
                  <a:pt x="20" y="53"/>
                </a:moveTo>
                <a:cubicBezTo>
                  <a:pt x="20" y="51"/>
                  <a:pt x="20" y="50"/>
                  <a:pt x="20" y="49"/>
                </a:cubicBezTo>
                <a:cubicBezTo>
                  <a:pt x="1" y="43"/>
                  <a:pt x="1" y="43"/>
                  <a:pt x="1" y="43"/>
                </a:cubicBezTo>
                <a:cubicBezTo>
                  <a:pt x="1" y="46"/>
                  <a:pt x="0" y="49"/>
                  <a:pt x="0" y="53"/>
                </a:cubicBezTo>
                <a:cubicBezTo>
                  <a:pt x="0" y="68"/>
                  <a:pt x="7" y="81"/>
                  <a:pt x="17" y="91"/>
                </a:cubicBezTo>
                <a:cubicBezTo>
                  <a:pt x="29" y="75"/>
                  <a:pt x="29" y="75"/>
                  <a:pt x="29" y="75"/>
                </a:cubicBezTo>
                <a:cubicBezTo>
                  <a:pt x="23" y="69"/>
                  <a:pt x="20" y="61"/>
                  <a:pt x="20" y="53"/>
                </a:cubicBezTo>
                <a:close/>
                <a:moveTo>
                  <a:pt x="86" y="53"/>
                </a:moveTo>
                <a:cubicBezTo>
                  <a:pt x="86" y="61"/>
                  <a:pt x="83" y="69"/>
                  <a:pt x="77" y="75"/>
                </a:cubicBezTo>
                <a:cubicBezTo>
                  <a:pt x="89" y="91"/>
                  <a:pt x="89" y="91"/>
                  <a:pt x="89" y="91"/>
                </a:cubicBezTo>
                <a:cubicBezTo>
                  <a:pt x="99" y="81"/>
                  <a:pt x="106" y="68"/>
                  <a:pt x="106" y="53"/>
                </a:cubicBezTo>
                <a:cubicBezTo>
                  <a:pt x="106" y="49"/>
                  <a:pt x="105" y="46"/>
                  <a:pt x="105" y="43"/>
                </a:cubicBezTo>
                <a:cubicBezTo>
                  <a:pt x="86" y="49"/>
                  <a:pt x="86" y="49"/>
                  <a:pt x="86" y="49"/>
                </a:cubicBezTo>
                <a:cubicBezTo>
                  <a:pt x="86" y="50"/>
                  <a:pt x="86" y="51"/>
                  <a:pt x="86" y="53"/>
                </a:cubicBezTo>
                <a:close/>
                <a:moveTo>
                  <a:pt x="59" y="20"/>
                </a:moveTo>
                <a:cubicBezTo>
                  <a:pt x="69" y="22"/>
                  <a:pt x="77" y="28"/>
                  <a:pt x="82" y="36"/>
                </a:cubicBezTo>
                <a:cubicBezTo>
                  <a:pt x="101" y="30"/>
                  <a:pt x="101" y="30"/>
                  <a:pt x="101" y="30"/>
                </a:cubicBezTo>
                <a:cubicBezTo>
                  <a:pt x="93" y="14"/>
                  <a:pt x="78" y="3"/>
                  <a:pt x="59" y="0"/>
                </a:cubicBezTo>
                <a:lnTo>
                  <a:pt x="59" y="20"/>
                </a:lnTo>
                <a:close/>
                <a:moveTo>
                  <a:pt x="24" y="36"/>
                </a:moveTo>
                <a:cubicBezTo>
                  <a:pt x="29" y="28"/>
                  <a:pt x="37" y="22"/>
                  <a:pt x="46" y="20"/>
                </a:cubicBezTo>
                <a:cubicBezTo>
                  <a:pt x="46" y="0"/>
                  <a:pt x="46" y="0"/>
                  <a:pt x="46" y="0"/>
                </a:cubicBezTo>
                <a:cubicBezTo>
                  <a:pt x="28" y="3"/>
                  <a:pt x="13" y="14"/>
                  <a:pt x="5" y="30"/>
                </a:cubicBezTo>
                <a:lnTo>
                  <a:pt x="24" y="36"/>
                </a:lnTo>
                <a:close/>
                <a:moveTo>
                  <a:pt x="67" y="83"/>
                </a:moveTo>
                <a:cubicBezTo>
                  <a:pt x="62" y="84"/>
                  <a:pt x="58" y="85"/>
                  <a:pt x="53" y="85"/>
                </a:cubicBezTo>
                <a:cubicBezTo>
                  <a:pt x="48" y="85"/>
                  <a:pt x="43" y="84"/>
                  <a:pt x="39" y="83"/>
                </a:cubicBezTo>
                <a:cubicBezTo>
                  <a:pt x="28" y="99"/>
                  <a:pt x="28" y="99"/>
                  <a:pt x="28" y="99"/>
                </a:cubicBezTo>
                <a:cubicBezTo>
                  <a:pt x="35" y="103"/>
                  <a:pt x="44" y="105"/>
                  <a:pt x="53" y="105"/>
                </a:cubicBezTo>
                <a:cubicBezTo>
                  <a:pt x="62" y="105"/>
                  <a:pt x="71" y="103"/>
                  <a:pt x="78" y="99"/>
                </a:cubicBezTo>
                <a:lnTo>
                  <a:pt x="67" y="83"/>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73" name="Freeform 132"/>
          <p:cNvSpPr>
            <a:spLocks noEditPoints="1"/>
          </p:cNvSpPr>
          <p:nvPr/>
        </p:nvSpPr>
        <p:spPr bwMode="auto">
          <a:xfrm>
            <a:off x="10115277" y="2853336"/>
            <a:ext cx="237824" cy="251037"/>
          </a:xfrm>
          <a:custGeom>
            <a:avLst/>
            <a:gdLst>
              <a:gd name="T0" fmla="*/ 75 w 162"/>
              <a:gd name="T1" fmla="*/ 65 h 171"/>
              <a:gd name="T2" fmla="*/ 54 w 162"/>
              <a:gd name="T3" fmla="*/ 86 h 171"/>
              <a:gd name="T4" fmla="*/ 87 w 162"/>
              <a:gd name="T5" fmla="*/ 65 h 171"/>
              <a:gd name="T6" fmla="*/ 108 w 162"/>
              <a:gd name="T7" fmla="*/ 86 h 171"/>
              <a:gd name="T8" fmla="*/ 87 w 162"/>
              <a:gd name="T9" fmla="*/ 65 h 171"/>
              <a:gd name="T10" fmla="*/ 139 w 162"/>
              <a:gd name="T11" fmla="*/ 65 h 171"/>
              <a:gd name="T12" fmla="*/ 118 w 162"/>
              <a:gd name="T13" fmla="*/ 86 h 171"/>
              <a:gd name="T14" fmla="*/ 21 w 162"/>
              <a:gd name="T15" fmla="*/ 129 h 171"/>
              <a:gd name="T16" fmla="*/ 43 w 162"/>
              <a:gd name="T17" fmla="*/ 150 h 171"/>
              <a:gd name="T18" fmla="*/ 21 w 162"/>
              <a:gd name="T19" fmla="*/ 129 h 171"/>
              <a:gd name="T20" fmla="*/ 75 w 162"/>
              <a:gd name="T21" fmla="*/ 129 h 171"/>
              <a:gd name="T22" fmla="*/ 54 w 162"/>
              <a:gd name="T23" fmla="*/ 150 h 171"/>
              <a:gd name="T24" fmla="*/ 87 w 162"/>
              <a:gd name="T25" fmla="*/ 129 h 171"/>
              <a:gd name="T26" fmla="*/ 108 w 162"/>
              <a:gd name="T27" fmla="*/ 150 h 171"/>
              <a:gd name="T28" fmla="*/ 87 w 162"/>
              <a:gd name="T29" fmla="*/ 129 h 171"/>
              <a:gd name="T30" fmla="*/ 75 w 162"/>
              <a:gd name="T31" fmla="*/ 96 h 171"/>
              <a:gd name="T32" fmla="*/ 54 w 162"/>
              <a:gd name="T33" fmla="*/ 117 h 171"/>
              <a:gd name="T34" fmla="*/ 87 w 162"/>
              <a:gd name="T35" fmla="*/ 96 h 171"/>
              <a:gd name="T36" fmla="*/ 108 w 162"/>
              <a:gd name="T37" fmla="*/ 117 h 171"/>
              <a:gd name="T38" fmla="*/ 87 w 162"/>
              <a:gd name="T39" fmla="*/ 96 h 171"/>
              <a:gd name="T40" fmla="*/ 139 w 162"/>
              <a:gd name="T41" fmla="*/ 96 h 171"/>
              <a:gd name="T42" fmla="*/ 118 w 162"/>
              <a:gd name="T43" fmla="*/ 117 h 171"/>
              <a:gd name="T44" fmla="*/ 21 w 162"/>
              <a:gd name="T45" fmla="*/ 96 h 171"/>
              <a:gd name="T46" fmla="*/ 43 w 162"/>
              <a:gd name="T47" fmla="*/ 117 h 171"/>
              <a:gd name="T48" fmla="*/ 21 w 162"/>
              <a:gd name="T49" fmla="*/ 96 h 171"/>
              <a:gd name="T50" fmla="*/ 139 w 162"/>
              <a:gd name="T51" fmla="*/ 11 h 171"/>
              <a:gd name="T52" fmla="*/ 118 w 162"/>
              <a:gd name="T53" fmla="*/ 0 h 171"/>
              <a:gd name="T54" fmla="*/ 43 w 162"/>
              <a:gd name="T55" fmla="*/ 11 h 171"/>
              <a:gd name="T56" fmla="*/ 21 w 162"/>
              <a:gd name="T57" fmla="*/ 0 h 171"/>
              <a:gd name="T58" fmla="*/ 0 w 162"/>
              <a:gd name="T59" fmla="*/ 171 h 171"/>
              <a:gd name="T60" fmla="*/ 162 w 162"/>
              <a:gd name="T61" fmla="*/ 0 h 171"/>
              <a:gd name="T62" fmla="*/ 150 w 162"/>
              <a:gd name="T63" fmla="*/ 161 h 171"/>
              <a:gd name="T64" fmla="*/ 11 w 162"/>
              <a:gd name="T65" fmla="*/ 44 h 171"/>
              <a:gd name="T66" fmla="*/ 150 w 162"/>
              <a:gd name="T67" fmla="*/ 1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171">
                <a:moveTo>
                  <a:pt x="54" y="65"/>
                </a:moveTo>
                <a:lnTo>
                  <a:pt x="75" y="65"/>
                </a:lnTo>
                <a:lnTo>
                  <a:pt x="75" y="86"/>
                </a:lnTo>
                <a:lnTo>
                  <a:pt x="54" y="86"/>
                </a:lnTo>
                <a:lnTo>
                  <a:pt x="54" y="65"/>
                </a:lnTo>
                <a:close/>
                <a:moveTo>
                  <a:pt x="87" y="65"/>
                </a:moveTo>
                <a:lnTo>
                  <a:pt x="108" y="65"/>
                </a:lnTo>
                <a:lnTo>
                  <a:pt x="108" y="86"/>
                </a:lnTo>
                <a:lnTo>
                  <a:pt x="87" y="86"/>
                </a:lnTo>
                <a:lnTo>
                  <a:pt x="87" y="65"/>
                </a:lnTo>
                <a:close/>
                <a:moveTo>
                  <a:pt x="118" y="65"/>
                </a:moveTo>
                <a:lnTo>
                  <a:pt x="139" y="65"/>
                </a:lnTo>
                <a:lnTo>
                  <a:pt x="139" y="86"/>
                </a:lnTo>
                <a:lnTo>
                  <a:pt x="118" y="86"/>
                </a:lnTo>
                <a:lnTo>
                  <a:pt x="118" y="65"/>
                </a:lnTo>
                <a:close/>
                <a:moveTo>
                  <a:pt x="21" y="129"/>
                </a:moveTo>
                <a:lnTo>
                  <a:pt x="43" y="129"/>
                </a:lnTo>
                <a:lnTo>
                  <a:pt x="43" y="150"/>
                </a:lnTo>
                <a:lnTo>
                  <a:pt x="21" y="150"/>
                </a:lnTo>
                <a:lnTo>
                  <a:pt x="21" y="129"/>
                </a:lnTo>
                <a:close/>
                <a:moveTo>
                  <a:pt x="54" y="129"/>
                </a:moveTo>
                <a:lnTo>
                  <a:pt x="75" y="129"/>
                </a:lnTo>
                <a:lnTo>
                  <a:pt x="75" y="150"/>
                </a:lnTo>
                <a:lnTo>
                  <a:pt x="54" y="150"/>
                </a:lnTo>
                <a:lnTo>
                  <a:pt x="54" y="129"/>
                </a:lnTo>
                <a:close/>
                <a:moveTo>
                  <a:pt x="87" y="129"/>
                </a:moveTo>
                <a:lnTo>
                  <a:pt x="108" y="129"/>
                </a:lnTo>
                <a:lnTo>
                  <a:pt x="108" y="150"/>
                </a:lnTo>
                <a:lnTo>
                  <a:pt x="87" y="150"/>
                </a:lnTo>
                <a:lnTo>
                  <a:pt x="87" y="129"/>
                </a:lnTo>
                <a:close/>
                <a:moveTo>
                  <a:pt x="54" y="96"/>
                </a:moveTo>
                <a:lnTo>
                  <a:pt x="75" y="96"/>
                </a:lnTo>
                <a:lnTo>
                  <a:pt x="75" y="117"/>
                </a:lnTo>
                <a:lnTo>
                  <a:pt x="54" y="117"/>
                </a:lnTo>
                <a:lnTo>
                  <a:pt x="54" y="96"/>
                </a:lnTo>
                <a:close/>
                <a:moveTo>
                  <a:pt x="87" y="96"/>
                </a:moveTo>
                <a:lnTo>
                  <a:pt x="108" y="96"/>
                </a:lnTo>
                <a:lnTo>
                  <a:pt x="108" y="117"/>
                </a:lnTo>
                <a:lnTo>
                  <a:pt x="87" y="117"/>
                </a:lnTo>
                <a:lnTo>
                  <a:pt x="87" y="96"/>
                </a:lnTo>
                <a:close/>
                <a:moveTo>
                  <a:pt x="118" y="96"/>
                </a:moveTo>
                <a:lnTo>
                  <a:pt x="139" y="96"/>
                </a:lnTo>
                <a:lnTo>
                  <a:pt x="139" y="117"/>
                </a:lnTo>
                <a:lnTo>
                  <a:pt x="118" y="117"/>
                </a:lnTo>
                <a:lnTo>
                  <a:pt x="118" y="96"/>
                </a:lnTo>
                <a:close/>
                <a:moveTo>
                  <a:pt x="21" y="96"/>
                </a:moveTo>
                <a:lnTo>
                  <a:pt x="43" y="96"/>
                </a:lnTo>
                <a:lnTo>
                  <a:pt x="43" y="117"/>
                </a:lnTo>
                <a:lnTo>
                  <a:pt x="21" y="117"/>
                </a:lnTo>
                <a:lnTo>
                  <a:pt x="21" y="96"/>
                </a:lnTo>
                <a:close/>
                <a:moveTo>
                  <a:pt x="139" y="0"/>
                </a:moveTo>
                <a:lnTo>
                  <a:pt x="139" y="11"/>
                </a:lnTo>
                <a:lnTo>
                  <a:pt x="118" y="11"/>
                </a:lnTo>
                <a:lnTo>
                  <a:pt x="118" y="0"/>
                </a:lnTo>
                <a:lnTo>
                  <a:pt x="43" y="0"/>
                </a:lnTo>
                <a:lnTo>
                  <a:pt x="43" y="11"/>
                </a:lnTo>
                <a:lnTo>
                  <a:pt x="21" y="11"/>
                </a:lnTo>
                <a:lnTo>
                  <a:pt x="21" y="0"/>
                </a:lnTo>
                <a:lnTo>
                  <a:pt x="0" y="0"/>
                </a:lnTo>
                <a:lnTo>
                  <a:pt x="0" y="171"/>
                </a:lnTo>
                <a:lnTo>
                  <a:pt x="162" y="171"/>
                </a:lnTo>
                <a:lnTo>
                  <a:pt x="162" y="0"/>
                </a:lnTo>
                <a:lnTo>
                  <a:pt x="139" y="0"/>
                </a:lnTo>
                <a:close/>
                <a:moveTo>
                  <a:pt x="150" y="161"/>
                </a:moveTo>
                <a:lnTo>
                  <a:pt x="11" y="161"/>
                </a:lnTo>
                <a:lnTo>
                  <a:pt x="11" y="44"/>
                </a:lnTo>
                <a:lnTo>
                  <a:pt x="150" y="44"/>
                </a:lnTo>
                <a:lnTo>
                  <a:pt x="150" y="161"/>
                </a:ln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74" name="Freeform 133"/>
          <p:cNvSpPr>
            <a:spLocks noEditPoints="1"/>
          </p:cNvSpPr>
          <p:nvPr/>
        </p:nvSpPr>
        <p:spPr bwMode="auto">
          <a:xfrm>
            <a:off x="10492567" y="4014564"/>
            <a:ext cx="201124" cy="20112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42 w 84"/>
              <a:gd name="T11" fmla="*/ 76 h 84"/>
              <a:gd name="T12" fmla="*/ 8 w 84"/>
              <a:gd name="T13" fmla="*/ 42 h 84"/>
              <a:gd name="T14" fmla="*/ 42 w 84"/>
              <a:gd name="T15" fmla="*/ 8 h 84"/>
              <a:gd name="T16" fmla="*/ 76 w 84"/>
              <a:gd name="T17" fmla="*/ 42 h 84"/>
              <a:gd name="T18" fmla="*/ 42 w 84"/>
              <a:gd name="T19" fmla="*/ 76 h 84"/>
              <a:gd name="T20" fmla="*/ 26 w 84"/>
              <a:gd name="T21" fmla="*/ 26 h 84"/>
              <a:gd name="T22" fmla="*/ 58 w 84"/>
              <a:gd name="T23" fmla="*/ 26 h 84"/>
              <a:gd name="T24" fmla="*/ 58 w 84"/>
              <a:gd name="T25" fmla="*/ 58 h 84"/>
              <a:gd name="T26" fmla="*/ 26 w 84"/>
              <a:gd name="T27" fmla="*/ 58 h 84"/>
              <a:gd name="T28" fmla="*/ 26 w 84"/>
              <a:gd name="T29"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42" y="76"/>
                </a:moveTo>
                <a:cubicBezTo>
                  <a:pt x="23" y="76"/>
                  <a:pt x="8" y="61"/>
                  <a:pt x="8" y="42"/>
                </a:cubicBezTo>
                <a:cubicBezTo>
                  <a:pt x="8" y="23"/>
                  <a:pt x="23" y="8"/>
                  <a:pt x="42" y="8"/>
                </a:cubicBezTo>
                <a:cubicBezTo>
                  <a:pt x="61" y="8"/>
                  <a:pt x="76" y="23"/>
                  <a:pt x="76" y="42"/>
                </a:cubicBezTo>
                <a:cubicBezTo>
                  <a:pt x="76" y="61"/>
                  <a:pt x="61" y="76"/>
                  <a:pt x="42" y="76"/>
                </a:cubicBezTo>
                <a:close/>
                <a:moveTo>
                  <a:pt x="26" y="26"/>
                </a:moveTo>
                <a:cubicBezTo>
                  <a:pt x="58" y="26"/>
                  <a:pt x="58" y="26"/>
                  <a:pt x="58" y="26"/>
                </a:cubicBezTo>
                <a:cubicBezTo>
                  <a:pt x="58" y="58"/>
                  <a:pt x="58" y="58"/>
                  <a:pt x="58" y="58"/>
                </a:cubicBezTo>
                <a:cubicBezTo>
                  <a:pt x="26" y="58"/>
                  <a:pt x="26" y="58"/>
                  <a:pt x="26" y="58"/>
                </a:cubicBezTo>
                <a:lnTo>
                  <a:pt x="26" y="26"/>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75" name="Freeform 134"/>
          <p:cNvSpPr>
            <a:spLocks noEditPoints="1"/>
          </p:cNvSpPr>
          <p:nvPr/>
        </p:nvSpPr>
        <p:spPr bwMode="auto">
          <a:xfrm>
            <a:off x="10198956" y="3985204"/>
            <a:ext cx="350865" cy="350864"/>
          </a:xfrm>
          <a:custGeom>
            <a:avLst/>
            <a:gdLst>
              <a:gd name="T0" fmla="*/ 140 w 146"/>
              <a:gd name="T1" fmla="*/ 123 h 146"/>
              <a:gd name="T2" fmla="*/ 106 w 146"/>
              <a:gd name="T3" fmla="*/ 94 h 146"/>
              <a:gd name="T4" fmla="*/ 96 w 146"/>
              <a:gd name="T5" fmla="*/ 89 h 146"/>
              <a:gd name="T6" fmla="*/ 109 w 146"/>
              <a:gd name="T7" fmla="*/ 54 h 146"/>
              <a:gd name="T8" fmla="*/ 54 w 146"/>
              <a:gd name="T9" fmla="*/ 0 h 146"/>
              <a:gd name="T10" fmla="*/ 0 w 146"/>
              <a:gd name="T11" fmla="*/ 54 h 146"/>
              <a:gd name="T12" fmla="*/ 54 w 146"/>
              <a:gd name="T13" fmla="*/ 108 h 146"/>
              <a:gd name="T14" fmla="*/ 90 w 146"/>
              <a:gd name="T15" fmla="*/ 95 h 146"/>
              <a:gd name="T16" fmla="*/ 94 w 146"/>
              <a:gd name="T17" fmla="*/ 106 h 146"/>
              <a:gd name="T18" fmla="*/ 123 w 146"/>
              <a:gd name="T19" fmla="*/ 140 h 146"/>
              <a:gd name="T20" fmla="*/ 141 w 146"/>
              <a:gd name="T21" fmla="*/ 141 h 146"/>
              <a:gd name="T22" fmla="*/ 140 w 146"/>
              <a:gd name="T23" fmla="*/ 123 h 146"/>
              <a:gd name="T24" fmla="*/ 54 w 146"/>
              <a:gd name="T25" fmla="*/ 90 h 146"/>
              <a:gd name="T26" fmla="*/ 18 w 146"/>
              <a:gd name="T27" fmla="*/ 54 h 146"/>
              <a:gd name="T28" fmla="*/ 54 w 146"/>
              <a:gd name="T29" fmla="*/ 18 h 146"/>
              <a:gd name="T30" fmla="*/ 91 w 146"/>
              <a:gd name="T31" fmla="*/ 54 h 146"/>
              <a:gd name="T32" fmla="*/ 54 w 146"/>
              <a:gd name="T33" fmla="*/ 90 h 146"/>
              <a:gd name="T34" fmla="*/ 63 w 146"/>
              <a:gd name="T35" fmla="*/ 27 h 146"/>
              <a:gd name="T36" fmla="*/ 45 w 146"/>
              <a:gd name="T37" fmla="*/ 27 h 146"/>
              <a:gd name="T38" fmla="*/ 45 w 146"/>
              <a:gd name="T39" fmla="*/ 45 h 146"/>
              <a:gd name="T40" fmla="*/ 27 w 146"/>
              <a:gd name="T41" fmla="*/ 45 h 146"/>
              <a:gd name="T42" fmla="*/ 27 w 146"/>
              <a:gd name="T43" fmla="*/ 63 h 146"/>
              <a:gd name="T44" fmla="*/ 45 w 146"/>
              <a:gd name="T45" fmla="*/ 63 h 146"/>
              <a:gd name="T46" fmla="*/ 45 w 146"/>
              <a:gd name="T47" fmla="*/ 81 h 146"/>
              <a:gd name="T48" fmla="*/ 63 w 146"/>
              <a:gd name="T49" fmla="*/ 81 h 146"/>
              <a:gd name="T50" fmla="*/ 63 w 146"/>
              <a:gd name="T51" fmla="*/ 63 h 146"/>
              <a:gd name="T52" fmla="*/ 81 w 146"/>
              <a:gd name="T53" fmla="*/ 63 h 146"/>
              <a:gd name="T54" fmla="*/ 81 w 146"/>
              <a:gd name="T55" fmla="*/ 45 h 146"/>
              <a:gd name="T56" fmla="*/ 63 w 146"/>
              <a:gd name="T57" fmla="*/ 45 h 146"/>
              <a:gd name="T58" fmla="*/ 63 w 146"/>
              <a:gd name="T59"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40" y="123"/>
                </a:moveTo>
                <a:cubicBezTo>
                  <a:pt x="106" y="94"/>
                  <a:pt x="106" y="94"/>
                  <a:pt x="106" y="94"/>
                </a:cubicBezTo>
                <a:cubicBezTo>
                  <a:pt x="103" y="91"/>
                  <a:pt x="99" y="89"/>
                  <a:pt x="96" y="89"/>
                </a:cubicBezTo>
                <a:cubicBezTo>
                  <a:pt x="104" y="80"/>
                  <a:pt x="109" y="67"/>
                  <a:pt x="109" y="54"/>
                </a:cubicBezTo>
                <a:cubicBezTo>
                  <a:pt x="109" y="24"/>
                  <a:pt x="84" y="0"/>
                  <a:pt x="54" y="0"/>
                </a:cubicBezTo>
                <a:cubicBezTo>
                  <a:pt x="24" y="0"/>
                  <a:pt x="0" y="24"/>
                  <a:pt x="0" y="54"/>
                </a:cubicBezTo>
                <a:cubicBezTo>
                  <a:pt x="0" y="84"/>
                  <a:pt x="24" y="108"/>
                  <a:pt x="54" y="108"/>
                </a:cubicBezTo>
                <a:cubicBezTo>
                  <a:pt x="68" y="108"/>
                  <a:pt x="80" y="103"/>
                  <a:pt x="90" y="95"/>
                </a:cubicBezTo>
                <a:cubicBezTo>
                  <a:pt x="89" y="98"/>
                  <a:pt x="91" y="102"/>
                  <a:pt x="94" y="106"/>
                </a:cubicBezTo>
                <a:cubicBezTo>
                  <a:pt x="123" y="140"/>
                  <a:pt x="123" y="140"/>
                  <a:pt x="123" y="140"/>
                </a:cubicBezTo>
                <a:cubicBezTo>
                  <a:pt x="128" y="146"/>
                  <a:pt x="136" y="146"/>
                  <a:pt x="141" y="141"/>
                </a:cubicBezTo>
                <a:cubicBezTo>
                  <a:pt x="146" y="136"/>
                  <a:pt x="146" y="128"/>
                  <a:pt x="140" y="123"/>
                </a:cubicBezTo>
                <a:close/>
                <a:moveTo>
                  <a:pt x="54" y="90"/>
                </a:moveTo>
                <a:cubicBezTo>
                  <a:pt x="34" y="90"/>
                  <a:pt x="18" y="74"/>
                  <a:pt x="18" y="54"/>
                </a:cubicBezTo>
                <a:cubicBezTo>
                  <a:pt x="18" y="34"/>
                  <a:pt x="34" y="18"/>
                  <a:pt x="54" y="18"/>
                </a:cubicBezTo>
                <a:cubicBezTo>
                  <a:pt x="74" y="18"/>
                  <a:pt x="91" y="34"/>
                  <a:pt x="91" y="54"/>
                </a:cubicBezTo>
                <a:cubicBezTo>
                  <a:pt x="91" y="74"/>
                  <a:pt x="74" y="90"/>
                  <a:pt x="54" y="90"/>
                </a:cubicBezTo>
                <a:close/>
                <a:moveTo>
                  <a:pt x="63" y="27"/>
                </a:moveTo>
                <a:cubicBezTo>
                  <a:pt x="45" y="27"/>
                  <a:pt x="45" y="27"/>
                  <a:pt x="45" y="27"/>
                </a:cubicBezTo>
                <a:cubicBezTo>
                  <a:pt x="45" y="45"/>
                  <a:pt x="45" y="45"/>
                  <a:pt x="45" y="45"/>
                </a:cubicBezTo>
                <a:cubicBezTo>
                  <a:pt x="27" y="45"/>
                  <a:pt x="27" y="45"/>
                  <a:pt x="27" y="45"/>
                </a:cubicBezTo>
                <a:cubicBezTo>
                  <a:pt x="27" y="63"/>
                  <a:pt x="27" y="63"/>
                  <a:pt x="27" y="63"/>
                </a:cubicBezTo>
                <a:cubicBezTo>
                  <a:pt x="45" y="63"/>
                  <a:pt x="45" y="63"/>
                  <a:pt x="45" y="63"/>
                </a:cubicBezTo>
                <a:cubicBezTo>
                  <a:pt x="45" y="81"/>
                  <a:pt x="45" y="81"/>
                  <a:pt x="45" y="81"/>
                </a:cubicBezTo>
                <a:cubicBezTo>
                  <a:pt x="63" y="81"/>
                  <a:pt x="63" y="81"/>
                  <a:pt x="63" y="81"/>
                </a:cubicBezTo>
                <a:cubicBezTo>
                  <a:pt x="63" y="63"/>
                  <a:pt x="63" y="63"/>
                  <a:pt x="63" y="63"/>
                </a:cubicBezTo>
                <a:cubicBezTo>
                  <a:pt x="81" y="63"/>
                  <a:pt x="81" y="63"/>
                  <a:pt x="81" y="63"/>
                </a:cubicBezTo>
                <a:cubicBezTo>
                  <a:pt x="81" y="45"/>
                  <a:pt x="81" y="45"/>
                  <a:pt x="81" y="45"/>
                </a:cubicBezTo>
                <a:cubicBezTo>
                  <a:pt x="63" y="45"/>
                  <a:pt x="63" y="45"/>
                  <a:pt x="63" y="45"/>
                </a:cubicBezTo>
                <a:lnTo>
                  <a:pt x="63" y="27"/>
                </a:ln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76" name="Freeform 135"/>
          <p:cNvSpPr>
            <a:spLocks noEditPoints="1"/>
          </p:cNvSpPr>
          <p:nvPr/>
        </p:nvSpPr>
        <p:spPr bwMode="auto">
          <a:xfrm>
            <a:off x="10659924" y="4613529"/>
            <a:ext cx="204059" cy="206995"/>
          </a:xfrm>
          <a:custGeom>
            <a:avLst/>
            <a:gdLst>
              <a:gd name="T0" fmla="*/ 16 w 85"/>
              <a:gd name="T1" fmla="*/ 49 h 86"/>
              <a:gd name="T2" fmla="*/ 16 w 85"/>
              <a:gd name="T3" fmla="*/ 86 h 86"/>
              <a:gd name="T4" fmla="*/ 18 w 85"/>
              <a:gd name="T5" fmla="*/ 86 h 86"/>
              <a:gd name="T6" fmla="*/ 21 w 85"/>
              <a:gd name="T7" fmla="*/ 86 h 86"/>
              <a:gd name="T8" fmla="*/ 21 w 85"/>
              <a:gd name="T9" fmla="*/ 49 h 86"/>
              <a:gd name="T10" fmla="*/ 18 w 85"/>
              <a:gd name="T11" fmla="*/ 49 h 86"/>
              <a:gd name="T12" fmla="*/ 16 w 85"/>
              <a:gd name="T13" fmla="*/ 49 h 86"/>
              <a:gd name="T14" fmla="*/ 64 w 85"/>
              <a:gd name="T15" fmla="*/ 49 h 86"/>
              <a:gd name="T16" fmla="*/ 64 w 85"/>
              <a:gd name="T17" fmla="*/ 86 h 86"/>
              <a:gd name="T18" fmla="*/ 67 w 85"/>
              <a:gd name="T19" fmla="*/ 86 h 86"/>
              <a:gd name="T20" fmla="*/ 69 w 85"/>
              <a:gd name="T21" fmla="*/ 86 h 86"/>
              <a:gd name="T22" fmla="*/ 69 w 85"/>
              <a:gd name="T23" fmla="*/ 49 h 86"/>
              <a:gd name="T24" fmla="*/ 67 w 85"/>
              <a:gd name="T25" fmla="*/ 49 h 86"/>
              <a:gd name="T26" fmla="*/ 64 w 85"/>
              <a:gd name="T27" fmla="*/ 49 h 86"/>
              <a:gd name="T28" fmla="*/ 85 w 85"/>
              <a:gd name="T29" fmla="*/ 43 h 86"/>
              <a:gd name="T30" fmla="*/ 42 w 85"/>
              <a:gd name="T31" fmla="*/ 0 h 86"/>
              <a:gd name="T32" fmla="*/ 0 w 85"/>
              <a:gd name="T33" fmla="*/ 43 h 86"/>
              <a:gd name="T34" fmla="*/ 2 w 85"/>
              <a:gd name="T35" fmla="*/ 58 h 86"/>
              <a:gd name="T36" fmla="*/ 0 w 85"/>
              <a:gd name="T37" fmla="*/ 67 h 86"/>
              <a:gd name="T38" fmla="*/ 10 w 85"/>
              <a:gd name="T39" fmla="*/ 84 h 86"/>
              <a:gd name="T40" fmla="*/ 10 w 85"/>
              <a:gd name="T41" fmla="*/ 51 h 86"/>
              <a:gd name="T42" fmla="*/ 6 w 85"/>
              <a:gd name="T43" fmla="*/ 54 h 86"/>
              <a:gd name="T44" fmla="*/ 5 w 85"/>
              <a:gd name="T45" fmla="*/ 46 h 86"/>
              <a:gd name="T46" fmla="*/ 42 w 85"/>
              <a:gd name="T47" fmla="*/ 8 h 86"/>
              <a:gd name="T48" fmla="*/ 80 w 85"/>
              <a:gd name="T49" fmla="*/ 46 h 86"/>
              <a:gd name="T50" fmla="*/ 79 w 85"/>
              <a:gd name="T51" fmla="*/ 54 h 86"/>
              <a:gd name="T52" fmla="*/ 75 w 85"/>
              <a:gd name="T53" fmla="*/ 51 h 86"/>
              <a:gd name="T54" fmla="*/ 75 w 85"/>
              <a:gd name="T55" fmla="*/ 84 h 86"/>
              <a:gd name="T56" fmla="*/ 85 w 85"/>
              <a:gd name="T57" fmla="*/ 67 h 86"/>
              <a:gd name="T58" fmla="*/ 83 w 85"/>
              <a:gd name="T59" fmla="*/ 58 h 86"/>
              <a:gd name="T60" fmla="*/ 85 w 85"/>
              <a:gd name="T61"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86">
                <a:moveTo>
                  <a:pt x="16" y="49"/>
                </a:moveTo>
                <a:cubicBezTo>
                  <a:pt x="16" y="86"/>
                  <a:pt x="16" y="86"/>
                  <a:pt x="16" y="86"/>
                </a:cubicBezTo>
                <a:cubicBezTo>
                  <a:pt x="17" y="86"/>
                  <a:pt x="17" y="86"/>
                  <a:pt x="18" y="86"/>
                </a:cubicBezTo>
                <a:cubicBezTo>
                  <a:pt x="21" y="86"/>
                  <a:pt x="21" y="86"/>
                  <a:pt x="21" y="86"/>
                </a:cubicBezTo>
                <a:cubicBezTo>
                  <a:pt x="21" y="49"/>
                  <a:pt x="21" y="49"/>
                  <a:pt x="21" y="49"/>
                </a:cubicBezTo>
                <a:cubicBezTo>
                  <a:pt x="18" y="49"/>
                  <a:pt x="18" y="49"/>
                  <a:pt x="18" y="49"/>
                </a:cubicBezTo>
                <a:cubicBezTo>
                  <a:pt x="17" y="49"/>
                  <a:pt x="17" y="49"/>
                  <a:pt x="16" y="49"/>
                </a:cubicBezTo>
                <a:close/>
                <a:moveTo>
                  <a:pt x="64" y="49"/>
                </a:moveTo>
                <a:cubicBezTo>
                  <a:pt x="64" y="86"/>
                  <a:pt x="64" y="86"/>
                  <a:pt x="64" y="86"/>
                </a:cubicBezTo>
                <a:cubicBezTo>
                  <a:pt x="67" y="86"/>
                  <a:pt x="67" y="86"/>
                  <a:pt x="67" y="86"/>
                </a:cubicBezTo>
                <a:cubicBezTo>
                  <a:pt x="68" y="86"/>
                  <a:pt x="68" y="86"/>
                  <a:pt x="69" y="86"/>
                </a:cubicBezTo>
                <a:cubicBezTo>
                  <a:pt x="69" y="49"/>
                  <a:pt x="69" y="49"/>
                  <a:pt x="69" y="49"/>
                </a:cubicBezTo>
                <a:cubicBezTo>
                  <a:pt x="68" y="49"/>
                  <a:pt x="68" y="49"/>
                  <a:pt x="67" y="49"/>
                </a:cubicBezTo>
                <a:lnTo>
                  <a:pt x="64" y="49"/>
                </a:lnTo>
                <a:close/>
                <a:moveTo>
                  <a:pt x="85" y="43"/>
                </a:moveTo>
                <a:cubicBezTo>
                  <a:pt x="85" y="20"/>
                  <a:pt x="66" y="0"/>
                  <a:pt x="42" y="0"/>
                </a:cubicBezTo>
                <a:cubicBezTo>
                  <a:pt x="19" y="0"/>
                  <a:pt x="0" y="20"/>
                  <a:pt x="0" y="43"/>
                </a:cubicBezTo>
                <a:cubicBezTo>
                  <a:pt x="0" y="48"/>
                  <a:pt x="0" y="53"/>
                  <a:pt x="2" y="58"/>
                </a:cubicBezTo>
                <a:cubicBezTo>
                  <a:pt x="0" y="61"/>
                  <a:pt x="0" y="64"/>
                  <a:pt x="0" y="67"/>
                </a:cubicBezTo>
                <a:cubicBezTo>
                  <a:pt x="0" y="75"/>
                  <a:pt x="4" y="81"/>
                  <a:pt x="10" y="84"/>
                </a:cubicBezTo>
                <a:cubicBezTo>
                  <a:pt x="10" y="51"/>
                  <a:pt x="10" y="51"/>
                  <a:pt x="10" y="51"/>
                </a:cubicBezTo>
                <a:cubicBezTo>
                  <a:pt x="9" y="51"/>
                  <a:pt x="7" y="52"/>
                  <a:pt x="6" y="54"/>
                </a:cubicBezTo>
                <a:cubicBezTo>
                  <a:pt x="5" y="51"/>
                  <a:pt x="5" y="49"/>
                  <a:pt x="5" y="46"/>
                </a:cubicBezTo>
                <a:cubicBezTo>
                  <a:pt x="5" y="25"/>
                  <a:pt x="22" y="8"/>
                  <a:pt x="42" y="8"/>
                </a:cubicBezTo>
                <a:cubicBezTo>
                  <a:pt x="63" y="8"/>
                  <a:pt x="80" y="25"/>
                  <a:pt x="80" y="46"/>
                </a:cubicBezTo>
                <a:cubicBezTo>
                  <a:pt x="80" y="49"/>
                  <a:pt x="80" y="51"/>
                  <a:pt x="79" y="54"/>
                </a:cubicBezTo>
                <a:cubicBezTo>
                  <a:pt x="78" y="52"/>
                  <a:pt x="76" y="51"/>
                  <a:pt x="75" y="51"/>
                </a:cubicBezTo>
                <a:cubicBezTo>
                  <a:pt x="75" y="84"/>
                  <a:pt x="75" y="84"/>
                  <a:pt x="75" y="84"/>
                </a:cubicBezTo>
                <a:cubicBezTo>
                  <a:pt x="81" y="81"/>
                  <a:pt x="85" y="75"/>
                  <a:pt x="85" y="67"/>
                </a:cubicBezTo>
                <a:cubicBezTo>
                  <a:pt x="85" y="64"/>
                  <a:pt x="84" y="61"/>
                  <a:pt x="83" y="58"/>
                </a:cubicBezTo>
                <a:cubicBezTo>
                  <a:pt x="85" y="53"/>
                  <a:pt x="85" y="48"/>
                  <a:pt x="85" y="43"/>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77" name="Freeform 136"/>
          <p:cNvSpPr>
            <a:spLocks noEditPoints="1"/>
          </p:cNvSpPr>
          <p:nvPr/>
        </p:nvSpPr>
        <p:spPr bwMode="auto">
          <a:xfrm>
            <a:off x="10350166" y="4362492"/>
            <a:ext cx="249569" cy="248100"/>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32 w 104"/>
              <a:gd name="T11" fmla="*/ 52 h 104"/>
              <a:gd name="T12" fmla="*/ 52 w 104"/>
              <a:gd name="T13" fmla="*/ 32 h 104"/>
              <a:gd name="T14" fmla="*/ 72 w 104"/>
              <a:gd name="T15" fmla="*/ 52 h 104"/>
              <a:gd name="T16" fmla="*/ 52 w 104"/>
              <a:gd name="T17" fmla="*/ 71 h 104"/>
              <a:gd name="T18" fmla="*/ 32 w 104"/>
              <a:gd name="T19" fmla="*/ 52 h 104"/>
              <a:gd name="T20" fmla="*/ 94 w 104"/>
              <a:gd name="T21" fmla="*/ 69 h 104"/>
              <a:gd name="T22" fmla="*/ 94 w 104"/>
              <a:gd name="T23" fmla="*/ 69 h 104"/>
              <a:gd name="T24" fmla="*/ 76 w 104"/>
              <a:gd name="T25" fmla="*/ 62 h 104"/>
              <a:gd name="T26" fmla="*/ 78 w 104"/>
              <a:gd name="T27" fmla="*/ 52 h 104"/>
              <a:gd name="T28" fmla="*/ 76 w 104"/>
              <a:gd name="T29" fmla="*/ 42 h 104"/>
              <a:gd name="T30" fmla="*/ 89 w 104"/>
              <a:gd name="T31" fmla="*/ 37 h 104"/>
              <a:gd name="T32" fmla="*/ 94 w 104"/>
              <a:gd name="T33" fmla="*/ 34 h 104"/>
              <a:gd name="T34" fmla="*/ 98 w 104"/>
              <a:gd name="T35" fmla="*/ 52 h 104"/>
              <a:gd name="T36" fmla="*/ 94 w 104"/>
              <a:gd name="T37" fmla="*/ 69 h 104"/>
              <a:gd name="T38" fmla="*/ 69 w 104"/>
              <a:gd name="T39" fmla="*/ 10 h 104"/>
              <a:gd name="T40" fmla="*/ 69 w 104"/>
              <a:gd name="T41" fmla="*/ 10 h 104"/>
              <a:gd name="T42" fmla="*/ 69 w 104"/>
              <a:gd name="T43" fmla="*/ 10 h 104"/>
              <a:gd name="T44" fmla="*/ 62 w 104"/>
              <a:gd name="T45" fmla="*/ 28 h 104"/>
              <a:gd name="T46" fmla="*/ 52 w 104"/>
              <a:gd name="T47" fmla="*/ 26 h 104"/>
              <a:gd name="T48" fmla="*/ 42 w 104"/>
              <a:gd name="T49" fmla="*/ 28 h 104"/>
              <a:gd name="T50" fmla="*/ 38 w 104"/>
              <a:gd name="T51" fmla="*/ 19 h 104"/>
              <a:gd name="T52" fmla="*/ 35 w 104"/>
              <a:gd name="T53" fmla="*/ 10 h 104"/>
              <a:gd name="T54" fmla="*/ 52 w 104"/>
              <a:gd name="T55" fmla="*/ 6 h 104"/>
              <a:gd name="T56" fmla="*/ 69 w 104"/>
              <a:gd name="T57" fmla="*/ 10 h 104"/>
              <a:gd name="T58" fmla="*/ 10 w 104"/>
              <a:gd name="T59" fmla="*/ 34 h 104"/>
              <a:gd name="T60" fmla="*/ 19 w 104"/>
              <a:gd name="T61" fmla="*/ 38 h 104"/>
              <a:gd name="T62" fmla="*/ 28 w 104"/>
              <a:gd name="T63" fmla="*/ 42 h 104"/>
              <a:gd name="T64" fmla="*/ 26 w 104"/>
              <a:gd name="T65" fmla="*/ 52 h 104"/>
              <a:gd name="T66" fmla="*/ 28 w 104"/>
              <a:gd name="T67" fmla="*/ 62 h 104"/>
              <a:gd name="T68" fmla="*/ 10 w 104"/>
              <a:gd name="T69" fmla="*/ 69 h 104"/>
              <a:gd name="T70" fmla="*/ 6 w 104"/>
              <a:gd name="T71" fmla="*/ 52 h 104"/>
              <a:gd name="T72" fmla="*/ 10 w 104"/>
              <a:gd name="T73" fmla="*/ 34 h 104"/>
              <a:gd name="T74" fmla="*/ 35 w 104"/>
              <a:gd name="T75" fmla="*/ 94 h 104"/>
              <a:gd name="T76" fmla="*/ 37 w 104"/>
              <a:gd name="T77" fmla="*/ 88 h 104"/>
              <a:gd name="T78" fmla="*/ 42 w 104"/>
              <a:gd name="T79" fmla="*/ 76 h 104"/>
              <a:gd name="T80" fmla="*/ 52 w 104"/>
              <a:gd name="T81" fmla="*/ 78 h 104"/>
              <a:gd name="T82" fmla="*/ 62 w 104"/>
              <a:gd name="T83" fmla="*/ 76 h 104"/>
              <a:gd name="T84" fmla="*/ 69 w 104"/>
              <a:gd name="T85" fmla="*/ 94 h 104"/>
              <a:gd name="T86" fmla="*/ 69 w 104"/>
              <a:gd name="T87" fmla="*/ 94 h 104"/>
              <a:gd name="T88" fmla="*/ 69 w 104"/>
              <a:gd name="T89" fmla="*/ 94 h 104"/>
              <a:gd name="T90" fmla="*/ 52 w 104"/>
              <a:gd name="T91" fmla="*/ 97 h 104"/>
              <a:gd name="T92" fmla="*/ 35 w 104"/>
              <a:gd name="T93" fmla="*/ 9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32" y="52"/>
                </a:moveTo>
                <a:cubicBezTo>
                  <a:pt x="32" y="41"/>
                  <a:pt x="41" y="32"/>
                  <a:pt x="52" y="32"/>
                </a:cubicBezTo>
                <a:cubicBezTo>
                  <a:pt x="63" y="32"/>
                  <a:pt x="72" y="41"/>
                  <a:pt x="72" y="52"/>
                </a:cubicBezTo>
                <a:cubicBezTo>
                  <a:pt x="72" y="63"/>
                  <a:pt x="63" y="71"/>
                  <a:pt x="52" y="71"/>
                </a:cubicBezTo>
                <a:cubicBezTo>
                  <a:pt x="41" y="71"/>
                  <a:pt x="32" y="63"/>
                  <a:pt x="32" y="52"/>
                </a:cubicBezTo>
                <a:close/>
                <a:moveTo>
                  <a:pt x="94" y="69"/>
                </a:moveTo>
                <a:cubicBezTo>
                  <a:pt x="94" y="69"/>
                  <a:pt x="94" y="69"/>
                  <a:pt x="94" y="69"/>
                </a:cubicBezTo>
                <a:cubicBezTo>
                  <a:pt x="76" y="62"/>
                  <a:pt x="76" y="62"/>
                  <a:pt x="76" y="62"/>
                </a:cubicBezTo>
                <a:cubicBezTo>
                  <a:pt x="77" y="59"/>
                  <a:pt x="78" y="55"/>
                  <a:pt x="78" y="52"/>
                </a:cubicBezTo>
                <a:cubicBezTo>
                  <a:pt x="78" y="48"/>
                  <a:pt x="77" y="45"/>
                  <a:pt x="76" y="42"/>
                </a:cubicBezTo>
                <a:cubicBezTo>
                  <a:pt x="89" y="37"/>
                  <a:pt x="89" y="37"/>
                  <a:pt x="89" y="37"/>
                </a:cubicBezTo>
                <a:cubicBezTo>
                  <a:pt x="94" y="34"/>
                  <a:pt x="94" y="34"/>
                  <a:pt x="94" y="34"/>
                </a:cubicBezTo>
                <a:cubicBezTo>
                  <a:pt x="96" y="40"/>
                  <a:pt x="98" y="46"/>
                  <a:pt x="98" y="52"/>
                </a:cubicBezTo>
                <a:cubicBezTo>
                  <a:pt x="98" y="58"/>
                  <a:pt x="96" y="64"/>
                  <a:pt x="94" y="69"/>
                </a:cubicBezTo>
                <a:close/>
                <a:moveTo>
                  <a:pt x="69" y="10"/>
                </a:moveTo>
                <a:cubicBezTo>
                  <a:pt x="69" y="10"/>
                  <a:pt x="69" y="10"/>
                  <a:pt x="69" y="10"/>
                </a:cubicBezTo>
                <a:cubicBezTo>
                  <a:pt x="69" y="10"/>
                  <a:pt x="69" y="10"/>
                  <a:pt x="69" y="10"/>
                </a:cubicBezTo>
                <a:cubicBezTo>
                  <a:pt x="62" y="28"/>
                  <a:pt x="62" y="28"/>
                  <a:pt x="62" y="28"/>
                </a:cubicBezTo>
                <a:cubicBezTo>
                  <a:pt x="59" y="26"/>
                  <a:pt x="56" y="26"/>
                  <a:pt x="52" y="26"/>
                </a:cubicBezTo>
                <a:cubicBezTo>
                  <a:pt x="48" y="26"/>
                  <a:pt x="45" y="26"/>
                  <a:pt x="42" y="28"/>
                </a:cubicBezTo>
                <a:cubicBezTo>
                  <a:pt x="38" y="19"/>
                  <a:pt x="38" y="19"/>
                  <a:pt x="38" y="19"/>
                </a:cubicBezTo>
                <a:cubicBezTo>
                  <a:pt x="35" y="10"/>
                  <a:pt x="35" y="10"/>
                  <a:pt x="35" y="10"/>
                </a:cubicBezTo>
                <a:cubicBezTo>
                  <a:pt x="40" y="7"/>
                  <a:pt x="46" y="6"/>
                  <a:pt x="52" y="6"/>
                </a:cubicBezTo>
                <a:cubicBezTo>
                  <a:pt x="58" y="6"/>
                  <a:pt x="64" y="7"/>
                  <a:pt x="69" y="10"/>
                </a:cubicBezTo>
                <a:close/>
                <a:moveTo>
                  <a:pt x="10" y="34"/>
                </a:moveTo>
                <a:cubicBezTo>
                  <a:pt x="19" y="38"/>
                  <a:pt x="19" y="38"/>
                  <a:pt x="19" y="38"/>
                </a:cubicBezTo>
                <a:cubicBezTo>
                  <a:pt x="28" y="42"/>
                  <a:pt x="28" y="42"/>
                  <a:pt x="28" y="42"/>
                </a:cubicBezTo>
                <a:cubicBezTo>
                  <a:pt x="27" y="45"/>
                  <a:pt x="26" y="48"/>
                  <a:pt x="26" y="52"/>
                </a:cubicBezTo>
                <a:cubicBezTo>
                  <a:pt x="26" y="55"/>
                  <a:pt x="27" y="59"/>
                  <a:pt x="28" y="62"/>
                </a:cubicBezTo>
                <a:cubicBezTo>
                  <a:pt x="10" y="69"/>
                  <a:pt x="10" y="69"/>
                  <a:pt x="10" y="69"/>
                </a:cubicBezTo>
                <a:cubicBezTo>
                  <a:pt x="8" y="64"/>
                  <a:pt x="6" y="58"/>
                  <a:pt x="6" y="52"/>
                </a:cubicBezTo>
                <a:cubicBezTo>
                  <a:pt x="6" y="46"/>
                  <a:pt x="8" y="40"/>
                  <a:pt x="10" y="34"/>
                </a:cubicBezTo>
                <a:close/>
                <a:moveTo>
                  <a:pt x="35" y="94"/>
                </a:moveTo>
                <a:cubicBezTo>
                  <a:pt x="37" y="88"/>
                  <a:pt x="37" y="88"/>
                  <a:pt x="37" y="88"/>
                </a:cubicBezTo>
                <a:cubicBezTo>
                  <a:pt x="42" y="76"/>
                  <a:pt x="42" y="76"/>
                  <a:pt x="42" y="76"/>
                </a:cubicBezTo>
                <a:cubicBezTo>
                  <a:pt x="45" y="77"/>
                  <a:pt x="48" y="78"/>
                  <a:pt x="52" y="78"/>
                </a:cubicBezTo>
                <a:cubicBezTo>
                  <a:pt x="56" y="78"/>
                  <a:pt x="59" y="77"/>
                  <a:pt x="62" y="76"/>
                </a:cubicBezTo>
                <a:cubicBezTo>
                  <a:pt x="69" y="94"/>
                  <a:pt x="69" y="94"/>
                  <a:pt x="69" y="94"/>
                </a:cubicBezTo>
                <a:cubicBezTo>
                  <a:pt x="69" y="94"/>
                  <a:pt x="69" y="94"/>
                  <a:pt x="69" y="94"/>
                </a:cubicBezTo>
                <a:cubicBezTo>
                  <a:pt x="69" y="94"/>
                  <a:pt x="69" y="94"/>
                  <a:pt x="69" y="94"/>
                </a:cubicBezTo>
                <a:cubicBezTo>
                  <a:pt x="64" y="96"/>
                  <a:pt x="58" y="97"/>
                  <a:pt x="52" y="97"/>
                </a:cubicBezTo>
                <a:cubicBezTo>
                  <a:pt x="46" y="97"/>
                  <a:pt x="40" y="96"/>
                  <a:pt x="35" y="94"/>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78" name="Freeform 137"/>
          <p:cNvSpPr/>
          <p:nvPr/>
        </p:nvSpPr>
        <p:spPr bwMode="auto">
          <a:xfrm>
            <a:off x="10425037" y="4663443"/>
            <a:ext cx="287738" cy="290674"/>
          </a:xfrm>
          <a:custGeom>
            <a:avLst/>
            <a:gdLst>
              <a:gd name="T0" fmla="*/ 0 w 120"/>
              <a:gd name="T1" fmla="*/ 70 h 121"/>
              <a:gd name="T2" fmla="*/ 10 w 120"/>
              <a:gd name="T3" fmla="*/ 80 h 121"/>
              <a:gd name="T4" fmla="*/ 20 w 120"/>
              <a:gd name="T5" fmla="*/ 70 h 121"/>
              <a:gd name="T6" fmla="*/ 20 w 120"/>
              <a:gd name="T7" fmla="*/ 34 h 121"/>
              <a:gd name="T8" fmla="*/ 103 w 120"/>
              <a:gd name="T9" fmla="*/ 117 h 121"/>
              <a:gd name="T10" fmla="*/ 117 w 120"/>
              <a:gd name="T11" fmla="*/ 117 h 121"/>
              <a:gd name="T12" fmla="*/ 120 w 120"/>
              <a:gd name="T13" fmla="*/ 110 h 121"/>
              <a:gd name="T14" fmla="*/ 117 w 120"/>
              <a:gd name="T15" fmla="*/ 103 h 121"/>
              <a:gd name="T16" fmla="*/ 34 w 120"/>
              <a:gd name="T17" fmla="*/ 20 h 121"/>
              <a:gd name="T18" fmla="*/ 70 w 120"/>
              <a:gd name="T19" fmla="*/ 20 h 121"/>
              <a:gd name="T20" fmla="*/ 80 w 120"/>
              <a:gd name="T21" fmla="*/ 10 h 121"/>
              <a:gd name="T22" fmla="*/ 70 w 120"/>
              <a:gd name="T23" fmla="*/ 0 h 121"/>
              <a:gd name="T24" fmla="*/ 0 w 120"/>
              <a:gd name="T25" fmla="*/ 0 h 121"/>
              <a:gd name="T26" fmla="*/ 0 w 120"/>
              <a:gd name="T27"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21">
                <a:moveTo>
                  <a:pt x="0" y="70"/>
                </a:moveTo>
                <a:cubicBezTo>
                  <a:pt x="0" y="76"/>
                  <a:pt x="4" y="80"/>
                  <a:pt x="10" y="80"/>
                </a:cubicBezTo>
                <a:cubicBezTo>
                  <a:pt x="15" y="80"/>
                  <a:pt x="20" y="76"/>
                  <a:pt x="20" y="70"/>
                </a:cubicBezTo>
                <a:cubicBezTo>
                  <a:pt x="20" y="34"/>
                  <a:pt x="20" y="34"/>
                  <a:pt x="20" y="34"/>
                </a:cubicBezTo>
                <a:cubicBezTo>
                  <a:pt x="103" y="117"/>
                  <a:pt x="103" y="117"/>
                  <a:pt x="103" y="117"/>
                </a:cubicBezTo>
                <a:cubicBezTo>
                  <a:pt x="107" y="121"/>
                  <a:pt x="113" y="121"/>
                  <a:pt x="117" y="117"/>
                </a:cubicBezTo>
                <a:cubicBezTo>
                  <a:pt x="119" y="115"/>
                  <a:pt x="120" y="113"/>
                  <a:pt x="120" y="110"/>
                </a:cubicBezTo>
                <a:cubicBezTo>
                  <a:pt x="120" y="108"/>
                  <a:pt x="119" y="105"/>
                  <a:pt x="117" y="103"/>
                </a:cubicBezTo>
                <a:cubicBezTo>
                  <a:pt x="34" y="20"/>
                  <a:pt x="34" y="20"/>
                  <a:pt x="34" y="20"/>
                </a:cubicBezTo>
                <a:cubicBezTo>
                  <a:pt x="70" y="20"/>
                  <a:pt x="70" y="20"/>
                  <a:pt x="70" y="20"/>
                </a:cubicBezTo>
                <a:cubicBezTo>
                  <a:pt x="75" y="20"/>
                  <a:pt x="80" y="15"/>
                  <a:pt x="80" y="10"/>
                </a:cubicBezTo>
                <a:cubicBezTo>
                  <a:pt x="80" y="4"/>
                  <a:pt x="75" y="0"/>
                  <a:pt x="70" y="0"/>
                </a:cubicBezTo>
                <a:cubicBezTo>
                  <a:pt x="0" y="0"/>
                  <a:pt x="0" y="0"/>
                  <a:pt x="0" y="0"/>
                </a:cubicBezTo>
                <a:lnTo>
                  <a:pt x="0" y="70"/>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79" name="Freeform 138"/>
          <p:cNvSpPr>
            <a:spLocks noEditPoints="1"/>
          </p:cNvSpPr>
          <p:nvPr/>
        </p:nvSpPr>
        <p:spPr bwMode="auto">
          <a:xfrm>
            <a:off x="10043343" y="3713613"/>
            <a:ext cx="299482" cy="248100"/>
          </a:xfrm>
          <a:custGeom>
            <a:avLst/>
            <a:gdLst>
              <a:gd name="T0" fmla="*/ 125 w 125"/>
              <a:gd name="T1" fmla="*/ 55 h 103"/>
              <a:gd name="T2" fmla="*/ 110 w 125"/>
              <a:gd name="T3" fmla="*/ 24 h 103"/>
              <a:gd name="T4" fmla="*/ 86 w 125"/>
              <a:gd name="T5" fmla="*/ 24 h 103"/>
              <a:gd name="T6" fmla="*/ 86 w 125"/>
              <a:gd name="T7" fmla="*/ 8 h 103"/>
              <a:gd name="T8" fmla="*/ 78 w 125"/>
              <a:gd name="T9" fmla="*/ 0 h 103"/>
              <a:gd name="T10" fmla="*/ 8 w 125"/>
              <a:gd name="T11" fmla="*/ 0 h 103"/>
              <a:gd name="T12" fmla="*/ 0 w 125"/>
              <a:gd name="T13" fmla="*/ 8 h 103"/>
              <a:gd name="T14" fmla="*/ 0 w 125"/>
              <a:gd name="T15" fmla="*/ 71 h 103"/>
              <a:gd name="T16" fmla="*/ 8 w 125"/>
              <a:gd name="T17" fmla="*/ 79 h 103"/>
              <a:gd name="T18" fmla="*/ 18 w 125"/>
              <a:gd name="T19" fmla="*/ 79 h 103"/>
              <a:gd name="T20" fmla="*/ 16 w 125"/>
              <a:gd name="T21" fmla="*/ 87 h 103"/>
              <a:gd name="T22" fmla="*/ 31 w 125"/>
              <a:gd name="T23" fmla="*/ 103 h 103"/>
              <a:gd name="T24" fmla="*/ 47 w 125"/>
              <a:gd name="T25" fmla="*/ 87 h 103"/>
              <a:gd name="T26" fmla="*/ 45 w 125"/>
              <a:gd name="T27" fmla="*/ 79 h 103"/>
              <a:gd name="T28" fmla="*/ 88 w 125"/>
              <a:gd name="T29" fmla="*/ 79 h 103"/>
              <a:gd name="T30" fmla="*/ 86 w 125"/>
              <a:gd name="T31" fmla="*/ 87 h 103"/>
              <a:gd name="T32" fmla="*/ 102 w 125"/>
              <a:gd name="T33" fmla="*/ 103 h 103"/>
              <a:gd name="T34" fmla="*/ 118 w 125"/>
              <a:gd name="T35" fmla="*/ 87 h 103"/>
              <a:gd name="T36" fmla="*/ 115 w 125"/>
              <a:gd name="T37" fmla="*/ 79 h 103"/>
              <a:gd name="T38" fmla="*/ 125 w 125"/>
              <a:gd name="T39" fmla="*/ 79 h 103"/>
              <a:gd name="T40" fmla="*/ 125 w 125"/>
              <a:gd name="T41" fmla="*/ 55 h 103"/>
              <a:gd name="T42" fmla="*/ 86 w 125"/>
              <a:gd name="T43" fmla="*/ 55 h 103"/>
              <a:gd name="T44" fmla="*/ 86 w 125"/>
              <a:gd name="T45" fmla="*/ 36 h 103"/>
              <a:gd name="T46" fmla="*/ 102 w 125"/>
              <a:gd name="T47" fmla="*/ 36 h 103"/>
              <a:gd name="T48" fmla="*/ 112 w 125"/>
              <a:gd name="T49" fmla="*/ 55 h 103"/>
              <a:gd name="T50" fmla="*/ 86 w 125"/>
              <a:gd name="T51" fmla="*/ 5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03">
                <a:moveTo>
                  <a:pt x="125" y="55"/>
                </a:moveTo>
                <a:cubicBezTo>
                  <a:pt x="110" y="24"/>
                  <a:pt x="110" y="24"/>
                  <a:pt x="110" y="24"/>
                </a:cubicBezTo>
                <a:cubicBezTo>
                  <a:pt x="86" y="24"/>
                  <a:pt x="86" y="24"/>
                  <a:pt x="86" y="24"/>
                </a:cubicBezTo>
                <a:cubicBezTo>
                  <a:pt x="86" y="8"/>
                  <a:pt x="86" y="8"/>
                  <a:pt x="86" y="8"/>
                </a:cubicBezTo>
                <a:cubicBezTo>
                  <a:pt x="86" y="4"/>
                  <a:pt x="83" y="0"/>
                  <a:pt x="78" y="0"/>
                </a:cubicBezTo>
                <a:cubicBezTo>
                  <a:pt x="8" y="0"/>
                  <a:pt x="8" y="0"/>
                  <a:pt x="8" y="0"/>
                </a:cubicBezTo>
                <a:cubicBezTo>
                  <a:pt x="3" y="0"/>
                  <a:pt x="0" y="4"/>
                  <a:pt x="0" y="8"/>
                </a:cubicBezTo>
                <a:cubicBezTo>
                  <a:pt x="0" y="71"/>
                  <a:pt x="0" y="71"/>
                  <a:pt x="0" y="71"/>
                </a:cubicBezTo>
                <a:cubicBezTo>
                  <a:pt x="8" y="79"/>
                  <a:pt x="8" y="79"/>
                  <a:pt x="8" y="79"/>
                </a:cubicBezTo>
                <a:cubicBezTo>
                  <a:pt x="18" y="79"/>
                  <a:pt x="18" y="79"/>
                  <a:pt x="18" y="79"/>
                </a:cubicBezTo>
                <a:cubicBezTo>
                  <a:pt x="16" y="81"/>
                  <a:pt x="16" y="84"/>
                  <a:pt x="16" y="87"/>
                </a:cubicBezTo>
                <a:cubicBezTo>
                  <a:pt x="16" y="96"/>
                  <a:pt x="23" y="103"/>
                  <a:pt x="31" y="103"/>
                </a:cubicBezTo>
                <a:cubicBezTo>
                  <a:pt x="40" y="103"/>
                  <a:pt x="47" y="96"/>
                  <a:pt x="47" y="87"/>
                </a:cubicBezTo>
                <a:cubicBezTo>
                  <a:pt x="47" y="84"/>
                  <a:pt x="46" y="81"/>
                  <a:pt x="45" y="79"/>
                </a:cubicBezTo>
                <a:cubicBezTo>
                  <a:pt x="88" y="79"/>
                  <a:pt x="88" y="79"/>
                  <a:pt x="88" y="79"/>
                </a:cubicBezTo>
                <a:cubicBezTo>
                  <a:pt x="87" y="81"/>
                  <a:pt x="86" y="84"/>
                  <a:pt x="86" y="87"/>
                </a:cubicBezTo>
                <a:cubicBezTo>
                  <a:pt x="86" y="96"/>
                  <a:pt x="93" y="103"/>
                  <a:pt x="102" y="103"/>
                </a:cubicBezTo>
                <a:cubicBezTo>
                  <a:pt x="111" y="103"/>
                  <a:pt x="118" y="96"/>
                  <a:pt x="118" y="87"/>
                </a:cubicBezTo>
                <a:cubicBezTo>
                  <a:pt x="118" y="84"/>
                  <a:pt x="117" y="81"/>
                  <a:pt x="115" y="79"/>
                </a:cubicBezTo>
                <a:cubicBezTo>
                  <a:pt x="125" y="79"/>
                  <a:pt x="125" y="79"/>
                  <a:pt x="125" y="79"/>
                </a:cubicBezTo>
                <a:lnTo>
                  <a:pt x="125" y="55"/>
                </a:lnTo>
                <a:close/>
                <a:moveTo>
                  <a:pt x="86" y="55"/>
                </a:moveTo>
                <a:cubicBezTo>
                  <a:pt x="86" y="36"/>
                  <a:pt x="86" y="36"/>
                  <a:pt x="86" y="36"/>
                </a:cubicBezTo>
                <a:cubicBezTo>
                  <a:pt x="102" y="36"/>
                  <a:pt x="102" y="36"/>
                  <a:pt x="102" y="36"/>
                </a:cubicBezTo>
                <a:cubicBezTo>
                  <a:pt x="112" y="55"/>
                  <a:pt x="112" y="55"/>
                  <a:pt x="112" y="55"/>
                </a:cubicBezTo>
                <a:lnTo>
                  <a:pt x="86" y="55"/>
                </a:lnTo>
                <a:close/>
              </a:path>
            </a:pathLst>
          </a:custGeom>
          <a:solidFill>
            <a:schemeClr val="accent1"/>
          </a:solidFill>
          <a:ln>
            <a:noFill/>
          </a:ln>
        </p:spPr>
        <p:txBody>
          <a:bodyPr vert="horz" wrap="square" lIns="68580" tIns="34290" rIns="68580" bIns="34290" numCol="1" anchor="t" anchorCtr="0" compatLnSpc="1"/>
          <a:lstStyle/>
          <a:p>
            <a:endParaRPr lang="id-ID" sz="1350">
              <a:cs typeface="+mn-ea"/>
              <a:sym typeface="+mn-lt"/>
            </a:endParaRPr>
          </a:p>
        </p:txBody>
      </p:sp>
      <p:sp>
        <p:nvSpPr>
          <p:cNvPr id="180" name="Freeform 139"/>
          <p:cNvSpPr>
            <a:spLocks noEditPoints="1"/>
          </p:cNvSpPr>
          <p:nvPr/>
        </p:nvSpPr>
        <p:spPr bwMode="auto">
          <a:xfrm>
            <a:off x="9911219" y="3425875"/>
            <a:ext cx="252505" cy="252505"/>
          </a:xfrm>
          <a:custGeom>
            <a:avLst/>
            <a:gdLst>
              <a:gd name="T0" fmla="*/ 101 w 105"/>
              <a:gd name="T1" fmla="*/ 29 h 105"/>
              <a:gd name="T2" fmla="*/ 72 w 105"/>
              <a:gd name="T3" fmla="*/ 26 h 105"/>
              <a:gd name="T4" fmla="*/ 89 w 105"/>
              <a:gd name="T5" fmla="*/ 10 h 105"/>
              <a:gd name="T6" fmla="*/ 82 w 105"/>
              <a:gd name="T7" fmla="*/ 3 h 105"/>
              <a:gd name="T8" fmla="*/ 59 w 105"/>
              <a:gd name="T9" fmla="*/ 26 h 105"/>
              <a:gd name="T10" fmla="*/ 53 w 105"/>
              <a:gd name="T11" fmla="*/ 26 h 105"/>
              <a:gd name="T12" fmla="*/ 53 w 105"/>
              <a:gd name="T13" fmla="*/ 26 h 105"/>
              <a:gd name="T14" fmla="*/ 26 w 105"/>
              <a:gd name="T15" fmla="*/ 0 h 105"/>
              <a:gd name="T16" fmla="*/ 20 w 105"/>
              <a:gd name="T17" fmla="*/ 6 h 105"/>
              <a:gd name="T18" fmla="*/ 40 w 105"/>
              <a:gd name="T19" fmla="*/ 26 h 105"/>
              <a:gd name="T20" fmla="*/ 4 w 105"/>
              <a:gd name="T21" fmla="*/ 29 h 105"/>
              <a:gd name="T22" fmla="*/ 0 w 105"/>
              <a:gd name="T23" fmla="*/ 65 h 105"/>
              <a:gd name="T24" fmla="*/ 4 w 105"/>
              <a:gd name="T25" fmla="*/ 102 h 105"/>
              <a:gd name="T26" fmla="*/ 53 w 105"/>
              <a:gd name="T27" fmla="*/ 105 h 105"/>
              <a:gd name="T28" fmla="*/ 101 w 105"/>
              <a:gd name="T29" fmla="*/ 102 h 105"/>
              <a:gd name="T30" fmla="*/ 105 w 105"/>
              <a:gd name="T31" fmla="*/ 65 h 105"/>
              <a:gd name="T32" fmla="*/ 101 w 105"/>
              <a:gd name="T33" fmla="*/ 29 h 105"/>
              <a:gd name="T34" fmla="*/ 89 w 105"/>
              <a:gd name="T35" fmla="*/ 90 h 105"/>
              <a:gd name="T36" fmla="*/ 53 w 105"/>
              <a:gd name="T37" fmla="*/ 92 h 105"/>
              <a:gd name="T38" fmla="*/ 16 w 105"/>
              <a:gd name="T39" fmla="*/ 90 h 105"/>
              <a:gd name="T40" fmla="*/ 13 w 105"/>
              <a:gd name="T41" fmla="*/ 65 h 105"/>
              <a:gd name="T42" fmla="*/ 16 w 105"/>
              <a:gd name="T43" fmla="*/ 41 h 105"/>
              <a:gd name="T44" fmla="*/ 53 w 105"/>
              <a:gd name="T45" fmla="*/ 39 h 105"/>
              <a:gd name="T46" fmla="*/ 89 w 105"/>
              <a:gd name="T47" fmla="*/ 41 h 105"/>
              <a:gd name="T48" fmla="*/ 92 w 105"/>
              <a:gd name="T49" fmla="*/ 65 h 105"/>
              <a:gd name="T50" fmla="*/ 89 w 105"/>
              <a:gd name="T51"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1" y="29"/>
                </a:moveTo>
                <a:cubicBezTo>
                  <a:pt x="92" y="28"/>
                  <a:pt x="82" y="27"/>
                  <a:pt x="72" y="26"/>
                </a:cubicBezTo>
                <a:cubicBezTo>
                  <a:pt x="89" y="10"/>
                  <a:pt x="89" y="10"/>
                  <a:pt x="89" y="10"/>
                </a:cubicBezTo>
                <a:cubicBezTo>
                  <a:pt x="82" y="3"/>
                  <a:pt x="82" y="3"/>
                  <a:pt x="82" y="3"/>
                </a:cubicBezTo>
                <a:cubicBezTo>
                  <a:pt x="59" y="26"/>
                  <a:pt x="59" y="26"/>
                  <a:pt x="59" y="26"/>
                </a:cubicBezTo>
                <a:cubicBezTo>
                  <a:pt x="57" y="26"/>
                  <a:pt x="55" y="26"/>
                  <a:pt x="53" y="26"/>
                </a:cubicBezTo>
                <a:cubicBezTo>
                  <a:pt x="53" y="26"/>
                  <a:pt x="53" y="26"/>
                  <a:pt x="53" y="26"/>
                </a:cubicBezTo>
                <a:cubicBezTo>
                  <a:pt x="26" y="0"/>
                  <a:pt x="26" y="0"/>
                  <a:pt x="26" y="0"/>
                </a:cubicBezTo>
                <a:cubicBezTo>
                  <a:pt x="20" y="6"/>
                  <a:pt x="20" y="6"/>
                  <a:pt x="20" y="6"/>
                </a:cubicBezTo>
                <a:cubicBezTo>
                  <a:pt x="40" y="26"/>
                  <a:pt x="40" y="26"/>
                  <a:pt x="40" y="26"/>
                </a:cubicBezTo>
                <a:cubicBezTo>
                  <a:pt x="27" y="27"/>
                  <a:pt x="15" y="28"/>
                  <a:pt x="4" y="29"/>
                </a:cubicBezTo>
                <a:cubicBezTo>
                  <a:pt x="2" y="40"/>
                  <a:pt x="0" y="53"/>
                  <a:pt x="0" y="65"/>
                </a:cubicBezTo>
                <a:cubicBezTo>
                  <a:pt x="0" y="78"/>
                  <a:pt x="2" y="91"/>
                  <a:pt x="4" y="102"/>
                </a:cubicBezTo>
                <a:cubicBezTo>
                  <a:pt x="19" y="104"/>
                  <a:pt x="35" y="105"/>
                  <a:pt x="53" y="105"/>
                </a:cubicBezTo>
                <a:cubicBezTo>
                  <a:pt x="70" y="105"/>
                  <a:pt x="86" y="104"/>
                  <a:pt x="101" y="102"/>
                </a:cubicBezTo>
                <a:cubicBezTo>
                  <a:pt x="104" y="91"/>
                  <a:pt x="105" y="78"/>
                  <a:pt x="105" y="65"/>
                </a:cubicBezTo>
                <a:cubicBezTo>
                  <a:pt x="105" y="53"/>
                  <a:pt x="104" y="40"/>
                  <a:pt x="101" y="29"/>
                </a:cubicBezTo>
                <a:close/>
                <a:moveTo>
                  <a:pt x="89" y="90"/>
                </a:moveTo>
                <a:cubicBezTo>
                  <a:pt x="78" y="91"/>
                  <a:pt x="65" y="92"/>
                  <a:pt x="53" y="92"/>
                </a:cubicBezTo>
                <a:cubicBezTo>
                  <a:pt x="40" y="92"/>
                  <a:pt x="27" y="91"/>
                  <a:pt x="16" y="90"/>
                </a:cubicBezTo>
                <a:cubicBezTo>
                  <a:pt x="14" y="82"/>
                  <a:pt x="13" y="74"/>
                  <a:pt x="13" y="65"/>
                </a:cubicBezTo>
                <a:cubicBezTo>
                  <a:pt x="13" y="57"/>
                  <a:pt x="14" y="49"/>
                  <a:pt x="16" y="41"/>
                </a:cubicBezTo>
                <a:cubicBezTo>
                  <a:pt x="27" y="40"/>
                  <a:pt x="40" y="39"/>
                  <a:pt x="53" y="39"/>
                </a:cubicBezTo>
                <a:cubicBezTo>
                  <a:pt x="65" y="39"/>
                  <a:pt x="78" y="40"/>
                  <a:pt x="89" y="41"/>
                </a:cubicBezTo>
                <a:cubicBezTo>
                  <a:pt x="91" y="49"/>
                  <a:pt x="92" y="57"/>
                  <a:pt x="92" y="65"/>
                </a:cubicBezTo>
                <a:cubicBezTo>
                  <a:pt x="92" y="74"/>
                  <a:pt x="91" y="82"/>
                  <a:pt x="89" y="90"/>
                </a:cubicBez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181" name="Freeform 140"/>
          <p:cNvSpPr/>
          <p:nvPr/>
        </p:nvSpPr>
        <p:spPr bwMode="auto">
          <a:xfrm>
            <a:off x="9928835" y="3136670"/>
            <a:ext cx="321504" cy="261313"/>
          </a:xfrm>
          <a:custGeom>
            <a:avLst/>
            <a:gdLst>
              <a:gd name="T0" fmla="*/ 134 w 134"/>
              <a:gd name="T1" fmla="*/ 13 h 109"/>
              <a:gd name="T2" fmla="*/ 118 w 134"/>
              <a:gd name="T3" fmla="*/ 17 h 109"/>
              <a:gd name="T4" fmla="*/ 130 w 134"/>
              <a:gd name="T5" fmla="*/ 2 h 109"/>
              <a:gd name="T6" fmla="*/ 113 w 134"/>
              <a:gd name="T7" fmla="*/ 9 h 109"/>
              <a:gd name="T8" fmla="*/ 93 w 134"/>
              <a:gd name="T9" fmla="*/ 0 h 109"/>
              <a:gd name="T10" fmla="*/ 65 w 134"/>
              <a:gd name="T11" fmla="*/ 28 h 109"/>
              <a:gd name="T12" fmla="*/ 66 w 134"/>
              <a:gd name="T13" fmla="*/ 34 h 109"/>
              <a:gd name="T14" fmla="*/ 10 w 134"/>
              <a:gd name="T15" fmla="*/ 5 h 109"/>
              <a:gd name="T16" fmla="*/ 6 w 134"/>
              <a:gd name="T17" fmla="*/ 19 h 109"/>
              <a:gd name="T18" fmla="*/ 18 w 134"/>
              <a:gd name="T19" fmla="*/ 42 h 109"/>
              <a:gd name="T20" fmla="*/ 6 w 134"/>
              <a:gd name="T21" fmla="*/ 38 h 109"/>
              <a:gd name="T22" fmla="*/ 6 w 134"/>
              <a:gd name="T23" fmla="*/ 39 h 109"/>
              <a:gd name="T24" fmla="*/ 28 w 134"/>
              <a:gd name="T25" fmla="*/ 66 h 109"/>
              <a:gd name="T26" fmla="*/ 20 w 134"/>
              <a:gd name="T27" fmla="*/ 67 h 109"/>
              <a:gd name="T28" fmla="*/ 15 w 134"/>
              <a:gd name="T29" fmla="*/ 66 h 109"/>
              <a:gd name="T30" fmla="*/ 41 w 134"/>
              <a:gd name="T31" fmla="*/ 85 h 109"/>
              <a:gd name="T32" fmla="*/ 7 w 134"/>
              <a:gd name="T33" fmla="*/ 97 h 109"/>
              <a:gd name="T34" fmla="*/ 0 w 134"/>
              <a:gd name="T35" fmla="*/ 96 h 109"/>
              <a:gd name="T36" fmla="*/ 42 w 134"/>
              <a:gd name="T37" fmla="*/ 109 h 109"/>
              <a:gd name="T38" fmla="*/ 120 w 134"/>
              <a:gd name="T39" fmla="*/ 31 h 109"/>
              <a:gd name="T40" fmla="*/ 120 w 134"/>
              <a:gd name="T41" fmla="*/ 27 h 109"/>
              <a:gd name="T42" fmla="*/ 134 w 134"/>
              <a:gd name="T43"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109">
                <a:moveTo>
                  <a:pt x="134" y="13"/>
                </a:moveTo>
                <a:cubicBezTo>
                  <a:pt x="129" y="15"/>
                  <a:pt x="124" y="17"/>
                  <a:pt x="118" y="17"/>
                </a:cubicBezTo>
                <a:cubicBezTo>
                  <a:pt x="124" y="14"/>
                  <a:pt x="128" y="9"/>
                  <a:pt x="130" y="2"/>
                </a:cubicBezTo>
                <a:cubicBezTo>
                  <a:pt x="125" y="5"/>
                  <a:pt x="119" y="8"/>
                  <a:pt x="113" y="9"/>
                </a:cubicBezTo>
                <a:cubicBezTo>
                  <a:pt x="108" y="3"/>
                  <a:pt x="101" y="0"/>
                  <a:pt x="93" y="0"/>
                </a:cubicBezTo>
                <a:cubicBezTo>
                  <a:pt x="78" y="0"/>
                  <a:pt x="65" y="12"/>
                  <a:pt x="65" y="28"/>
                </a:cubicBezTo>
                <a:cubicBezTo>
                  <a:pt x="65" y="30"/>
                  <a:pt x="66" y="32"/>
                  <a:pt x="66" y="34"/>
                </a:cubicBezTo>
                <a:cubicBezTo>
                  <a:pt x="43" y="33"/>
                  <a:pt x="23" y="22"/>
                  <a:pt x="10" y="5"/>
                </a:cubicBezTo>
                <a:cubicBezTo>
                  <a:pt x="7" y="9"/>
                  <a:pt x="6" y="14"/>
                  <a:pt x="6" y="19"/>
                </a:cubicBezTo>
                <a:cubicBezTo>
                  <a:pt x="6" y="28"/>
                  <a:pt x="11" y="37"/>
                  <a:pt x="18" y="42"/>
                </a:cubicBezTo>
                <a:cubicBezTo>
                  <a:pt x="14" y="42"/>
                  <a:pt x="9" y="40"/>
                  <a:pt x="6" y="38"/>
                </a:cubicBezTo>
                <a:cubicBezTo>
                  <a:pt x="6" y="38"/>
                  <a:pt x="6" y="39"/>
                  <a:pt x="6" y="39"/>
                </a:cubicBezTo>
                <a:cubicBezTo>
                  <a:pt x="6" y="52"/>
                  <a:pt x="15" y="63"/>
                  <a:pt x="28" y="66"/>
                </a:cubicBezTo>
                <a:cubicBezTo>
                  <a:pt x="25" y="66"/>
                  <a:pt x="23" y="67"/>
                  <a:pt x="20" y="67"/>
                </a:cubicBezTo>
                <a:cubicBezTo>
                  <a:pt x="19" y="67"/>
                  <a:pt x="17" y="66"/>
                  <a:pt x="15" y="66"/>
                </a:cubicBezTo>
                <a:cubicBezTo>
                  <a:pt x="19" y="77"/>
                  <a:pt x="29" y="85"/>
                  <a:pt x="41" y="85"/>
                </a:cubicBezTo>
                <a:cubicBezTo>
                  <a:pt x="31" y="92"/>
                  <a:pt x="20" y="97"/>
                  <a:pt x="7" y="97"/>
                </a:cubicBezTo>
                <a:cubicBezTo>
                  <a:pt x="5" y="97"/>
                  <a:pt x="2" y="97"/>
                  <a:pt x="0" y="96"/>
                </a:cubicBezTo>
                <a:cubicBezTo>
                  <a:pt x="12" y="104"/>
                  <a:pt x="27" y="109"/>
                  <a:pt x="42" y="109"/>
                </a:cubicBezTo>
                <a:cubicBezTo>
                  <a:pt x="93" y="109"/>
                  <a:pt x="120" y="67"/>
                  <a:pt x="120" y="31"/>
                </a:cubicBezTo>
                <a:cubicBezTo>
                  <a:pt x="120" y="30"/>
                  <a:pt x="120" y="28"/>
                  <a:pt x="120" y="27"/>
                </a:cubicBezTo>
                <a:cubicBezTo>
                  <a:pt x="126" y="23"/>
                  <a:pt x="130" y="18"/>
                  <a:pt x="134" y="13"/>
                </a:cubicBez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182" name="Freeform 141"/>
          <p:cNvSpPr>
            <a:spLocks noEditPoints="1"/>
          </p:cNvSpPr>
          <p:nvPr/>
        </p:nvSpPr>
        <p:spPr bwMode="auto">
          <a:xfrm>
            <a:off x="10072704" y="4474064"/>
            <a:ext cx="311227" cy="293610"/>
          </a:xfrm>
          <a:custGeom>
            <a:avLst/>
            <a:gdLst>
              <a:gd name="T0" fmla="*/ 93 w 212"/>
              <a:gd name="T1" fmla="*/ 107 h 200"/>
              <a:gd name="T2" fmla="*/ 119 w 212"/>
              <a:gd name="T3" fmla="*/ 107 h 200"/>
              <a:gd name="T4" fmla="*/ 119 w 212"/>
              <a:gd name="T5" fmla="*/ 54 h 200"/>
              <a:gd name="T6" fmla="*/ 158 w 212"/>
              <a:gd name="T7" fmla="*/ 54 h 200"/>
              <a:gd name="T8" fmla="*/ 106 w 212"/>
              <a:gd name="T9" fmla="*/ 0 h 200"/>
              <a:gd name="T10" fmla="*/ 52 w 212"/>
              <a:gd name="T11" fmla="*/ 54 h 200"/>
              <a:gd name="T12" fmla="*/ 93 w 212"/>
              <a:gd name="T13" fmla="*/ 54 h 200"/>
              <a:gd name="T14" fmla="*/ 93 w 212"/>
              <a:gd name="T15" fmla="*/ 107 h 200"/>
              <a:gd name="T16" fmla="*/ 132 w 212"/>
              <a:gd name="T17" fmla="*/ 77 h 200"/>
              <a:gd name="T18" fmla="*/ 132 w 212"/>
              <a:gd name="T19" fmla="*/ 97 h 200"/>
              <a:gd name="T20" fmla="*/ 192 w 212"/>
              <a:gd name="T21" fmla="*/ 120 h 200"/>
              <a:gd name="T22" fmla="*/ 106 w 212"/>
              <a:gd name="T23" fmla="*/ 152 h 200"/>
              <a:gd name="T24" fmla="*/ 18 w 212"/>
              <a:gd name="T25" fmla="*/ 120 h 200"/>
              <a:gd name="T26" fmla="*/ 78 w 212"/>
              <a:gd name="T27" fmla="*/ 97 h 200"/>
              <a:gd name="T28" fmla="*/ 78 w 212"/>
              <a:gd name="T29" fmla="*/ 77 h 200"/>
              <a:gd name="T30" fmla="*/ 0 w 212"/>
              <a:gd name="T31" fmla="*/ 107 h 200"/>
              <a:gd name="T32" fmla="*/ 0 w 212"/>
              <a:gd name="T33" fmla="*/ 160 h 200"/>
              <a:gd name="T34" fmla="*/ 106 w 212"/>
              <a:gd name="T35" fmla="*/ 200 h 200"/>
              <a:gd name="T36" fmla="*/ 212 w 212"/>
              <a:gd name="T37" fmla="*/ 160 h 200"/>
              <a:gd name="T38" fmla="*/ 212 w 212"/>
              <a:gd name="T39" fmla="*/ 107 h 200"/>
              <a:gd name="T40" fmla="*/ 132 w 212"/>
              <a:gd name="T41" fmla="*/ 7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0">
                <a:moveTo>
                  <a:pt x="93" y="107"/>
                </a:moveTo>
                <a:lnTo>
                  <a:pt x="119" y="107"/>
                </a:lnTo>
                <a:lnTo>
                  <a:pt x="119" y="54"/>
                </a:lnTo>
                <a:lnTo>
                  <a:pt x="158" y="54"/>
                </a:lnTo>
                <a:lnTo>
                  <a:pt x="106" y="0"/>
                </a:lnTo>
                <a:lnTo>
                  <a:pt x="52" y="54"/>
                </a:lnTo>
                <a:lnTo>
                  <a:pt x="93" y="54"/>
                </a:lnTo>
                <a:lnTo>
                  <a:pt x="93" y="107"/>
                </a:lnTo>
                <a:close/>
                <a:moveTo>
                  <a:pt x="132" y="77"/>
                </a:moveTo>
                <a:lnTo>
                  <a:pt x="132" y="97"/>
                </a:lnTo>
                <a:lnTo>
                  <a:pt x="192" y="120"/>
                </a:lnTo>
                <a:lnTo>
                  <a:pt x="106" y="152"/>
                </a:lnTo>
                <a:lnTo>
                  <a:pt x="18" y="120"/>
                </a:lnTo>
                <a:lnTo>
                  <a:pt x="78" y="97"/>
                </a:lnTo>
                <a:lnTo>
                  <a:pt x="78" y="77"/>
                </a:lnTo>
                <a:lnTo>
                  <a:pt x="0" y="107"/>
                </a:lnTo>
                <a:lnTo>
                  <a:pt x="0" y="160"/>
                </a:lnTo>
                <a:lnTo>
                  <a:pt x="106" y="200"/>
                </a:lnTo>
                <a:lnTo>
                  <a:pt x="212" y="160"/>
                </a:lnTo>
                <a:lnTo>
                  <a:pt x="212" y="107"/>
                </a:lnTo>
                <a:lnTo>
                  <a:pt x="132" y="77"/>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83" name="Freeform 142"/>
          <p:cNvSpPr>
            <a:spLocks noEditPoints="1"/>
          </p:cNvSpPr>
          <p:nvPr/>
        </p:nvSpPr>
        <p:spPr bwMode="auto">
          <a:xfrm>
            <a:off x="10058024" y="4791163"/>
            <a:ext cx="237824" cy="180570"/>
          </a:xfrm>
          <a:custGeom>
            <a:avLst/>
            <a:gdLst>
              <a:gd name="T0" fmla="*/ 37 w 99"/>
              <a:gd name="T1" fmla="*/ 16 h 75"/>
              <a:gd name="T2" fmla="*/ 53 w 99"/>
              <a:gd name="T3" fmla="*/ 31 h 75"/>
              <a:gd name="T4" fmla="*/ 68 w 99"/>
              <a:gd name="T5" fmla="*/ 16 h 75"/>
              <a:gd name="T6" fmla="*/ 53 w 99"/>
              <a:gd name="T7" fmla="*/ 0 h 75"/>
              <a:gd name="T8" fmla="*/ 37 w 99"/>
              <a:gd name="T9" fmla="*/ 16 h 75"/>
              <a:gd name="T10" fmla="*/ 0 w 99"/>
              <a:gd name="T11" fmla="*/ 16 h 75"/>
              <a:gd name="T12" fmla="*/ 16 w 99"/>
              <a:gd name="T13" fmla="*/ 31 h 75"/>
              <a:gd name="T14" fmla="*/ 31 w 99"/>
              <a:gd name="T15" fmla="*/ 16 h 75"/>
              <a:gd name="T16" fmla="*/ 16 w 99"/>
              <a:gd name="T17" fmla="*/ 0 h 75"/>
              <a:gd name="T18" fmla="*/ 0 w 99"/>
              <a:gd name="T19" fmla="*/ 16 h 75"/>
              <a:gd name="T20" fmla="*/ 74 w 99"/>
              <a:gd name="T21" fmla="*/ 47 h 75"/>
              <a:gd name="T22" fmla="*/ 74 w 99"/>
              <a:gd name="T23" fmla="*/ 37 h 75"/>
              <a:gd name="T24" fmla="*/ 68 w 99"/>
              <a:gd name="T25" fmla="*/ 31 h 75"/>
              <a:gd name="T26" fmla="*/ 53 w 99"/>
              <a:gd name="T27" fmla="*/ 31 h 75"/>
              <a:gd name="T28" fmla="*/ 16 w 99"/>
              <a:gd name="T29" fmla="*/ 31 h 75"/>
              <a:gd name="T30" fmla="*/ 6 w 99"/>
              <a:gd name="T31" fmla="*/ 31 h 75"/>
              <a:gd name="T32" fmla="*/ 0 w 99"/>
              <a:gd name="T33" fmla="*/ 37 h 75"/>
              <a:gd name="T34" fmla="*/ 0 w 99"/>
              <a:gd name="T35" fmla="*/ 68 h 75"/>
              <a:gd name="T36" fmla="*/ 6 w 99"/>
              <a:gd name="T37" fmla="*/ 75 h 75"/>
              <a:gd name="T38" fmla="*/ 68 w 99"/>
              <a:gd name="T39" fmla="*/ 75 h 75"/>
              <a:gd name="T40" fmla="*/ 74 w 99"/>
              <a:gd name="T41" fmla="*/ 68 h 75"/>
              <a:gd name="T42" fmla="*/ 74 w 99"/>
              <a:gd name="T43" fmla="*/ 59 h 75"/>
              <a:gd name="T44" fmla="*/ 99 w 99"/>
              <a:gd name="T45" fmla="*/ 75 h 75"/>
              <a:gd name="T46" fmla="*/ 99 w 99"/>
              <a:gd name="T47" fmla="*/ 31 h 75"/>
              <a:gd name="T48" fmla="*/ 74 w 99"/>
              <a:gd name="T49" fmla="*/ 47 h 75"/>
              <a:gd name="T50" fmla="*/ 62 w 99"/>
              <a:gd name="T51" fmla="*/ 62 h 75"/>
              <a:gd name="T52" fmla="*/ 13 w 99"/>
              <a:gd name="T53" fmla="*/ 62 h 75"/>
              <a:gd name="T54" fmla="*/ 13 w 99"/>
              <a:gd name="T55" fmla="*/ 44 h 75"/>
              <a:gd name="T56" fmla="*/ 62 w 99"/>
              <a:gd name="T57" fmla="*/ 44 h 75"/>
              <a:gd name="T58" fmla="*/ 62 w 99"/>
              <a:gd name="T59" fmla="*/ 6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75">
                <a:moveTo>
                  <a:pt x="37" y="16"/>
                </a:moveTo>
                <a:cubicBezTo>
                  <a:pt x="37" y="24"/>
                  <a:pt x="44" y="31"/>
                  <a:pt x="53" y="31"/>
                </a:cubicBezTo>
                <a:cubicBezTo>
                  <a:pt x="61" y="31"/>
                  <a:pt x="68" y="24"/>
                  <a:pt x="68" y="16"/>
                </a:cubicBezTo>
                <a:cubicBezTo>
                  <a:pt x="68" y="7"/>
                  <a:pt x="61" y="0"/>
                  <a:pt x="53" y="0"/>
                </a:cubicBezTo>
                <a:cubicBezTo>
                  <a:pt x="44" y="0"/>
                  <a:pt x="37" y="7"/>
                  <a:pt x="37" y="16"/>
                </a:cubicBezTo>
                <a:close/>
                <a:moveTo>
                  <a:pt x="0" y="16"/>
                </a:moveTo>
                <a:cubicBezTo>
                  <a:pt x="0" y="24"/>
                  <a:pt x="7" y="31"/>
                  <a:pt x="16" y="31"/>
                </a:cubicBezTo>
                <a:cubicBezTo>
                  <a:pt x="24" y="31"/>
                  <a:pt x="31" y="24"/>
                  <a:pt x="31" y="16"/>
                </a:cubicBezTo>
                <a:cubicBezTo>
                  <a:pt x="31" y="7"/>
                  <a:pt x="24" y="0"/>
                  <a:pt x="16" y="0"/>
                </a:cubicBezTo>
                <a:cubicBezTo>
                  <a:pt x="7" y="0"/>
                  <a:pt x="0" y="7"/>
                  <a:pt x="0" y="16"/>
                </a:cubicBezTo>
                <a:close/>
                <a:moveTo>
                  <a:pt x="74" y="47"/>
                </a:moveTo>
                <a:cubicBezTo>
                  <a:pt x="74" y="37"/>
                  <a:pt x="74" y="37"/>
                  <a:pt x="74" y="37"/>
                </a:cubicBezTo>
                <a:cubicBezTo>
                  <a:pt x="74" y="34"/>
                  <a:pt x="72" y="31"/>
                  <a:pt x="68" y="31"/>
                </a:cubicBezTo>
                <a:cubicBezTo>
                  <a:pt x="53" y="31"/>
                  <a:pt x="53" y="31"/>
                  <a:pt x="53" y="31"/>
                </a:cubicBezTo>
                <a:cubicBezTo>
                  <a:pt x="16" y="31"/>
                  <a:pt x="16" y="31"/>
                  <a:pt x="16" y="31"/>
                </a:cubicBezTo>
                <a:cubicBezTo>
                  <a:pt x="6" y="31"/>
                  <a:pt x="6" y="31"/>
                  <a:pt x="6" y="31"/>
                </a:cubicBezTo>
                <a:cubicBezTo>
                  <a:pt x="3" y="31"/>
                  <a:pt x="0" y="34"/>
                  <a:pt x="0" y="37"/>
                </a:cubicBezTo>
                <a:cubicBezTo>
                  <a:pt x="0" y="68"/>
                  <a:pt x="0" y="68"/>
                  <a:pt x="0" y="68"/>
                </a:cubicBezTo>
                <a:cubicBezTo>
                  <a:pt x="0" y="72"/>
                  <a:pt x="3" y="75"/>
                  <a:pt x="6" y="75"/>
                </a:cubicBezTo>
                <a:cubicBezTo>
                  <a:pt x="68" y="75"/>
                  <a:pt x="68" y="75"/>
                  <a:pt x="68" y="75"/>
                </a:cubicBezTo>
                <a:cubicBezTo>
                  <a:pt x="72" y="75"/>
                  <a:pt x="74" y="72"/>
                  <a:pt x="74" y="68"/>
                </a:cubicBezTo>
                <a:cubicBezTo>
                  <a:pt x="74" y="59"/>
                  <a:pt x="74" y="59"/>
                  <a:pt x="74" y="59"/>
                </a:cubicBezTo>
                <a:cubicBezTo>
                  <a:pt x="99" y="75"/>
                  <a:pt x="99" y="75"/>
                  <a:pt x="99" y="75"/>
                </a:cubicBezTo>
                <a:cubicBezTo>
                  <a:pt x="99" y="31"/>
                  <a:pt x="99" y="31"/>
                  <a:pt x="99" y="31"/>
                </a:cubicBezTo>
                <a:lnTo>
                  <a:pt x="74" y="47"/>
                </a:lnTo>
                <a:close/>
                <a:moveTo>
                  <a:pt x="62" y="62"/>
                </a:moveTo>
                <a:cubicBezTo>
                  <a:pt x="13" y="62"/>
                  <a:pt x="13" y="62"/>
                  <a:pt x="13" y="62"/>
                </a:cubicBezTo>
                <a:cubicBezTo>
                  <a:pt x="13" y="44"/>
                  <a:pt x="13" y="44"/>
                  <a:pt x="13" y="44"/>
                </a:cubicBezTo>
                <a:cubicBezTo>
                  <a:pt x="62" y="44"/>
                  <a:pt x="62" y="44"/>
                  <a:pt x="62" y="44"/>
                </a:cubicBezTo>
                <a:lnTo>
                  <a:pt x="62" y="62"/>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84" name="Freeform 143"/>
          <p:cNvSpPr>
            <a:spLocks noEditPoints="1"/>
          </p:cNvSpPr>
          <p:nvPr/>
        </p:nvSpPr>
        <p:spPr bwMode="auto">
          <a:xfrm>
            <a:off x="10002238" y="4205411"/>
            <a:ext cx="252505" cy="255441"/>
          </a:xfrm>
          <a:custGeom>
            <a:avLst/>
            <a:gdLst>
              <a:gd name="T0" fmla="*/ 53 w 105"/>
              <a:gd name="T1" fmla="*/ 0 h 106"/>
              <a:gd name="T2" fmla="*/ 0 w 105"/>
              <a:gd name="T3" fmla="*/ 53 h 106"/>
              <a:gd name="T4" fmla="*/ 53 w 105"/>
              <a:gd name="T5" fmla="*/ 106 h 106"/>
              <a:gd name="T6" fmla="*/ 105 w 105"/>
              <a:gd name="T7" fmla="*/ 53 h 106"/>
              <a:gd name="T8" fmla="*/ 53 w 105"/>
              <a:gd name="T9" fmla="*/ 0 h 106"/>
              <a:gd name="T10" fmla="*/ 84 w 105"/>
              <a:gd name="T11" fmla="*/ 45 h 106"/>
              <a:gd name="T12" fmla="*/ 55 w 105"/>
              <a:gd name="T13" fmla="*/ 85 h 106"/>
              <a:gd name="T14" fmla="*/ 41 w 105"/>
              <a:gd name="T15" fmla="*/ 80 h 106"/>
              <a:gd name="T16" fmla="*/ 31 w 105"/>
              <a:gd name="T17" fmla="*/ 48 h 106"/>
              <a:gd name="T18" fmla="*/ 24 w 105"/>
              <a:gd name="T19" fmla="*/ 50 h 106"/>
              <a:gd name="T20" fmla="*/ 21 w 105"/>
              <a:gd name="T21" fmla="*/ 47 h 106"/>
              <a:gd name="T22" fmla="*/ 40 w 105"/>
              <a:gd name="T23" fmla="*/ 33 h 106"/>
              <a:gd name="T24" fmla="*/ 51 w 105"/>
              <a:gd name="T25" fmla="*/ 54 h 106"/>
              <a:gd name="T26" fmla="*/ 56 w 105"/>
              <a:gd name="T27" fmla="*/ 67 h 106"/>
              <a:gd name="T28" fmla="*/ 64 w 105"/>
              <a:gd name="T29" fmla="*/ 55 h 106"/>
              <a:gd name="T30" fmla="*/ 57 w 105"/>
              <a:gd name="T31" fmla="*/ 47 h 106"/>
              <a:gd name="T32" fmla="*/ 84 w 105"/>
              <a:gd name="T33"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6">
                <a:moveTo>
                  <a:pt x="53" y="0"/>
                </a:moveTo>
                <a:cubicBezTo>
                  <a:pt x="23" y="0"/>
                  <a:pt x="0" y="24"/>
                  <a:pt x="0" y="53"/>
                </a:cubicBezTo>
                <a:cubicBezTo>
                  <a:pt x="0" y="82"/>
                  <a:pt x="23" y="106"/>
                  <a:pt x="53" y="106"/>
                </a:cubicBezTo>
                <a:cubicBezTo>
                  <a:pt x="82" y="106"/>
                  <a:pt x="105" y="82"/>
                  <a:pt x="105" y="53"/>
                </a:cubicBezTo>
                <a:cubicBezTo>
                  <a:pt x="105" y="24"/>
                  <a:pt x="82" y="0"/>
                  <a:pt x="53" y="0"/>
                </a:cubicBezTo>
                <a:close/>
                <a:moveTo>
                  <a:pt x="84" y="45"/>
                </a:moveTo>
                <a:cubicBezTo>
                  <a:pt x="80" y="65"/>
                  <a:pt x="61" y="82"/>
                  <a:pt x="55" y="85"/>
                </a:cubicBezTo>
                <a:cubicBezTo>
                  <a:pt x="49" y="89"/>
                  <a:pt x="43" y="84"/>
                  <a:pt x="41" y="80"/>
                </a:cubicBezTo>
                <a:cubicBezTo>
                  <a:pt x="39" y="75"/>
                  <a:pt x="33" y="50"/>
                  <a:pt x="31" y="48"/>
                </a:cubicBezTo>
                <a:cubicBezTo>
                  <a:pt x="29" y="46"/>
                  <a:pt x="24" y="50"/>
                  <a:pt x="24" y="50"/>
                </a:cubicBezTo>
                <a:cubicBezTo>
                  <a:pt x="21" y="47"/>
                  <a:pt x="21" y="47"/>
                  <a:pt x="21" y="47"/>
                </a:cubicBezTo>
                <a:cubicBezTo>
                  <a:pt x="21" y="47"/>
                  <a:pt x="32" y="34"/>
                  <a:pt x="40" y="33"/>
                </a:cubicBezTo>
                <a:cubicBezTo>
                  <a:pt x="49" y="31"/>
                  <a:pt x="49" y="46"/>
                  <a:pt x="51" y="54"/>
                </a:cubicBezTo>
                <a:cubicBezTo>
                  <a:pt x="53" y="62"/>
                  <a:pt x="54" y="67"/>
                  <a:pt x="56" y="67"/>
                </a:cubicBezTo>
                <a:cubicBezTo>
                  <a:pt x="58" y="67"/>
                  <a:pt x="61" y="62"/>
                  <a:pt x="64" y="55"/>
                </a:cubicBezTo>
                <a:cubicBezTo>
                  <a:pt x="68" y="49"/>
                  <a:pt x="64" y="43"/>
                  <a:pt x="57" y="47"/>
                </a:cubicBezTo>
                <a:cubicBezTo>
                  <a:pt x="60" y="30"/>
                  <a:pt x="87" y="26"/>
                  <a:pt x="84" y="45"/>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85" name="Freeform 144"/>
          <p:cNvSpPr>
            <a:spLocks noEditPoints="1"/>
          </p:cNvSpPr>
          <p:nvPr/>
        </p:nvSpPr>
        <p:spPr bwMode="auto">
          <a:xfrm>
            <a:off x="9922963" y="3980799"/>
            <a:ext cx="245165" cy="208464"/>
          </a:xfrm>
          <a:custGeom>
            <a:avLst/>
            <a:gdLst>
              <a:gd name="T0" fmla="*/ 84 w 102"/>
              <a:gd name="T1" fmla="*/ 82 h 87"/>
              <a:gd name="T2" fmla="*/ 81 w 102"/>
              <a:gd name="T3" fmla="*/ 81 h 87"/>
              <a:gd name="T4" fmla="*/ 81 w 102"/>
              <a:gd name="T5" fmla="*/ 74 h 87"/>
              <a:gd name="T6" fmla="*/ 93 w 102"/>
              <a:gd name="T7" fmla="*/ 44 h 87"/>
              <a:gd name="T8" fmla="*/ 81 w 102"/>
              <a:gd name="T9" fmla="*/ 13 h 87"/>
              <a:gd name="T10" fmla="*/ 81 w 102"/>
              <a:gd name="T11" fmla="*/ 6 h 87"/>
              <a:gd name="T12" fmla="*/ 87 w 102"/>
              <a:gd name="T13" fmla="*/ 6 h 87"/>
              <a:gd name="T14" fmla="*/ 102 w 102"/>
              <a:gd name="T15" fmla="*/ 44 h 87"/>
              <a:gd name="T16" fmla="*/ 87 w 102"/>
              <a:gd name="T17" fmla="*/ 81 h 87"/>
              <a:gd name="T18" fmla="*/ 84 w 102"/>
              <a:gd name="T19" fmla="*/ 82 h 87"/>
              <a:gd name="T20" fmla="*/ 68 w 102"/>
              <a:gd name="T21" fmla="*/ 74 h 87"/>
              <a:gd name="T22" fmla="*/ 65 w 102"/>
              <a:gd name="T23" fmla="*/ 72 h 87"/>
              <a:gd name="T24" fmla="*/ 65 w 102"/>
              <a:gd name="T25" fmla="*/ 66 h 87"/>
              <a:gd name="T26" fmla="*/ 65 w 102"/>
              <a:gd name="T27" fmla="*/ 21 h 87"/>
              <a:gd name="T28" fmla="*/ 65 w 102"/>
              <a:gd name="T29" fmla="*/ 15 h 87"/>
              <a:gd name="T30" fmla="*/ 71 w 102"/>
              <a:gd name="T31" fmla="*/ 15 h 87"/>
              <a:gd name="T32" fmla="*/ 83 w 102"/>
              <a:gd name="T33" fmla="*/ 44 h 87"/>
              <a:gd name="T34" fmla="*/ 71 w 102"/>
              <a:gd name="T35" fmla="*/ 72 h 87"/>
              <a:gd name="T36" fmla="*/ 68 w 102"/>
              <a:gd name="T37" fmla="*/ 74 h 87"/>
              <a:gd name="T38" fmla="*/ 52 w 102"/>
              <a:gd name="T39" fmla="*/ 65 h 87"/>
              <a:gd name="T40" fmla="*/ 49 w 102"/>
              <a:gd name="T41" fmla="*/ 64 h 87"/>
              <a:gd name="T42" fmla="*/ 49 w 102"/>
              <a:gd name="T43" fmla="*/ 57 h 87"/>
              <a:gd name="T44" fmla="*/ 49 w 102"/>
              <a:gd name="T45" fmla="*/ 30 h 87"/>
              <a:gd name="T46" fmla="*/ 49 w 102"/>
              <a:gd name="T47" fmla="*/ 23 h 87"/>
              <a:gd name="T48" fmla="*/ 55 w 102"/>
              <a:gd name="T49" fmla="*/ 23 h 87"/>
              <a:gd name="T50" fmla="*/ 55 w 102"/>
              <a:gd name="T51" fmla="*/ 64 h 87"/>
              <a:gd name="T52" fmla="*/ 52 w 102"/>
              <a:gd name="T53" fmla="*/ 65 h 87"/>
              <a:gd name="T54" fmla="*/ 38 w 102"/>
              <a:gd name="T55" fmla="*/ 3 h 87"/>
              <a:gd name="T56" fmla="*/ 42 w 102"/>
              <a:gd name="T57" fmla="*/ 5 h 87"/>
              <a:gd name="T58" fmla="*/ 42 w 102"/>
              <a:gd name="T59" fmla="*/ 82 h 87"/>
              <a:gd name="T60" fmla="*/ 38 w 102"/>
              <a:gd name="T61" fmla="*/ 84 h 87"/>
              <a:gd name="T62" fmla="*/ 15 w 102"/>
              <a:gd name="T63" fmla="*/ 62 h 87"/>
              <a:gd name="T64" fmla="*/ 0 w 102"/>
              <a:gd name="T65" fmla="*/ 62 h 87"/>
              <a:gd name="T66" fmla="*/ 0 w 102"/>
              <a:gd name="T67" fmla="*/ 25 h 87"/>
              <a:gd name="T68" fmla="*/ 15 w 102"/>
              <a:gd name="T69" fmla="*/ 25 h 87"/>
              <a:gd name="T70" fmla="*/ 38 w 102"/>
              <a:gd name="T7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87">
                <a:moveTo>
                  <a:pt x="84" y="82"/>
                </a:moveTo>
                <a:cubicBezTo>
                  <a:pt x="83" y="82"/>
                  <a:pt x="81" y="82"/>
                  <a:pt x="81" y="81"/>
                </a:cubicBezTo>
                <a:cubicBezTo>
                  <a:pt x="79" y="79"/>
                  <a:pt x="79" y="76"/>
                  <a:pt x="81" y="74"/>
                </a:cubicBezTo>
                <a:cubicBezTo>
                  <a:pt x="89" y="66"/>
                  <a:pt x="93" y="55"/>
                  <a:pt x="93" y="44"/>
                </a:cubicBezTo>
                <a:cubicBezTo>
                  <a:pt x="93" y="32"/>
                  <a:pt x="89" y="21"/>
                  <a:pt x="81" y="13"/>
                </a:cubicBezTo>
                <a:cubicBezTo>
                  <a:pt x="79" y="11"/>
                  <a:pt x="79" y="8"/>
                  <a:pt x="81" y="6"/>
                </a:cubicBezTo>
                <a:cubicBezTo>
                  <a:pt x="82" y="4"/>
                  <a:pt x="85" y="4"/>
                  <a:pt x="87" y="6"/>
                </a:cubicBezTo>
                <a:cubicBezTo>
                  <a:pt x="97" y="16"/>
                  <a:pt x="102" y="29"/>
                  <a:pt x="102" y="44"/>
                </a:cubicBezTo>
                <a:cubicBezTo>
                  <a:pt x="102" y="58"/>
                  <a:pt x="97" y="71"/>
                  <a:pt x="87" y="81"/>
                </a:cubicBezTo>
                <a:cubicBezTo>
                  <a:pt x="86" y="82"/>
                  <a:pt x="85" y="82"/>
                  <a:pt x="84" y="82"/>
                </a:cubicBezTo>
                <a:close/>
                <a:moveTo>
                  <a:pt x="68" y="74"/>
                </a:moveTo>
                <a:cubicBezTo>
                  <a:pt x="67" y="74"/>
                  <a:pt x="65" y="73"/>
                  <a:pt x="65" y="72"/>
                </a:cubicBezTo>
                <a:cubicBezTo>
                  <a:pt x="63" y="70"/>
                  <a:pt x="63" y="68"/>
                  <a:pt x="65" y="66"/>
                </a:cubicBezTo>
                <a:cubicBezTo>
                  <a:pt x="77" y="54"/>
                  <a:pt x="77" y="33"/>
                  <a:pt x="65" y="21"/>
                </a:cubicBezTo>
                <a:cubicBezTo>
                  <a:pt x="63" y="19"/>
                  <a:pt x="63" y="17"/>
                  <a:pt x="65" y="15"/>
                </a:cubicBezTo>
                <a:cubicBezTo>
                  <a:pt x="66" y="13"/>
                  <a:pt x="69" y="13"/>
                  <a:pt x="71" y="15"/>
                </a:cubicBezTo>
                <a:cubicBezTo>
                  <a:pt x="79" y="22"/>
                  <a:pt x="83" y="33"/>
                  <a:pt x="83" y="44"/>
                </a:cubicBezTo>
                <a:cubicBezTo>
                  <a:pt x="83" y="54"/>
                  <a:pt x="79" y="65"/>
                  <a:pt x="71" y="72"/>
                </a:cubicBezTo>
                <a:cubicBezTo>
                  <a:pt x="70" y="73"/>
                  <a:pt x="69" y="74"/>
                  <a:pt x="68" y="74"/>
                </a:cubicBezTo>
                <a:close/>
                <a:moveTo>
                  <a:pt x="52" y="65"/>
                </a:moveTo>
                <a:cubicBezTo>
                  <a:pt x="51" y="65"/>
                  <a:pt x="49" y="65"/>
                  <a:pt x="49" y="64"/>
                </a:cubicBezTo>
                <a:cubicBezTo>
                  <a:pt x="47" y="62"/>
                  <a:pt x="47" y="59"/>
                  <a:pt x="49" y="57"/>
                </a:cubicBezTo>
                <a:cubicBezTo>
                  <a:pt x="56" y="50"/>
                  <a:pt x="56" y="37"/>
                  <a:pt x="49" y="30"/>
                </a:cubicBezTo>
                <a:cubicBezTo>
                  <a:pt x="47" y="28"/>
                  <a:pt x="47" y="25"/>
                  <a:pt x="49" y="23"/>
                </a:cubicBezTo>
                <a:cubicBezTo>
                  <a:pt x="50" y="22"/>
                  <a:pt x="53" y="22"/>
                  <a:pt x="55" y="23"/>
                </a:cubicBezTo>
                <a:cubicBezTo>
                  <a:pt x="66" y="34"/>
                  <a:pt x="66" y="53"/>
                  <a:pt x="55" y="64"/>
                </a:cubicBezTo>
                <a:cubicBezTo>
                  <a:pt x="54" y="65"/>
                  <a:pt x="53" y="65"/>
                  <a:pt x="52" y="65"/>
                </a:cubicBezTo>
                <a:close/>
                <a:moveTo>
                  <a:pt x="38" y="3"/>
                </a:moveTo>
                <a:cubicBezTo>
                  <a:pt x="40" y="0"/>
                  <a:pt x="42" y="1"/>
                  <a:pt x="42" y="5"/>
                </a:cubicBezTo>
                <a:cubicBezTo>
                  <a:pt x="42" y="82"/>
                  <a:pt x="42" y="82"/>
                  <a:pt x="42" y="82"/>
                </a:cubicBezTo>
                <a:cubicBezTo>
                  <a:pt x="42" y="86"/>
                  <a:pt x="40" y="87"/>
                  <a:pt x="38" y="84"/>
                </a:cubicBezTo>
                <a:cubicBezTo>
                  <a:pt x="15" y="62"/>
                  <a:pt x="15" y="62"/>
                  <a:pt x="15" y="62"/>
                </a:cubicBezTo>
                <a:cubicBezTo>
                  <a:pt x="0" y="62"/>
                  <a:pt x="0" y="62"/>
                  <a:pt x="0" y="62"/>
                </a:cubicBezTo>
                <a:cubicBezTo>
                  <a:pt x="0" y="25"/>
                  <a:pt x="0" y="25"/>
                  <a:pt x="0" y="25"/>
                </a:cubicBezTo>
                <a:cubicBezTo>
                  <a:pt x="15" y="25"/>
                  <a:pt x="15" y="25"/>
                  <a:pt x="15" y="25"/>
                </a:cubicBezTo>
                <a:lnTo>
                  <a:pt x="38" y="3"/>
                </a:ln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186" name="Freeform 145"/>
          <p:cNvSpPr>
            <a:spLocks noEditPoints="1"/>
          </p:cNvSpPr>
          <p:nvPr/>
        </p:nvSpPr>
        <p:spPr bwMode="auto">
          <a:xfrm>
            <a:off x="9713031" y="3713613"/>
            <a:ext cx="277462" cy="245164"/>
          </a:xfrm>
          <a:custGeom>
            <a:avLst/>
            <a:gdLst>
              <a:gd name="T0" fmla="*/ 124 w 189"/>
              <a:gd name="T1" fmla="*/ 23 h 167"/>
              <a:gd name="T2" fmla="*/ 65 w 189"/>
              <a:gd name="T3" fmla="*/ 0 h 167"/>
              <a:gd name="T4" fmla="*/ 0 w 189"/>
              <a:gd name="T5" fmla="*/ 23 h 167"/>
              <a:gd name="T6" fmla="*/ 0 w 189"/>
              <a:gd name="T7" fmla="*/ 167 h 167"/>
              <a:gd name="T8" fmla="*/ 65 w 189"/>
              <a:gd name="T9" fmla="*/ 142 h 167"/>
              <a:gd name="T10" fmla="*/ 124 w 189"/>
              <a:gd name="T11" fmla="*/ 167 h 167"/>
              <a:gd name="T12" fmla="*/ 189 w 189"/>
              <a:gd name="T13" fmla="*/ 142 h 167"/>
              <a:gd name="T14" fmla="*/ 189 w 189"/>
              <a:gd name="T15" fmla="*/ 0 h 167"/>
              <a:gd name="T16" fmla="*/ 124 w 189"/>
              <a:gd name="T17" fmla="*/ 23 h 167"/>
              <a:gd name="T18" fmla="*/ 70 w 189"/>
              <a:gd name="T19" fmla="*/ 15 h 167"/>
              <a:gd name="T20" fmla="*/ 119 w 189"/>
              <a:gd name="T21" fmla="*/ 35 h 167"/>
              <a:gd name="T22" fmla="*/ 119 w 189"/>
              <a:gd name="T23" fmla="*/ 152 h 167"/>
              <a:gd name="T24" fmla="*/ 70 w 189"/>
              <a:gd name="T25" fmla="*/ 133 h 167"/>
              <a:gd name="T26" fmla="*/ 70 w 189"/>
              <a:gd name="T27" fmla="*/ 15 h 167"/>
              <a:gd name="T28" fmla="*/ 11 w 189"/>
              <a:gd name="T29" fmla="*/ 31 h 167"/>
              <a:gd name="T30" fmla="*/ 58 w 189"/>
              <a:gd name="T31" fmla="*/ 15 h 167"/>
              <a:gd name="T32" fmla="*/ 58 w 189"/>
              <a:gd name="T33" fmla="*/ 133 h 167"/>
              <a:gd name="T34" fmla="*/ 11 w 189"/>
              <a:gd name="T35" fmla="*/ 151 h 167"/>
              <a:gd name="T36" fmla="*/ 11 w 189"/>
              <a:gd name="T37" fmla="*/ 31 h 167"/>
              <a:gd name="T38" fmla="*/ 178 w 189"/>
              <a:gd name="T39" fmla="*/ 134 h 167"/>
              <a:gd name="T40" fmla="*/ 130 w 189"/>
              <a:gd name="T41" fmla="*/ 152 h 167"/>
              <a:gd name="T42" fmla="*/ 130 w 189"/>
              <a:gd name="T43" fmla="*/ 35 h 167"/>
              <a:gd name="T44" fmla="*/ 178 w 189"/>
              <a:gd name="T45" fmla="*/ 17 h 167"/>
              <a:gd name="T46" fmla="*/ 178 w 189"/>
              <a:gd name="T47" fmla="*/ 13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9" h="167">
                <a:moveTo>
                  <a:pt x="124" y="23"/>
                </a:moveTo>
                <a:lnTo>
                  <a:pt x="65" y="0"/>
                </a:lnTo>
                <a:lnTo>
                  <a:pt x="0" y="23"/>
                </a:lnTo>
                <a:lnTo>
                  <a:pt x="0" y="167"/>
                </a:lnTo>
                <a:lnTo>
                  <a:pt x="65" y="142"/>
                </a:lnTo>
                <a:lnTo>
                  <a:pt x="124" y="167"/>
                </a:lnTo>
                <a:lnTo>
                  <a:pt x="189" y="142"/>
                </a:lnTo>
                <a:lnTo>
                  <a:pt x="189" y="0"/>
                </a:lnTo>
                <a:lnTo>
                  <a:pt x="124" y="23"/>
                </a:lnTo>
                <a:close/>
                <a:moveTo>
                  <a:pt x="70" y="15"/>
                </a:moveTo>
                <a:lnTo>
                  <a:pt x="119" y="35"/>
                </a:lnTo>
                <a:lnTo>
                  <a:pt x="119" y="152"/>
                </a:lnTo>
                <a:lnTo>
                  <a:pt x="70" y="133"/>
                </a:lnTo>
                <a:lnTo>
                  <a:pt x="70" y="15"/>
                </a:lnTo>
                <a:close/>
                <a:moveTo>
                  <a:pt x="11" y="31"/>
                </a:moveTo>
                <a:lnTo>
                  <a:pt x="58" y="15"/>
                </a:lnTo>
                <a:lnTo>
                  <a:pt x="58" y="133"/>
                </a:lnTo>
                <a:lnTo>
                  <a:pt x="11" y="151"/>
                </a:lnTo>
                <a:lnTo>
                  <a:pt x="11" y="31"/>
                </a:lnTo>
                <a:close/>
                <a:moveTo>
                  <a:pt x="178" y="134"/>
                </a:moveTo>
                <a:lnTo>
                  <a:pt x="130" y="152"/>
                </a:lnTo>
                <a:lnTo>
                  <a:pt x="130" y="35"/>
                </a:lnTo>
                <a:lnTo>
                  <a:pt x="178" y="17"/>
                </a:lnTo>
                <a:lnTo>
                  <a:pt x="178" y="134"/>
                </a:ln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187" name="Freeform 146"/>
          <p:cNvSpPr>
            <a:spLocks noEditPoints="1"/>
          </p:cNvSpPr>
          <p:nvPr/>
        </p:nvSpPr>
        <p:spPr bwMode="auto">
          <a:xfrm>
            <a:off x="9782030" y="2797549"/>
            <a:ext cx="303887" cy="306822"/>
          </a:xfrm>
          <a:custGeom>
            <a:avLst/>
            <a:gdLst>
              <a:gd name="T0" fmla="*/ 63 w 127"/>
              <a:gd name="T1" fmla="*/ 0 h 128"/>
              <a:gd name="T2" fmla="*/ 0 w 127"/>
              <a:gd name="T3" fmla="*/ 64 h 128"/>
              <a:gd name="T4" fmla="*/ 63 w 127"/>
              <a:gd name="T5" fmla="*/ 128 h 128"/>
              <a:gd name="T6" fmla="*/ 127 w 127"/>
              <a:gd name="T7" fmla="*/ 64 h 128"/>
              <a:gd name="T8" fmla="*/ 63 w 127"/>
              <a:gd name="T9" fmla="*/ 0 h 128"/>
              <a:gd name="T10" fmla="*/ 52 w 127"/>
              <a:gd name="T11" fmla="*/ 104 h 128"/>
              <a:gd name="T12" fmla="*/ 25 w 127"/>
              <a:gd name="T13" fmla="*/ 69 h 128"/>
              <a:gd name="T14" fmla="*/ 37 w 127"/>
              <a:gd name="T15" fmla="*/ 57 h 128"/>
              <a:gd name="T16" fmla="*/ 52 w 127"/>
              <a:gd name="T17" fmla="*/ 76 h 128"/>
              <a:gd name="T18" fmla="*/ 98 w 127"/>
              <a:gd name="T19" fmla="*/ 38 h 128"/>
              <a:gd name="T20" fmla="*/ 103 w 127"/>
              <a:gd name="T21" fmla="*/ 44 h 128"/>
              <a:gd name="T22" fmla="*/ 52 w 127"/>
              <a:gd name="T2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28">
                <a:moveTo>
                  <a:pt x="63" y="0"/>
                </a:moveTo>
                <a:cubicBezTo>
                  <a:pt x="28" y="0"/>
                  <a:pt x="0" y="29"/>
                  <a:pt x="0" y="64"/>
                </a:cubicBezTo>
                <a:cubicBezTo>
                  <a:pt x="0" y="99"/>
                  <a:pt x="28" y="128"/>
                  <a:pt x="63" y="128"/>
                </a:cubicBezTo>
                <a:cubicBezTo>
                  <a:pt x="99" y="128"/>
                  <a:pt x="127" y="99"/>
                  <a:pt x="127" y="64"/>
                </a:cubicBezTo>
                <a:cubicBezTo>
                  <a:pt x="127" y="29"/>
                  <a:pt x="99" y="0"/>
                  <a:pt x="63" y="0"/>
                </a:cubicBezTo>
                <a:close/>
                <a:moveTo>
                  <a:pt x="52" y="104"/>
                </a:moveTo>
                <a:cubicBezTo>
                  <a:pt x="25" y="69"/>
                  <a:pt x="25" y="69"/>
                  <a:pt x="25" y="69"/>
                </a:cubicBezTo>
                <a:cubicBezTo>
                  <a:pt x="37" y="57"/>
                  <a:pt x="37" y="57"/>
                  <a:pt x="37" y="57"/>
                </a:cubicBezTo>
                <a:cubicBezTo>
                  <a:pt x="52" y="76"/>
                  <a:pt x="52" y="76"/>
                  <a:pt x="52" y="76"/>
                </a:cubicBezTo>
                <a:cubicBezTo>
                  <a:pt x="98" y="38"/>
                  <a:pt x="98" y="38"/>
                  <a:pt x="98" y="38"/>
                </a:cubicBezTo>
                <a:cubicBezTo>
                  <a:pt x="103" y="44"/>
                  <a:pt x="103" y="44"/>
                  <a:pt x="103" y="44"/>
                </a:cubicBezTo>
                <a:lnTo>
                  <a:pt x="52" y="104"/>
                </a:lnTo>
                <a:close/>
              </a:path>
            </a:pathLst>
          </a:custGeom>
          <a:solidFill>
            <a:schemeClr val="accent1">
              <a:lumMod val="75000"/>
            </a:schemeClr>
          </a:solidFill>
          <a:ln>
            <a:noFill/>
          </a:ln>
        </p:spPr>
        <p:txBody>
          <a:bodyPr vert="horz" wrap="square" lIns="68580" tIns="34290" rIns="68580" bIns="34290" numCol="1" anchor="t" anchorCtr="0" compatLnSpc="1"/>
          <a:lstStyle/>
          <a:p>
            <a:endParaRPr lang="id-ID" sz="1350">
              <a:cs typeface="+mn-ea"/>
              <a:sym typeface="+mn-lt"/>
            </a:endParaRPr>
          </a:p>
        </p:txBody>
      </p:sp>
      <p:sp>
        <p:nvSpPr>
          <p:cNvPr id="188" name="Freeform 147"/>
          <p:cNvSpPr>
            <a:spLocks noEditPoints="1"/>
          </p:cNvSpPr>
          <p:nvPr/>
        </p:nvSpPr>
        <p:spPr bwMode="auto">
          <a:xfrm>
            <a:off x="10667264" y="4946776"/>
            <a:ext cx="230484" cy="230484"/>
          </a:xfrm>
          <a:custGeom>
            <a:avLst/>
            <a:gdLst>
              <a:gd name="T0" fmla="*/ 0 w 157"/>
              <a:gd name="T1" fmla="*/ 74 h 157"/>
              <a:gd name="T2" fmla="*/ 0 w 157"/>
              <a:gd name="T3" fmla="*/ 23 h 157"/>
              <a:gd name="T4" fmla="*/ 64 w 157"/>
              <a:gd name="T5" fmla="*/ 13 h 157"/>
              <a:gd name="T6" fmla="*/ 64 w 157"/>
              <a:gd name="T7" fmla="*/ 74 h 157"/>
              <a:gd name="T8" fmla="*/ 0 w 157"/>
              <a:gd name="T9" fmla="*/ 74 h 157"/>
              <a:gd name="T10" fmla="*/ 73 w 157"/>
              <a:gd name="T11" fmla="*/ 12 h 157"/>
              <a:gd name="T12" fmla="*/ 157 w 157"/>
              <a:gd name="T13" fmla="*/ 0 h 157"/>
              <a:gd name="T14" fmla="*/ 157 w 157"/>
              <a:gd name="T15" fmla="*/ 74 h 157"/>
              <a:gd name="T16" fmla="*/ 73 w 157"/>
              <a:gd name="T17" fmla="*/ 74 h 157"/>
              <a:gd name="T18" fmla="*/ 73 w 157"/>
              <a:gd name="T19" fmla="*/ 12 h 157"/>
              <a:gd name="T20" fmla="*/ 157 w 157"/>
              <a:gd name="T21" fmla="*/ 84 h 157"/>
              <a:gd name="T22" fmla="*/ 157 w 157"/>
              <a:gd name="T23" fmla="*/ 157 h 157"/>
              <a:gd name="T24" fmla="*/ 73 w 157"/>
              <a:gd name="T25" fmla="*/ 146 h 157"/>
              <a:gd name="T26" fmla="*/ 73 w 157"/>
              <a:gd name="T27" fmla="*/ 84 h 157"/>
              <a:gd name="T28" fmla="*/ 157 w 157"/>
              <a:gd name="T29" fmla="*/ 84 h 157"/>
              <a:gd name="T30" fmla="*/ 64 w 157"/>
              <a:gd name="T31" fmla="*/ 144 h 157"/>
              <a:gd name="T32" fmla="*/ 0 w 157"/>
              <a:gd name="T33" fmla="*/ 136 h 157"/>
              <a:gd name="T34" fmla="*/ 0 w 157"/>
              <a:gd name="T35" fmla="*/ 84 h 157"/>
              <a:gd name="T36" fmla="*/ 64 w 157"/>
              <a:gd name="T37" fmla="*/ 84 h 157"/>
              <a:gd name="T38" fmla="*/ 64 w 157"/>
              <a:gd name="T39" fmla="*/ 14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57">
                <a:moveTo>
                  <a:pt x="0" y="74"/>
                </a:moveTo>
                <a:lnTo>
                  <a:pt x="0" y="23"/>
                </a:lnTo>
                <a:lnTo>
                  <a:pt x="64" y="13"/>
                </a:lnTo>
                <a:lnTo>
                  <a:pt x="64" y="74"/>
                </a:lnTo>
                <a:lnTo>
                  <a:pt x="0" y="74"/>
                </a:lnTo>
                <a:close/>
                <a:moveTo>
                  <a:pt x="73" y="12"/>
                </a:moveTo>
                <a:lnTo>
                  <a:pt x="157" y="0"/>
                </a:lnTo>
                <a:lnTo>
                  <a:pt x="157" y="74"/>
                </a:lnTo>
                <a:lnTo>
                  <a:pt x="73" y="74"/>
                </a:lnTo>
                <a:lnTo>
                  <a:pt x="73" y="12"/>
                </a:lnTo>
                <a:close/>
                <a:moveTo>
                  <a:pt x="157" y="84"/>
                </a:moveTo>
                <a:lnTo>
                  <a:pt x="157" y="157"/>
                </a:lnTo>
                <a:lnTo>
                  <a:pt x="73" y="146"/>
                </a:lnTo>
                <a:lnTo>
                  <a:pt x="73" y="84"/>
                </a:lnTo>
                <a:lnTo>
                  <a:pt x="157" y="84"/>
                </a:lnTo>
                <a:close/>
                <a:moveTo>
                  <a:pt x="64" y="144"/>
                </a:moveTo>
                <a:lnTo>
                  <a:pt x="0" y="136"/>
                </a:lnTo>
                <a:lnTo>
                  <a:pt x="0" y="84"/>
                </a:lnTo>
                <a:lnTo>
                  <a:pt x="64" y="84"/>
                </a:lnTo>
                <a:lnTo>
                  <a:pt x="64" y="144"/>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89" name="Freeform 148"/>
          <p:cNvSpPr>
            <a:spLocks noEditPoints="1"/>
          </p:cNvSpPr>
          <p:nvPr/>
        </p:nvSpPr>
        <p:spPr bwMode="auto">
          <a:xfrm>
            <a:off x="10414760" y="4896863"/>
            <a:ext cx="204059" cy="204059"/>
          </a:xfrm>
          <a:custGeom>
            <a:avLst/>
            <a:gdLst>
              <a:gd name="T0" fmla="*/ 11 w 85"/>
              <a:gd name="T1" fmla="*/ 42 h 85"/>
              <a:gd name="T2" fmla="*/ 29 w 85"/>
              <a:gd name="T3" fmla="*/ 70 h 85"/>
              <a:gd name="T4" fmla="*/ 14 w 85"/>
              <a:gd name="T5" fmla="*/ 30 h 85"/>
              <a:gd name="T6" fmla="*/ 11 w 85"/>
              <a:gd name="T7" fmla="*/ 42 h 85"/>
              <a:gd name="T8" fmla="*/ 64 w 85"/>
              <a:gd name="T9" fmla="*/ 41 h 85"/>
              <a:gd name="T10" fmla="*/ 62 w 85"/>
              <a:gd name="T11" fmla="*/ 32 h 85"/>
              <a:gd name="T12" fmla="*/ 59 w 85"/>
              <a:gd name="T13" fmla="*/ 25 h 85"/>
              <a:gd name="T14" fmla="*/ 64 w 85"/>
              <a:gd name="T15" fmla="*/ 20 h 85"/>
              <a:gd name="T16" fmla="*/ 64 w 85"/>
              <a:gd name="T17" fmla="*/ 20 h 85"/>
              <a:gd name="T18" fmla="*/ 43 w 85"/>
              <a:gd name="T19" fmla="*/ 11 h 85"/>
              <a:gd name="T20" fmla="*/ 16 w 85"/>
              <a:gd name="T21" fmla="*/ 25 h 85"/>
              <a:gd name="T22" fmla="*/ 18 w 85"/>
              <a:gd name="T23" fmla="*/ 25 h 85"/>
              <a:gd name="T24" fmla="*/ 27 w 85"/>
              <a:gd name="T25" fmla="*/ 25 h 85"/>
              <a:gd name="T26" fmla="*/ 27 w 85"/>
              <a:gd name="T27" fmla="*/ 28 h 85"/>
              <a:gd name="T28" fmla="*/ 23 w 85"/>
              <a:gd name="T29" fmla="*/ 28 h 85"/>
              <a:gd name="T30" fmla="*/ 35 w 85"/>
              <a:gd name="T31" fmla="*/ 61 h 85"/>
              <a:gd name="T32" fmla="*/ 42 w 85"/>
              <a:gd name="T33" fmla="*/ 41 h 85"/>
              <a:gd name="T34" fmla="*/ 37 w 85"/>
              <a:gd name="T35" fmla="*/ 28 h 85"/>
              <a:gd name="T36" fmla="*/ 34 w 85"/>
              <a:gd name="T37" fmla="*/ 28 h 85"/>
              <a:gd name="T38" fmla="*/ 34 w 85"/>
              <a:gd name="T39" fmla="*/ 25 h 85"/>
              <a:gd name="T40" fmla="*/ 42 w 85"/>
              <a:gd name="T41" fmla="*/ 25 h 85"/>
              <a:gd name="T42" fmla="*/ 51 w 85"/>
              <a:gd name="T43" fmla="*/ 25 h 85"/>
              <a:gd name="T44" fmla="*/ 51 w 85"/>
              <a:gd name="T45" fmla="*/ 28 h 85"/>
              <a:gd name="T46" fmla="*/ 47 w 85"/>
              <a:gd name="T47" fmla="*/ 28 h 85"/>
              <a:gd name="T48" fmla="*/ 59 w 85"/>
              <a:gd name="T49" fmla="*/ 61 h 85"/>
              <a:gd name="T50" fmla="*/ 62 w 85"/>
              <a:gd name="T51" fmla="*/ 51 h 85"/>
              <a:gd name="T52" fmla="*/ 64 w 85"/>
              <a:gd name="T53" fmla="*/ 41 h 85"/>
              <a:gd name="T54" fmla="*/ 43 w 85"/>
              <a:gd name="T55" fmla="*/ 45 h 85"/>
              <a:gd name="T56" fmla="*/ 34 w 85"/>
              <a:gd name="T57" fmla="*/ 72 h 85"/>
              <a:gd name="T58" fmla="*/ 43 w 85"/>
              <a:gd name="T59" fmla="*/ 73 h 85"/>
              <a:gd name="T60" fmla="*/ 53 w 85"/>
              <a:gd name="T61" fmla="*/ 72 h 85"/>
              <a:gd name="T62" fmla="*/ 53 w 85"/>
              <a:gd name="T63" fmla="*/ 71 h 85"/>
              <a:gd name="T64" fmla="*/ 43 w 85"/>
              <a:gd name="T65" fmla="*/ 45 h 85"/>
              <a:gd name="T66" fmla="*/ 71 w 85"/>
              <a:gd name="T67" fmla="*/ 28 h 85"/>
              <a:gd name="T68" fmla="*/ 71 w 85"/>
              <a:gd name="T69" fmla="*/ 31 h 85"/>
              <a:gd name="T70" fmla="*/ 69 w 85"/>
              <a:gd name="T71" fmla="*/ 42 h 85"/>
              <a:gd name="T72" fmla="*/ 59 w 85"/>
              <a:gd name="T73" fmla="*/ 69 h 85"/>
              <a:gd name="T74" fmla="*/ 75 w 85"/>
              <a:gd name="T75" fmla="*/ 42 h 85"/>
              <a:gd name="T76" fmla="*/ 71 w 85"/>
              <a:gd name="T77" fmla="*/ 28 h 85"/>
              <a:gd name="T78" fmla="*/ 43 w 85"/>
              <a:gd name="T79" fmla="*/ 0 h 85"/>
              <a:gd name="T80" fmla="*/ 0 w 85"/>
              <a:gd name="T81" fmla="*/ 42 h 85"/>
              <a:gd name="T82" fmla="*/ 43 w 85"/>
              <a:gd name="T83" fmla="*/ 85 h 85"/>
              <a:gd name="T84" fmla="*/ 85 w 85"/>
              <a:gd name="T85" fmla="*/ 42 h 85"/>
              <a:gd name="T86" fmla="*/ 43 w 85"/>
              <a:gd name="T87" fmla="*/ 0 h 85"/>
              <a:gd name="T88" fmla="*/ 43 w 85"/>
              <a:gd name="T89" fmla="*/ 79 h 85"/>
              <a:gd name="T90" fmla="*/ 6 w 85"/>
              <a:gd name="T91" fmla="*/ 42 h 85"/>
              <a:gd name="T92" fmla="*/ 43 w 85"/>
              <a:gd name="T93" fmla="*/ 5 h 85"/>
              <a:gd name="T94" fmla="*/ 80 w 85"/>
              <a:gd name="T95" fmla="*/ 42 h 85"/>
              <a:gd name="T96" fmla="*/ 43 w 85"/>
              <a:gd name="T9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85">
                <a:moveTo>
                  <a:pt x="11" y="42"/>
                </a:moveTo>
                <a:cubicBezTo>
                  <a:pt x="11" y="55"/>
                  <a:pt x="18" y="65"/>
                  <a:pt x="29" y="70"/>
                </a:cubicBezTo>
                <a:cubicBezTo>
                  <a:pt x="14" y="30"/>
                  <a:pt x="14" y="30"/>
                  <a:pt x="14" y="30"/>
                </a:cubicBezTo>
                <a:cubicBezTo>
                  <a:pt x="12" y="34"/>
                  <a:pt x="11" y="38"/>
                  <a:pt x="11" y="42"/>
                </a:cubicBezTo>
                <a:close/>
                <a:moveTo>
                  <a:pt x="64" y="41"/>
                </a:moveTo>
                <a:cubicBezTo>
                  <a:pt x="64" y="37"/>
                  <a:pt x="63" y="34"/>
                  <a:pt x="62" y="32"/>
                </a:cubicBezTo>
                <a:cubicBezTo>
                  <a:pt x="60" y="30"/>
                  <a:pt x="59" y="28"/>
                  <a:pt x="59" y="25"/>
                </a:cubicBezTo>
                <a:cubicBezTo>
                  <a:pt x="59" y="22"/>
                  <a:pt x="61" y="20"/>
                  <a:pt x="64" y="20"/>
                </a:cubicBezTo>
                <a:cubicBezTo>
                  <a:pt x="64" y="20"/>
                  <a:pt x="64" y="20"/>
                  <a:pt x="64" y="20"/>
                </a:cubicBezTo>
                <a:cubicBezTo>
                  <a:pt x="59" y="15"/>
                  <a:pt x="51" y="11"/>
                  <a:pt x="43" y="11"/>
                </a:cubicBezTo>
                <a:cubicBezTo>
                  <a:pt x="32" y="11"/>
                  <a:pt x="22" y="17"/>
                  <a:pt x="16" y="25"/>
                </a:cubicBezTo>
                <a:cubicBezTo>
                  <a:pt x="17" y="25"/>
                  <a:pt x="18" y="25"/>
                  <a:pt x="18" y="25"/>
                </a:cubicBezTo>
                <a:cubicBezTo>
                  <a:pt x="22" y="25"/>
                  <a:pt x="27" y="25"/>
                  <a:pt x="27" y="25"/>
                </a:cubicBezTo>
                <a:cubicBezTo>
                  <a:pt x="29" y="25"/>
                  <a:pt x="29" y="27"/>
                  <a:pt x="27" y="28"/>
                </a:cubicBezTo>
                <a:cubicBezTo>
                  <a:pt x="27" y="28"/>
                  <a:pt x="25" y="28"/>
                  <a:pt x="23" y="28"/>
                </a:cubicBezTo>
                <a:cubicBezTo>
                  <a:pt x="35" y="61"/>
                  <a:pt x="35" y="61"/>
                  <a:pt x="35" y="61"/>
                </a:cubicBezTo>
                <a:cubicBezTo>
                  <a:pt x="42" y="41"/>
                  <a:pt x="42" y="41"/>
                  <a:pt x="42" y="41"/>
                </a:cubicBezTo>
                <a:cubicBezTo>
                  <a:pt x="37" y="28"/>
                  <a:pt x="37" y="28"/>
                  <a:pt x="37" y="28"/>
                </a:cubicBezTo>
                <a:cubicBezTo>
                  <a:pt x="35" y="28"/>
                  <a:pt x="34" y="28"/>
                  <a:pt x="34" y="28"/>
                </a:cubicBezTo>
                <a:cubicBezTo>
                  <a:pt x="32" y="27"/>
                  <a:pt x="32" y="25"/>
                  <a:pt x="34" y="25"/>
                </a:cubicBezTo>
                <a:cubicBezTo>
                  <a:pt x="34" y="25"/>
                  <a:pt x="39" y="25"/>
                  <a:pt x="42" y="25"/>
                </a:cubicBezTo>
                <a:cubicBezTo>
                  <a:pt x="46" y="25"/>
                  <a:pt x="51" y="25"/>
                  <a:pt x="51" y="25"/>
                </a:cubicBezTo>
                <a:cubicBezTo>
                  <a:pt x="52" y="25"/>
                  <a:pt x="53" y="27"/>
                  <a:pt x="51" y="28"/>
                </a:cubicBezTo>
                <a:cubicBezTo>
                  <a:pt x="51" y="28"/>
                  <a:pt x="49" y="28"/>
                  <a:pt x="47" y="28"/>
                </a:cubicBezTo>
                <a:cubicBezTo>
                  <a:pt x="59" y="61"/>
                  <a:pt x="59" y="61"/>
                  <a:pt x="59" y="61"/>
                </a:cubicBezTo>
                <a:cubicBezTo>
                  <a:pt x="62" y="51"/>
                  <a:pt x="62" y="51"/>
                  <a:pt x="62" y="51"/>
                </a:cubicBezTo>
                <a:cubicBezTo>
                  <a:pt x="63" y="47"/>
                  <a:pt x="64" y="43"/>
                  <a:pt x="64" y="41"/>
                </a:cubicBezTo>
                <a:close/>
                <a:moveTo>
                  <a:pt x="43" y="45"/>
                </a:moveTo>
                <a:cubicBezTo>
                  <a:pt x="34" y="72"/>
                  <a:pt x="34" y="72"/>
                  <a:pt x="34" y="72"/>
                </a:cubicBezTo>
                <a:cubicBezTo>
                  <a:pt x="37" y="73"/>
                  <a:pt x="40" y="73"/>
                  <a:pt x="43" y="73"/>
                </a:cubicBezTo>
                <a:cubicBezTo>
                  <a:pt x="47" y="73"/>
                  <a:pt x="50" y="73"/>
                  <a:pt x="53" y="72"/>
                </a:cubicBezTo>
                <a:cubicBezTo>
                  <a:pt x="53" y="71"/>
                  <a:pt x="53" y="71"/>
                  <a:pt x="53" y="71"/>
                </a:cubicBezTo>
                <a:lnTo>
                  <a:pt x="43" y="45"/>
                </a:lnTo>
                <a:close/>
                <a:moveTo>
                  <a:pt x="71" y="28"/>
                </a:moveTo>
                <a:cubicBezTo>
                  <a:pt x="71" y="29"/>
                  <a:pt x="71" y="30"/>
                  <a:pt x="71" y="31"/>
                </a:cubicBezTo>
                <a:cubicBezTo>
                  <a:pt x="71" y="34"/>
                  <a:pt x="70" y="37"/>
                  <a:pt x="69" y="42"/>
                </a:cubicBezTo>
                <a:cubicBezTo>
                  <a:pt x="59" y="69"/>
                  <a:pt x="59" y="69"/>
                  <a:pt x="59" y="69"/>
                </a:cubicBezTo>
                <a:cubicBezTo>
                  <a:pt x="68" y="64"/>
                  <a:pt x="75" y="54"/>
                  <a:pt x="75" y="42"/>
                </a:cubicBezTo>
                <a:cubicBezTo>
                  <a:pt x="75" y="37"/>
                  <a:pt x="73" y="32"/>
                  <a:pt x="71" y="28"/>
                </a:cubicBezTo>
                <a:close/>
                <a:moveTo>
                  <a:pt x="43" y="0"/>
                </a:moveTo>
                <a:cubicBezTo>
                  <a:pt x="19" y="0"/>
                  <a:pt x="0" y="19"/>
                  <a:pt x="0" y="42"/>
                </a:cubicBezTo>
                <a:cubicBezTo>
                  <a:pt x="0" y="66"/>
                  <a:pt x="19" y="85"/>
                  <a:pt x="43" y="85"/>
                </a:cubicBezTo>
                <a:cubicBezTo>
                  <a:pt x="66" y="85"/>
                  <a:pt x="85" y="66"/>
                  <a:pt x="85" y="42"/>
                </a:cubicBezTo>
                <a:cubicBezTo>
                  <a:pt x="85" y="19"/>
                  <a:pt x="66" y="0"/>
                  <a:pt x="43" y="0"/>
                </a:cubicBezTo>
                <a:close/>
                <a:moveTo>
                  <a:pt x="43" y="79"/>
                </a:moveTo>
                <a:cubicBezTo>
                  <a:pt x="22" y="79"/>
                  <a:pt x="6" y="63"/>
                  <a:pt x="6" y="42"/>
                </a:cubicBezTo>
                <a:cubicBezTo>
                  <a:pt x="6" y="22"/>
                  <a:pt x="22" y="5"/>
                  <a:pt x="43" y="5"/>
                </a:cubicBezTo>
                <a:cubicBezTo>
                  <a:pt x="63" y="5"/>
                  <a:pt x="80" y="22"/>
                  <a:pt x="80" y="42"/>
                </a:cubicBezTo>
                <a:cubicBezTo>
                  <a:pt x="80" y="63"/>
                  <a:pt x="63" y="79"/>
                  <a:pt x="43" y="79"/>
                </a:cubicBez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90" name="Freeform 149"/>
          <p:cNvSpPr/>
          <p:nvPr/>
        </p:nvSpPr>
        <p:spPr bwMode="auto">
          <a:xfrm>
            <a:off x="10667264" y="5271217"/>
            <a:ext cx="273057" cy="270121"/>
          </a:xfrm>
          <a:custGeom>
            <a:avLst/>
            <a:gdLst>
              <a:gd name="T0" fmla="*/ 110 w 114"/>
              <a:gd name="T1" fmla="*/ 90 h 113"/>
              <a:gd name="T2" fmla="*/ 60 w 114"/>
              <a:gd name="T3" fmla="*/ 47 h 113"/>
              <a:gd name="T4" fmla="*/ 64 w 114"/>
              <a:gd name="T5" fmla="*/ 32 h 113"/>
              <a:gd name="T6" fmla="*/ 32 w 114"/>
              <a:gd name="T7" fmla="*/ 0 h 113"/>
              <a:gd name="T8" fmla="*/ 23 w 114"/>
              <a:gd name="T9" fmla="*/ 1 h 113"/>
              <a:gd name="T10" fmla="*/ 41 w 114"/>
              <a:gd name="T11" fmla="*/ 20 h 113"/>
              <a:gd name="T12" fmla="*/ 41 w 114"/>
              <a:gd name="T13" fmla="*/ 30 h 113"/>
              <a:gd name="T14" fmla="*/ 30 w 114"/>
              <a:gd name="T15" fmla="*/ 41 h 113"/>
              <a:gd name="T16" fmla="*/ 20 w 114"/>
              <a:gd name="T17" fmla="*/ 41 h 113"/>
              <a:gd name="T18" fmla="*/ 1 w 114"/>
              <a:gd name="T19" fmla="*/ 23 h 113"/>
              <a:gd name="T20" fmla="*/ 0 w 114"/>
              <a:gd name="T21" fmla="*/ 32 h 113"/>
              <a:gd name="T22" fmla="*/ 32 w 114"/>
              <a:gd name="T23" fmla="*/ 63 h 113"/>
              <a:gd name="T24" fmla="*/ 47 w 114"/>
              <a:gd name="T25" fmla="*/ 60 h 113"/>
              <a:gd name="T26" fmla="*/ 90 w 114"/>
              <a:gd name="T27" fmla="*/ 110 h 113"/>
              <a:gd name="T28" fmla="*/ 100 w 114"/>
              <a:gd name="T29" fmla="*/ 111 h 113"/>
              <a:gd name="T30" fmla="*/ 111 w 114"/>
              <a:gd name="T31" fmla="*/ 100 h 113"/>
              <a:gd name="T32" fmla="*/ 110 w 114"/>
              <a:gd name="T33" fmla="*/ 9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13">
                <a:moveTo>
                  <a:pt x="110" y="90"/>
                </a:moveTo>
                <a:cubicBezTo>
                  <a:pt x="60" y="47"/>
                  <a:pt x="60" y="47"/>
                  <a:pt x="60" y="47"/>
                </a:cubicBezTo>
                <a:cubicBezTo>
                  <a:pt x="62" y="42"/>
                  <a:pt x="64" y="37"/>
                  <a:pt x="64" y="32"/>
                </a:cubicBezTo>
                <a:cubicBezTo>
                  <a:pt x="64" y="14"/>
                  <a:pt x="49" y="0"/>
                  <a:pt x="32" y="0"/>
                </a:cubicBezTo>
                <a:cubicBezTo>
                  <a:pt x="29" y="0"/>
                  <a:pt x="26" y="0"/>
                  <a:pt x="23" y="1"/>
                </a:cubicBezTo>
                <a:cubicBezTo>
                  <a:pt x="41" y="20"/>
                  <a:pt x="41" y="20"/>
                  <a:pt x="41" y="20"/>
                </a:cubicBezTo>
                <a:cubicBezTo>
                  <a:pt x="44" y="22"/>
                  <a:pt x="44" y="27"/>
                  <a:pt x="41" y="30"/>
                </a:cubicBezTo>
                <a:cubicBezTo>
                  <a:pt x="30" y="41"/>
                  <a:pt x="30" y="41"/>
                  <a:pt x="30" y="41"/>
                </a:cubicBezTo>
                <a:cubicBezTo>
                  <a:pt x="27" y="44"/>
                  <a:pt x="23" y="44"/>
                  <a:pt x="20" y="41"/>
                </a:cubicBezTo>
                <a:cubicBezTo>
                  <a:pt x="1" y="23"/>
                  <a:pt x="1" y="23"/>
                  <a:pt x="1" y="23"/>
                </a:cubicBezTo>
                <a:cubicBezTo>
                  <a:pt x="1" y="25"/>
                  <a:pt x="0" y="29"/>
                  <a:pt x="0" y="32"/>
                </a:cubicBezTo>
                <a:cubicBezTo>
                  <a:pt x="0" y="49"/>
                  <a:pt x="14" y="63"/>
                  <a:pt x="32" y="63"/>
                </a:cubicBezTo>
                <a:cubicBezTo>
                  <a:pt x="37" y="63"/>
                  <a:pt x="42" y="62"/>
                  <a:pt x="47" y="60"/>
                </a:cubicBezTo>
                <a:cubicBezTo>
                  <a:pt x="90" y="110"/>
                  <a:pt x="90" y="110"/>
                  <a:pt x="90" y="110"/>
                </a:cubicBezTo>
                <a:cubicBezTo>
                  <a:pt x="93" y="113"/>
                  <a:pt x="97" y="113"/>
                  <a:pt x="100" y="111"/>
                </a:cubicBezTo>
                <a:cubicBezTo>
                  <a:pt x="111" y="100"/>
                  <a:pt x="111" y="100"/>
                  <a:pt x="111" y="100"/>
                </a:cubicBezTo>
                <a:cubicBezTo>
                  <a:pt x="114" y="97"/>
                  <a:pt x="113" y="93"/>
                  <a:pt x="110" y="90"/>
                </a:cubicBez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191" name="Freeform 150"/>
          <p:cNvSpPr>
            <a:spLocks noEditPoints="1"/>
          </p:cNvSpPr>
          <p:nvPr/>
        </p:nvSpPr>
        <p:spPr bwMode="auto">
          <a:xfrm>
            <a:off x="9843689" y="5011371"/>
            <a:ext cx="268654" cy="412522"/>
          </a:xfrm>
          <a:custGeom>
            <a:avLst/>
            <a:gdLst>
              <a:gd name="T0" fmla="*/ 84 w 112"/>
              <a:gd name="T1" fmla="*/ 3 h 172"/>
              <a:gd name="T2" fmla="*/ 111 w 112"/>
              <a:gd name="T3" fmla="*/ 19 h 172"/>
              <a:gd name="T4" fmla="*/ 110 w 112"/>
              <a:gd name="T5" fmla="*/ 33 h 172"/>
              <a:gd name="T6" fmla="*/ 103 w 112"/>
              <a:gd name="T7" fmla="*/ 44 h 172"/>
              <a:gd name="T8" fmla="*/ 65 w 112"/>
              <a:gd name="T9" fmla="*/ 21 h 172"/>
              <a:gd name="T10" fmla="*/ 72 w 112"/>
              <a:gd name="T11" fmla="*/ 10 h 172"/>
              <a:gd name="T12" fmla="*/ 84 w 112"/>
              <a:gd name="T13" fmla="*/ 3 h 172"/>
              <a:gd name="T14" fmla="*/ 0 w 112"/>
              <a:gd name="T15" fmla="*/ 130 h 172"/>
              <a:gd name="T16" fmla="*/ 1 w 112"/>
              <a:gd name="T17" fmla="*/ 172 h 172"/>
              <a:gd name="T18" fmla="*/ 38 w 112"/>
              <a:gd name="T19" fmla="*/ 153 h 172"/>
              <a:gd name="T20" fmla="*/ 98 w 112"/>
              <a:gd name="T21" fmla="*/ 52 h 172"/>
              <a:gd name="T22" fmla="*/ 60 w 112"/>
              <a:gd name="T23" fmla="*/ 29 h 172"/>
              <a:gd name="T24" fmla="*/ 0 w 112"/>
              <a:gd name="T25" fmla="*/ 130 h 172"/>
              <a:gd name="T26" fmla="*/ 76 w 112"/>
              <a:gd name="T27" fmla="*/ 57 h 172"/>
              <a:gd name="T28" fmla="*/ 30 w 112"/>
              <a:gd name="T29" fmla="*/ 134 h 172"/>
              <a:gd name="T30" fmla="*/ 20 w 112"/>
              <a:gd name="T31" fmla="*/ 128 h 172"/>
              <a:gd name="T32" fmla="*/ 66 w 112"/>
              <a:gd name="T33" fmla="*/ 52 h 172"/>
              <a:gd name="T34" fmla="*/ 76 w 112"/>
              <a:gd name="T35" fmla="*/ 5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72">
                <a:moveTo>
                  <a:pt x="84" y="3"/>
                </a:moveTo>
                <a:cubicBezTo>
                  <a:pt x="96" y="0"/>
                  <a:pt x="108" y="7"/>
                  <a:pt x="111" y="19"/>
                </a:cubicBezTo>
                <a:cubicBezTo>
                  <a:pt x="112" y="24"/>
                  <a:pt x="112" y="29"/>
                  <a:pt x="110" y="33"/>
                </a:cubicBezTo>
                <a:cubicBezTo>
                  <a:pt x="103" y="44"/>
                  <a:pt x="103" y="44"/>
                  <a:pt x="103" y="44"/>
                </a:cubicBezTo>
                <a:cubicBezTo>
                  <a:pt x="65" y="21"/>
                  <a:pt x="65" y="21"/>
                  <a:pt x="65" y="21"/>
                </a:cubicBezTo>
                <a:cubicBezTo>
                  <a:pt x="72" y="10"/>
                  <a:pt x="72" y="10"/>
                  <a:pt x="72" y="10"/>
                </a:cubicBezTo>
                <a:cubicBezTo>
                  <a:pt x="75" y="7"/>
                  <a:pt x="79" y="4"/>
                  <a:pt x="84" y="3"/>
                </a:cubicBezTo>
                <a:close/>
                <a:moveTo>
                  <a:pt x="0" y="130"/>
                </a:moveTo>
                <a:cubicBezTo>
                  <a:pt x="1" y="172"/>
                  <a:pt x="1" y="172"/>
                  <a:pt x="1" y="172"/>
                </a:cubicBezTo>
                <a:cubicBezTo>
                  <a:pt x="38" y="153"/>
                  <a:pt x="38" y="153"/>
                  <a:pt x="38" y="153"/>
                </a:cubicBezTo>
                <a:cubicBezTo>
                  <a:pt x="98" y="52"/>
                  <a:pt x="98" y="52"/>
                  <a:pt x="98" y="52"/>
                </a:cubicBezTo>
                <a:cubicBezTo>
                  <a:pt x="60" y="29"/>
                  <a:pt x="60" y="29"/>
                  <a:pt x="60" y="29"/>
                </a:cubicBezTo>
                <a:lnTo>
                  <a:pt x="0" y="130"/>
                </a:lnTo>
                <a:close/>
                <a:moveTo>
                  <a:pt x="76" y="57"/>
                </a:moveTo>
                <a:cubicBezTo>
                  <a:pt x="30" y="134"/>
                  <a:pt x="30" y="134"/>
                  <a:pt x="30" y="134"/>
                </a:cubicBezTo>
                <a:cubicBezTo>
                  <a:pt x="20" y="128"/>
                  <a:pt x="20" y="128"/>
                  <a:pt x="20" y="128"/>
                </a:cubicBezTo>
                <a:cubicBezTo>
                  <a:pt x="66" y="52"/>
                  <a:pt x="66" y="52"/>
                  <a:pt x="66" y="52"/>
                </a:cubicBezTo>
                <a:lnTo>
                  <a:pt x="76" y="57"/>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92" name="Freeform 151"/>
          <p:cNvSpPr>
            <a:spLocks noEditPoints="1"/>
          </p:cNvSpPr>
          <p:nvPr/>
        </p:nvSpPr>
        <p:spPr bwMode="auto">
          <a:xfrm>
            <a:off x="10165191" y="5026051"/>
            <a:ext cx="229016" cy="261313"/>
          </a:xfrm>
          <a:custGeom>
            <a:avLst/>
            <a:gdLst>
              <a:gd name="T0" fmla="*/ 40 w 95"/>
              <a:gd name="T1" fmla="*/ 61 h 109"/>
              <a:gd name="T2" fmla="*/ 34 w 95"/>
              <a:gd name="T3" fmla="*/ 54 h 109"/>
              <a:gd name="T4" fmla="*/ 13 w 95"/>
              <a:gd name="T5" fmla="*/ 75 h 109"/>
              <a:gd name="T6" fmla="*/ 34 w 95"/>
              <a:gd name="T7" fmla="*/ 95 h 109"/>
              <a:gd name="T8" fmla="*/ 40 w 95"/>
              <a:gd name="T9" fmla="*/ 88 h 109"/>
              <a:gd name="T10" fmla="*/ 27 w 95"/>
              <a:gd name="T11" fmla="*/ 75 h 109"/>
              <a:gd name="T12" fmla="*/ 40 w 95"/>
              <a:gd name="T13" fmla="*/ 61 h 109"/>
              <a:gd name="T14" fmla="*/ 54 w 95"/>
              <a:gd name="T15" fmla="*/ 88 h 109"/>
              <a:gd name="T16" fmla="*/ 61 w 95"/>
              <a:gd name="T17" fmla="*/ 95 h 109"/>
              <a:gd name="T18" fmla="*/ 81 w 95"/>
              <a:gd name="T19" fmla="*/ 75 h 109"/>
              <a:gd name="T20" fmla="*/ 61 w 95"/>
              <a:gd name="T21" fmla="*/ 54 h 109"/>
              <a:gd name="T22" fmla="*/ 54 w 95"/>
              <a:gd name="T23" fmla="*/ 61 h 109"/>
              <a:gd name="T24" fmla="*/ 68 w 95"/>
              <a:gd name="T25" fmla="*/ 75 h 109"/>
              <a:gd name="T26" fmla="*/ 54 w 95"/>
              <a:gd name="T27" fmla="*/ 88 h 109"/>
              <a:gd name="T28" fmla="*/ 89 w 95"/>
              <a:gd name="T29" fmla="*/ 21 h 109"/>
              <a:gd name="T30" fmla="*/ 74 w 95"/>
              <a:gd name="T31" fmla="*/ 6 h 109"/>
              <a:gd name="T32" fmla="*/ 59 w 95"/>
              <a:gd name="T33" fmla="*/ 0 h 109"/>
              <a:gd name="T34" fmla="*/ 8 w 95"/>
              <a:gd name="T35" fmla="*/ 0 h 109"/>
              <a:gd name="T36" fmla="*/ 0 w 95"/>
              <a:gd name="T37" fmla="*/ 8 h 109"/>
              <a:gd name="T38" fmla="*/ 0 w 95"/>
              <a:gd name="T39" fmla="*/ 100 h 109"/>
              <a:gd name="T40" fmla="*/ 8 w 95"/>
              <a:gd name="T41" fmla="*/ 109 h 109"/>
              <a:gd name="T42" fmla="*/ 86 w 95"/>
              <a:gd name="T43" fmla="*/ 109 h 109"/>
              <a:gd name="T44" fmla="*/ 95 w 95"/>
              <a:gd name="T45" fmla="*/ 100 h 109"/>
              <a:gd name="T46" fmla="*/ 95 w 95"/>
              <a:gd name="T47" fmla="*/ 36 h 109"/>
              <a:gd name="T48" fmla="*/ 89 w 95"/>
              <a:gd name="T49" fmla="*/ 21 h 109"/>
              <a:gd name="T50" fmla="*/ 84 w 95"/>
              <a:gd name="T51" fmla="*/ 26 h 109"/>
              <a:gd name="T52" fmla="*/ 85 w 95"/>
              <a:gd name="T53" fmla="*/ 27 h 109"/>
              <a:gd name="T54" fmla="*/ 68 w 95"/>
              <a:gd name="T55" fmla="*/ 27 h 109"/>
              <a:gd name="T56" fmla="*/ 68 w 95"/>
              <a:gd name="T57" fmla="*/ 10 h 109"/>
              <a:gd name="T58" fmla="*/ 69 w 95"/>
              <a:gd name="T59" fmla="*/ 11 h 109"/>
              <a:gd name="T60" fmla="*/ 84 w 95"/>
              <a:gd name="T61" fmla="*/ 26 h 109"/>
              <a:gd name="T62" fmla="*/ 88 w 95"/>
              <a:gd name="T63" fmla="*/ 100 h 109"/>
              <a:gd name="T64" fmla="*/ 86 w 95"/>
              <a:gd name="T65" fmla="*/ 102 h 109"/>
              <a:gd name="T66" fmla="*/ 8 w 95"/>
              <a:gd name="T67" fmla="*/ 102 h 109"/>
              <a:gd name="T68" fmla="*/ 6 w 95"/>
              <a:gd name="T69" fmla="*/ 100 h 109"/>
              <a:gd name="T70" fmla="*/ 6 w 95"/>
              <a:gd name="T71" fmla="*/ 8 h 109"/>
              <a:gd name="T72" fmla="*/ 8 w 95"/>
              <a:gd name="T73" fmla="*/ 7 h 109"/>
              <a:gd name="T74" fmla="*/ 59 w 95"/>
              <a:gd name="T75" fmla="*/ 7 h 109"/>
              <a:gd name="T76" fmla="*/ 61 w 95"/>
              <a:gd name="T77" fmla="*/ 7 h 109"/>
              <a:gd name="T78" fmla="*/ 61 w 95"/>
              <a:gd name="T79" fmla="*/ 34 h 109"/>
              <a:gd name="T80" fmla="*/ 88 w 95"/>
              <a:gd name="T81" fmla="*/ 34 h 109"/>
              <a:gd name="T82" fmla="*/ 88 w 95"/>
              <a:gd name="T83" fmla="*/ 36 h 109"/>
              <a:gd name="T84" fmla="*/ 88 w 95"/>
              <a:gd name="T8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109">
                <a:moveTo>
                  <a:pt x="40" y="61"/>
                </a:moveTo>
                <a:cubicBezTo>
                  <a:pt x="34" y="54"/>
                  <a:pt x="34" y="54"/>
                  <a:pt x="34" y="54"/>
                </a:cubicBezTo>
                <a:cubicBezTo>
                  <a:pt x="13" y="75"/>
                  <a:pt x="13" y="75"/>
                  <a:pt x="13" y="75"/>
                </a:cubicBezTo>
                <a:cubicBezTo>
                  <a:pt x="34" y="95"/>
                  <a:pt x="34" y="95"/>
                  <a:pt x="34" y="95"/>
                </a:cubicBezTo>
                <a:cubicBezTo>
                  <a:pt x="40" y="88"/>
                  <a:pt x="40" y="88"/>
                  <a:pt x="40" y="88"/>
                </a:cubicBezTo>
                <a:cubicBezTo>
                  <a:pt x="27" y="75"/>
                  <a:pt x="27" y="75"/>
                  <a:pt x="27" y="75"/>
                </a:cubicBezTo>
                <a:lnTo>
                  <a:pt x="40" y="61"/>
                </a:lnTo>
                <a:close/>
                <a:moveTo>
                  <a:pt x="54" y="88"/>
                </a:moveTo>
                <a:cubicBezTo>
                  <a:pt x="61" y="95"/>
                  <a:pt x="61" y="95"/>
                  <a:pt x="61" y="95"/>
                </a:cubicBezTo>
                <a:cubicBezTo>
                  <a:pt x="81" y="75"/>
                  <a:pt x="81" y="75"/>
                  <a:pt x="81" y="75"/>
                </a:cubicBezTo>
                <a:cubicBezTo>
                  <a:pt x="61" y="54"/>
                  <a:pt x="61" y="54"/>
                  <a:pt x="61" y="54"/>
                </a:cubicBezTo>
                <a:cubicBezTo>
                  <a:pt x="54" y="61"/>
                  <a:pt x="54" y="61"/>
                  <a:pt x="54" y="61"/>
                </a:cubicBezTo>
                <a:cubicBezTo>
                  <a:pt x="68" y="75"/>
                  <a:pt x="68" y="75"/>
                  <a:pt x="68" y="75"/>
                </a:cubicBezTo>
                <a:lnTo>
                  <a:pt x="54" y="88"/>
                </a:lnTo>
                <a:close/>
                <a:moveTo>
                  <a:pt x="89" y="21"/>
                </a:moveTo>
                <a:cubicBezTo>
                  <a:pt x="74" y="6"/>
                  <a:pt x="74" y="6"/>
                  <a:pt x="74" y="6"/>
                </a:cubicBezTo>
                <a:cubicBezTo>
                  <a:pt x="70" y="3"/>
                  <a:pt x="64" y="0"/>
                  <a:pt x="59" y="0"/>
                </a:cubicBezTo>
                <a:cubicBezTo>
                  <a:pt x="8" y="0"/>
                  <a:pt x="8" y="0"/>
                  <a:pt x="8" y="0"/>
                </a:cubicBezTo>
                <a:cubicBezTo>
                  <a:pt x="3" y="0"/>
                  <a:pt x="0" y="4"/>
                  <a:pt x="0" y="8"/>
                </a:cubicBezTo>
                <a:cubicBezTo>
                  <a:pt x="0" y="100"/>
                  <a:pt x="0" y="100"/>
                  <a:pt x="0" y="100"/>
                </a:cubicBezTo>
                <a:cubicBezTo>
                  <a:pt x="0" y="105"/>
                  <a:pt x="3" y="109"/>
                  <a:pt x="8" y="109"/>
                </a:cubicBezTo>
                <a:cubicBezTo>
                  <a:pt x="86" y="109"/>
                  <a:pt x="86" y="109"/>
                  <a:pt x="86" y="109"/>
                </a:cubicBezTo>
                <a:cubicBezTo>
                  <a:pt x="91" y="109"/>
                  <a:pt x="95" y="105"/>
                  <a:pt x="95" y="100"/>
                </a:cubicBezTo>
                <a:cubicBezTo>
                  <a:pt x="95" y="36"/>
                  <a:pt x="95" y="36"/>
                  <a:pt x="95" y="36"/>
                </a:cubicBezTo>
                <a:cubicBezTo>
                  <a:pt x="95" y="31"/>
                  <a:pt x="92" y="24"/>
                  <a:pt x="89" y="21"/>
                </a:cubicBezTo>
                <a:close/>
                <a:moveTo>
                  <a:pt x="84" y="26"/>
                </a:moveTo>
                <a:cubicBezTo>
                  <a:pt x="84" y="26"/>
                  <a:pt x="85" y="27"/>
                  <a:pt x="85" y="27"/>
                </a:cubicBezTo>
                <a:cubicBezTo>
                  <a:pt x="68" y="27"/>
                  <a:pt x="68" y="27"/>
                  <a:pt x="68" y="27"/>
                </a:cubicBezTo>
                <a:cubicBezTo>
                  <a:pt x="68" y="10"/>
                  <a:pt x="68" y="10"/>
                  <a:pt x="68" y="10"/>
                </a:cubicBezTo>
                <a:cubicBezTo>
                  <a:pt x="68" y="10"/>
                  <a:pt x="68" y="10"/>
                  <a:pt x="69" y="11"/>
                </a:cubicBezTo>
                <a:lnTo>
                  <a:pt x="84" y="26"/>
                </a:lnTo>
                <a:close/>
                <a:moveTo>
                  <a:pt x="88" y="100"/>
                </a:moveTo>
                <a:cubicBezTo>
                  <a:pt x="88" y="101"/>
                  <a:pt x="87" y="102"/>
                  <a:pt x="86" y="102"/>
                </a:cubicBezTo>
                <a:cubicBezTo>
                  <a:pt x="8" y="102"/>
                  <a:pt x="8" y="102"/>
                  <a:pt x="8" y="102"/>
                </a:cubicBezTo>
                <a:cubicBezTo>
                  <a:pt x="7" y="102"/>
                  <a:pt x="6" y="101"/>
                  <a:pt x="6" y="100"/>
                </a:cubicBezTo>
                <a:cubicBezTo>
                  <a:pt x="6" y="8"/>
                  <a:pt x="6" y="8"/>
                  <a:pt x="6" y="8"/>
                </a:cubicBezTo>
                <a:cubicBezTo>
                  <a:pt x="6" y="7"/>
                  <a:pt x="7" y="7"/>
                  <a:pt x="8" y="7"/>
                </a:cubicBezTo>
                <a:cubicBezTo>
                  <a:pt x="59" y="7"/>
                  <a:pt x="59" y="7"/>
                  <a:pt x="59" y="7"/>
                </a:cubicBezTo>
                <a:cubicBezTo>
                  <a:pt x="60" y="7"/>
                  <a:pt x="60" y="7"/>
                  <a:pt x="61" y="7"/>
                </a:cubicBezTo>
                <a:cubicBezTo>
                  <a:pt x="61" y="34"/>
                  <a:pt x="61" y="34"/>
                  <a:pt x="61" y="34"/>
                </a:cubicBezTo>
                <a:cubicBezTo>
                  <a:pt x="88" y="34"/>
                  <a:pt x="88" y="34"/>
                  <a:pt x="88" y="34"/>
                </a:cubicBezTo>
                <a:cubicBezTo>
                  <a:pt x="88" y="34"/>
                  <a:pt x="88" y="35"/>
                  <a:pt x="88" y="36"/>
                </a:cubicBezTo>
                <a:lnTo>
                  <a:pt x="88" y="100"/>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93" name="Freeform 152"/>
          <p:cNvSpPr>
            <a:spLocks noEditPoints="1"/>
          </p:cNvSpPr>
          <p:nvPr/>
        </p:nvSpPr>
        <p:spPr bwMode="auto">
          <a:xfrm>
            <a:off x="9745328" y="2514216"/>
            <a:ext cx="300951" cy="223144"/>
          </a:xfrm>
          <a:custGeom>
            <a:avLst/>
            <a:gdLst>
              <a:gd name="T0" fmla="*/ 101 w 125"/>
              <a:gd name="T1" fmla="*/ 0 h 93"/>
              <a:gd name="T2" fmla="*/ 23 w 125"/>
              <a:gd name="T3" fmla="*/ 0 h 93"/>
              <a:gd name="T4" fmla="*/ 0 w 125"/>
              <a:gd name="T5" fmla="*/ 23 h 93"/>
              <a:gd name="T6" fmla="*/ 0 w 125"/>
              <a:gd name="T7" fmla="*/ 70 h 93"/>
              <a:gd name="T8" fmla="*/ 23 w 125"/>
              <a:gd name="T9" fmla="*/ 93 h 93"/>
              <a:gd name="T10" fmla="*/ 101 w 125"/>
              <a:gd name="T11" fmla="*/ 93 h 93"/>
              <a:gd name="T12" fmla="*/ 125 w 125"/>
              <a:gd name="T13" fmla="*/ 70 h 93"/>
              <a:gd name="T14" fmla="*/ 125 w 125"/>
              <a:gd name="T15" fmla="*/ 23 h 93"/>
              <a:gd name="T16" fmla="*/ 101 w 125"/>
              <a:gd name="T17" fmla="*/ 0 h 93"/>
              <a:gd name="T18" fmla="*/ 47 w 125"/>
              <a:gd name="T19" fmla="*/ 78 h 93"/>
              <a:gd name="T20" fmla="*/ 47 w 125"/>
              <a:gd name="T21" fmla="*/ 15 h 93"/>
              <a:gd name="T22" fmla="*/ 86 w 125"/>
              <a:gd name="T23" fmla="*/ 46 h 93"/>
              <a:gd name="T24" fmla="*/ 47 w 125"/>
              <a:gd name="T25"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93">
                <a:moveTo>
                  <a:pt x="101" y="0"/>
                </a:moveTo>
                <a:cubicBezTo>
                  <a:pt x="23" y="0"/>
                  <a:pt x="23" y="0"/>
                  <a:pt x="23" y="0"/>
                </a:cubicBezTo>
                <a:cubicBezTo>
                  <a:pt x="11" y="0"/>
                  <a:pt x="0" y="10"/>
                  <a:pt x="0" y="23"/>
                </a:cubicBezTo>
                <a:cubicBezTo>
                  <a:pt x="0" y="70"/>
                  <a:pt x="0" y="70"/>
                  <a:pt x="0" y="70"/>
                </a:cubicBezTo>
                <a:cubicBezTo>
                  <a:pt x="0" y="83"/>
                  <a:pt x="11" y="93"/>
                  <a:pt x="23" y="93"/>
                </a:cubicBezTo>
                <a:cubicBezTo>
                  <a:pt x="101" y="93"/>
                  <a:pt x="101" y="93"/>
                  <a:pt x="101" y="93"/>
                </a:cubicBezTo>
                <a:cubicBezTo>
                  <a:pt x="114" y="93"/>
                  <a:pt x="125" y="83"/>
                  <a:pt x="125" y="70"/>
                </a:cubicBezTo>
                <a:cubicBezTo>
                  <a:pt x="125" y="23"/>
                  <a:pt x="125" y="23"/>
                  <a:pt x="125" y="23"/>
                </a:cubicBezTo>
                <a:cubicBezTo>
                  <a:pt x="125" y="10"/>
                  <a:pt x="114" y="0"/>
                  <a:pt x="101" y="0"/>
                </a:cubicBezTo>
                <a:close/>
                <a:moveTo>
                  <a:pt x="47" y="78"/>
                </a:moveTo>
                <a:cubicBezTo>
                  <a:pt x="47" y="15"/>
                  <a:pt x="47" y="15"/>
                  <a:pt x="47" y="15"/>
                </a:cubicBezTo>
                <a:cubicBezTo>
                  <a:pt x="86" y="46"/>
                  <a:pt x="86" y="46"/>
                  <a:pt x="86" y="46"/>
                </a:cubicBezTo>
                <a:lnTo>
                  <a:pt x="47" y="78"/>
                </a:ln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194" name="Freeform 153"/>
          <p:cNvSpPr>
            <a:spLocks noEditPoints="1"/>
          </p:cNvSpPr>
          <p:nvPr/>
        </p:nvSpPr>
        <p:spPr bwMode="auto">
          <a:xfrm>
            <a:off x="9373912" y="4325791"/>
            <a:ext cx="155614" cy="158549"/>
          </a:xfrm>
          <a:custGeom>
            <a:avLst/>
            <a:gdLst>
              <a:gd name="T0" fmla="*/ 61 w 65"/>
              <a:gd name="T1" fmla="*/ 19 h 66"/>
              <a:gd name="T2" fmla="*/ 47 w 65"/>
              <a:gd name="T3" fmla="*/ 4 h 66"/>
              <a:gd name="T4" fmla="*/ 51 w 65"/>
              <a:gd name="T5" fmla="*/ 0 h 66"/>
              <a:gd name="T6" fmla="*/ 65 w 65"/>
              <a:gd name="T7" fmla="*/ 15 h 66"/>
              <a:gd name="T8" fmla="*/ 61 w 65"/>
              <a:gd name="T9" fmla="*/ 19 h 66"/>
              <a:gd name="T10" fmla="*/ 57 w 65"/>
              <a:gd name="T11" fmla="*/ 23 h 66"/>
              <a:gd name="T12" fmla="*/ 55 w 65"/>
              <a:gd name="T13" fmla="*/ 46 h 66"/>
              <a:gd name="T14" fmla="*/ 10 w 65"/>
              <a:gd name="T15" fmla="*/ 66 h 66"/>
              <a:gd name="T16" fmla="*/ 6 w 65"/>
              <a:gd name="T17" fmla="*/ 63 h 66"/>
              <a:gd name="T18" fmla="*/ 24 w 65"/>
              <a:gd name="T19" fmla="*/ 45 h 66"/>
              <a:gd name="T20" fmla="*/ 26 w 65"/>
              <a:gd name="T21" fmla="*/ 46 h 66"/>
              <a:gd name="T22" fmla="*/ 32 w 65"/>
              <a:gd name="T23" fmla="*/ 39 h 66"/>
              <a:gd name="T24" fmla="*/ 26 w 65"/>
              <a:gd name="T25" fmla="*/ 33 h 66"/>
              <a:gd name="T26" fmla="*/ 20 w 65"/>
              <a:gd name="T27" fmla="*/ 39 h 66"/>
              <a:gd name="T28" fmla="*/ 21 w 65"/>
              <a:gd name="T29" fmla="*/ 42 h 66"/>
              <a:gd name="T30" fmla="*/ 3 w 65"/>
              <a:gd name="T31" fmla="*/ 59 h 66"/>
              <a:gd name="T32" fmla="*/ 0 w 65"/>
              <a:gd name="T33" fmla="*/ 56 h 66"/>
              <a:gd name="T34" fmla="*/ 20 w 65"/>
              <a:gd name="T35" fmla="*/ 10 h 66"/>
              <a:gd name="T36" fmla="*/ 43 w 65"/>
              <a:gd name="T37" fmla="*/ 8 h 66"/>
              <a:gd name="T38" fmla="*/ 57 w 65"/>
              <a:gd name="T39"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6">
                <a:moveTo>
                  <a:pt x="61" y="19"/>
                </a:moveTo>
                <a:cubicBezTo>
                  <a:pt x="47" y="4"/>
                  <a:pt x="47" y="4"/>
                  <a:pt x="47" y="4"/>
                </a:cubicBezTo>
                <a:cubicBezTo>
                  <a:pt x="51" y="0"/>
                  <a:pt x="51" y="0"/>
                  <a:pt x="51" y="0"/>
                </a:cubicBezTo>
                <a:cubicBezTo>
                  <a:pt x="65" y="15"/>
                  <a:pt x="65" y="15"/>
                  <a:pt x="65" y="15"/>
                </a:cubicBezTo>
                <a:lnTo>
                  <a:pt x="61" y="19"/>
                </a:lnTo>
                <a:close/>
                <a:moveTo>
                  <a:pt x="57" y="23"/>
                </a:moveTo>
                <a:cubicBezTo>
                  <a:pt x="55" y="46"/>
                  <a:pt x="55" y="46"/>
                  <a:pt x="55" y="46"/>
                </a:cubicBezTo>
                <a:cubicBezTo>
                  <a:pt x="37" y="46"/>
                  <a:pt x="10" y="66"/>
                  <a:pt x="10" y="66"/>
                </a:cubicBezTo>
                <a:cubicBezTo>
                  <a:pt x="6" y="63"/>
                  <a:pt x="6" y="63"/>
                  <a:pt x="6" y="63"/>
                </a:cubicBezTo>
                <a:cubicBezTo>
                  <a:pt x="24" y="45"/>
                  <a:pt x="24" y="45"/>
                  <a:pt x="24" y="45"/>
                </a:cubicBezTo>
                <a:cubicBezTo>
                  <a:pt x="25" y="45"/>
                  <a:pt x="25" y="46"/>
                  <a:pt x="26" y="46"/>
                </a:cubicBezTo>
                <a:cubicBezTo>
                  <a:pt x="30" y="46"/>
                  <a:pt x="32" y="43"/>
                  <a:pt x="32" y="39"/>
                </a:cubicBezTo>
                <a:cubicBezTo>
                  <a:pt x="32" y="36"/>
                  <a:pt x="30" y="33"/>
                  <a:pt x="26" y="33"/>
                </a:cubicBezTo>
                <a:cubicBezTo>
                  <a:pt x="23" y="33"/>
                  <a:pt x="20" y="36"/>
                  <a:pt x="20" y="39"/>
                </a:cubicBezTo>
                <a:cubicBezTo>
                  <a:pt x="20" y="40"/>
                  <a:pt x="20" y="41"/>
                  <a:pt x="21" y="42"/>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95" name="Freeform 154"/>
          <p:cNvSpPr/>
          <p:nvPr/>
        </p:nvSpPr>
        <p:spPr bwMode="auto">
          <a:xfrm>
            <a:off x="9667522" y="4097294"/>
            <a:ext cx="209932" cy="201122"/>
          </a:xfrm>
          <a:custGeom>
            <a:avLst/>
            <a:gdLst>
              <a:gd name="T0" fmla="*/ 55 w 88"/>
              <a:gd name="T1" fmla="*/ 59 h 84"/>
              <a:gd name="T2" fmla="*/ 53 w 88"/>
              <a:gd name="T3" fmla="*/ 53 h 84"/>
              <a:gd name="T4" fmla="*/ 61 w 88"/>
              <a:gd name="T5" fmla="*/ 38 h 84"/>
              <a:gd name="T6" fmla="*/ 63 w 88"/>
              <a:gd name="T7" fmla="*/ 26 h 84"/>
              <a:gd name="T8" fmla="*/ 44 w 88"/>
              <a:gd name="T9" fmla="*/ 0 h 84"/>
              <a:gd name="T10" fmla="*/ 25 w 88"/>
              <a:gd name="T11" fmla="*/ 26 h 84"/>
              <a:gd name="T12" fmla="*/ 28 w 88"/>
              <a:gd name="T13" fmla="*/ 38 h 84"/>
              <a:gd name="T14" fmla="*/ 36 w 88"/>
              <a:gd name="T15" fmla="*/ 53 h 84"/>
              <a:gd name="T16" fmla="*/ 33 w 88"/>
              <a:gd name="T17" fmla="*/ 59 h 84"/>
              <a:gd name="T18" fmla="*/ 0 w 88"/>
              <a:gd name="T19" fmla="*/ 84 h 84"/>
              <a:gd name="T20" fmla="*/ 44 w 88"/>
              <a:gd name="T21" fmla="*/ 84 h 84"/>
              <a:gd name="T22" fmla="*/ 88 w 88"/>
              <a:gd name="T23" fmla="*/ 84 h 84"/>
              <a:gd name="T24" fmla="*/ 55 w 88"/>
              <a:gd name="T2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4">
                <a:moveTo>
                  <a:pt x="55" y="59"/>
                </a:moveTo>
                <a:cubicBezTo>
                  <a:pt x="53" y="59"/>
                  <a:pt x="53" y="53"/>
                  <a:pt x="53" y="53"/>
                </a:cubicBezTo>
                <a:cubicBezTo>
                  <a:pt x="53" y="53"/>
                  <a:pt x="59" y="46"/>
                  <a:pt x="61" y="38"/>
                </a:cubicBezTo>
                <a:cubicBezTo>
                  <a:pt x="64" y="38"/>
                  <a:pt x="67" y="29"/>
                  <a:pt x="63" y="26"/>
                </a:cubicBezTo>
                <a:cubicBezTo>
                  <a:pt x="63" y="22"/>
                  <a:pt x="68" y="0"/>
                  <a:pt x="44" y="0"/>
                </a:cubicBezTo>
                <a:cubicBezTo>
                  <a:pt x="21" y="0"/>
                  <a:pt x="25" y="22"/>
                  <a:pt x="25" y="26"/>
                </a:cubicBezTo>
                <a:cubicBezTo>
                  <a:pt x="22" y="29"/>
                  <a:pt x="24" y="38"/>
                  <a:pt x="28" y="38"/>
                </a:cubicBezTo>
                <a:cubicBezTo>
                  <a:pt x="29" y="46"/>
                  <a:pt x="36" y="53"/>
                  <a:pt x="36" y="53"/>
                </a:cubicBezTo>
                <a:cubicBezTo>
                  <a:pt x="36" y="53"/>
                  <a:pt x="35" y="59"/>
                  <a:pt x="33" y="59"/>
                </a:cubicBezTo>
                <a:cubicBezTo>
                  <a:pt x="26" y="60"/>
                  <a:pt x="0" y="72"/>
                  <a:pt x="0" y="84"/>
                </a:cubicBezTo>
                <a:cubicBezTo>
                  <a:pt x="44" y="84"/>
                  <a:pt x="44" y="84"/>
                  <a:pt x="44" y="84"/>
                </a:cubicBezTo>
                <a:cubicBezTo>
                  <a:pt x="88" y="84"/>
                  <a:pt x="88" y="84"/>
                  <a:pt x="88" y="84"/>
                </a:cubicBezTo>
                <a:cubicBezTo>
                  <a:pt x="88" y="72"/>
                  <a:pt x="62" y="60"/>
                  <a:pt x="55" y="59"/>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96" name="Freeform 155"/>
          <p:cNvSpPr>
            <a:spLocks noEditPoints="1"/>
          </p:cNvSpPr>
          <p:nvPr/>
        </p:nvSpPr>
        <p:spPr bwMode="auto">
          <a:xfrm>
            <a:off x="9002495" y="4491680"/>
            <a:ext cx="196719" cy="196719"/>
          </a:xfrm>
          <a:custGeom>
            <a:avLst/>
            <a:gdLst>
              <a:gd name="T0" fmla="*/ 0 w 82"/>
              <a:gd name="T1" fmla="*/ 41 h 82"/>
              <a:gd name="T2" fmla="*/ 82 w 82"/>
              <a:gd name="T3" fmla="*/ 41 h 82"/>
              <a:gd name="T4" fmla="*/ 64 w 82"/>
              <a:gd name="T5" fmla="*/ 55 h 82"/>
              <a:gd name="T6" fmla="*/ 77 w 82"/>
              <a:gd name="T7" fmla="*/ 44 h 82"/>
              <a:gd name="T8" fmla="*/ 64 w 82"/>
              <a:gd name="T9" fmla="*/ 55 h 82"/>
              <a:gd name="T10" fmla="*/ 16 w 82"/>
              <a:gd name="T11" fmla="*/ 38 h 82"/>
              <a:gd name="T12" fmla="*/ 8 w 82"/>
              <a:gd name="T13" fmla="*/ 27 h 82"/>
              <a:gd name="T14" fmla="*/ 59 w 82"/>
              <a:gd name="T15" fmla="*/ 27 h 82"/>
              <a:gd name="T16" fmla="*/ 44 w 82"/>
              <a:gd name="T17" fmla="*/ 38 h 82"/>
              <a:gd name="T18" fmla="*/ 59 w 82"/>
              <a:gd name="T19" fmla="*/ 27 h 82"/>
              <a:gd name="T20" fmla="*/ 44 w 82"/>
              <a:gd name="T21" fmla="*/ 5 h 82"/>
              <a:gd name="T22" fmla="*/ 54 w 82"/>
              <a:gd name="T23" fmla="*/ 14 h 82"/>
              <a:gd name="T24" fmla="*/ 44 w 82"/>
              <a:gd name="T25" fmla="*/ 22 h 82"/>
              <a:gd name="T26" fmla="*/ 35 w 82"/>
              <a:gd name="T27" fmla="*/ 7 h 82"/>
              <a:gd name="T28" fmla="*/ 38 w 82"/>
              <a:gd name="T29" fmla="*/ 22 h 82"/>
              <a:gd name="T30" fmla="*/ 28 w 82"/>
              <a:gd name="T31" fmla="*/ 14 h 82"/>
              <a:gd name="T32" fmla="*/ 38 w 82"/>
              <a:gd name="T33" fmla="*/ 38 h 82"/>
              <a:gd name="T34" fmla="*/ 23 w 82"/>
              <a:gd name="T35" fmla="*/ 27 h 82"/>
              <a:gd name="T36" fmla="*/ 8 w 82"/>
              <a:gd name="T37" fmla="*/ 55 h 82"/>
              <a:gd name="T38" fmla="*/ 16 w 82"/>
              <a:gd name="T39" fmla="*/ 44 h 82"/>
              <a:gd name="T40" fmla="*/ 8 w 82"/>
              <a:gd name="T41" fmla="*/ 55 h 82"/>
              <a:gd name="T42" fmla="*/ 38 w 82"/>
              <a:gd name="T43" fmla="*/ 44 h 82"/>
              <a:gd name="T44" fmla="*/ 23 w 82"/>
              <a:gd name="T45" fmla="*/ 55 h 82"/>
              <a:gd name="T46" fmla="*/ 38 w 82"/>
              <a:gd name="T47" fmla="*/ 60 h 82"/>
              <a:gd name="T48" fmla="*/ 35 w 82"/>
              <a:gd name="T49" fmla="*/ 74 h 82"/>
              <a:gd name="T50" fmla="*/ 25 w 82"/>
              <a:gd name="T51" fmla="*/ 60 h 82"/>
              <a:gd name="T52" fmla="*/ 54 w 82"/>
              <a:gd name="T53" fmla="*/ 67 h 82"/>
              <a:gd name="T54" fmla="*/ 44 w 82"/>
              <a:gd name="T55" fmla="*/ 76 h 82"/>
              <a:gd name="T56" fmla="*/ 57 w 82"/>
              <a:gd name="T57" fmla="*/ 60 h 82"/>
              <a:gd name="T58" fmla="*/ 44 w 82"/>
              <a:gd name="T59" fmla="*/ 55 h 82"/>
              <a:gd name="T60" fmla="*/ 60 w 82"/>
              <a:gd name="T61" fmla="*/ 44 h 82"/>
              <a:gd name="T62" fmla="*/ 44 w 82"/>
              <a:gd name="T63" fmla="*/ 55 h 82"/>
              <a:gd name="T64" fmla="*/ 64 w 82"/>
              <a:gd name="T65" fmla="*/ 27 h 82"/>
              <a:gd name="T66" fmla="*/ 77 w 82"/>
              <a:gd name="T67" fmla="*/ 38 h 82"/>
              <a:gd name="T68" fmla="*/ 71 w 82"/>
              <a:gd name="T69" fmla="*/ 22 h 82"/>
              <a:gd name="T70" fmla="*/ 57 w 82"/>
              <a:gd name="T71" fmla="*/ 9 h 82"/>
              <a:gd name="T72" fmla="*/ 71 w 82"/>
              <a:gd name="T73" fmla="*/ 22 h 82"/>
              <a:gd name="T74" fmla="*/ 26 w 82"/>
              <a:gd name="T75" fmla="*/ 9 h 82"/>
              <a:gd name="T76" fmla="*/ 11 w 82"/>
              <a:gd name="T77" fmla="*/ 22 h 82"/>
              <a:gd name="T78" fmla="*/ 11 w 82"/>
              <a:gd name="T79" fmla="*/ 60 h 82"/>
              <a:gd name="T80" fmla="*/ 26 w 82"/>
              <a:gd name="T81" fmla="*/ 73 h 82"/>
              <a:gd name="T82" fmla="*/ 11 w 82"/>
              <a:gd name="T83" fmla="*/ 60 h 82"/>
              <a:gd name="T84" fmla="*/ 57 w 82"/>
              <a:gd name="T85" fmla="*/ 73 h 82"/>
              <a:gd name="T86" fmla="*/ 71 w 82"/>
              <a:gd name="T87"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 h="82">
                <a:moveTo>
                  <a:pt x="41" y="0"/>
                </a:moveTo>
                <a:cubicBezTo>
                  <a:pt x="18" y="0"/>
                  <a:pt x="0" y="18"/>
                  <a:pt x="0" y="41"/>
                </a:cubicBezTo>
                <a:cubicBezTo>
                  <a:pt x="0" y="64"/>
                  <a:pt x="18" y="82"/>
                  <a:pt x="41" y="82"/>
                </a:cubicBezTo>
                <a:cubicBezTo>
                  <a:pt x="64" y="82"/>
                  <a:pt x="82" y="64"/>
                  <a:pt x="82" y="41"/>
                </a:cubicBezTo>
                <a:cubicBezTo>
                  <a:pt x="82" y="18"/>
                  <a:pt x="64" y="0"/>
                  <a:pt x="41" y="0"/>
                </a:cubicBezTo>
                <a:close/>
                <a:moveTo>
                  <a:pt x="64" y="55"/>
                </a:moveTo>
                <a:cubicBezTo>
                  <a:pt x="65" y="51"/>
                  <a:pt x="66" y="47"/>
                  <a:pt x="66" y="44"/>
                </a:cubicBezTo>
                <a:cubicBezTo>
                  <a:pt x="77" y="44"/>
                  <a:pt x="77" y="44"/>
                  <a:pt x="77" y="44"/>
                </a:cubicBezTo>
                <a:cubicBezTo>
                  <a:pt x="76" y="47"/>
                  <a:pt x="76" y="51"/>
                  <a:pt x="74" y="55"/>
                </a:cubicBezTo>
                <a:lnTo>
                  <a:pt x="64" y="55"/>
                </a:lnTo>
                <a:close/>
                <a:moveTo>
                  <a:pt x="18" y="27"/>
                </a:moveTo>
                <a:cubicBezTo>
                  <a:pt x="17" y="31"/>
                  <a:pt x="17" y="34"/>
                  <a:pt x="16" y="38"/>
                </a:cubicBezTo>
                <a:cubicBezTo>
                  <a:pt x="6" y="38"/>
                  <a:pt x="6" y="38"/>
                  <a:pt x="6" y="38"/>
                </a:cubicBezTo>
                <a:cubicBezTo>
                  <a:pt x="6" y="34"/>
                  <a:pt x="7" y="31"/>
                  <a:pt x="8" y="27"/>
                </a:cubicBezTo>
                <a:lnTo>
                  <a:pt x="18" y="27"/>
                </a:lnTo>
                <a:close/>
                <a:moveTo>
                  <a:pt x="59" y="27"/>
                </a:moveTo>
                <a:cubicBezTo>
                  <a:pt x="60" y="31"/>
                  <a:pt x="60" y="34"/>
                  <a:pt x="60" y="38"/>
                </a:cubicBezTo>
                <a:cubicBezTo>
                  <a:pt x="44" y="38"/>
                  <a:pt x="44" y="38"/>
                  <a:pt x="44" y="38"/>
                </a:cubicBezTo>
                <a:cubicBezTo>
                  <a:pt x="44" y="27"/>
                  <a:pt x="44" y="27"/>
                  <a:pt x="44" y="27"/>
                </a:cubicBezTo>
                <a:lnTo>
                  <a:pt x="59" y="27"/>
                </a:lnTo>
                <a:close/>
                <a:moveTo>
                  <a:pt x="44" y="22"/>
                </a:moveTo>
                <a:cubicBezTo>
                  <a:pt x="44" y="5"/>
                  <a:pt x="44" y="5"/>
                  <a:pt x="44" y="5"/>
                </a:cubicBezTo>
                <a:cubicBezTo>
                  <a:pt x="45" y="6"/>
                  <a:pt x="46" y="6"/>
                  <a:pt x="48" y="7"/>
                </a:cubicBezTo>
                <a:cubicBezTo>
                  <a:pt x="50" y="9"/>
                  <a:pt x="52" y="11"/>
                  <a:pt x="54" y="14"/>
                </a:cubicBezTo>
                <a:cubicBezTo>
                  <a:pt x="55" y="17"/>
                  <a:pt x="56" y="19"/>
                  <a:pt x="57" y="22"/>
                </a:cubicBezTo>
                <a:cubicBezTo>
                  <a:pt x="44" y="22"/>
                  <a:pt x="44" y="22"/>
                  <a:pt x="44" y="22"/>
                </a:cubicBezTo>
                <a:close/>
                <a:moveTo>
                  <a:pt x="28" y="14"/>
                </a:moveTo>
                <a:cubicBezTo>
                  <a:pt x="30" y="11"/>
                  <a:pt x="32" y="9"/>
                  <a:pt x="35" y="7"/>
                </a:cubicBezTo>
                <a:cubicBezTo>
                  <a:pt x="36" y="6"/>
                  <a:pt x="37" y="6"/>
                  <a:pt x="38" y="5"/>
                </a:cubicBezTo>
                <a:cubicBezTo>
                  <a:pt x="38" y="22"/>
                  <a:pt x="38" y="22"/>
                  <a:pt x="38" y="22"/>
                </a:cubicBezTo>
                <a:cubicBezTo>
                  <a:pt x="25" y="22"/>
                  <a:pt x="25" y="22"/>
                  <a:pt x="25" y="22"/>
                </a:cubicBezTo>
                <a:cubicBezTo>
                  <a:pt x="26" y="19"/>
                  <a:pt x="27" y="17"/>
                  <a:pt x="28" y="14"/>
                </a:cubicBezTo>
                <a:close/>
                <a:moveTo>
                  <a:pt x="38" y="27"/>
                </a:moveTo>
                <a:cubicBezTo>
                  <a:pt x="38" y="38"/>
                  <a:pt x="38" y="38"/>
                  <a:pt x="38" y="38"/>
                </a:cubicBezTo>
                <a:cubicBezTo>
                  <a:pt x="22" y="38"/>
                  <a:pt x="22" y="38"/>
                  <a:pt x="22" y="38"/>
                </a:cubicBezTo>
                <a:cubicBezTo>
                  <a:pt x="22" y="34"/>
                  <a:pt x="23" y="31"/>
                  <a:pt x="23" y="27"/>
                </a:cubicBezTo>
                <a:lnTo>
                  <a:pt x="38" y="27"/>
                </a:lnTo>
                <a:close/>
                <a:moveTo>
                  <a:pt x="8" y="55"/>
                </a:moveTo>
                <a:cubicBezTo>
                  <a:pt x="7" y="51"/>
                  <a:pt x="6" y="47"/>
                  <a:pt x="6" y="44"/>
                </a:cubicBezTo>
                <a:cubicBezTo>
                  <a:pt x="16" y="44"/>
                  <a:pt x="16" y="44"/>
                  <a:pt x="16" y="44"/>
                </a:cubicBezTo>
                <a:cubicBezTo>
                  <a:pt x="17" y="47"/>
                  <a:pt x="17" y="51"/>
                  <a:pt x="18" y="55"/>
                </a:cubicBezTo>
                <a:lnTo>
                  <a:pt x="8" y="55"/>
                </a:lnTo>
                <a:close/>
                <a:moveTo>
                  <a:pt x="22" y="44"/>
                </a:moveTo>
                <a:cubicBezTo>
                  <a:pt x="38" y="44"/>
                  <a:pt x="38" y="44"/>
                  <a:pt x="38" y="44"/>
                </a:cubicBezTo>
                <a:cubicBezTo>
                  <a:pt x="38" y="55"/>
                  <a:pt x="38" y="55"/>
                  <a:pt x="38" y="55"/>
                </a:cubicBezTo>
                <a:cubicBezTo>
                  <a:pt x="23" y="55"/>
                  <a:pt x="23" y="55"/>
                  <a:pt x="23" y="55"/>
                </a:cubicBezTo>
                <a:cubicBezTo>
                  <a:pt x="23" y="51"/>
                  <a:pt x="22" y="47"/>
                  <a:pt x="22" y="44"/>
                </a:cubicBezTo>
                <a:close/>
                <a:moveTo>
                  <a:pt x="38" y="60"/>
                </a:moveTo>
                <a:cubicBezTo>
                  <a:pt x="38" y="76"/>
                  <a:pt x="38" y="76"/>
                  <a:pt x="38" y="76"/>
                </a:cubicBezTo>
                <a:cubicBezTo>
                  <a:pt x="37" y="76"/>
                  <a:pt x="36" y="75"/>
                  <a:pt x="35" y="74"/>
                </a:cubicBezTo>
                <a:cubicBezTo>
                  <a:pt x="32" y="73"/>
                  <a:pt x="30" y="70"/>
                  <a:pt x="28" y="67"/>
                </a:cubicBezTo>
                <a:cubicBezTo>
                  <a:pt x="27" y="65"/>
                  <a:pt x="26" y="63"/>
                  <a:pt x="25" y="60"/>
                </a:cubicBezTo>
                <a:cubicBezTo>
                  <a:pt x="38" y="60"/>
                  <a:pt x="38" y="60"/>
                  <a:pt x="38" y="60"/>
                </a:cubicBezTo>
                <a:close/>
                <a:moveTo>
                  <a:pt x="54" y="67"/>
                </a:moveTo>
                <a:cubicBezTo>
                  <a:pt x="52" y="70"/>
                  <a:pt x="50" y="73"/>
                  <a:pt x="48" y="74"/>
                </a:cubicBezTo>
                <a:cubicBezTo>
                  <a:pt x="46" y="75"/>
                  <a:pt x="45" y="76"/>
                  <a:pt x="44" y="76"/>
                </a:cubicBezTo>
                <a:cubicBezTo>
                  <a:pt x="44" y="60"/>
                  <a:pt x="44" y="60"/>
                  <a:pt x="44" y="60"/>
                </a:cubicBezTo>
                <a:cubicBezTo>
                  <a:pt x="57" y="60"/>
                  <a:pt x="57" y="60"/>
                  <a:pt x="57" y="60"/>
                </a:cubicBezTo>
                <a:cubicBezTo>
                  <a:pt x="56" y="63"/>
                  <a:pt x="55" y="65"/>
                  <a:pt x="54" y="67"/>
                </a:cubicBezTo>
                <a:close/>
                <a:moveTo>
                  <a:pt x="44" y="55"/>
                </a:moveTo>
                <a:cubicBezTo>
                  <a:pt x="44" y="44"/>
                  <a:pt x="44" y="44"/>
                  <a:pt x="44" y="44"/>
                </a:cubicBezTo>
                <a:cubicBezTo>
                  <a:pt x="60" y="44"/>
                  <a:pt x="60" y="44"/>
                  <a:pt x="60" y="44"/>
                </a:cubicBezTo>
                <a:cubicBezTo>
                  <a:pt x="60" y="47"/>
                  <a:pt x="60" y="51"/>
                  <a:pt x="59" y="55"/>
                </a:cubicBezTo>
                <a:lnTo>
                  <a:pt x="44" y="55"/>
                </a:lnTo>
                <a:close/>
                <a:moveTo>
                  <a:pt x="66" y="38"/>
                </a:moveTo>
                <a:cubicBezTo>
                  <a:pt x="66" y="34"/>
                  <a:pt x="65" y="31"/>
                  <a:pt x="64" y="27"/>
                </a:cubicBezTo>
                <a:cubicBezTo>
                  <a:pt x="74" y="27"/>
                  <a:pt x="74" y="27"/>
                  <a:pt x="74" y="27"/>
                </a:cubicBezTo>
                <a:cubicBezTo>
                  <a:pt x="76" y="31"/>
                  <a:pt x="76" y="34"/>
                  <a:pt x="77" y="38"/>
                </a:cubicBezTo>
                <a:lnTo>
                  <a:pt x="66" y="38"/>
                </a:lnTo>
                <a:close/>
                <a:moveTo>
                  <a:pt x="71" y="22"/>
                </a:moveTo>
                <a:cubicBezTo>
                  <a:pt x="63" y="22"/>
                  <a:pt x="63" y="22"/>
                  <a:pt x="63" y="22"/>
                </a:cubicBezTo>
                <a:cubicBezTo>
                  <a:pt x="61" y="17"/>
                  <a:pt x="59" y="12"/>
                  <a:pt x="57" y="9"/>
                </a:cubicBezTo>
                <a:cubicBezTo>
                  <a:pt x="60" y="10"/>
                  <a:pt x="63" y="13"/>
                  <a:pt x="66" y="16"/>
                </a:cubicBezTo>
                <a:cubicBezTo>
                  <a:pt x="68" y="17"/>
                  <a:pt x="70" y="19"/>
                  <a:pt x="71" y="22"/>
                </a:cubicBezTo>
                <a:close/>
                <a:moveTo>
                  <a:pt x="16" y="16"/>
                </a:moveTo>
                <a:cubicBezTo>
                  <a:pt x="19" y="13"/>
                  <a:pt x="22" y="10"/>
                  <a:pt x="26" y="9"/>
                </a:cubicBezTo>
                <a:cubicBezTo>
                  <a:pt x="23" y="12"/>
                  <a:pt x="21" y="17"/>
                  <a:pt x="19" y="22"/>
                </a:cubicBezTo>
                <a:cubicBezTo>
                  <a:pt x="11" y="22"/>
                  <a:pt x="11" y="22"/>
                  <a:pt x="11" y="22"/>
                </a:cubicBezTo>
                <a:cubicBezTo>
                  <a:pt x="12" y="19"/>
                  <a:pt x="14" y="17"/>
                  <a:pt x="16" y="16"/>
                </a:cubicBezTo>
                <a:close/>
                <a:moveTo>
                  <a:pt x="11" y="60"/>
                </a:moveTo>
                <a:cubicBezTo>
                  <a:pt x="19" y="60"/>
                  <a:pt x="19" y="60"/>
                  <a:pt x="19" y="60"/>
                </a:cubicBezTo>
                <a:cubicBezTo>
                  <a:pt x="21" y="65"/>
                  <a:pt x="23" y="69"/>
                  <a:pt x="26" y="73"/>
                </a:cubicBezTo>
                <a:cubicBezTo>
                  <a:pt x="22" y="71"/>
                  <a:pt x="19" y="69"/>
                  <a:pt x="16" y="66"/>
                </a:cubicBezTo>
                <a:cubicBezTo>
                  <a:pt x="14" y="64"/>
                  <a:pt x="12" y="62"/>
                  <a:pt x="11" y="60"/>
                </a:cubicBezTo>
                <a:close/>
                <a:moveTo>
                  <a:pt x="66" y="66"/>
                </a:moveTo>
                <a:cubicBezTo>
                  <a:pt x="63" y="69"/>
                  <a:pt x="60" y="71"/>
                  <a:pt x="57" y="73"/>
                </a:cubicBezTo>
                <a:cubicBezTo>
                  <a:pt x="59" y="69"/>
                  <a:pt x="61" y="65"/>
                  <a:pt x="63" y="60"/>
                </a:cubicBezTo>
                <a:cubicBezTo>
                  <a:pt x="71" y="60"/>
                  <a:pt x="71" y="60"/>
                  <a:pt x="71" y="60"/>
                </a:cubicBezTo>
                <a:cubicBezTo>
                  <a:pt x="70" y="62"/>
                  <a:pt x="68" y="64"/>
                  <a:pt x="66" y="66"/>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197" name="Freeform 156"/>
          <p:cNvSpPr>
            <a:spLocks noEditPoints="1"/>
          </p:cNvSpPr>
          <p:nvPr/>
        </p:nvSpPr>
        <p:spPr bwMode="auto">
          <a:xfrm>
            <a:off x="9588248" y="3254114"/>
            <a:ext cx="164422" cy="174697"/>
          </a:xfrm>
          <a:custGeom>
            <a:avLst/>
            <a:gdLst>
              <a:gd name="T0" fmla="*/ 62 w 69"/>
              <a:gd name="T1" fmla="*/ 0 h 73"/>
              <a:gd name="T2" fmla="*/ 7 w 69"/>
              <a:gd name="T3" fmla="*/ 0 h 73"/>
              <a:gd name="T4" fmla="*/ 0 w 69"/>
              <a:gd name="T5" fmla="*/ 7 h 73"/>
              <a:gd name="T6" fmla="*/ 0 w 69"/>
              <a:gd name="T7" fmla="*/ 66 h 73"/>
              <a:gd name="T8" fmla="*/ 7 w 69"/>
              <a:gd name="T9" fmla="*/ 73 h 73"/>
              <a:gd name="T10" fmla="*/ 62 w 69"/>
              <a:gd name="T11" fmla="*/ 73 h 73"/>
              <a:gd name="T12" fmla="*/ 69 w 69"/>
              <a:gd name="T13" fmla="*/ 66 h 73"/>
              <a:gd name="T14" fmla="*/ 69 w 69"/>
              <a:gd name="T15" fmla="*/ 7 h 73"/>
              <a:gd name="T16" fmla="*/ 62 w 69"/>
              <a:gd name="T17" fmla="*/ 0 h 73"/>
              <a:gd name="T18" fmla="*/ 60 w 69"/>
              <a:gd name="T19" fmla="*/ 64 h 73"/>
              <a:gd name="T20" fmla="*/ 10 w 69"/>
              <a:gd name="T21" fmla="*/ 64 h 73"/>
              <a:gd name="T22" fmla="*/ 10 w 69"/>
              <a:gd name="T23" fmla="*/ 9 h 73"/>
              <a:gd name="T24" fmla="*/ 60 w 69"/>
              <a:gd name="T25" fmla="*/ 9 h 73"/>
              <a:gd name="T26" fmla="*/ 60 w 69"/>
              <a:gd name="T27" fmla="*/ 64 h 73"/>
              <a:gd name="T28" fmla="*/ 19 w 69"/>
              <a:gd name="T29" fmla="*/ 32 h 73"/>
              <a:gd name="T30" fmla="*/ 51 w 69"/>
              <a:gd name="T31" fmla="*/ 32 h 73"/>
              <a:gd name="T32" fmla="*/ 51 w 69"/>
              <a:gd name="T33" fmla="*/ 37 h 73"/>
              <a:gd name="T34" fmla="*/ 19 w 69"/>
              <a:gd name="T35" fmla="*/ 37 h 73"/>
              <a:gd name="T36" fmla="*/ 19 w 69"/>
              <a:gd name="T37" fmla="*/ 32 h 73"/>
              <a:gd name="T38" fmla="*/ 19 w 69"/>
              <a:gd name="T39" fmla="*/ 41 h 73"/>
              <a:gd name="T40" fmla="*/ 51 w 69"/>
              <a:gd name="T41" fmla="*/ 41 h 73"/>
              <a:gd name="T42" fmla="*/ 51 w 69"/>
              <a:gd name="T43" fmla="*/ 46 h 73"/>
              <a:gd name="T44" fmla="*/ 19 w 69"/>
              <a:gd name="T45" fmla="*/ 46 h 73"/>
              <a:gd name="T46" fmla="*/ 19 w 69"/>
              <a:gd name="T47" fmla="*/ 41 h 73"/>
              <a:gd name="T48" fmla="*/ 19 w 69"/>
              <a:gd name="T49" fmla="*/ 50 h 73"/>
              <a:gd name="T50" fmla="*/ 51 w 69"/>
              <a:gd name="T51" fmla="*/ 50 h 73"/>
              <a:gd name="T52" fmla="*/ 51 w 69"/>
              <a:gd name="T53" fmla="*/ 55 h 73"/>
              <a:gd name="T54" fmla="*/ 19 w 69"/>
              <a:gd name="T55" fmla="*/ 55 h 73"/>
              <a:gd name="T56" fmla="*/ 19 w 69"/>
              <a:gd name="T57" fmla="*/ 50 h 73"/>
              <a:gd name="T58" fmla="*/ 19 w 69"/>
              <a:gd name="T59" fmla="*/ 23 h 73"/>
              <a:gd name="T60" fmla="*/ 51 w 69"/>
              <a:gd name="T61" fmla="*/ 23 h 73"/>
              <a:gd name="T62" fmla="*/ 51 w 69"/>
              <a:gd name="T63" fmla="*/ 27 h 73"/>
              <a:gd name="T64" fmla="*/ 19 w 69"/>
              <a:gd name="T65" fmla="*/ 27 h 73"/>
              <a:gd name="T66" fmla="*/ 19 w 69"/>
              <a:gd name="T6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3">
                <a:moveTo>
                  <a:pt x="62" y="0"/>
                </a:moveTo>
                <a:cubicBezTo>
                  <a:pt x="7" y="0"/>
                  <a:pt x="7" y="0"/>
                  <a:pt x="7" y="0"/>
                </a:cubicBezTo>
                <a:cubicBezTo>
                  <a:pt x="4" y="0"/>
                  <a:pt x="0" y="3"/>
                  <a:pt x="0" y="7"/>
                </a:cubicBezTo>
                <a:cubicBezTo>
                  <a:pt x="0" y="66"/>
                  <a:pt x="0" y="66"/>
                  <a:pt x="0" y="66"/>
                </a:cubicBezTo>
                <a:cubicBezTo>
                  <a:pt x="0" y="70"/>
                  <a:pt x="4" y="73"/>
                  <a:pt x="7" y="73"/>
                </a:cubicBezTo>
                <a:cubicBezTo>
                  <a:pt x="62" y="73"/>
                  <a:pt x="62" y="73"/>
                  <a:pt x="62" y="73"/>
                </a:cubicBezTo>
                <a:cubicBezTo>
                  <a:pt x="66" y="73"/>
                  <a:pt x="69" y="70"/>
                  <a:pt x="69" y="66"/>
                </a:cubicBezTo>
                <a:cubicBezTo>
                  <a:pt x="69" y="7"/>
                  <a:pt x="69" y="7"/>
                  <a:pt x="69" y="7"/>
                </a:cubicBezTo>
                <a:cubicBezTo>
                  <a:pt x="69" y="3"/>
                  <a:pt x="66" y="0"/>
                  <a:pt x="62" y="0"/>
                </a:cubicBezTo>
                <a:close/>
                <a:moveTo>
                  <a:pt x="60" y="64"/>
                </a:moveTo>
                <a:cubicBezTo>
                  <a:pt x="10" y="64"/>
                  <a:pt x="10" y="64"/>
                  <a:pt x="10" y="64"/>
                </a:cubicBezTo>
                <a:cubicBezTo>
                  <a:pt x="10" y="9"/>
                  <a:pt x="10" y="9"/>
                  <a:pt x="10" y="9"/>
                </a:cubicBezTo>
                <a:cubicBezTo>
                  <a:pt x="60" y="9"/>
                  <a:pt x="60" y="9"/>
                  <a:pt x="60" y="9"/>
                </a:cubicBezTo>
                <a:lnTo>
                  <a:pt x="60" y="64"/>
                </a:lnTo>
                <a:close/>
                <a:moveTo>
                  <a:pt x="19" y="32"/>
                </a:moveTo>
                <a:cubicBezTo>
                  <a:pt x="51" y="32"/>
                  <a:pt x="51" y="32"/>
                  <a:pt x="51" y="32"/>
                </a:cubicBezTo>
                <a:cubicBezTo>
                  <a:pt x="51" y="37"/>
                  <a:pt x="51" y="37"/>
                  <a:pt x="51" y="37"/>
                </a:cubicBezTo>
                <a:cubicBezTo>
                  <a:pt x="19" y="37"/>
                  <a:pt x="19" y="37"/>
                  <a:pt x="19" y="37"/>
                </a:cubicBezTo>
                <a:lnTo>
                  <a:pt x="19" y="32"/>
                </a:lnTo>
                <a:close/>
                <a:moveTo>
                  <a:pt x="19" y="41"/>
                </a:moveTo>
                <a:cubicBezTo>
                  <a:pt x="51" y="41"/>
                  <a:pt x="51" y="41"/>
                  <a:pt x="51" y="41"/>
                </a:cubicBezTo>
                <a:cubicBezTo>
                  <a:pt x="51" y="46"/>
                  <a:pt x="51" y="46"/>
                  <a:pt x="51" y="46"/>
                </a:cubicBezTo>
                <a:cubicBezTo>
                  <a:pt x="19" y="46"/>
                  <a:pt x="19" y="46"/>
                  <a:pt x="19" y="46"/>
                </a:cubicBezTo>
                <a:lnTo>
                  <a:pt x="19" y="41"/>
                </a:lnTo>
                <a:close/>
                <a:moveTo>
                  <a:pt x="19" y="50"/>
                </a:moveTo>
                <a:cubicBezTo>
                  <a:pt x="51" y="50"/>
                  <a:pt x="51" y="50"/>
                  <a:pt x="51" y="50"/>
                </a:cubicBezTo>
                <a:cubicBezTo>
                  <a:pt x="51" y="55"/>
                  <a:pt x="51" y="55"/>
                  <a:pt x="51" y="55"/>
                </a:cubicBezTo>
                <a:cubicBezTo>
                  <a:pt x="19" y="55"/>
                  <a:pt x="19" y="55"/>
                  <a:pt x="19" y="55"/>
                </a:cubicBezTo>
                <a:lnTo>
                  <a:pt x="19" y="50"/>
                </a:lnTo>
                <a:close/>
                <a:moveTo>
                  <a:pt x="19" y="23"/>
                </a:moveTo>
                <a:cubicBezTo>
                  <a:pt x="51" y="23"/>
                  <a:pt x="51" y="23"/>
                  <a:pt x="51" y="23"/>
                </a:cubicBezTo>
                <a:cubicBezTo>
                  <a:pt x="51" y="27"/>
                  <a:pt x="51" y="27"/>
                  <a:pt x="51" y="27"/>
                </a:cubicBezTo>
                <a:cubicBezTo>
                  <a:pt x="19" y="27"/>
                  <a:pt x="19" y="27"/>
                  <a:pt x="19" y="27"/>
                </a:cubicBezTo>
                <a:lnTo>
                  <a:pt x="19" y="23"/>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198" name="Freeform 157"/>
          <p:cNvSpPr>
            <a:spLocks noEditPoints="1"/>
          </p:cNvSpPr>
          <p:nvPr/>
        </p:nvSpPr>
        <p:spPr bwMode="auto">
          <a:xfrm>
            <a:off x="9721840" y="2207393"/>
            <a:ext cx="182039" cy="211399"/>
          </a:xfrm>
          <a:custGeom>
            <a:avLst/>
            <a:gdLst>
              <a:gd name="T0" fmla="*/ 54 w 76"/>
              <a:gd name="T1" fmla="*/ 0 h 88"/>
              <a:gd name="T2" fmla="*/ 14 w 76"/>
              <a:gd name="T3" fmla="*/ 28 h 88"/>
              <a:gd name="T4" fmla="*/ 17 w 76"/>
              <a:gd name="T5" fmla="*/ 65 h 88"/>
              <a:gd name="T6" fmla="*/ 49 w 76"/>
              <a:gd name="T7" fmla="*/ 27 h 88"/>
              <a:gd name="T8" fmla="*/ 33 w 76"/>
              <a:gd name="T9" fmla="*/ 74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1" y="23"/>
                  <a:pt x="30" y="12"/>
                  <a:pt x="14" y="28"/>
                </a:cubicBezTo>
                <a:cubicBezTo>
                  <a:pt x="0" y="42"/>
                  <a:pt x="5" y="59"/>
                  <a:pt x="17" y="65"/>
                </a:cubicBezTo>
                <a:cubicBezTo>
                  <a:pt x="28" y="59"/>
                  <a:pt x="40" y="46"/>
                  <a:pt x="49" y="27"/>
                </a:cubicBezTo>
                <a:cubicBezTo>
                  <a:pt x="49" y="27"/>
                  <a:pt x="57" y="51"/>
                  <a:pt x="33" y="74"/>
                </a:cubicBezTo>
                <a:cubicBezTo>
                  <a:pt x="45" y="88"/>
                  <a:pt x="64" y="79"/>
                  <a:pt x="70" y="57"/>
                </a:cubicBezTo>
                <a:cubicBezTo>
                  <a:pt x="76" y="33"/>
                  <a:pt x="60" y="9"/>
                  <a:pt x="54" y="0"/>
                </a:cubicBezTo>
                <a:close/>
                <a:moveTo>
                  <a:pt x="4" y="78"/>
                </a:moveTo>
                <a:cubicBezTo>
                  <a:pt x="4" y="78"/>
                  <a:pt x="5" y="83"/>
                  <a:pt x="10" y="83"/>
                </a:cubicBezTo>
                <a:cubicBezTo>
                  <a:pt x="15" y="83"/>
                  <a:pt x="36" y="71"/>
                  <a:pt x="47" y="41"/>
                </a:cubicBezTo>
                <a:cubicBezTo>
                  <a:pt x="30" y="70"/>
                  <a:pt x="6" y="78"/>
                  <a:pt x="4" y="78"/>
                </a:cubicBez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199" name="Freeform 158"/>
          <p:cNvSpPr>
            <a:spLocks noEditPoints="1"/>
          </p:cNvSpPr>
          <p:nvPr/>
        </p:nvSpPr>
        <p:spPr bwMode="auto">
          <a:xfrm>
            <a:off x="9486951" y="3580021"/>
            <a:ext cx="184974" cy="184974"/>
          </a:xfrm>
          <a:custGeom>
            <a:avLst/>
            <a:gdLst>
              <a:gd name="T0" fmla="*/ 53 w 77"/>
              <a:gd name="T1" fmla="*/ 30 h 77"/>
              <a:gd name="T2" fmla="*/ 25 w 77"/>
              <a:gd name="T3" fmla="*/ 2 h 77"/>
              <a:gd name="T4" fmla="*/ 38 w 77"/>
              <a:gd name="T5" fmla="*/ 0 h 77"/>
              <a:gd name="T6" fmla="*/ 53 w 77"/>
              <a:gd name="T7" fmla="*/ 3 h 77"/>
              <a:gd name="T8" fmla="*/ 53 w 77"/>
              <a:gd name="T9" fmla="*/ 30 h 77"/>
              <a:gd name="T10" fmla="*/ 58 w 77"/>
              <a:gd name="T11" fmla="*/ 53 h 77"/>
              <a:gd name="T12" fmla="*/ 58 w 77"/>
              <a:gd name="T13" fmla="*/ 5 h 77"/>
              <a:gd name="T14" fmla="*/ 77 w 77"/>
              <a:gd name="T15" fmla="*/ 39 h 77"/>
              <a:gd name="T16" fmla="*/ 74 w 77"/>
              <a:gd name="T17" fmla="*/ 53 h 77"/>
              <a:gd name="T18" fmla="*/ 58 w 77"/>
              <a:gd name="T19" fmla="*/ 53 h 77"/>
              <a:gd name="T20" fmla="*/ 24 w 77"/>
              <a:gd name="T21" fmla="*/ 58 h 77"/>
              <a:gd name="T22" fmla="*/ 72 w 77"/>
              <a:gd name="T23" fmla="*/ 58 h 77"/>
              <a:gd name="T24" fmla="*/ 38 w 77"/>
              <a:gd name="T25" fmla="*/ 77 h 77"/>
              <a:gd name="T26" fmla="*/ 24 w 77"/>
              <a:gd name="T27" fmla="*/ 74 h 77"/>
              <a:gd name="T28" fmla="*/ 24 w 77"/>
              <a:gd name="T29" fmla="*/ 58 h 77"/>
              <a:gd name="T30" fmla="*/ 32 w 77"/>
              <a:gd name="T31" fmla="*/ 17 h 77"/>
              <a:gd name="T32" fmla="*/ 1 w 77"/>
              <a:gd name="T33" fmla="*/ 48 h 77"/>
              <a:gd name="T34" fmla="*/ 0 w 77"/>
              <a:gd name="T35" fmla="*/ 39 h 77"/>
              <a:gd name="T36" fmla="*/ 20 w 77"/>
              <a:gd name="T37" fmla="*/ 5 h 77"/>
              <a:gd name="T38" fmla="*/ 32 w 77"/>
              <a:gd name="T39" fmla="*/ 17 h 77"/>
              <a:gd name="T40" fmla="*/ 19 w 77"/>
              <a:gd name="T41" fmla="*/ 38 h 77"/>
              <a:gd name="T42" fmla="*/ 19 w 77"/>
              <a:gd name="T43" fmla="*/ 72 h 77"/>
              <a:gd name="T44" fmla="*/ 3 w 77"/>
              <a:gd name="T45" fmla="*/ 54 h 77"/>
              <a:gd name="T46" fmla="*/ 19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5" y="2"/>
                  <a:pt x="25" y="2"/>
                  <a:pt x="25" y="2"/>
                </a:cubicBezTo>
                <a:cubicBezTo>
                  <a:pt x="29" y="1"/>
                  <a:pt x="34" y="0"/>
                  <a:pt x="38" y="0"/>
                </a:cubicBezTo>
                <a:cubicBezTo>
                  <a:pt x="43" y="0"/>
                  <a:pt x="48" y="1"/>
                  <a:pt x="53" y="3"/>
                </a:cubicBezTo>
                <a:lnTo>
                  <a:pt x="53" y="30"/>
                </a:lnTo>
                <a:close/>
                <a:moveTo>
                  <a:pt x="58" y="53"/>
                </a:moveTo>
                <a:cubicBezTo>
                  <a:pt x="58" y="5"/>
                  <a:pt x="58" y="5"/>
                  <a:pt x="58" y="5"/>
                </a:cubicBezTo>
                <a:cubicBezTo>
                  <a:pt x="69" y="12"/>
                  <a:pt x="77" y="24"/>
                  <a:pt x="77" y="39"/>
                </a:cubicBezTo>
                <a:cubicBezTo>
                  <a:pt x="77" y="44"/>
                  <a:pt x="76" y="49"/>
                  <a:pt x="74" y="53"/>
                </a:cubicBezTo>
                <a:lnTo>
                  <a:pt x="58" y="53"/>
                </a:lnTo>
                <a:close/>
                <a:moveTo>
                  <a:pt x="24" y="58"/>
                </a:moveTo>
                <a:cubicBezTo>
                  <a:pt x="72" y="58"/>
                  <a:pt x="72" y="58"/>
                  <a:pt x="72" y="58"/>
                </a:cubicBezTo>
                <a:cubicBezTo>
                  <a:pt x="65" y="69"/>
                  <a:pt x="53" y="77"/>
                  <a:pt x="38" y="77"/>
                </a:cubicBezTo>
                <a:cubicBezTo>
                  <a:pt x="33" y="77"/>
                  <a:pt x="28" y="76"/>
                  <a:pt x="24" y="74"/>
                </a:cubicBezTo>
                <a:lnTo>
                  <a:pt x="24" y="58"/>
                </a:lnTo>
                <a:close/>
                <a:moveTo>
                  <a:pt x="32" y="17"/>
                </a:moveTo>
                <a:cubicBezTo>
                  <a:pt x="1" y="48"/>
                  <a:pt x="1" y="48"/>
                  <a:pt x="1" y="48"/>
                </a:cubicBezTo>
                <a:cubicBezTo>
                  <a:pt x="0" y="45"/>
                  <a:pt x="0" y="42"/>
                  <a:pt x="0" y="39"/>
                </a:cubicBezTo>
                <a:cubicBezTo>
                  <a:pt x="0" y="24"/>
                  <a:pt x="8" y="12"/>
                  <a:pt x="20" y="5"/>
                </a:cubicBezTo>
                <a:lnTo>
                  <a:pt x="32" y="17"/>
                </a:lnTo>
                <a:close/>
                <a:moveTo>
                  <a:pt x="19" y="38"/>
                </a:moveTo>
                <a:cubicBezTo>
                  <a:pt x="19" y="72"/>
                  <a:pt x="19" y="72"/>
                  <a:pt x="19" y="72"/>
                </a:cubicBezTo>
                <a:cubicBezTo>
                  <a:pt x="12" y="68"/>
                  <a:pt x="6" y="62"/>
                  <a:pt x="3" y="54"/>
                </a:cubicBezTo>
                <a:lnTo>
                  <a:pt x="19" y="38"/>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200" name="Freeform 159"/>
          <p:cNvSpPr>
            <a:spLocks noEditPoints="1"/>
          </p:cNvSpPr>
          <p:nvPr/>
        </p:nvSpPr>
        <p:spPr bwMode="auto">
          <a:xfrm>
            <a:off x="9168385" y="4079159"/>
            <a:ext cx="171762" cy="148273"/>
          </a:xfrm>
          <a:custGeom>
            <a:avLst/>
            <a:gdLst>
              <a:gd name="T0" fmla="*/ 18 w 72"/>
              <a:gd name="T1" fmla="*/ 0 h 62"/>
              <a:gd name="T2" fmla="*/ 54 w 72"/>
              <a:gd name="T3" fmla="*/ 0 h 62"/>
              <a:gd name="T4" fmla="*/ 54 w 72"/>
              <a:gd name="T5" fmla="*/ 9 h 62"/>
              <a:gd name="T6" fmla="*/ 18 w 72"/>
              <a:gd name="T7" fmla="*/ 9 h 62"/>
              <a:gd name="T8" fmla="*/ 18 w 72"/>
              <a:gd name="T9" fmla="*/ 0 h 62"/>
              <a:gd name="T10" fmla="*/ 67 w 72"/>
              <a:gd name="T11" fmla="*/ 13 h 62"/>
              <a:gd name="T12" fmla="*/ 4 w 72"/>
              <a:gd name="T13" fmla="*/ 13 h 62"/>
              <a:gd name="T14" fmla="*/ 0 w 72"/>
              <a:gd name="T15" fmla="*/ 18 h 62"/>
              <a:gd name="T16" fmla="*/ 0 w 72"/>
              <a:gd name="T17" fmla="*/ 40 h 62"/>
              <a:gd name="T18" fmla="*/ 4 w 72"/>
              <a:gd name="T19" fmla="*/ 44 h 62"/>
              <a:gd name="T20" fmla="*/ 18 w 72"/>
              <a:gd name="T21" fmla="*/ 44 h 62"/>
              <a:gd name="T22" fmla="*/ 18 w 72"/>
              <a:gd name="T23" fmla="*/ 62 h 62"/>
              <a:gd name="T24" fmla="*/ 54 w 72"/>
              <a:gd name="T25" fmla="*/ 62 h 62"/>
              <a:gd name="T26" fmla="*/ 54 w 72"/>
              <a:gd name="T27" fmla="*/ 44 h 62"/>
              <a:gd name="T28" fmla="*/ 67 w 72"/>
              <a:gd name="T29" fmla="*/ 44 h 62"/>
              <a:gd name="T30" fmla="*/ 72 w 72"/>
              <a:gd name="T31" fmla="*/ 40 h 62"/>
              <a:gd name="T32" fmla="*/ 72 w 72"/>
              <a:gd name="T33" fmla="*/ 18 h 62"/>
              <a:gd name="T34" fmla="*/ 67 w 72"/>
              <a:gd name="T35" fmla="*/ 13 h 62"/>
              <a:gd name="T36" fmla="*/ 49 w 72"/>
              <a:gd name="T37" fmla="*/ 58 h 62"/>
              <a:gd name="T38" fmla="*/ 22 w 72"/>
              <a:gd name="T39" fmla="*/ 58 h 62"/>
              <a:gd name="T40" fmla="*/ 22 w 72"/>
              <a:gd name="T41" fmla="*/ 35 h 62"/>
              <a:gd name="T42" fmla="*/ 49 w 72"/>
              <a:gd name="T43" fmla="*/ 35 h 62"/>
              <a:gd name="T44" fmla="*/ 49 w 72"/>
              <a:gd name="T45" fmla="*/ 58 h 62"/>
              <a:gd name="T46" fmla="*/ 68 w 72"/>
              <a:gd name="T47" fmla="*/ 20 h 62"/>
              <a:gd name="T48" fmla="*/ 65 w 72"/>
              <a:gd name="T49" fmla="*/ 23 h 62"/>
              <a:gd name="T50" fmla="*/ 62 w 72"/>
              <a:gd name="T51" fmla="*/ 20 h 62"/>
              <a:gd name="T52" fmla="*/ 65 w 72"/>
              <a:gd name="T53" fmla="*/ 17 h 62"/>
              <a:gd name="T54" fmla="*/ 68 w 72"/>
              <a:gd name="T55"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62">
                <a:moveTo>
                  <a:pt x="18" y="0"/>
                </a:moveTo>
                <a:cubicBezTo>
                  <a:pt x="54" y="0"/>
                  <a:pt x="54" y="0"/>
                  <a:pt x="54" y="0"/>
                </a:cubicBezTo>
                <a:cubicBezTo>
                  <a:pt x="54" y="9"/>
                  <a:pt x="54" y="9"/>
                  <a:pt x="54" y="9"/>
                </a:cubicBezTo>
                <a:cubicBezTo>
                  <a:pt x="18" y="9"/>
                  <a:pt x="18" y="9"/>
                  <a:pt x="18" y="9"/>
                </a:cubicBezTo>
                <a:lnTo>
                  <a:pt x="18" y="0"/>
                </a:lnTo>
                <a:close/>
                <a:moveTo>
                  <a:pt x="67" y="13"/>
                </a:moveTo>
                <a:cubicBezTo>
                  <a:pt x="4" y="13"/>
                  <a:pt x="4" y="13"/>
                  <a:pt x="4" y="13"/>
                </a:cubicBezTo>
                <a:cubicBezTo>
                  <a:pt x="2" y="13"/>
                  <a:pt x="0" y="15"/>
                  <a:pt x="0" y="18"/>
                </a:cubicBezTo>
                <a:cubicBezTo>
                  <a:pt x="0" y="40"/>
                  <a:pt x="0" y="40"/>
                  <a:pt x="0" y="40"/>
                </a:cubicBezTo>
                <a:cubicBezTo>
                  <a:pt x="0" y="42"/>
                  <a:pt x="2" y="44"/>
                  <a:pt x="4" y="44"/>
                </a:cubicBezTo>
                <a:cubicBezTo>
                  <a:pt x="18" y="44"/>
                  <a:pt x="18" y="44"/>
                  <a:pt x="18" y="44"/>
                </a:cubicBezTo>
                <a:cubicBezTo>
                  <a:pt x="18" y="62"/>
                  <a:pt x="18" y="62"/>
                  <a:pt x="18" y="62"/>
                </a:cubicBezTo>
                <a:cubicBezTo>
                  <a:pt x="54" y="62"/>
                  <a:pt x="54" y="62"/>
                  <a:pt x="54" y="62"/>
                </a:cubicBezTo>
                <a:cubicBezTo>
                  <a:pt x="54" y="44"/>
                  <a:pt x="54" y="44"/>
                  <a:pt x="54" y="44"/>
                </a:cubicBezTo>
                <a:cubicBezTo>
                  <a:pt x="67" y="44"/>
                  <a:pt x="67" y="44"/>
                  <a:pt x="67" y="44"/>
                </a:cubicBezTo>
                <a:cubicBezTo>
                  <a:pt x="70" y="44"/>
                  <a:pt x="72" y="42"/>
                  <a:pt x="72" y="40"/>
                </a:cubicBezTo>
                <a:cubicBezTo>
                  <a:pt x="72" y="18"/>
                  <a:pt x="72" y="18"/>
                  <a:pt x="72" y="18"/>
                </a:cubicBezTo>
                <a:cubicBezTo>
                  <a:pt x="72" y="15"/>
                  <a:pt x="70" y="13"/>
                  <a:pt x="67" y="13"/>
                </a:cubicBezTo>
                <a:close/>
                <a:moveTo>
                  <a:pt x="49" y="58"/>
                </a:moveTo>
                <a:cubicBezTo>
                  <a:pt x="22" y="58"/>
                  <a:pt x="22" y="58"/>
                  <a:pt x="22" y="58"/>
                </a:cubicBezTo>
                <a:cubicBezTo>
                  <a:pt x="22" y="35"/>
                  <a:pt x="22" y="35"/>
                  <a:pt x="22" y="35"/>
                </a:cubicBezTo>
                <a:cubicBezTo>
                  <a:pt x="49" y="35"/>
                  <a:pt x="49" y="35"/>
                  <a:pt x="49" y="35"/>
                </a:cubicBezTo>
                <a:lnTo>
                  <a:pt x="49" y="58"/>
                </a:lnTo>
                <a:close/>
                <a:moveTo>
                  <a:pt x="68" y="20"/>
                </a:moveTo>
                <a:cubicBezTo>
                  <a:pt x="68" y="22"/>
                  <a:pt x="67" y="23"/>
                  <a:pt x="65" y="23"/>
                </a:cubicBezTo>
                <a:cubicBezTo>
                  <a:pt x="63" y="23"/>
                  <a:pt x="62" y="22"/>
                  <a:pt x="62" y="20"/>
                </a:cubicBezTo>
                <a:cubicBezTo>
                  <a:pt x="62" y="18"/>
                  <a:pt x="63" y="17"/>
                  <a:pt x="65" y="17"/>
                </a:cubicBezTo>
                <a:cubicBezTo>
                  <a:pt x="67" y="17"/>
                  <a:pt x="68" y="18"/>
                  <a:pt x="68" y="20"/>
                </a:cubicBez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01" name="Freeform 160"/>
          <p:cNvSpPr>
            <a:spLocks noEditPoints="1"/>
          </p:cNvSpPr>
          <p:nvPr/>
        </p:nvSpPr>
        <p:spPr bwMode="auto">
          <a:xfrm>
            <a:off x="9431166" y="3936757"/>
            <a:ext cx="173230" cy="173230"/>
          </a:xfrm>
          <a:custGeom>
            <a:avLst/>
            <a:gdLst>
              <a:gd name="T0" fmla="*/ 13 w 72"/>
              <a:gd name="T1" fmla="*/ 36 h 72"/>
              <a:gd name="T2" fmla="*/ 13 w 72"/>
              <a:gd name="T3" fmla="*/ 33 h 72"/>
              <a:gd name="T4" fmla="*/ 1 w 72"/>
              <a:gd name="T5" fmla="*/ 29 h 72"/>
              <a:gd name="T6" fmla="*/ 0 w 72"/>
              <a:gd name="T7" fmla="*/ 36 h 72"/>
              <a:gd name="T8" fmla="*/ 11 w 72"/>
              <a:gd name="T9" fmla="*/ 62 h 72"/>
              <a:gd name="T10" fmla="*/ 19 w 72"/>
              <a:gd name="T11" fmla="*/ 51 h 72"/>
              <a:gd name="T12" fmla="*/ 13 w 72"/>
              <a:gd name="T13" fmla="*/ 36 h 72"/>
              <a:gd name="T14" fmla="*/ 58 w 72"/>
              <a:gd name="T15" fmla="*/ 36 h 72"/>
              <a:gd name="T16" fmla="*/ 52 w 72"/>
              <a:gd name="T17" fmla="*/ 51 h 72"/>
              <a:gd name="T18" fmla="*/ 60 w 72"/>
              <a:gd name="T19" fmla="*/ 62 h 72"/>
              <a:gd name="T20" fmla="*/ 72 w 72"/>
              <a:gd name="T21" fmla="*/ 36 h 72"/>
              <a:gd name="T22" fmla="*/ 71 w 72"/>
              <a:gd name="T23" fmla="*/ 29 h 72"/>
              <a:gd name="T24" fmla="*/ 58 w 72"/>
              <a:gd name="T25" fmla="*/ 33 h 72"/>
              <a:gd name="T26" fmla="*/ 58 w 72"/>
              <a:gd name="T27" fmla="*/ 36 h 72"/>
              <a:gd name="T28" fmla="*/ 40 w 72"/>
              <a:gd name="T29" fmla="*/ 14 h 72"/>
              <a:gd name="T30" fmla="*/ 55 w 72"/>
              <a:gd name="T31" fmla="*/ 25 h 72"/>
              <a:gd name="T32" fmla="*/ 68 w 72"/>
              <a:gd name="T33" fmla="*/ 21 h 72"/>
              <a:gd name="T34" fmla="*/ 40 w 72"/>
              <a:gd name="T35" fmla="*/ 0 h 72"/>
              <a:gd name="T36" fmla="*/ 40 w 72"/>
              <a:gd name="T37" fmla="*/ 14 h 72"/>
              <a:gd name="T38" fmla="*/ 16 w 72"/>
              <a:gd name="T39" fmla="*/ 25 h 72"/>
              <a:gd name="T40" fmla="*/ 31 w 72"/>
              <a:gd name="T41" fmla="*/ 14 h 72"/>
              <a:gd name="T42" fmla="*/ 31 w 72"/>
              <a:gd name="T43" fmla="*/ 0 h 72"/>
              <a:gd name="T44" fmla="*/ 3 w 72"/>
              <a:gd name="T45" fmla="*/ 21 h 72"/>
              <a:gd name="T46" fmla="*/ 16 w 72"/>
              <a:gd name="T47" fmla="*/ 25 h 72"/>
              <a:gd name="T48" fmla="*/ 45 w 72"/>
              <a:gd name="T49" fmla="*/ 56 h 72"/>
              <a:gd name="T50" fmla="*/ 36 w 72"/>
              <a:gd name="T51" fmla="*/ 58 h 72"/>
              <a:gd name="T52" fmla="*/ 26 w 72"/>
              <a:gd name="T53" fmla="*/ 56 h 72"/>
              <a:gd name="T54" fmla="*/ 18 w 72"/>
              <a:gd name="T55" fmla="*/ 67 h 72"/>
              <a:gd name="T56" fmla="*/ 36 w 72"/>
              <a:gd name="T57" fmla="*/ 72 h 72"/>
              <a:gd name="T58" fmla="*/ 53 w 72"/>
              <a:gd name="T59" fmla="*/ 67 h 72"/>
              <a:gd name="T60" fmla="*/ 45 w 72"/>
              <a:gd name="T61"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13" y="36"/>
                </a:moveTo>
                <a:cubicBezTo>
                  <a:pt x="13" y="35"/>
                  <a:pt x="13" y="34"/>
                  <a:pt x="13" y="33"/>
                </a:cubicBezTo>
                <a:cubicBezTo>
                  <a:pt x="1" y="29"/>
                  <a:pt x="1" y="29"/>
                  <a:pt x="1" y="29"/>
                </a:cubicBezTo>
                <a:cubicBezTo>
                  <a:pt x="0" y="31"/>
                  <a:pt x="0" y="34"/>
                  <a:pt x="0" y="36"/>
                </a:cubicBezTo>
                <a:cubicBezTo>
                  <a:pt x="0" y="46"/>
                  <a:pt x="4" y="56"/>
                  <a:pt x="11" y="62"/>
                </a:cubicBezTo>
                <a:cubicBezTo>
                  <a:pt x="19" y="51"/>
                  <a:pt x="19" y="51"/>
                  <a:pt x="19" y="51"/>
                </a:cubicBezTo>
                <a:cubicBezTo>
                  <a:pt x="16" y="47"/>
                  <a:pt x="13" y="42"/>
                  <a:pt x="13" y="36"/>
                </a:cubicBezTo>
                <a:close/>
                <a:moveTo>
                  <a:pt x="58" y="36"/>
                </a:moveTo>
                <a:cubicBezTo>
                  <a:pt x="58" y="42"/>
                  <a:pt x="56" y="47"/>
                  <a:pt x="52" y="51"/>
                </a:cubicBezTo>
                <a:cubicBezTo>
                  <a:pt x="60" y="62"/>
                  <a:pt x="60" y="62"/>
                  <a:pt x="60" y="62"/>
                </a:cubicBezTo>
                <a:cubicBezTo>
                  <a:pt x="67" y="56"/>
                  <a:pt x="72" y="46"/>
                  <a:pt x="72" y="36"/>
                </a:cubicBezTo>
                <a:cubicBezTo>
                  <a:pt x="72" y="34"/>
                  <a:pt x="71" y="31"/>
                  <a:pt x="71" y="29"/>
                </a:cubicBezTo>
                <a:cubicBezTo>
                  <a:pt x="58" y="33"/>
                  <a:pt x="58" y="33"/>
                  <a:pt x="58" y="33"/>
                </a:cubicBezTo>
                <a:cubicBezTo>
                  <a:pt x="58" y="34"/>
                  <a:pt x="58" y="35"/>
                  <a:pt x="58" y="36"/>
                </a:cubicBezTo>
                <a:close/>
                <a:moveTo>
                  <a:pt x="40" y="14"/>
                </a:moveTo>
                <a:cubicBezTo>
                  <a:pt x="47" y="15"/>
                  <a:pt x="52" y="19"/>
                  <a:pt x="55" y="25"/>
                </a:cubicBezTo>
                <a:cubicBezTo>
                  <a:pt x="68" y="21"/>
                  <a:pt x="68" y="21"/>
                  <a:pt x="68" y="21"/>
                </a:cubicBezTo>
                <a:cubicBezTo>
                  <a:pt x="63" y="10"/>
                  <a:pt x="53" y="2"/>
                  <a:pt x="40" y="0"/>
                </a:cubicBezTo>
                <a:lnTo>
                  <a:pt x="40" y="14"/>
                </a:lnTo>
                <a:close/>
                <a:moveTo>
                  <a:pt x="16" y="25"/>
                </a:moveTo>
                <a:cubicBezTo>
                  <a:pt x="19" y="19"/>
                  <a:pt x="25" y="15"/>
                  <a:pt x="31" y="14"/>
                </a:cubicBezTo>
                <a:cubicBezTo>
                  <a:pt x="31" y="0"/>
                  <a:pt x="31" y="0"/>
                  <a:pt x="31" y="0"/>
                </a:cubicBezTo>
                <a:cubicBezTo>
                  <a:pt x="19" y="2"/>
                  <a:pt x="8" y="10"/>
                  <a:pt x="3" y="21"/>
                </a:cubicBezTo>
                <a:lnTo>
                  <a:pt x="16" y="25"/>
                </a:lnTo>
                <a:close/>
                <a:moveTo>
                  <a:pt x="45" y="56"/>
                </a:moveTo>
                <a:cubicBezTo>
                  <a:pt x="42" y="58"/>
                  <a:pt x="39" y="58"/>
                  <a:pt x="36" y="58"/>
                </a:cubicBezTo>
                <a:cubicBezTo>
                  <a:pt x="32" y="58"/>
                  <a:pt x="29" y="58"/>
                  <a:pt x="26" y="56"/>
                </a:cubicBezTo>
                <a:cubicBezTo>
                  <a:pt x="18" y="67"/>
                  <a:pt x="18" y="67"/>
                  <a:pt x="18" y="67"/>
                </a:cubicBezTo>
                <a:cubicBezTo>
                  <a:pt x="24" y="70"/>
                  <a:pt x="30" y="72"/>
                  <a:pt x="36" y="72"/>
                </a:cubicBezTo>
                <a:cubicBezTo>
                  <a:pt x="42" y="72"/>
                  <a:pt x="48" y="70"/>
                  <a:pt x="53" y="67"/>
                </a:cubicBezTo>
                <a:lnTo>
                  <a:pt x="45" y="56"/>
                </a:ln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02" name="Freeform 161"/>
          <p:cNvSpPr>
            <a:spLocks noEditPoints="1"/>
          </p:cNvSpPr>
          <p:nvPr/>
        </p:nvSpPr>
        <p:spPr bwMode="auto">
          <a:xfrm>
            <a:off x="9782030" y="1866805"/>
            <a:ext cx="165890" cy="165890"/>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35 w 69"/>
              <a:gd name="T11" fmla="*/ 62 h 69"/>
              <a:gd name="T12" fmla="*/ 7 w 69"/>
              <a:gd name="T13" fmla="*/ 35 h 69"/>
              <a:gd name="T14" fmla="*/ 35 w 69"/>
              <a:gd name="T15" fmla="*/ 7 h 69"/>
              <a:gd name="T16" fmla="*/ 62 w 69"/>
              <a:gd name="T17" fmla="*/ 35 h 69"/>
              <a:gd name="T18" fmla="*/ 35 w 69"/>
              <a:gd name="T19" fmla="*/ 62 h 69"/>
              <a:gd name="T20" fmla="*/ 22 w 69"/>
              <a:gd name="T21" fmla="*/ 24 h 69"/>
              <a:gd name="T22" fmla="*/ 37 w 69"/>
              <a:gd name="T23" fmla="*/ 35 h 69"/>
              <a:gd name="T24" fmla="*/ 22 w 69"/>
              <a:gd name="T25" fmla="*/ 45 h 69"/>
              <a:gd name="T26" fmla="*/ 22 w 69"/>
              <a:gd name="T27" fmla="*/ 24 h 69"/>
              <a:gd name="T28" fmla="*/ 39 w 69"/>
              <a:gd name="T29" fmla="*/ 24 h 69"/>
              <a:gd name="T30" fmla="*/ 54 w 69"/>
              <a:gd name="T31" fmla="*/ 35 h 69"/>
              <a:gd name="T32" fmla="*/ 39 w 69"/>
              <a:gd name="T33" fmla="*/ 45 h 69"/>
              <a:gd name="T34" fmla="*/ 39 w 69"/>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9">
                <a:moveTo>
                  <a:pt x="35" y="0"/>
                </a:moveTo>
                <a:cubicBezTo>
                  <a:pt x="16" y="0"/>
                  <a:pt x="0" y="16"/>
                  <a:pt x="0" y="35"/>
                </a:cubicBezTo>
                <a:cubicBezTo>
                  <a:pt x="0" y="53"/>
                  <a:pt x="16" y="69"/>
                  <a:pt x="35" y="69"/>
                </a:cubicBezTo>
                <a:cubicBezTo>
                  <a:pt x="53" y="69"/>
                  <a:pt x="69" y="53"/>
                  <a:pt x="69" y="35"/>
                </a:cubicBezTo>
                <a:cubicBezTo>
                  <a:pt x="69" y="16"/>
                  <a:pt x="53" y="0"/>
                  <a:pt x="35" y="0"/>
                </a:cubicBezTo>
                <a:close/>
                <a:moveTo>
                  <a:pt x="35" y="62"/>
                </a:moveTo>
                <a:cubicBezTo>
                  <a:pt x="19" y="62"/>
                  <a:pt x="7" y="50"/>
                  <a:pt x="7" y="35"/>
                </a:cubicBezTo>
                <a:cubicBezTo>
                  <a:pt x="7" y="19"/>
                  <a:pt x="19" y="7"/>
                  <a:pt x="35" y="7"/>
                </a:cubicBezTo>
                <a:cubicBezTo>
                  <a:pt x="50" y="7"/>
                  <a:pt x="62" y="19"/>
                  <a:pt x="62" y="35"/>
                </a:cubicBezTo>
                <a:cubicBezTo>
                  <a:pt x="62" y="50"/>
                  <a:pt x="50" y="62"/>
                  <a:pt x="35" y="62"/>
                </a:cubicBezTo>
                <a:close/>
                <a:moveTo>
                  <a:pt x="22" y="24"/>
                </a:moveTo>
                <a:cubicBezTo>
                  <a:pt x="37" y="35"/>
                  <a:pt x="37" y="35"/>
                  <a:pt x="37" y="35"/>
                </a:cubicBezTo>
                <a:cubicBezTo>
                  <a:pt x="22" y="45"/>
                  <a:pt x="22" y="45"/>
                  <a:pt x="22" y="45"/>
                </a:cubicBezTo>
                <a:lnTo>
                  <a:pt x="22" y="24"/>
                </a:lnTo>
                <a:close/>
                <a:moveTo>
                  <a:pt x="39" y="24"/>
                </a:moveTo>
                <a:cubicBezTo>
                  <a:pt x="54" y="35"/>
                  <a:pt x="54" y="35"/>
                  <a:pt x="54" y="35"/>
                </a:cubicBezTo>
                <a:cubicBezTo>
                  <a:pt x="39" y="45"/>
                  <a:pt x="39" y="45"/>
                  <a:pt x="39" y="45"/>
                </a:cubicBezTo>
                <a:lnTo>
                  <a:pt x="39" y="24"/>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03" name="Freeform 162"/>
          <p:cNvSpPr/>
          <p:nvPr/>
        </p:nvSpPr>
        <p:spPr bwMode="auto">
          <a:xfrm>
            <a:off x="9230043" y="3371558"/>
            <a:ext cx="182039" cy="189378"/>
          </a:xfrm>
          <a:custGeom>
            <a:avLst/>
            <a:gdLst>
              <a:gd name="T0" fmla="*/ 59 w 124"/>
              <a:gd name="T1" fmla="*/ 129 h 129"/>
              <a:gd name="T2" fmla="*/ 59 w 124"/>
              <a:gd name="T3" fmla="*/ 70 h 129"/>
              <a:gd name="T4" fmla="*/ 0 w 124"/>
              <a:gd name="T5" fmla="*/ 129 h 129"/>
              <a:gd name="T6" fmla="*/ 0 w 124"/>
              <a:gd name="T7" fmla="*/ 0 h 129"/>
              <a:gd name="T8" fmla="*/ 59 w 124"/>
              <a:gd name="T9" fmla="*/ 58 h 129"/>
              <a:gd name="T10" fmla="*/ 59 w 124"/>
              <a:gd name="T11" fmla="*/ 0 h 129"/>
              <a:gd name="T12" fmla="*/ 124 w 124"/>
              <a:gd name="T13" fmla="*/ 65 h 129"/>
              <a:gd name="T14" fmla="*/ 59 w 124"/>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9">
                <a:moveTo>
                  <a:pt x="59" y="129"/>
                </a:moveTo>
                <a:lnTo>
                  <a:pt x="59" y="70"/>
                </a:lnTo>
                <a:lnTo>
                  <a:pt x="0" y="129"/>
                </a:lnTo>
                <a:lnTo>
                  <a:pt x="0" y="0"/>
                </a:lnTo>
                <a:lnTo>
                  <a:pt x="59" y="58"/>
                </a:lnTo>
                <a:lnTo>
                  <a:pt x="59" y="0"/>
                </a:lnTo>
                <a:lnTo>
                  <a:pt x="124" y="65"/>
                </a:lnTo>
                <a:lnTo>
                  <a:pt x="59" y="129"/>
                </a:ln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04" name="Freeform 163"/>
          <p:cNvSpPr>
            <a:spLocks noEditPoints="1"/>
          </p:cNvSpPr>
          <p:nvPr/>
        </p:nvSpPr>
        <p:spPr bwMode="auto">
          <a:xfrm>
            <a:off x="9404741" y="2709466"/>
            <a:ext cx="192315" cy="190847"/>
          </a:xfrm>
          <a:custGeom>
            <a:avLst/>
            <a:gdLst>
              <a:gd name="T0" fmla="*/ 0 w 131"/>
              <a:gd name="T1" fmla="*/ 130 h 130"/>
              <a:gd name="T2" fmla="*/ 66 w 131"/>
              <a:gd name="T3" fmla="*/ 130 h 130"/>
              <a:gd name="T4" fmla="*/ 66 w 131"/>
              <a:gd name="T5" fmla="*/ 0 h 130"/>
              <a:gd name="T6" fmla="*/ 0 w 131"/>
              <a:gd name="T7" fmla="*/ 0 h 130"/>
              <a:gd name="T8" fmla="*/ 0 w 131"/>
              <a:gd name="T9" fmla="*/ 130 h 130"/>
              <a:gd name="T10" fmla="*/ 41 w 131"/>
              <a:gd name="T11" fmla="*/ 16 h 130"/>
              <a:gd name="T12" fmla="*/ 58 w 131"/>
              <a:gd name="T13" fmla="*/ 16 h 130"/>
              <a:gd name="T14" fmla="*/ 58 w 131"/>
              <a:gd name="T15" fmla="*/ 32 h 130"/>
              <a:gd name="T16" fmla="*/ 41 w 131"/>
              <a:gd name="T17" fmla="*/ 32 h 130"/>
              <a:gd name="T18" fmla="*/ 41 w 131"/>
              <a:gd name="T19" fmla="*/ 16 h 130"/>
              <a:gd name="T20" fmla="*/ 41 w 131"/>
              <a:gd name="T21" fmla="*/ 49 h 130"/>
              <a:gd name="T22" fmla="*/ 58 w 131"/>
              <a:gd name="T23" fmla="*/ 49 h 130"/>
              <a:gd name="T24" fmla="*/ 58 w 131"/>
              <a:gd name="T25" fmla="*/ 65 h 130"/>
              <a:gd name="T26" fmla="*/ 41 w 131"/>
              <a:gd name="T27" fmla="*/ 65 h 130"/>
              <a:gd name="T28" fmla="*/ 41 w 131"/>
              <a:gd name="T29" fmla="*/ 49 h 130"/>
              <a:gd name="T30" fmla="*/ 41 w 131"/>
              <a:gd name="T31" fmla="*/ 81 h 130"/>
              <a:gd name="T32" fmla="*/ 58 w 131"/>
              <a:gd name="T33" fmla="*/ 81 h 130"/>
              <a:gd name="T34" fmla="*/ 58 w 131"/>
              <a:gd name="T35" fmla="*/ 98 h 130"/>
              <a:gd name="T36" fmla="*/ 41 w 131"/>
              <a:gd name="T37" fmla="*/ 98 h 130"/>
              <a:gd name="T38" fmla="*/ 41 w 131"/>
              <a:gd name="T39" fmla="*/ 81 h 130"/>
              <a:gd name="T40" fmla="*/ 9 w 131"/>
              <a:gd name="T41" fmla="*/ 16 h 130"/>
              <a:gd name="T42" fmla="*/ 25 w 131"/>
              <a:gd name="T43" fmla="*/ 16 h 130"/>
              <a:gd name="T44" fmla="*/ 25 w 131"/>
              <a:gd name="T45" fmla="*/ 32 h 130"/>
              <a:gd name="T46" fmla="*/ 9 w 131"/>
              <a:gd name="T47" fmla="*/ 32 h 130"/>
              <a:gd name="T48" fmla="*/ 9 w 131"/>
              <a:gd name="T49" fmla="*/ 16 h 130"/>
              <a:gd name="T50" fmla="*/ 9 w 131"/>
              <a:gd name="T51" fmla="*/ 49 h 130"/>
              <a:gd name="T52" fmla="*/ 25 w 131"/>
              <a:gd name="T53" fmla="*/ 49 h 130"/>
              <a:gd name="T54" fmla="*/ 25 w 131"/>
              <a:gd name="T55" fmla="*/ 65 h 130"/>
              <a:gd name="T56" fmla="*/ 9 w 131"/>
              <a:gd name="T57" fmla="*/ 65 h 130"/>
              <a:gd name="T58" fmla="*/ 9 w 131"/>
              <a:gd name="T59" fmla="*/ 49 h 130"/>
              <a:gd name="T60" fmla="*/ 9 w 131"/>
              <a:gd name="T61" fmla="*/ 81 h 130"/>
              <a:gd name="T62" fmla="*/ 25 w 131"/>
              <a:gd name="T63" fmla="*/ 81 h 130"/>
              <a:gd name="T64" fmla="*/ 25 w 131"/>
              <a:gd name="T65" fmla="*/ 98 h 130"/>
              <a:gd name="T66" fmla="*/ 9 w 131"/>
              <a:gd name="T67" fmla="*/ 98 h 130"/>
              <a:gd name="T68" fmla="*/ 9 w 131"/>
              <a:gd name="T69" fmla="*/ 81 h 130"/>
              <a:gd name="T70" fmla="*/ 74 w 131"/>
              <a:gd name="T71" fmla="*/ 41 h 130"/>
              <a:gd name="T72" fmla="*/ 131 w 131"/>
              <a:gd name="T73" fmla="*/ 41 h 130"/>
              <a:gd name="T74" fmla="*/ 131 w 131"/>
              <a:gd name="T75" fmla="*/ 49 h 130"/>
              <a:gd name="T76" fmla="*/ 74 w 131"/>
              <a:gd name="T77" fmla="*/ 49 h 130"/>
              <a:gd name="T78" fmla="*/ 74 w 131"/>
              <a:gd name="T79" fmla="*/ 41 h 130"/>
              <a:gd name="T80" fmla="*/ 74 w 131"/>
              <a:gd name="T81" fmla="*/ 130 h 130"/>
              <a:gd name="T82" fmla="*/ 90 w 131"/>
              <a:gd name="T83" fmla="*/ 130 h 130"/>
              <a:gd name="T84" fmla="*/ 90 w 131"/>
              <a:gd name="T85" fmla="*/ 98 h 130"/>
              <a:gd name="T86" fmla="*/ 115 w 131"/>
              <a:gd name="T87" fmla="*/ 98 h 130"/>
              <a:gd name="T88" fmla="*/ 115 w 131"/>
              <a:gd name="T89" fmla="*/ 130 h 130"/>
              <a:gd name="T90" fmla="*/ 131 w 131"/>
              <a:gd name="T91" fmla="*/ 130 h 130"/>
              <a:gd name="T92" fmla="*/ 131 w 131"/>
              <a:gd name="T93" fmla="*/ 57 h 130"/>
              <a:gd name="T94" fmla="*/ 74 w 131"/>
              <a:gd name="T95" fmla="*/ 57 h 130"/>
              <a:gd name="T96" fmla="*/ 74 w 131"/>
              <a:gd name="T9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30">
                <a:moveTo>
                  <a:pt x="0" y="130"/>
                </a:moveTo>
                <a:lnTo>
                  <a:pt x="66" y="130"/>
                </a:lnTo>
                <a:lnTo>
                  <a:pt x="66" y="0"/>
                </a:lnTo>
                <a:lnTo>
                  <a:pt x="0" y="0"/>
                </a:lnTo>
                <a:lnTo>
                  <a:pt x="0" y="130"/>
                </a:lnTo>
                <a:close/>
                <a:moveTo>
                  <a:pt x="41" y="16"/>
                </a:moveTo>
                <a:lnTo>
                  <a:pt x="58" y="16"/>
                </a:lnTo>
                <a:lnTo>
                  <a:pt x="58" y="32"/>
                </a:lnTo>
                <a:lnTo>
                  <a:pt x="41" y="32"/>
                </a:lnTo>
                <a:lnTo>
                  <a:pt x="41" y="16"/>
                </a:lnTo>
                <a:close/>
                <a:moveTo>
                  <a:pt x="41" y="49"/>
                </a:moveTo>
                <a:lnTo>
                  <a:pt x="58" y="49"/>
                </a:lnTo>
                <a:lnTo>
                  <a:pt x="58" y="65"/>
                </a:lnTo>
                <a:lnTo>
                  <a:pt x="41" y="65"/>
                </a:lnTo>
                <a:lnTo>
                  <a:pt x="41" y="49"/>
                </a:lnTo>
                <a:close/>
                <a:moveTo>
                  <a:pt x="41" y="81"/>
                </a:moveTo>
                <a:lnTo>
                  <a:pt x="58" y="81"/>
                </a:lnTo>
                <a:lnTo>
                  <a:pt x="58" y="98"/>
                </a:lnTo>
                <a:lnTo>
                  <a:pt x="41" y="98"/>
                </a:lnTo>
                <a:lnTo>
                  <a:pt x="41" y="81"/>
                </a:lnTo>
                <a:close/>
                <a:moveTo>
                  <a:pt x="9" y="16"/>
                </a:moveTo>
                <a:lnTo>
                  <a:pt x="25" y="16"/>
                </a:lnTo>
                <a:lnTo>
                  <a:pt x="25" y="32"/>
                </a:lnTo>
                <a:lnTo>
                  <a:pt x="9" y="32"/>
                </a:lnTo>
                <a:lnTo>
                  <a:pt x="9" y="16"/>
                </a:lnTo>
                <a:close/>
                <a:moveTo>
                  <a:pt x="9" y="49"/>
                </a:moveTo>
                <a:lnTo>
                  <a:pt x="25" y="49"/>
                </a:lnTo>
                <a:lnTo>
                  <a:pt x="25" y="65"/>
                </a:lnTo>
                <a:lnTo>
                  <a:pt x="9" y="65"/>
                </a:lnTo>
                <a:lnTo>
                  <a:pt x="9" y="49"/>
                </a:lnTo>
                <a:close/>
                <a:moveTo>
                  <a:pt x="9" y="81"/>
                </a:moveTo>
                <a:lnTo>
                  <a:pt x="25" y="81"/>
                </a:lnTo>
                <a:lnTo>
                  <a:pt x="25" y="98"/>
                </a:lnTo>
                <a:lnTo>
                  <a:pt x="9" y="98"/>
                </a:lnTo>
                <a:lnTo>
                  <a:pt x="9" y="81"/>
                </a:lnTo>
                <a:close/>
                <a:moveTo>
                  <a:pt x="74" y="41"/>
                </a:moveTo>
                <a:lnTo>
                  <a:pt x="131" y="41"/>
                </a:lnTo>
                <a:lnTo>
                  <a:pt x="131" y="49"/>
                </a:lnTo>
                <a:lnTo>
                  <a:pt x="74" y="49"/>
                </a:lnTo>
                <a:lnTo>
                  <a:pt x="74" y="41"/>
                </a:lnTo>
                <a:close/>
                <a:moveTo>
                  <a:pt x="74" y="130"/>
                </a:moveTo>
                <a:lnTo>
                  <a:pt x="90" y="130"/>
                </a:lnTo>
                <a:lnTo>
                  <a:pt x="90" y="98"/>
                </a:lnTo>
                <a:lnTo>
                  <a:pt x="115" y="98"/>
                </a:lnTo>
                <a:lnTo>
                  <a:pt x="115" y="130"/>
                </a:lnTo>
                <a:lnTo>
                  <a:pt x="131" y="130"/>
                </a:lnTo>
                <a:lnTo>
                  <a:pt x="131" y="57"/>
                </a:lnTo>
                <a:lnTo>
                  <a:pt x="74" y="57"/>
                </a:lnTo>
                <a:lnTo>
                  <a:pt x="74" y="130"/>
                </a:ln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05" name="Freeform 164"/>
          <p:cNvSpPr>
            <a:spLocks noEditPoints="1"/>
          </p:cNvSpPr>
          <p:nvPr/>
        </p:nvSpPr>
        <p:spPr bwMode="auto">
          <a:xfrm>
            <a:off x="9489888" y="3032438"/>
            <a:ext cx="110104" cy="115975"/>
          </a:xfrm>
          <a:custGeom>
            <a:avLst/>
            <a:gdLst>
              <a:gd name="T0" fmla="*/ 43 w 46"/>
              <a:gd name="T1" fmla="*/ 29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4 h 48"/>
              <a:gd name="T32" fmla="*/ 41 w 46"/>
              <a:gd name="T33" fmla="*/ 40 h 48"/>
              <a:gd name="T34" fmla="*/ 46 w 46"/>
              <a:gd name="T35" fmla="*/ 32 h 48"/>
              <a:gd name="T36" fmla="*/ 43 w 46"/>
              <a:gd name="T37" fmla="*/ 29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9"/>
                </a:moveTo>
                <a:cubicBezTo>
                  <a:pt x="40" y="24"/>
                  <a:pt x="42" y="19"/>
                  <a:pt x="46" y="16"/>
                </a:cubicBezTo>
                <a:cubicBezTo>
                  <a:pt x="41" y="8"/>
                  <a:pt x="41" y="8"/>
                  <a:pt x="41" y="8"/>
                </a:cubicBezTo>
                <a:cubicBezTo>
                  <a:pt x="40" y="9"/>
                  <a:pt x="39"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6"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7"/>
                  <a:pt x="28" y="45"/>
                  <a:pt x="29" y="44"/>
                </a:cubicBezTo>
                <a:cubicBezTo>
                  <a:pt x="31" y="39"/>
                  <a:pt x="37" y="38"/>
                  <a:pt x="41" y="40"/>
                </a:cubicBezTo>
                <a:cubicBezTo>
                  <a:pt x="46" y="32"/>
                  <a:pt x="46" y="32"/>
                  <a:pt x="46" y="32"/>
                </a:cubicBezTo>
                <a:cubicBezTo>
                  <a:pt x="45" y="31"/>
                  <a:pt x="44" y="30"/>
                  <a:pt x="43" y="29"/>
                </a:cubicBezTo>
                <a:close/>
                <a:moveTo>
                  <a:pt x="23" y="34"/>
                </a:moveTo>
                <a:cubicBezTo>
                  <a:pt x="18" y="34"/>
                  <a:pt x="13" y="29"/>
                  <a:pt x="13" y="24"/>
                </a:cubicBezTo>
                <a:cubicBezTo>
                  <a:pt x="13" y="19"/>
                  <a:pt x="18" y="14"/>
                  <a:pt x="23" y="14"/>
                </a:cubicBezTo>
                <a:cubicBezTo>
                  <a:pt x="28" y="14"/>
                  <a:pt x="33" y="19"/>
                  <a:pt x="33" y="24"/>
                </a:cubicBezTo>
                <a:cubicBezTo>
                  <a:pt x="33" y="29"/>
                  <a:pt x="28" y="34"/>
                  <a:pt x="23" y="34"/>
                </a:cubicBez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06" name="Freeform 166"/>
          <p:cNvSpPr>
            <a:spLocks noEditPoints="1"/>
          </p:cNvSpPr>
          <p:nvPr/>
        </p:nvSpPr>
        <p:spPr bwMode="auto">
          <a:xfrm>
            <a:off x="9252064" y="3731230"/>
            <a:ext cx="80743" cy="155614"/>
          </a:xfrm>
          <a:custGeom>
            <a:avLst/>
            <a:gdLst>
              <a:gd name="T0" fmla="*/ 23 w 34"/>
              <a:gd name="T1" fmla="*/ 64 h 65"/>
              <a:gd name="T2" fmla="*/ 23 w 34"/>
              <a:gd name="T3" fmla="*/ 64 h 65"/>
              <a:gd name="T4" fmla="*/ 33 w 34"/>
              <a:gd name="T5" fmla="*/ 50 h 65"/>
              <a:gd name="T6" fmla="*/ 30 w 34"/>
              <a:gd name="T7" fmla="*/ 34 h 65"/>
              <a:gd name="T8" fmla="*/ 15 w 34"/>
              <a:gd name="T9" fmla="*/ 24 h 65"/>
              <a:gd name="T10" fmla="*/ 15 w 34"/>
              <a:gd name="T11" fmla="*/ 24 h 65"/>
              <a:gd name="T12" fmla="*/ 14 w 34"/>
              <a:gd name="T13" fmla="*/ 25 h 65"/>
              <a:gd name="T14" fmla="*/ 15 w 34"/>
              <a:gd name="T15" fmla="*/ 30 h 65"/>
              <a:gd name="T16" fmla="*/ 16 w 34"/>
              <a:gd name="T17" fmla="*/ 30 h 65"/>
              <a:gd name="T18" fmla="*/ 17 w 34"/>
              <a:gd name="T19" fmla="*/ 30 h 65"/>
              <a:gd name="T20" fmla="*/ 24 w 34"/>
              <a:gd name="T21" fmla="*/ 35 h 65"/>
              <a:gd name="T22" fmla="*/ 27 w 34"/>
              <a:gd name="T23" fmla="*/ 51 h 65"/>
              <a:gd name="T24" fmla="*/ 22 w 34"/>
              <a:gd name="T25" fmla="*/ 59 h 65"/>
              <a:gd name="T26" fmla="*/ 22 w 34"/>
              <a:gd name="T27" fmla="*/ 59 h 65"/>
              <a:gd name="T28" fmla="*/ 14 w 34"/>
              <a:gd name="T29" fmla="*/ 53 h 65"/>
              <a:gd name="T30" fmla="*/ 13 w 34"/>
              <a:gd name="T31" fmla="*/ 46 h 65"/>
              <a:gd name="T32" fmla="*/ 6 w 34"/>
              <a:gd name="T33" fmla="*/ 44 h 65"/>
              <a:gd name="T34" fmla="*/ 8 w 34"/>
              <a:gd name="T35" fmla="*/ 54 h 65"/>
              <a:gd name="T36" fmla="*/ 23 w 34"/>
              <a:gd name="T37" fmla="*/ 64 h 65"/>
              <a:gd name="T38" fmla="*/ 19 w 34"/>
              <a:gd name="T39" fmla="*/ 42 h 65"/>
              <a:gd name="T40" fmla="*/ 20 w 34"/>
              <a:gd name="T41" fmla="*/ 41 h 65"/>
              <a:gd name="T42" fmla="*/ 19 w 34"/>
              <a:gd name="T43" fmla="*/ 35 h 65"/>
              <a:gd name="T44" fmla="*/ 18 w 34"/>
              <a:gd name="T45" fmla="*/ 36 h 65"/>
              <a:gd name="T46" fmla="*/ 17 w 34"/>
              <a:gd name="T47" fmla="*/ 36 h 65"/>
              <a:gd name="T48" fmla="*/ 10 w 34"/>
              <a:gd name="T49" fmla="*/ 31 h 65"/>
              <a:gd name="T50" fmla="*/ 7 w 34"/>
              <a:gd name="T51" fmla="*/ 15 h 65"/>
              <a:gd name="T52" fmla="*/ 12 w 34"/>
              <a:gd name="T53" fmla="*/ 7 h 65"/>
              <a:gd name="T54" fmla="*/ 12 w 34"/>
              <a:gd name="T55" fmla="*/ 7 h 65"/>
              <a:gd name="T56" fmla="*/ 20 w 34"/>
              <a:gd name="T57" fmla="*/ 13 h 65"/>
              <a:gd name="T58" fmla="*/ 21 w 34"/>
              <a:gd name="T59" fmla="*/ 20 h 65"/>
              <a:gd name="T60" fmla="*/ 28 w 34"/>
              <a:gd name="T61" fmla="*/ 22 h 65"/>
              <a:gd name="T62" fmla="*/ 26 w 34"/>
              <a:gd name="T63" fmla="*/ 12 h 65"/>
              <a:gd name="T64" fmla="*/ 11 w 34"/>
              <a:gd name="T65" fmla="*/ 2 h 65"/>
              <a:gd name="T66" fmla="*/ 11 w 34"/>
              <a:gd name="T67" fmla="*/ 2 h 65"/>
              <a:gd name="T68" fmla="*/ 1 w 34"/>
              <a:gd name="T69" fmla="*/ 16 h 65"/>
              <a:gd name="T70" fmla="*/ 4 w 34"/>
              <a:gd name="T71" fmla="*/ 32 h 65"/>
              <a:gd name="T72" fmla="*/ 19 w 34"/>
              <a:gd name="T73"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65">
                <a:moveTo>
                  <a:pt x="23" y="64"/>
                </a:moveTo>
                <a:cubicBezTo>
                  <a:pt x="23" y="64"/>
                  <a:pt x="23" y="64"/>
                  <a:pt x="23" y="64"/>
                </a:cubicBezTo>
                <a:cubicBezTo>
                  <a:pt x="30" y="63"/>
                  <a:pt x="34" y="56"/>
                  <a:pt x="33" y="50"/>
                </a:cubicBezTo>
                <a:cubicBezTo>
                  <a:pt x="30" y="34"/>
                  <a:pt x="30" y="34"/>
                  <a:pt x="30" y="34"/>
                </a:cubicBezTo>
                <a:cubicBezTo>
                  <a:pt x="29" y="27"/>
                  <a:pt x="22" y="23"/>
                  <a:pt x="15" y="24"/>
                </a:cubicBezTo>
                <a:cubicBezTo>
                  <a:pt x="15" y="24"/>
                  <a:pt x="15" y="24"/>
                  <a:pt x="15" y="24"/>
                </a:cubicBezTo>
                <a:cubicBezTo>
                  <a:pt x="15" y="25"/>
                  <a:pt x="14" y="25"/>
                  <a:pt x="14" y="25"/>
                </a:cubicBezTo>
                <a:cubicBezTo>
                  <a:pt x="15" y="30"/>
                  <a:pt x="15" y="30"/>
                  <a:pt x="15" y="30"/>
                </a:cubicBezTo>
                <a:cubicBezTo>
                  <a:pt x="15" y="30"/>
                  <a:pt x="16" y="30"/>
                  <a:pt x="16" y="30"/>
                </a:cubicBezTo>
                <a:cubicBezTo>
                  <a:pt x="17" y="30"/>
                  <a:pt x="17" y="30"/>
                  <a:pt x="17" y="30"/>
                </a:cubicBezTo>
                <a:cubicBezTo>
                  <a:pt x="20" y="29"/>
                  <a:pt x="24" y="32"/>
                  <a:pt x="24" y="35"/>
                </a:cubicBezTo>
                <a:cubicBezTo>
                  <a:pt x="27" y="51"/>
                  <a:pt x="27" y="51"/>
                  <a:pt x="27" y="51"/>
                </a:cubicBezTo>
                <a:cubicBezTo>
                  <a:pt x="28" y="54"/>
                  <a:pt x="26" y="58"/>
                  <a:pt x="22" y="59"/>
                </a:cubicBezTo>
                <a:cubicBezTo>
                  <a:pt x="22" y="59"/>
                  <a:pt x="22" y="59"/>
                  <a:pt x="22" y="59"/>
                </a:cubicBezTo>
                <a:cubicBezTo>
                  <a:pt x="18" y="59"/>
                  <a:pt x="15" y="57"/>
                  <a:pt x="14" y="53"/>
                </a:cubicBezTo>
                <a:cubicBezTo>
                  <a:pt x="13" y="46"/>
                  <a:pt x="13" y="46"/>
                  <a:pt x="13" y="46"/>
                </a:cubicBezTo>
                <a:cubicBezTo>
                  <a:pt x="10" y="46"/>
                  <a:pt x="8" y="45"/>
                  <a:pt x="6" y="44"/>
                </a:cubicBezTo>
                <a:cubicBezTo>
                  <a:pt x="8" y="54"/>
                  <a:pt x="8" y="54"/>
                  <a:pt x="8" y="54"/>
                </a:cubicBezTo>
                <a:cubicBezTo>
                  <a:pt x="10" y="61"/>
                  <a:pt x="16" y="65"/>
                  <a:pt x="23" y="64"/>
                </a:cubicBezTo>
                <a:close/>
                <a:moveTo>
                  <a:pt x="19" y="42"/>
                </a:moveTo>
                <a:cubicBezTo>
                  <a:pt x="19" y="41"/>
                  <a:pt x="20" y="41"/>
                  <a:pt x="20" y="41"/>
                </a:cubicBezTo>
                <a:cubicBezTo>
                  <a:pt x="19" y="35"/>
                  <a:pt x="19" y="35"/>
                  <a:pt x="19" y="35"/>
                </a:cubicBezTo>
                <a:cubicBezTo>
                  <a:pt x="19" y="36"/>
                  <a:pt x="18" y="36"/>
                  <a:pt x="18" y="36"/>
                </a:cubicBezTo>
                <a:cubicBezTo>
                  <a:pt x="17" y="36"/>
                  <a:pt x="17" y="36"/>
                  <a:pt x="17" y="36"/>
                </a:cubicBezTo>
                <a:cubicBezTo>
                  <a:pt x="14" y="37"/>
                  <a:pt x="10" y="34"/>
                  <a:pt x="10" y="31"/>
                </a:cubicBezTo>
                <a:cubicBezTo>
                  <a:pt x="7" y="15"/>
                  <a:pt x="7" y="15"/>
                  <a:pt x="7" y="15"/>
                </a:cubicBezTo>
                <a:cubicBezTo>
                  <a:pt x="6" y="12"/>
                  <a:pt x="8" y="8"/>
                  <a:pt x="12" y="7"/>
                </a:cubicBezTo>
                <a:cubicBezTo>
                  <a:pt x="12" y="7"/>
                  <a:pt x="12" y="7"/>
                  <a:pt x="12" y="7"/>
                </a:cubicBezTo>
                <a:cubicBezTo>
                  <a:pt x="16" y="7"/>
                  <a:pt x="19" y="9"/>
                  <a:pt x="20" y="13"/>
                </a:cubicBezTo>
                <a:cubicBezTo>
                  <a:pt x="21" y="20"/>
                  <a:pt x="21" y="20"/>
                  <a:pt x="21" y="20"/>
                </a:cubicBezTo>
                <a:cubicBezTo>
                  <a:pt x="24" y="20"/>
                  <a:pt x="26" y="21"/>
                  <a:pt x="28" y="22"/>
                </a:cubicBezTo>
                <a:cubicBezTo>
                  <a:pt x="26" y="12"/>
                  <a:pt x="26" y="12"/>
                  <a:pt x="26" y="12"/>
                </a:cubicBezTo>
                <a:cubicBezTo>
                  <a:pt x="24" y="5"/>
                  <a:pt x="18" y="0"/>
                  <a:pt x="11" y="2"/>
                </a:cubicBezTo>
                <a:cubicBezTo>
                  <a:pt x="11" y="2"/>
                  <a:pt x="11" y="2"/>
                  <a:pt x="11" y="2"/>
                </a:cubicBezTo>
                <a:cubicBezTo>
                  <a:pt x="4" y="3"/>
                  <a:pt x="0" y="10"/>
                  <a:pt x="1" y="16"/>
                </a:cubicBezTo>
                <a:cubicBezTo>
                  <a:pt x="4" y="32"/>
                  <a:pt x="4" y="32"/>
                  <a:pt x="4" y="32"/>
                </a:cubicBezTo>
                <a:cubicBezTo>
                  <a:pt x="5" y="38"/>
                  <a:pt x="12" y="43"/>
                  <a:pt x="19" y="42"/>
                </a:cubicBez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07" name="Freeform 167"/>
          <p:cNvSpPr/>
          <p:nvPr/>
        </p:nvSpPr>
        <p:spPr bwMode="auto">
          <a:xfrm>
            <a:off x="9309318" y="2236754"/>
            <a:ext cx="220207" cy="220207"/>
          </a:xfrm>
          <a:custGeom>
            <a:avLst/>
            <a:gdLst>
              <a:gd name="T0" fmla="*/ 29 w 92"/>
              <a:gd name="T1" fmla="*/ 17 h 92"/>
              <a:gd name="T2" fmla="*/ 92 w 92"/>
              <a:gd name="T3" fmla="*/ 0 h 92"/>
              <a:gd name="T4" fmla="*/ 92 w 92"/>
              <a:gd name="T5" fmla="*/ 6 h 92"/>
              <a:gd name="T6" fmla="*/ 92 w 92"/>
              <a:gd name="T7" fmla="*/ 17 h 92"/>
              <a:gd name="T8" fmla="*/ 92 w 92"/>
              <a:gd name="T9" fmla="*/ 66 h 92"/>
              <a:gd name="T10" fmla="*/ 72 w 92"/>
              <a:gd name="T11" fmla="*/ 80 h 92"/>
              <a:gd name="T12" fmla="*/ 52 w 92"/>
              <a:gd name="T13" fmla="*/ 66 h 92"/>
              <a:gd name="T14" fmla="*/ 72 w 92"/>
              <a:gd name="T15" fmla="*/ 52 h 92"/>
              <a:gd name="T16" fmla="*/ 81 w 92"/>
              <a:gd name="T17" fmla="*/ 53 h 92"/>
              <a:gd name="T18" fmla="*/ 81 w 92"/>
              <a:gd name="T19" fmla="*/ 23 h 92"/>
              <a:gd name="T20" fmla="*/ 41 w 92"/>
              <a:gd name="T21" fmla="*/ 34 h 92"/>
              <a:gd name="T22" fmla="*/ 41 w 92"/>
              <a:gd name="T23" fmla="*/ 78 h 92"/>
              <a:gd name="T24" fmla="*/ 21 w 92"/>
              <a:gd name="T25" fmla="*/ 92 h 92"/>
              <a:gd name="T26" fmla="*/ 0 w 92"/>
              <a:gd name="T27" fmla="*/ 78 h 92"/>
              <a:gd name="T28" fmla="*/ 21 w 92"/>
              <a:gd name="T29" fmla="*/ 63 h 92"/>
              <a:gd name="T30" fmla="*/ 29 w 92"/>
              <a:gd name="T31" fmla="*/ 65 h 92"/>
              <a:gd name="T32" fmla="*/ 29 w 92"/>
              <a:gd name="T33" fmla="*/ 34 h 92"/>
              <a:gd name="T34" fmla="*/ 29 w 92"/>
              <a:gd name="T3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0"/>
                  <a:pt x="72" y="80"/>
                </a:cubicBezTo>
                <a:cubicBezTo>
                  <a:pt x="61" y="80"/>
                  <a:pt x="52" y="74"/>
                  <a:pt x="52" y="66"/>
                </a:cubicBezTo>
                <a:cubicBezTo>
                  <a:pt x="52" y="58"/>
                  <a:pt x="61" y="52"/>
                  <a:pt x="72" y="52"/>
                </a:cubicBezTo>
                <a:cubicBezTo>
                  <a:pt x="75" y="52"/>
                  <a:pt x="78" y="52"/>
                  <a:pt x="81" y="53"/>
                </a:cubicBezTo>
                <a:cubicBezTo>
                  <a:pt x="81" y="23"/>
                  <a:pt x="81" y="23"/>
                  <a:pt x="81" y="23"/>
                </a:cubicBezTo>
                <a:cubicBezTo>
                  <a:pt x="41" y="34"/>
                  <a:pt x="41" y="34"/>
                  <a:pt x="41" y="34"/>
                </a:cubicBezTo>
                <a:cubicBezTo>
                  <a:pt x="41" y="78"/>
                  <a:pt x="41" y="78"/>
                  <a:pt x="41" y="78"/>
                </a:cubicBezTo>
                <a:cubicBezTo>
                  <a:pt x="41" y="86"/>
                  <a:pt x="32" y="92"/>
                  <a:pt x="21" y="92"/>
                </a:cubicBezTo>
                <a:cubicBezTo>
                  <a:pt x="9" y="92"/>
                  <a:pt x="0" y="86"/>
                  <a:pt x="0" y="78"/>
                </a:cubicBezTo>
                <a:cubicBezTo>
                  <a:pt x="0" y="70"/>
                  <a:pt x="9" y="63"/>
                  <a:pt x="21" y="63"/>
                </a:cubicBezTo>
                <a:cubicBezTo>
                  <a:pt x="24" y="63"/>
                  <a:pt x="27" y="64"/>
                  <a:pt x="29" y="65"/>
                </a:cubicBezTo>
                <a:cubicBezTo>
                  <a:pt x="29" y="34"/>
                  <a:pt x="29" y="34"/>
                  <a:pt x="29" y="34"/>
                </a:cubicBezTo>
                <a:lnTo>
                  <a:pt x="29" y="17"/>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208" name="Freeform 168"/>
          <p:cNvSpPr>
            <a:spLocks noEditPoints="1"/>
          </p:cNvSpPr>
          <p:nvPr/>
        </p:nvSpPr>
        <p:spPr bwMode="auto">
          <a:xfrm>
            <a:off x="8795500" y="4136412"/>
            <a:ext cx="170294" cy="151209"/>
          </a:xfrm>
          <a:custGeom>
            <a:avLst/>
            <a:gdLst>
              <a:gd name="T0" fmla="*/ 30 w 71"/>
              <a:gd name="T1" fmla="*/ 0 h 63"/>
              <a:gd name="T2" fmla="*/ 30 w 71"/>
              <a:gd name="T3" fmla="*/ 0 h 63"/>
              <a:gd name="T4" fmla="*/ 59 w 71"/>
              <a:gd name="T5" fmla="*/ 23 h 63"/>
              <a:gd name="T6" fmla="*/ 30 w 71"/>
              <a:gd name="T7" fmla="*/ 47 h 63"/>
              <a:gd name="T8" fmla="*/ 25 w 71"/>
              <a:gd name="T9" fmla="*/ 47 h 63"/>
              <a:gd name="T10" fmla="*/ 4 w 71"/>
              <a:gd name="T11" fmla="*/ 55 h 63"/>
              <a:gd name="T12" fmla="*/ 4 w 71"/>
              <a:gd name="T13" fmla="*/ 53 h 63"/>
              <a:gd name="T14" fmla="*/ 11 w 71"/>
              <a:gd name="T15" fmla="*/ 44 h 63"/>
              <a:gd name="T16" fmla="*/ 11 w 71"/>
              <a:gd name="T17" fmla="*/ 42 h 63"/>
              <a:gd name="T18" fmla="*/ 0 w 71"/>
              <a:gd name="T19" fmla="*/ 23 h 63"/>
              <a:gd name="T20" fmla="*/ 30 w 71"/>
              <a:gd name="T21" fmla="*/ 0 h 63"/>
              <a:gd name="T22" fmla="*/ 62 w 71"/>
              <a:gd name="T23" fmla="*/ 53 h 63"/>
              <a:gd name="T24" fmla="*/ 67 w 71"/>
              <a:gd name="T25" fmla="*/ 61 h 63"/>
              <a:gd name="T26" fmla="*/ 67 w 71"/>
              <a:gd name="T27" fmla="*/ 63 h 63"/>
              <a:gd name="T28" fmla="*/ 50 w 71"/>
              <a:gd name="T29" fmla="*/ 56 h 63"/>
              <a:gd name="T30" fmla="*/ 46 w 71"/>
              <a:gd name="T31" fmla="*/ 56 h 63"/>
              <a:gd name="T32" fmla="*/ 30 w 71"/>
              <a:gd name="T33" fmla="*/ 52 h 63"/>
              <a:gd name="T34" fmla="*/ 54 w 71"/>
              <a:gd name="T35" fmla="*/ 44 h 63"/>
              <a:gd name="T36" fmla="*/ 61 w 71"/>
              <a:gd name="T37" fmla="*/ 35 h 63"/>
              <a:gd name="T38" fmla="*/ 64 w 71"/>
              <a:gd name="T39" fmla="*/ 23 h 63"/>
              <a:gd name="T40" fmla="*/ 64 w 71"/>
              <a:gd name="T41" fmla="*/ 22 h 63"/>
              <a:gd name="T42" fmla="*/ 71 w 71"/>
              <a:gd name="T43" fmla="*/ 36 h 63"/>
              <a:gd name="T44" fmla="*/ 62 w 71"/>
              <a:gd name="T45" fmla="*/ 52 h 63"/>
              <a:gd name="T46" fmla="*/ 62 w 71"/>
              <a:gd name="T47"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63">
                <a:moveTo>
                  <a:pt x="30" y="0"/>
                </a:moveTo>
                <a:cubicBezTo>
                  <a:pt x="30" y="0"/>
                  <a:pt x="30" y="0"/>
                  <a:pt x="30" y="0"/>
                </a:cubicBezTo>
                <a:cubicBezTo>
                  <a:pt x="46" y="0"/>
                  <a:pt x="59" y="10"/>
                  <a:pt x="59" y="23"/>
                </a:cubicBezTo>
                <a:cubicBezTo>
                  <a:pt x="59" y="37"/>
                  <a:pt x="46" y="47"/>
                  <a:pt x="30" y="47"/>
                </a:cubicBezTo>
                <a:cubicBezTo>
                  <a:pt x="28" y="47"/>
                  <a:pt x="27" y="47"/>
                  <a:pt x="25" y="47"/>
                </a:cubicBezTo>
                <a:cubicBezTo>
                  <a:pt x="19" y="53"/>
                  <a:pt x="11" y="55"/>
                  <a:pt x="4" y="55"/>
                </a:cubicBezTo>
                <a:cubicBezTo>
                  <a:pt x="4" y="53"/>
                  <a:pt x="4" y="53"/>
                  <a:pt x="4" y="53"/>
                </a:cubicBezTo>
                <a:cubicBezTo>
                  <a:pt x="8" y="51"/>
                  <a:pt x="11" y="48"/>
                  <a:pt x="11" y="44"/>
                </a:cubicBezTo>
                <a:cubicBezTo>
                  <a:pt x="11" y="43"/>
                  <a:pt x="11" y="43"/>
                  <a:pt x="11" y="42"/>
                </a:cubicBezTo>
                <a:cubicBezTo>
                  <a:pt x="4" y="38"/>
                  <a:pt x="0" y="31"/>
                  <a:pt x="0" y="23"/>
                </a:cubicBezTo>
                <a:cubicBezTo>
                  <a:pt x="0" y="10"/>
                  <a:pt x="13" y="0"/>
                  <a:pt x="30" y="0"/>
                </a:cubicBezTo>
                <a:close/>
                <a:moveTo>
                  <a:pt x="62" y="53"/>
                </a:moveTo>
                <a:cubicBezTo>
                  <a:pt x="62" y="57"/>
                  <a:pt x="64" y="60"/>
                  <a:pt x="67" y="61"/>
                </a:cubicBezTo>
                <a:cubicBezTo>
                  <a:pt x="67" y="63"/>
                  <a:pt x="67" y="63"/>
                  <a:pt x="67" y="63"/>
                </a:cubicBezTo>
                <a:cubicBezTo>
                  <a:pt x="61" y="62"/>
                  <a:pt x="55" y="61"/>
                  <a:pt x="50" y="56"/>
                </a:cubicBezTo>
                <a:cubicBezTo>
                  <a:pt x="48" y="56"/>
                  <a:pt x="47" y="56"/>
                  <a:pt x="46" y="56"/>
                </a:cubicBezTo>
                <a:cubicBezTo>
                  <a:pt x="40" y="56"/>
                  <a:pt x="34" y="55"/>
                  <a:pt x="30" y="52"/>
                </a:cubicBezTo>
                <a:cubicBezTo>
                  <a:pt x="39" y="52"/>
                  <a:pt x="47" y="49"/>
                  <a:pt x="54" y="44"/>
                </a:cubicBezTo>
                <a:cubicBezTo>
                  <a:pt x="57" y="41"/>
                  <a:pt x="59" y="38"/>
                  <a:pt x="61" y="35"/>
                </a:cubicBezTo>
                <a:cubicBezTo>
                  <a:pt x="63" y="31"/>
                  <a:pt x="64" y="27"/>
                  <a:pt x="64" y="23"/>
                </a:cubicBezTo>
                <a:cubicBezTo>
                  <a:pt x="64" y="23"/>
                  <a:pt x="64" y="22"/>
                  <a:pt x="64" y="22"/>
                </a:cubicBezTo>
                <a:cubicBezTo>
                  <a:pt x="68" y="25"/>
                  <a:pt x="71" y="30"/>
                  <a:pt x="71" y="36"/>
                </a:cubicBezTo>
                <a:cubicBezTo>
                  <a:pt x="71" y="42"/>
                  <a:pt x="67" y="48"/>
                  <a:pt x="62" y="52"/>
                </a:cubicBezTo>
                <a:cubicBezTo>
                  <a:pt x="62" y="52"/>
                  <a:pt x="62" y="53"/>
                  <a:pt x="62" y="53"/>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09" name="Freeform 169"/>
          <p:cNvSpPr/>
          <p:nvPr/>
        </p:nvSpPr>
        <p:spPr bwMode="auto">
          <a:xfrm>
            <a:off x="8933497" y="3814910"/>
            <a:ext cx="155614" cy="155614"/>
          </a:xfrm>
          <a:custGeom>
            <a:avLst/>
            <a:gdLst>
              <a:gd name="T0" fmla="*/ 65 w 65"/>
              <a:gd name="T1" fmla="*/ 24 h 65"/>
              <a:gd name="T2" fmla="*/ 41 w 65"/>
              <a:gd name="T3" fmla="*/ 24 h 65"/>
              <a:gd name="T4" fmla="*/ 50 w 65"/>
              <a:gd name="T5" fmla="*/ 15 h 65"/>
              <a:gd name="T6" fmla="*/ 33 w 65"/>
              <a:gd name="T7" fmla="*/ 8 h 65"/>
              <a:gd name="T8" fmla="*/ 16 w 65"/>
              <a:gd name="T9" fmla="*/ 15 h 65"/>
              <a:gd name="T10" fmla="*/ 9 w 65"/>
              <a:gd name="T11" fmla="*/ 32 h 65"/>
              <a:gd name="T12" fmla="*/ 16 w 65"/>
              <a:gd name="T13" fmla="*/ 49 h 65"/>
              <a:gd name="T14" fmla="*/ 33 w 65"/>
              <a:gd name="T15" fmla="*/ 56 h 65"/>
              <a:gd name="T16" fmla="*/ 50 w 65"/>
              <a:gd name="T17" fmla="*/ 49 h 65"/>
              <a:gd name="T18" fmla="*/ 51 w 65"/>
              <a:gd name="T19" fmla="*/ 48 h 65"/>
              <a:gd name="T20" fmla="*/ 57 w 65"/>
              <a:gd name="T21" fmla="*/ 54 h 65"/>
              <a:gd name="T22" fmla="*/ 33 w 65"/>
              <a:gd name="T23" fmla="*/ 65 h 65"/>
              <a:gd name="T24" fmla="*/ 0 w 65"/>
              <a:gd name="T25" fmla="*/ 32 h 65"/>
              <a:gd name="T26" fmla="*/ 33 w 65"/>
              <a:gd name="T27" fmla="*/ 0 h 65"/>
              <a:gd name="T28" fmla="*/ 56 w 65"/>
              <a:gd name="T29" fmla="*/ 9 h 65"/>
              <a:gd name="T30" fmla="*/ 65 w 65"/>
              <a:gd name="T31" fmla="*/ 0 h 65"/>
              <a:gd name="T32" fmla="*/ 65 w 65"/>
              <a:gd name="T33"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5">
                <a:moveTo>
                  <a:pt x="65" y="24"/>
                </a:moveTo>
                <a:cubicBezTo>
                  <a:pt x="41" y="24"/>
                  <a:pt x="41" y="24"/>
                  <a:pt x="41" y="24"/>
                </a:cubicBezTo>
                <a:cubicBezTo>
                  <a:pt x="50" y="15"/>
                  <a:pt x="50" y="15"/>
                  <a:pt x="50" y="15"/>
                </a:cubicBezTo>
                <a:cubicBezTo>
                  <a:pt x="45" y="10"/>
                  <a:pt x="39" y="8"/>
                  <a:pt x="33" y="8"/>
                </a:cubicBezTo>
                <a:cubicBezTo>
                  <a:pt x="26" y="8"/>
                  <a:pt x="20" y="10"/>
                  <a:pt x="16" y="15"/>
                </a:cubicBezTo>
                <a:cubicBezTo>
                  <a:pt x="11" y="20"/>
                  <a:pt x="9" y="26"/>
                  <a:pt x="9" y="32"/>
                </a:cubicBezTo>
                <a:cubicBezTo>
                  <a:pt x="9" y="39"/>
                  <a:pt x="11" y="45"/>
                  <a:pt x="16" y="49"/>
                </a:cubicBezTo>
                <a:cubicBezTo>
                  <a:pt x="20" y="54"/>
                  <a:pt x="26" y="56"/>
                  <a:pt x="33" y="56"/>
                </a:cubicBezTo>
                <a:cubicBezTo>
                  <a:pt x="39" y="56"/>
                  <a:pt x="45" y="54"/>
                  <a:pt x="50" y="49"/>
                </a:cubicBezTo>
                <a:cubicBezTo>
                  <a:pt x="50" y="49"/>
                  <a:pt x="51" y="49"/>
                  <a:pt x="51" y="48"/>
                </a:cubicBezTo>
                <a:cubicBezTo>
                  <a:pt x="57" y="54"/>
                  <a:pt x="57" y="54"/>
                  <a:pt x="57" y="54"/>
                </a:cubicBezTo>
                <a:cubicBezTo>
                  <a:pt x="51" y="60"/>
                  <a:pt x="43" y="65"/>
                  <a:pt x="33" y="65"/>
                </a:cubicBezTo>
                <a:cubicBezTo>
                  <a:pt x="15" y="65"/>
                  <a:pt x="0" y="50"/>
                  <a:pt x="0" y="32"/>
                </a:cubicBezTo>
                <a:cubicBezTo>
                  <a:pt x="0" y="14"/>
                  <a:pt x="15" y="0"/>
                  <a:pt x="33" y="0"/>
                </a:cubicBezTo>
                <a:cubicBezTo>
                  <a:pt x="42" y="0"/>
                  <a:pt x="50" y="4"/>
                  <a:pt x="56" y="9"/>
                </a:cubicBezTo>
                <a:cubicBezTo>
                  <a:pt x="65" y="0"/>
                  <a:pt x="65" y="0"/>
                  <a:pt x="65" y="0"/>
                </a:cubicBezTo>
                <a:lnTo>
                  <a:pt x="65" y="24"/>
                </a:ln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10" name="Freeform 171"/>
          <p:cNvSpPr>
            <a:spLocks noEditPoints="1"/>
          </p:cNvSpPr>
          <p:nvPr/>
        </p:nvSpPr>
        <p:spPr bwMode="auto">
          <a:xfrm>
            <a:off x="9501632" y="1938740"/>
            <a:ext cx="129189" cy="127720"/>
          </a:xfrm>
          <a:custGeom>
            <a:avLst/>
            <a:gdLst>
              <a:gd name="T0" fmla="*/ 27 w 54"/>
              <a:gd name="T1" fmla="*/ 0 h 53"/>
              <a:gd name="T2" fmla="*/ 0 w 54"/>
              <a:gd name="T3" fmla="*/ 26 h 53"/>
              <a:gd name="T4" fmla="*/ 27 w 54"/>
              <a:gd name="T5" fmla="*/ 53 h 53"/>
              <a:gd name="T6" fmla="*/ 54 w 54"/>
              <a:gd name="T7" fmla="*/ 26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6 h 53"/>
              <a:gd name="T20" fmla="*/ 41 w 54"/>
              <a:gd name="T21" fmla="*/ 12 h 53"/>
              <a:gd name="T22" fmla="*/ 47 w 54"/>
              <a:gd name="T23" fmla="*/ 24 h 53"/>
              <a:gd name="T24" fmla="*/ 37 w 54"/>
              <a:gd name="T25" fmla="*/ 38 h 53"/>
              <a:gd name="T26" fmla="*/ 38 w 54"/>
              <a:gd name="T27" fmla="*/ 43 h 53"/>
              <a:gd name="T28" fmla="*/ 27 w 54"/>
              <a:gd name="T29" fmla="*/ 46 h 53"/>
              <a:gd name="T30" fmla="*/ 16 w 54"/>
              <a:gd name="T31" fmla="*/ 43 h 53"/>
              <a:gd name="T32" fmla="*/ 29 w 54"/>
              <a:gd name="T33" fmla="*/ 33 h 53"/>
              <a:gd name="T34" fmla="*/ 30 w 54"/>
              <a:gd name="T35" fmla="*/ 35 h 53"/>
              <a:gd name="T36" fmla="*/ 30 w 54"/>
              <a:gd name="T37" fmla="*/ 38 h 53"/>
              <a:gd name="T38" fmla="*/ 28 w 54"/>
              <a:gd name="T39" fmla="*/ 40 h 53"/>
              <a:gd name="T40" fmla="*/ 25 w 54"/>
              <a:gd name="T41" fmla="*/ 40 h 53"/>
              <a:gd name="T42" fmla="*/ 23 w 54"/>
              <a:gd name="T43" fmla="*/ 38 h 53"/>
              <a:gd name="T44" fmla="*/ 23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6"/>
                </a:cubicBezTo>
                <a:cubicBezTo>
                  <a:pt x="0" y="41"/>
                  <a:pt x="12" y="53"/>
                  <a:pt x="27" y="53"/>
                </a:cubicBezTo>
                <a:cubicBezTo>
                  <a:pt x="42" y="53"/>
                  <a:pt x="54" y="41"/>
                  <a:pt x="54" y="26"/>
                </a:cubicBezTo>
                <a:cubicBezTo>
                  <a:pt x="54" y="12"/>
                  <a:pt x="42" y="0"/>
                  <a:pt x="27" y="0"/>
                </a:cubicBezTo>
                <a:close/>
                <a:moveTo>
                  <a:pt x="16" y="43"/>
                </a:moveTo>
                <a:cubicBezTo>
                  <a:pt x="16" y="42"/>
                  <a:pt x="17" y="40"/>
                  <a:pt x="17" y="38"/>
                </a:cubicBezTo>
                <a:cubicBezTo>
                  <a:pt x="17" y="32"/>
                  <a:pt x="13" y="26"/>
                  <a:pt x="7" y="24"/>
                </a:cubicBezTo>
                <a:cubicBezTo>
                  <a:pt x="7" y="20"/>
                  <a:pt x="9" y="15"/>
                  <a:pt x="13" y="12"/>
                </a:cubicBezTo>
                <a:cubicBezTo>
                  <a:pt x="16" y="8"/>
                  <a:pt x="21" y="6"/>
                  <a:pt x="27" y="6"/>
                </a:cubicBezTo>
                <a:cubicBezTo>
                  <a:pt x="32" y="6"/>
                  <a:pt x="37" y="8"/>
                  <a:pt x="41" y="12"/>
                </a:cubicBezTo>
                <a:cubicBezTo>
                  <a:pt x="44" y="15"/>
                  <a:pt x="46" y="20"/>
                  <a:pt x="47" y="24"/>
                </a:cubicBezTo>
                <a:cubicBezTo>
                  <a:pt x="41" y="26"/>
                  <a:pt x="37" y="32"/>
                  <a:pt x="37" y="38"/>
                </a:cubicBezTo>
                <a:cubicBezTo>
                  <a:pt x="37" y="40"/>
                  <a:pt x="37" y="42"/>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29" y="40"/>
                  <a:pt x="28" y="40"/>
                </a:cubicBezTo>
                <a:cubicBezTo>
                  <a:pt x="25" y="40"/>
                  <a:pt x="25" y="40"/>
                  <a:pt x="25" y="40"/>
                </a:cubicBezTo>
                <a:cubicBezTo>
                  <a:pt x="24" y="40"/>
                  <a:pt x="23" y="39"/>
                  <a:pt x="23" y="38"/>
                </a:cubicBezTo>
                <a:cubicBezTo>
                  <a:pt x="23" y="35"/>
                  <a:pt x="23" y="35"/>
                  <a:pt x="23" y="35"/>
                </a:cubicBezTo>
                <a:cubicBezTo>
                  <a:pt x="23" y="34"/>
                  <a:pt x="24" y="33"/>
                  <a:pt x="25" y="33"/>
                </a:cubicBezTo>
                <a:cubicBezTo>
                  <a:pt x="26" y="10"/>
                  <a:pt x="26" y="10"/>
                  <a:pt x="26" y="10"/>
                </a:cubicBezTo>
                <a:cubicBezTo>
                  <a:pt x="28" y="10"/>
                  <a:pt x="28" y="10"/>
                  <a:pt x="28" y="10"/>
                </a:cubicBezTo>
                <a:lnTo>
                  <a:pt x="29" y="33"/>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11" name="Freeform 174"/>
          <p:cNvSpPr>
            <a:spLocks noEditPoints="1"/>
          </p:cNvSpPr>
          <p:nvPr/>
        </p:nvSpPr>
        <p:spPr bwMode="auto">
          <a:xfrm>
            <a:off x="8589973" y="3675444"/>
            <a:ext cx="151209" cy="149742"/>
          </a:xfrm>
          <a:custGeom>
            <a:avLst/>
            <a:gdLst>
              <a:gd name="T0" fmla="*/ 32 w 63"/>
              <a:gd name="T1" fmla="*/ 62 h 62"/>
              <a:gd name="T2" fmla="*/ 0 w 63"/>
              <a:gd name="T3" fmla="*/ 31 h 62"/>
              <a:gd name="T4" fmla="*/ 32 w 63"/>
              <a:gd name="T5" fmla="*/ 0 h 62"/>
              <a:gd name="T6" fmla="*/ 63 w 63"/>
              <a:gd name="T7" fmla="*/ 31 h 62"/>
              <a:gd name="T8" fmla="*/ 32 w 63"/>
              <a:gd name="T9" fmla="*/ 62 h 62"/>
              <a:gd name="T10" fmla="*/ 58 w 63"/>
              <a:gd name="T11" fmla="*/ 36 h 62"/>
              <a:gd name="T12" fmla="*/ 41 w 63"/>
              <a:gd name="T13" fmla="*/ 34 h 62"/>
              <a:gd name="T14" fmla="*/ 46 w 63"/>
              <a:gd name="T15" fmla="*/ 53 h 62"/>
              <a:gd name="T16" fmla="*/ 58 w 63"/>
              <a:gd name="T17" fmla="*/ 36 h 62"/>
              <a:gd name="T18" fmla="*/ 42 w 63"/>
              <a:gd name="T19" fmla="*/ 56 h 62"/>
              <a:gd name="T20" fmla="*/ 36 w 63"/>
              <a:gd name="T21" fmla="*/ 36 h 62"/>
              <a:gd name="T22" fmla="*/ 36 w 63"/>
              <a:gd name="T23" fmla="*/ 36 h 62"/>
              <a:gd name="T24" fmla="*/ 15 w 63"/>
              <a:gd name="T25" fmla="*/ 52 h 62"/>
              <a:gd name="T26" fmla="*/ 32 w 63"/>
              <a:gd name="T27" fmla="*/ 58 h 62"/>
              <a:gd name="T28" fmla="*/ 42 w 63"/>
              <a:gd name="T29" fmla="*/ 56 h 62"/>
              <a:gd name="T30" fmla="*/ 12 w 63"/>
              <a:gd name="T31" fmla="*/ 49 h 62"/>
              <a:gd name="T32" fmla="*/ 33 w 63"/>
              <a:gd name="T33" fmla="*/ 32 h 62"/>
              <a:gd name="T34" fmla="*/ 34 w 63"/>
              <a:gd name="T35" fmla="*/ 31 h 62"/>
              <a:gd name="T36" fmla="*/ 32 w 63"/>
              <a:gd name="T37" fmla="*/ 27 h 62"/>
              <a:gd name="T38" fmla="*/ 5 w 63"/>
              <a:gd name="T39" fmla="*/ 31 h 62"/>
              <a:gd name="T40" fmla="*/ 5 w 63"/>
              <a:gd name="T41" fmla="*/ 31 h 62"/>
              <a:gd name="T42" fmla="*/ 12 w 63"/>
              <a:gd name="T43" fmla="*/ 49 h 62"/>
              <a:gd name="T44" fmla="*/ 5 w 63"/>
              <a:gd name="T45" fmla="*/ 26 h 62"/>
              <a:gd name="T46" fmla="*/ 30 w 63"/>
              <a:gd name="T47" fmla="*/ 23 h 62"/>
              <a:gd name="T48" fmla="*/ 20 w 63"/>
              <a:gd name="T49" fmla="*/ 7 h 62"/>
              <a:gd name="T50" fmla="*/ 5 w 63"/>
              <a:gd name="T51" fmla="*/ 26 h 62"/>
              <a:gd name="T52" fmla="*/ 25 w 63"/>
              <a:gd name="T53" fmla="*/ 6 h 62"/>
              <a:gd name="T54" fmla="*/ 35 w 63"/>
              <a:gd name="T55" fmla="*/ 21 h 62"/>
              <a:gd name="T56" fmla="*/ 49 w 63"/>
              <a:gd name="T57" fmla="*/ 12 h 62"/>
              <a:gd name="T58" fmla="*/ 32 w 63"/>
              <a:gd name="T59" fmla="*/ 5 h 62"/>
              <a:gd name="T60" fmla="*/ 25 w 63"/>
              <a:gd name="T61" fmla="*/ 6 h 62"/>
              <a:gd name="T62" fmla="*/ 52 w 63"/>
              <a:gd name="T63" fmla="*/ 15 h 62"/>
              <a:gd name="T64" fmla="*/ 37 w 63"/>
              <a:gd name="T65" fmla="*/ 25 h 62"/>
              <a:gd name="T66" fmla="*/ 39 w 63"/>
              <a:gd name="T67" fmla="*/ 29 h 62"/>
              <a:gd name="T68" fmla="*/ 40 w 63"/>
              <a:gd name="T69" fmla="*/ 30 h 62"/>
              <a:gd name="T70" fmla="*/ 58 w 63"/>
              <a:gd name="T71" fmla="*/ 31 h 62"/>
              <a:gd name="T72" fmla="*/ 52 w 63"/>
              <a:gd name="T73" fmla="*/ 1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2">
                <a:moveTo>
                  <a:pt x="32" y="62"/>
                </a:moveTo>
                <a:cubicBezTo>
                  <a:pt x="14" y="62"/>
                  <a:pt x="0" y="49"/>
                  <a:pt x="0" y="31"/>
                </a:cubicBezTo>
                <a:cubicBezTo>
                  <a:pt x="0" y="14"/>
                  <a:pt x="14" y="0"/>
                  <a:pt x="32" y="0"/>
                </a:cubicBezTo>
                <a:cubicBezTo>
                  <a:pt x="49" y="0"/>
                  <a:pt x="63" y="14"/>
                  <a:pt x="63" y="31"/>
                </a:cubicBezTo>
                <a:cubicBezTo>
                  <a:pt x="63" y="49"/>
                  <a:pt x="49" y="62"/>
                  <a:pt x="32" y="62"/>
                </a:cubicBezTo>
                <a:close/>
                <a:moveTo>
                  <a:pt x="58" y="36"/>
                </a:moveTo>
                <a:cubicBezTo>
                  <a:pt x="57" y="35"/>
                  <a:pt x="50" y="33"/>
                  <a:pt x="41" y="34"/>
                </a:cubicBezTo>
                <a:cubicBezTo>
                  <a:pt x="45" y="44"/>
                  <a:pt x="46" y="52"/>
                  <a:pt x="46" y="53"/>
                </a:cubicBezTo>
                <a:cubicBezTo>
                  <a:pt x="52" y="49"/>
                  <a:pt x="57" y="43"/>
                  <a:pt x="58" y="36"/>
                </a:cubicBezTo>
                <a:close/>
                <a:moveTo>
                  <a:pt x="42" y="56"/>
                </a:moveTo>
                <a:cubicBezTo>
                  <a:pt x="41" y="54"/>
                  <a:pt x="40" y="45"/>
                  <a:pt x="36" y="36"/>
                </a:cubicBezTo>
                <a:cubicBezTo>
                  <a:pt x="36" y="36"/>
                  <a:pt x="36" y="36"/>
                  <a:pt x="36" y="36"/>
                </a:cubicBezTo>
                <a:cubicBezTo>
                  <a:pt x="21" y="41"/>
                  <a:pt x="16" y="51"/>
                  <a:pt x="15" y="52"/>
                </a:cubicBezTo>
                <a:cubicBezTo>
                  <a:pt x="20" y="56"/>
                  <a:pt x="25" y="58"/>
                  <a:pt x="32" y="58"/>
                </a:cubicBezTo>
                <a:cubicBezTo>
                  <a:pt x="35" y="58"/>
                  <a:pt x="39" y="57"/>
                  <a:pt x="42" y="56"/>
                </a:cubicBezTo>
                <a:close/>
                <a:moveTo>
                  <a:pt x="12" y="49"/>
                </a:moveTo>
                <a:cubicBezTo>
                  <a:pt x="12" y="48"/>
                  <a:pt x="20" y="36"/>
                  <a:pt x="33" y="32"/>
                </a:cubicBezTo>
                <a:cubicBezTo>
                  <a:pt x="34" y="32"/>
                  <a:pt x="34" y="31"/>
                  <a:pt x="34" y="31"/>
                </a:cubicBezTo>
                <a:cubicBezTo>
                  <a:pt x="34" y="30"/>
                  <a:pt x="33" y="28"/>
                  <a:pt x="32" y="27"/>
                </a:cubicBezTo>
                <a:cubicBezTo>
                  <a:pt x="19" y="31"/>
                  <a:pt x="6" y="31"/>
                  <a:pt x="5" y="31"/>
                </a:cubicBezTo>
                <a:cubicBezTo>
                  <a:pt x="5" y="31"/>
                  <a:pt x="5" y="31"/>
                  <a:pt x="5" y="31"/>
                </a:cubicBezTo>
                <a:cubicBezTo>
                  <a:pt x="5" y="38"/>
                  <a:pt x="8" y="44"/>
                  <a:pt x="12" y="49"/>
                </a:cubicBezTo>
                <a:close/>
                <a:moveTo>
                  <a:pt x="5" y="26"/>
                </a:moveTo>
                <a:cubicBezTo>
                  <a:pt x="7" y="26"/>
                  <a:pt x="18" y="26"/>
                  <a:pt x="30" y="23"/>
                </a:cubicBezTo>
                <a:cubicBezTo>
                  <a:pt x="26" y="15"/>
                  <a:pt x="21" y="8"/>
                  <a:pt x="20" y="7"/>
                </a:cubicBezTo>
                <a:cubicBezTo>
                  <a:pt x="13" y="11"/>
                  <a:pt x="7" y="18"/>
                  <a:pt x="5" y="26"/>
                </a:cubicBezTo>
                <a:close/>
                <a:moveTo>
                  <a:pt x="25" y="6"/>
                </a:moveTo>
                <a:cubicBezTo>
                  <a:pt x="26" y="7"/>
                  <a:pt x="31" y="13"/>
                  <a:pt x="35" y="21"/>
                </a:cubicBezTo>
                <a:cubicBezTo>
                  <a:pt x="45" y="18"/>
                  <a:pt x="49" y="12"/>
                  <a:pt x="49" y="12"/>
                </a:cubicBezTo>
                <a:cubicBezTo>
                  <a:pt x="44" y="7"/>
                  <a:pt x="38" y="5"/>
                  <a:pt x="32" y="5"/>
                </a:cubicBezTo>
                <a:cubicBezTo>
                  <a:pt x="29" y="5"/>
                  <a:pt x="27" y="5"/>
                  <a:pt x="25" y="6"/>
                </a:cubicBezTo>
                <a:close/>
                <a:moveTo>
                  <a:pt x="52" y="15"/>
                </a:moveTo>
                <a:cubicBezTo>
                  <a:pt x="52" y="15"/>
                  <a:pt x="47" y="21"/>
                  <a:pt x="37" y="25"/>
                </a:cubicBezTo>
                <a:cubicBezTo>
                  <a:pt x="38" y="26"/>
                  <a:pt x="38" y="28"/>
                  <a:pt x="39" y="29"/>
                </a:cubicBezTo>
                <a:cubicBezTo>
                  <a:pt x="39" y="29"/>
                  <a:pt x="39" y="30"/>
                  <a:pt x="40" y="30"/>
                </a:cubicBezTo>
                <a:cubicBezTo>
                  <a:pt x="48" y="29"/>
                  <a:pt x="57" y="31"/>
                  <a:pt x="58" y="31"/>
                </a:cubicBezTo>
                <a:cubicBezTo>
                  <a:pt x="58" y="25"/>
                  <a:pt x="56" y="19"/>
                  <a:pt x="52" y="15"/>
                </a:cubicBez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12" name="Freeform 175"/>
          <p:cNvSpPr>
            <a:spLocks noEditPoints="1"/>
          </p:cNvSpPr>
          <p:nvPr/>
        </p:nvSpPr>
        <p:spPr bwMode="auto">
          <a:xfrm>
            <a:off x="8541527" y="4472597"/>
            <a:ext cx="155614" cy="136528"/>
          </a:xfrm>
          <a:custGeom>
            <a:avLst/>
            <a:gdLst>
              <a:gd name="T0" fmla="*/ 65 w 65"/>
              <a:gd name="T1" fmla="*/ 19 h 57"/>
              <a:gd name="T2" fmla="*/ 47 w 65"/>
              <a:gd name="T3" fmla="*/ 0 h 57"/>
              <a:gd name="T4" fmla="*/ 32 w 65"/>
              <a:gd name="T5" fmla="*/ 6 h 57"/>
              <a:gd name="T6" fmla="*/ 18 w 65"/>
              <a:gd name="T7" fmla="*/ 0 h 57"/>
              <a:gd name="T8" fmla="*/ 0 w 65"/>
              <a:gd name="T9" fmla="*/ 19 h 57"/>
              <a:gd name="T10" fmla="*/ 6 w 65"/>
              <a:gd name="T11" fmla="*/ 33 h 57"/>
              <a:gd name="T12" fmla="*/ 6 w 65"/>
              <a:gd name="T13" fmla="*/ 33 h 57"/>
              <a:gd name="T14" fmla="*/ 26 w 65"/>
              <a:gd name="T15" fmla="*/ 53 h 57"/>
              <a:gd name="T16" fmla="*/ 32 w 65"/>
              <a:gd name="T17" fmla="*/ 57 h 57"/>
              <a:gd name="T18" fmla="*/ 39 w 65"/>
              <a:gd name="T19" fmla="*/ 53 h 57"/>
              <a:gd name="T20" fmla="*/ 59 w 65"/>
              <a:gd name="T21" fmla="*/ 33 h 57"/>
              <a:gd name="T22" fmla="*/ 59 w 65"/>
              <a:gd name="T23" fmla="*/ 33 h 57"/>
              <a:gd name="T24" fmla="*/ 65 w 65"/>
              <a:gd name="T25" fmla="*/ 19 h 57"/>
              <a:gd name="T26" fmla="*/ 54 w 65"/>
              <a:gd name="T27" fmla="*/ 27 h 57"/>
              <a:gd name="T28" fmla="*/ 33 w 65"/>
              <a:gd name="T29" fmla="*/ 47 h 57"/>
              <a:gd name="T30" fmla="*/ 32 w 65"/>
              <a:gd name="T31" fmla="*/ 48 h 57"/>
              <a:gd name="T32" fmla="*/ 32 w 65"/>
              <a:gd name="T33" fmla="*/ 47 h 57"/>
              <a:gd name="T34" fmla="*/ 11 w 65"/>
              <a:gd name="T35" fmla="*/ 27 h 57"/>
              <a:gd name="T36" fmla="*/ 8 w 65"/>
              <a:gd name="T37" fmla="*/ 19 h 57"/>
              <a:gd name="T38" fmla="*/ 18 w 65"/>
              <a:gd name="T39" fmla="*/ 8 h 57"/>
              <a:gd name="T40" fmla="*/ 26 w 65"/>
              <a:gd name="T41" fmla="*/ 11 h 57"/>
              <a:gd name="T42" fmla="*/ 32 w 65"/>
              <a:gd name="T43" fmla="*/ 18 h 57"/>
              <a:gd name="T44" fmla="*/ 39 w 65"/>
              <a:gd name="T45" fmla="*/ 11 h 57"/>
              <a:gd name="T46" fmla="*/ 47 w 65"/>
              <a:gd name="T47" fmla="*/ 8 h 57"/>
              <a:gd name="T48" fmla="*/ 57 w 65"/>
              <a:gd name="T49" fmla="*/ 19 h 57"/>
              <a:gd name="T50" fmla="*/ 54 w 65"/>
              <a:gd name="T51"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7">
                <a:moveTo>
                  <a:pt x="65" y="19"/>
                </a:moveTo>
                <a:cubicBezTo>
                  <a:pt x="65" y="8"/>
                  <a:pt x="57" y="0"/>
                  <a:pt x="47" y="0"/>
                </a:cubicBezTo>
                <a:cubicBezTo>
                  <a:pt x="41" y="0"/>
                  <a:pt x="36" y="2"/>
                  <a:pt x="32" y="6"/>
                </a:cubicBezTo>
                <a:cubicBezTo>
                  <a:pt x="29" y="2"/>
                  <a:pt x="24" y="0"/>
                  <a:pt x="18" y="0"/>
                </a:cubicBezTo>
                <a:cubicBezTo>
                  <a:pt x="8" y="0"/>
                  <a:pt x="0" y="8"/>
                  <a:pt x="0" y="19"/>
                </a:cubicBezTo>
                <a:cubicBezTo>
                  <a:pt x="0" y="24"/>
                  <a:pt x="2" y="29"/>
                  <a:pt x="6" y="33"/>
                </a:cubicBezTo>
                <a:cubicBezTo>
                  <a:pt x="6" y="33"/>
                  <a:pt x="6" y="33"/>
                  <a:pt x="6" y="33"/>
                </a:cubicBezTo>
                <a:cubicBezTo>
                  <a:pt x="26" y="53"/>
                  <a:pt x="26" y="53"/>
                  <a:pt x="26" y="53"/>
                </a:cubicBezTo>
                <a:cubicBezTo>
                  <a:pt x="28" y="55"/>
                  <a:pt x="30" y="57"/>
                  <a:pt x="32" y="57"/>
                </a:cubicBezTo>
                <a:cubicBezTo>
                  <a:pt x="35" y="57"/>
                  <a:pt x="37" y="55"/>
                  <a:pt x="39" y="53"/>
                </a:cubicBezTo>
                <a:cubicBezTo>
                  <a:pt x="59" y="33"/>
                  <a:pt x="59" y="33"/>
                  <a:pt x="59" y="33"/>
                </a:cubicBezTo>
                <a:cubicBezTo>
                  <a:pt x="59" y="33"/>
                  <a:pt x="59" y="33"/>
                  <a:pt x="59" y="33"/>
                </a:cubicBezTo>
                <a:cubicBezTo>
                  <a:pt x="63" y="29"/>
                  <a:pt x="65" y="24"/>
                  <a:pt x="65" y="19"/>
                </a:cubicBezTo>
                <a:close/>
                <a:moveTo>
                  <a:pt x="54" y="27"/>
                </a:moveTo>
                <a:cubicBezTo>
                  <a:pt x="33" y="47"/>
                  <a:pt x="33" y="47"/>
                  <a:pt x="33" y="47"/>
                </a:cubicBezTo>
                <a:cubicBezTo>
                  <a:pt x="33" y="47"/>
                  <a:pt x="33" y="48"/>
                  <a:pt x="32" y="48"/>
                </a:cubicBezTo>
                <a:cubicBezTo>
                  <a:pt x="32" y="48"/>
                  <a:pt x="32" y="47"/>
                  <a:pt x="32" y="47"/>
                </a:cubicBezTo>
                <a:cubicBezTo>
                  <a:pt x="11" y="27"/>
                  <a:pt x="11" y="27"/>
                  <a:pt x="11" y="27"/>
                </a:cubicBezTo>
                <a:cubicBezTo>
                  <a:pt x="9" y="24"/>
                  <a:pt x="8" y="22"/>
                  <a:pt x="8" y="19"/>
                </a:cubicBezTo>
                <a:cubicBezTo>
                  <a:pt x="8" y="13"/>
                  <a:pt x="13" y="8"/>
                  <a:pt x="18" y="8"/>
                </a:cubicBezTo>
                <a:cubicBezTo>
                  <a:pt x="22" y="8"/>
                  <a:pt x="24" y="9"/>
                  <a:pt x="26" y="11"/>
                </a:cubicBezTo>
                <a:cubicBezTo>
                  <a:pt x="32" y="18"/>
                  <a:pt x="32" y="18"/>
                  <a:pt x="32" y="18"/>
                </a:cubicBezTo>
                <a:cubicBezTo>
                  <a:pt x="39" y="11"/>
                  <a:pt x="39" y="11"/>
                  <a:pt x="39" y="11"/>
                </a:cubicBezTo>
                <a:cubicBezTo>
                  <a:pt x="41" y="9"/>
                  <a:pt x="43" y="8"/>
                  <a:pt x="47" y="8"/>
                </a:cubicBezTo>
                <a:cubicBezTo>
                  <a:pt x="52" y="8"/>
                  <a:pt x="57" y="13"/>
                  <a:pt x="57" y="19"/>
                </a:cubicBezTo>
                <a:cubicBezTo>
                  <a:pt x="57" y="22"/>
                  <a:pt x="56" y="24"/>
                  <a:pt x="54" y="27"/>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13" name="Freeform 177"/>
          <p:cNvSpPr>
            <a:spLocks noEditPoints="1"/>
          </p:cNvSpPr>
          <p:nvPr/>
        </p:nvSpPr>
        <p:spPr bwMode="auto">
          <a:xfrm>
            <a:off x="8767606" y="4783823"/>
            <a:ext cx="113040" cy="115975"/>
          </a:xfrm>
          <a:custGeom>
            <a:avLst/>
            <a:gdLst>
              <a:gd name="T0" fmla="*/ 43 w 47"/>
              <a:gd name="T1" fmla="*/ 29 h 48"/>
              <a:gd name="T2" fmla="*/ 47 w 47"/>
              <a:gd name="T3" fmla="*/ 16 h 48"/>
              <a:gd name="T4" fmla="*/ 42 w 47"/>
              <a:gd name="T5" fmla="*/ 8 h 48"/>
              <a:gd name="T6" fmla="*/ 37 w 47"/>
              <a:gd name="T7" fmla="*/ 9 h 48"/>
              <a:gd name="T8" fmla="*/ 28 w 47"/>
              <a:gd name="T9" fmla="*/ 0 h 48"/>
              <a:gd name="T10" fmla="*/ 19 w 47"/>
              <a:gd name="T11" fmla="*/ 0 h 48"/>
              <a:gd name="T12" fmla="*/ 18 w 47"/>
              <a:gd name="T13" fmla="*/ 5 h 48"/>
              <a:gd name="T14" fmla="*/ 5 w 47"/>
              <a:gd name="T15" fmla="*/ 8 h 48"/>
              <a:gd name="T16" fmla="*/ 0 w 47"/>
              <a:gd name="T17" fmla="*/ 16 h 48"/>
              <a:gd name="T18" fmla="*/ 4 w 47"/>
              <a:gd name="T19" fmla="*/ 20 h 48"/>
              <a:gd name="T20" fmla="*/ 0 w 47"/>
              <a:gd name="T21" fmla="*/ 32 h 48"/>
              <a:gd name="T22" fmla="*/ 5 w 47"/>
              <a:gd name="T23" fmla="*/ 40 h 48"/>
              <a:gd name="T24" fmla="*/ 10 w 47"/>
              <a:gd name="T25" fmla="*/ 39 h 48"/>
              <a:gd name="T26" fmla="*/ 19 w 47"/>
              <a:gd name="T27" fmla="*/ 48 h 48"/>
              <a:gd name="T28" fmla="*/ 28 w 47"/>
              <a:gd name="T29" fmla="*/ 48 h 48"/>
              <a:gd name="T30" fmla="*/ 29 w 47"/>
              <a:gd name="T31" fmla="*/ 44 h 48"/>
              <a:gd name="T32" fmla="*/ 42 w 47"/>
              <a:gd name="T33" fmla="*/ 40 h 48"/>
              <a:gd name="T34" fmla="*/ 47 w 47"/>
              <a:gd name="T35" fmla="*/ 32 h 48"/>
              <a:gd name="T36" fmla="*/ 43 w 47"/>
              <a:gd name="T37" fmla="*/ 29 h 48"/>
              <a:gd name="T38" fmla="*/ 23 w 47"/>
              <a:gd name="T39" fmla="*/ 34 h 48"/>
              <a:gd name="T40" fmla="*/ 14 w 47"/>
              <a:gd name="T41" fmla="*/ 24 h 48"/>
              <a:gd name="T42" fmla="*/ 23 w 47"/>
              <a:gd name="T43" fmla="*/ 14 h 48"/>
              <a:gd name="T44" fmla="*/ 33 w 47"/>
              <a:gd name="T45" fmla="*/ 24 h 48"/>
              <a:gd name="T46" fmla="*/ 23 w 47"/>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8">
                <a:moveTo>
                  <a:pt x="43" y="29"/>
                </a:moveTo>
                <a:cubicBezTo>
                  <a:pt x="41" y="24"/>
                  <a:pt x="42" y="19"/>
                  <a:pt x="47" y="16"/>
                </a:cubicBezTo>
                <a:cubicBezTo>
                  <a:pt x="42" y="8"/>
                  <a:pt x="42" y="8"/>
                  <a:pt x="42" y="8"/>
                </a:cubicBezTo>
                <a:cubicBezTo>
                  <a:pt x="41" y="9"/>
                  <a:pt x="39" y="9"/>
                  <a:pt x="37" y="9"/>
                </a:cubicBezTo>
                <a:cubicBezTo>
                  <a:pt x="32" y="9"/>
                  <a:pt x="28" y="5"/>
                  <a:pt x="28" y="0"/>
                </a:cubicBezTo>
                <a:cubicBezTo>
                  <a:pt x="19" y="0"/>
                  <a:pt x="19" y="0"/>
                  <a:pt x="19" y="0"/>
                </a:cubicBezTo>
                <a:cubicBezTo>
                  <a:pt x="19" y="2"/>
                  <a:pt x="18" y="3"/>
                  <a:pt x="18" y="5"/>
                </a:cubicBezTo>
                <a:cubicBezTo>
                  <a:pt x="15" y="9"/>
                  <a:pt x="9" y="11"/>
                  <a:pt x="5" y="8"/>
                </a:cubicBezTo>
                <a:cubicBezTo>
                  <a:pt x="0" y="16"/>
                  <a:pt x="0" y="16"/>
                  <a:pt x="0" y="16"/>
                </a:cubicBezTo>
                <a:cubicBezTo>
                  <a:pt x="2" y="17"/>
                  <a:pt x="3" y="18"/>
                  <a:pt x="4" y="20"/>
                </a:cubicBezTo>
                <a:cubicBezTo>
                  <a:pt x="6" y="24"/>
                  <a:pt x="5" y="30"/>
                  <a:pt x="0" y="32"/>
                </a:cubicBezTo>
                <a:cubicBezTo>
                  <a:pt x="5" y="40"/>
                  <a:pt x="5" y="40"/>
                  <a:pt x="5" y="40"/>
                </a:cubicBezTo>
                <a:cubicBezTo>
                  <a:pt x="6" y="40"/>
                  <a:pt x="8" y="39"/>
                  <a:pt x="10" y="39"/>
                </a:cubicBezTo>
                <a:cubicBezTo>
                  <a:pt x="15" y="39"/>
                  <a:pt x="19" y="43"/>
                  <a:pt x="19" y="48"/>
                </a:cubicBezTo>
                <a:cubicBezTo>
                  <a:pt x="28" y="48"/>
                  <a:pt x="28" y="48"/>
                  <a:pt x="28" y="48"/>
                </a:cubicBezTo>
                <a:cubicBezTo>
                  <a:pt x="28" y="47"/>
                  <a:pt x="29" y="45"/>
                  <a:pt x="29" y="44"/>
                </a:cubicBezTo>
                <a:cubicBezTo>
                  <a:pt x="32" y="39"/>
                  <a:pt x="38" y="38"/>
                  <a:pt x="42" y="40"/>
                </a:cubicBezTo>
                <a:cubicBezTo>
                  <a:pt x="47" y="32"/>
                  <a:pt x="47" y="32"/>
                  <a:pt x="47" y="32"/>
                </a:cubicBezTo>
                <a:cubicBezTo>
                  <a:pt x="45" y="31"/>
                  <a:pt x="44" y="30"/>
                  <a:pt x="43" y="29"/>
                </a:cubicBezTo>
                <a:close/>
                <a:moveTo>
                  <a:pt x="23" y="34"/>
                </a:moveTo>
                <a:cubicBezTo>
                  <a:pt x="18" y="34"/>
                  <a:pt x="14" y="30"/>
                  <a:pt x="14" y="24"/>
                </a:cubicBezTo>
                <a:cubicBezTo>
                  <a:pt x="14" y="19"/>
                  <a:pt x="18" y="14"/>
                  <a:pt x="23" y="14"/>
                </a:cubicBezTo>
                <a:cubicBezTo>
                  <a:pt x="29" y="14"/>
                  <a:pt x="33" y="19"/>
                  <a:pt x="33" y="24"/>
                </a:cubicBezTo>
                <a:cubicBezTo>
                  <a:pt x="33" y="30"/>
                  <a:pt x="29" y="34"/>
                  <a:pt x="23" y="34"/>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14" name="Freeform 178"/>
          <p:cNvSpPr>
            <a:spLocks noEditPoints="1"/>
          </p:cNvSpPr>
          <p:nvPr/>
        </p:nvSpPr>
        <p:spPr bwMode="auto">
          <a:xfrm>
            <a:off x="8139281" y="4750057"/>
            <a:ext cx="186443" cy="187911"/>
          </a:xfrm>
          <a:custGeom>
            <a:avLst/>
            <a:gdLst>
              <a:gd name="T0" fmla="*/ 67 w 127"/>
              <a:gd name="T1" fmla="*/ 0 h 128"/>
              <a:gd name="T2" fmla="*/ 55 w 127"/>
              <a:gd name="T3" fmla="*/ 13 h 128"/>
              <a:gd name="T4" fmla="*/ 67 w 127"/>
              <a:gd name="T5" fmla="*/ 25 h 128"/>
              <a:gd name="T6" fmla="*/ 39 w 127"/>
              <a:gd name="T7" fmla="*/ 56 h 128"/>
              <a:gd name="T8" fmla="*/ 11 w 127"/>
              <a:gd name="T9" fmla="*/ 56 h 128"/>
              <a:gd name="T10" fmla="*/ 32 w 127"/>
              <a:gd name="T11" fmla="*/ 79 h 128"/>
              <a:gd name="T12" fmla="*/ 0 w 127"/>
              <a:gd name="T13" fmla="*/ 123 h 128"/>
              <a:gd name="T14" fmla="*/ 0 w 127"/>
              <a:gd name="T15" fmla="*/ 128 h 128"/>
              <a:gd name="T16" fmla="*/ 5 w 127"/>
              <a:gd name="T17" fmla="*/ 128 h 128"/>
              <a:gd name="T18" fmla="*/ 49 w 127"/>
              <a:gd name="T19" fmla="*/ 93 h 128"/>
              <a:gd name="T20" fmla="*/ 72 w 127"/>
              <a:gd name="T21" fmla="*/ 116 h 128"/>
              <a:gd name="T22" fmla="*/ 72 w 127"/>
              <a:gd name="T23" fmla="*/ 88 h 128"/>
              <a:gd name="T24" fmla="*/ 103 w 127"/>
              <a:gd name="T25" fmla="*/ 61 h 128"/>
              <a:gd name="T26" fmla="*/ 114 w 127"/>
              <a:gd name="T27" fmla="*/ 72 h 128"/>
              <a:gd name="T28" fmla="*/ 127 w 127"/>
              <a:gd name="T29" fmla="*/ 61 h 128"/>
              <a:gd name="T30" fmla="*/ 67 w 127"/>
              <a:gd name="T31" fmla="*/ 0 h 128"/>
              <a:gd name="T32" fmla="*/ 55 w 127"/>
              <a:gd name="T33" fmla="*/ 69 h 128"/>
              <a:gd name="T34" fmla="*/ 47 w 127"/>
              <a:gd name="T35" fmla="*/ 61 h 128"/>
              <a:gd name="T36" fmla="*/ 75 w 127"/>
              <a:gd name="T37" fmla="*/ 33 h 128"/>
              <a:gd name="T38" fmla="*/ 83 w 127"/>
              <a:gd name="T39" fmla="*/ 41 h 128"/>
              <a:gd name="T40" fmla="*/ 55 w 127"/>
              <a:gd name="T41" fmla="*/ 6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8">
                <a:moveTo>
                  <a:pt x="67" y="0"/>
                </a:moveTo>
                <a:lnTo>
                  <a:pt x="55" y="13"/>
                </a:lnTo>
                <a:lnTo>
                  <a:pt x="67" y="25"/>
                </a:lnTo>
                <a:lnTo>
                  <a:pt x="39" y="56"/>
                </a:lnTo>
                <a:lnTo>
                  <a:pt x="11" y="56"/>
                </a:lnTo>
                <a:lnTo>
                  <a:pt x="32" y="79"/>
                </a:lnTo>
                <a:lnTo>
                  <a:pt x="0" y="123"/>
                </a:lnTo>
                <a:lnTo>
                  <a:pt x="0" y="128"/>
                </a:lnTo>
                <a:lnTo>
                  <a:pt x="5" y="128"/>
                </a:lnTo>
                <a:lnTo>
                  <a:pt x="49" y="93"/>
                </a:lnTo>
                <a:lnTo>
                  <a:pt x="72" y="116"/>
                </a:lnTo>
                <a:lnTo>
                  <a:pt x="72" y="88"/>
                </a:lnTo>
                <a:lnTo>
                  <a:pt x="103" y="61"/>
                </a:lnTo>
                <a:lnTo>
                  <a:pt x="114" y="72"/>
                </a:lnTo>
                <a:lnTo>
                  <a:pt x="127" y="61"/>
                </a:lnTo>
                <a:lnTo>
                  <a:pt x="67" y="0"/>
                </a:lnTo>
                <a:close/>
                <a:moveTo>
                  <a:pt x="55" y="69"/>
                </a:moveTo>
                <a:lnTo>
                  <a:pt x="47" y="61"/>
                </a:lnTo>
                <a:lnTo>
                  <a:pt x="75" y="33"/>
                </a:lnTo>
                <a:lnTo>
                  <a:pt x="83" y="41"/>
                </a:lnTo>
                <a:lnTo>
                  <a:pt x="55" y="69"/>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15" name="Freeform 179"/>
          <p:cNvSpPr>
            <a:spLocks noEditPoints="1"/>
          </p:cNvSpPr>
          <p:nvPr/>
        </p:nvSpPr>
        <p:spPr bwMode="auto">
          <a:xfrm>
            <a:off x="8124600" y="4321386"/>
            <a:ext cx="136529" cy="139465"/>
          </a:xfrm>
          <a:custGeom>
            <a:avLst/>
            <a:gdLst>
              <a:gd name="T0" fmla="*/ 57 w 57"/>
              <a:gd name="T1" fmla="*/ 29 h 58"/>
              <a:gd name="T2" fmla="*/ 28 w 57"/>
              <a:gd name="T3" fmla="*/ 58 h 58"/>
              <a:gd name="T4" fmla="*/ 0 w 57"/>
              <a:gd name="T5" fmla="*/ 29 h 58"/>
              <a:gd name="T6" fmla="*/ 28 w 57"/>
              <a:gd name="T7" fmla="*/ 0 h 58"/>
              <a:gd name="T8" fmla="*/ 57 w 57"/>
              <a:gd name="T9" fmla="*/ 29 h 58"/>
              <a:gd name="T10" fmla="*/ 5 w 57"/>
              <a:gd name="T11" fmla="*/ 29 h 58"/>
              <a:gd name="T12" fmla="*/ 28 w 57"/>
              <a:gd name="T13" fmla="*/ 52 h 58"/>
              <a:gd name="T14" fmla="*/ 52 w 57"/>
              <a:gd name="T15" fmla="*/ 29 h 58"/>
              <a:gd name="T16" fmla="*/ 28 w 57"/>
              <a:gd name="T17" fmla="*/ 6 h 58"/>
              <a:gd name="T18" fmla="*/ 5 w 57"/>
              <a:gd name="T19" fmla="*/ 29 h 58"/>
              <a:gd name="T20" fmla="*/ 31 w 57"/>
              <a:gd name="T21" fmla="*/ 12 h 58"/>
              <a:gd name="T22" fmla="*/ 45 w 57"/>
              <a:gd name="T23" fmla="*/ 26 h 58"/>
              <a:gd name="T24" fmla="*/ 45 w 57"/>
              <a:gd name="T25" fmla="*/ 31 h 58"/>
              <a:gd name="T26" fmla="*/ 40 w 57"/>
              <a:gd name="T27" fmla="*/ 31 h 58"/>
              <a:gd name="T28" fmla="*/ 32 w 57"/>
              <a:gd name="T29" fmla="*/ 23 h 58"/>
              <a:gd name="T30" fmla="*/ 32 w 57"/>
              <a:gd name="T31" fmla="*/ 43 h 58"/>
              <a:gd name="T32" fmla="*/ 28 w 57"/>
              <a:gd name="T33" fmla="*/ 47 h 58"/>
              <a:gd name="T34" fmla="*/ 25 w 57"/>
              <a:gd name="T35" fmla="*/ 43 h 58"/>
              <a:gd name="T36" fmla="*/ 25 w 57"/>
              <a:gd name="T37" fmla="*/ 23 h 58"/>
              <a:gd name="T38" fmla="*/ 17 w 57"/>
              <a:gd name="T39" fmla="*/ 31 h 58"/>
              <a:gd name="T40" fmla="*/ 12 w 57"/>
              <a:gd name="T41" fmla="*/ 31 h 58"/>
              <a:gd name="T42" fmla="*/ 11 w 57"/>
              <a:gd name="T43" fmla="*/ 29 h 58"/>
              <a:gd name="T44" fmla="*/ 12 w 57"/>
              <a:gd name="T45" fmla="*/ 26 h 58"/>
              <a:gd name="T46" fmla="*/ 26 w 57"/>
              <a:gd name="T47" fmla="*/ 12 h 58"/>
              <a:gd name="T48" fmla="*/ 31 w 57"/>
              <a:gd name="T4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58">
                <a:moveTo>
                  <a:pt x="57" y="29"/>
                </a:moveTo>
                <a:cubicBezTo>
                  <a:pt x="57" y="45"/>
                  <a:pt x="44" y="58"/>
                  <a:pt x="28" y="58"/>
                </a:cubicBezTo>
                <a:cubicBezTo>
                  <a:pt x="13" y="58"/>
                  <a:pt x="0" y="45"/>
                  <a:pt x="0" y="29"/>
                </a:cubicBezTo>
                <a:cubicBezTo>
                  <a:pt x="0" y="13"/>
                  <a:pt x="13" y="0"/>
                  <a:pt x="28" y="0"/>
                </a:cubicBezTo>
                <a:cubicBezTo>
                  <a:pt x="44" y="0"/>
                  <a:pt x="57" y="13"/>
                  <a:pt x="57" y="29"/>
                </a:cubicBezTo>
                <a:close/>
                <a:moveTo>
                  <a:pt x="5" y="29"/>
                </a:moveTo>
                <a:cubicBezTo>
                  <a:pt x="5" y="42"/>
                  <a:pt x="16" y="52"/>
                  <a:pt x="28" y="52"/>
                </a:cubicBezTo>
                <a:cubicBezTo>
                  <a:pt x="41" y="52"/>
                  <a:pt x="52" y="42"/>
                  <a:pt x="52" y="29"/>
                </a:cubicBezTo>
                <a:cubicBezTo>
                  <a:pt x="52" y="16"/>
                  <a:pt x="41" y="6"/>
                  <a:pt x="28" y="6"/>
                </a:cubicBezTo>
                <a:cubicBezTo>
                  <a:pt x="16" y="6"/>
                  <a:pt x="5" y="16"/>
                  <a:pt x="5" y="29"/>
                </a:cubicBezTo>
                <a:close/>
                <a:moveTo>
                  <a:pt x="31" y="12"/>
                </a:moveTo>
                <a:cubicBezTo>
                  <a:pt x="45" y="26"/>
                  <a:pt x="45" y="26"/>
                  <a:pt x="45" y="26"/>
                </a:cubicBezTo>
                <a:cubicBezTo>
                  <a:pt x="47" y="28"/>
                  <a:pt x="47" y="30"/>
                  <a:pt x="45" y="31"/>
                </a:cubicBezTo>
                <a:cubicBezTo>
                  <a:pt x="44" y="33"/>
                  <a:pt x="42" y="33"/>
                  <a:pt x="40" y="31"/>
                </a:cubicBezTo>
                <a:cubicBezTo>
                  <a:pt x="32" y="23"/>
                  <a:pt x="32" y="23"/>
                  <a:pt x="32" y="23"/>
                </a:cubicBezTo>
                <a:cubicBezTo>
                  <a:pt x="32" y="43"/>
                  <a:pt x="32" y="43"/>
                  <a:pt x="32" y="43"/>
                </a:cubicBezTo>
                <a:cubicBezTo>
                  <a:pt x="32" y="45"/>
                  <a:pt x="30" y="47"/>
                  <a:pt x="28" y="47"/>
                </a:cubicBezTo>
                <a:cubicBezTo>
                  <a:pt x="26" y="47"/>
                  <a:pt x="25" y="45"/>
                  <a:pt x="25" y="43"/>
                </a:cubicBezTo>
                <a:cubicBezTo>
                  <a:pt x="25" y="23"/>
                  <a:pt x="25" y="23"/>
                  <a:pt x="25" y="23"/>
                </a:cubicBezTo>
                <a:cubicBezTo>
                  <a:pt x="17" y="31"/>
                  <a:pt x="17" y="31"/>
                  <a:pt x="17" y="31"/>
                </a:cubicBezTo>
                <a:cubicBezTo>
                  <a:pt x="15" y="33"/>
                  <a:pt x="13" y="33"/>
                  <a:pt x="12" y="31"/>
                </a:cubicBezTo>
                <a:cubicBezTo>
                  <a:pt x="11" y="31"/>
                  <a:pt x="11" y="30"/>
                  <a:pt x="11" y="29"/>
                </a:cubicBezTo>
                <a:cubicBezTo>
                  <a:pt x="11" y="28"/>
                  <a:pt x="11" y="27"/>
                  <a:pt x="12" y="26"/>
                </a:cubicBezTo>
                <a:cubicBezTo>
                  <a:pt x="26" y="12"/>
                  <a:pt x="26" y="12"/>
                  <a:pt x="26" y="12"/>
                </a:cubicBezTo>
                <a:cubicBezTo>
                  <a:pt x="27" y="11"/>
                  <a:pt x="30" y="11"/>
                  <a:pt x="31" y="12"/>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16" name="Freeform 185"/>
          <p:cNvSpPr>
            <a:spLocks noEditPoints="1"/>
          </p:cNvSpPr>
          <p:nvPr/>
        </p:nvSpPr>
        <p:spPr bwMode="auto">
          <a:xfrm>
            <a:off x="8192131" y="3500746"/>
            <a:ext cx="215804" cy="120380"/>
          </a:xfrm>
          <a:custGeom>
            <a:avLst/>
            <a:gdLst>
              <a:gd name="T0" fmla="*/ 83 w 90"/>
              <a:gd name="T1" fmla="*/ 46 h 50"/>
              <a:gd name="T2" fmla="*/ 85 w 90"/>
              <a:gd name="T3" fmla="*/ 36 h 50"/>
              <a:gd name="T4" fmla="*/ 87 w 90"/>
              <a:gd name="T5" fmla="*/ 27 h 50"/>
              <a:gd name="T6" fmla="*/ 89 w 90"/>
              <a:gd name="T7" fmla="*/ 16 h 50"/>
              <a:gd name="T8" fmla="*/ 86 w 90"/>
              <a:gd name="T9" fmla="*/ 10 h 50"/>
              <a:gd name="T10" fmla="*/ 64 w 90"/>
              <a:gd name="T11" fmla="*/ 1 h 50"/>
              <a:gd name="T12" fmla="*/ 57 w 90"/>
              <a:gd name="T13" fmla="*/ 3 h 50"/>
              <a:gd name="T14" fmla="*/ 52 w 90"/>
              <a:gd name="T15" fmla="*/ 13 h 50"/>
              <a:gd name="T16" fmla="*/ 51 w 90"/>
              <a:gd name="T17" fmla="*/ 14 h 50"/>
              <a:gd name="T18" fmla="*/ 15 w 90"/>
              <a:gd name="T19" fmla="*/ 6 h 50"/>
              <a:gd name="T20" fmla="*/ 0 w 90"/>
              <a:gd name="T21" fmla="*/ 13 h 50"/>
              <a:gd name="T22" fmla="*/ 8 w 90"/>
              <a:gd name="T23" fmla="*/ 25 h 50"/>
              <a:gd name="T24" fmla="*/ 12 w 90"/>
              <a:gd name="T25" fmla="*/ 22 h 50"/>
              <a:gd name="T26" fmla="*/ 17 w 90"/>
              <a:gd name="T27" fmla="*/ 30 h 50"/>
              <a:gd name="T28" fmla="*/ 25 w 90"/>
              <a:gd name="T29" fmla="*/ 25 h 50"/>
              <a:gd name="T30" fmla="*/ 30 w 90"/>
              <a:gd name="T31" fmla="*/ 33 h 50"/>
              <a:gd name="T32" fmla="*/ 38 w 90"/>
              <a:gd name="T33" fmla="*/ 28 h 50"/>
              <a:gd name="T34" fmla="*/ 43 w 90"/>
              <a:gd name="T35" fmla="*/ 35 h 50"/>
              <a:gd name="T36" fmla="*/ 47 w 90"/>
              <a:gd name="T37" fmla="*/ 33 h 50"/>
              <a:gd name="T38" fmla="*/ 47 w 90"/>
              <a:gd name="T39" fmla="*/ 34 h 50"/>
              <a:gd name="T40" fmla="*/ 48 w 90"/>
              <a:gd name="T41" fmla="*/ 45 h 50"/>
              <a:gd name="T42" fmla="*/ 54 w 90"/>
              <a:gd name="T43" fmla="*/ 50 h 50"/>
              <a:gd name="T44" fmla="*/ 78 w 90"/>
              <a:gd name="T45" fmla="*/ 50 h 50"/>
              <a:gd name="T46" fmla="*/ 83 w 90"/>
              <a:gd name="T47" fmla="*/ 46 h 50"/>
              <a:gd name="T48" fmla="*/ 17 w 90"/>
              <a:gd name="T49" fmla="*/ 15 h 50"/>
              <a:gd name="T50" fmla="*/ 18 w 90"/>
              <a:gd name="T51" fmla="*/ 11 h 50"/>
              <a:gd name="T52" fmla="*/ 49 w 90"/>
              <a:gd name="T53" fmla="*/ 17 h 50"/>
              <a:gd name="T54" fmla="*/ 48 w 90"/>
              <a:gd name="T55" fmla="*/ 22 h 50"/>
              <a:gd name="T56" fmla="*/ 17 w 90"/>
              <a:gd name="T57" fmla="*/ 15 h 50"/>
              <a:gd name="T58" fmla="*/ 73 w 90"/>
              <a:gd name="T59" fmla="*/ 45 h 50"/>
              <a:gd name="T60" fmla="*/ 69 w 90"/>
              <a:gd name="T61" fmla="*/ 44 h 50"/>
              <a:gd name="T62" fmla="*/ 67 w 90"/>
              <a:gd name="T63" fmla="*/ 41 h 50"/>
              <a:gd name="T64" fmla="*/ 73 w 90"/>
              <a:gd name="T65" fmla="*/ 14 h 50"/>
              <a:gd name="T66" fmla="*/ 75 w 90"/>
              <a:gd name="T67" fmla="*/ 12 h 50"/>
              <a:gd name="T68" fmla="*/ 80 w 90"/>
              <a:gd name="T69" fmla="*/ 13 h 50"/>
              <a:gd name="T70" fmla="*/ 82 w 90"/>
              <a:gd name="T71" fmla="*/ 16 h 50"/>
              <a:gd name="T72" fmla="*/ 76 w 90"/>
              <a:gd name="T73" fmla="*/ 43 h 50"/>
              <a:gd name="T74" fmla="*/ 73 w 90"/>
              <a:gd name="T75"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50">
                <a:moveTo>
                  <a:pt x="83" y="46"/>
                </a:moveTo>
                <a:cubicBezTo>
                  <a:pt x="85" y="36"/>
                  <a:pt x="85" y="36"/>
                  <a:pt x="85" y="36"/>
                </a:cubicBezTo>
                <a:cubicBezTo>
                  <a:pt x="86" y="33"/>
                  <a:pt x="87" y="29"/>
                  <a:pt x="87" y="27"/>
                </a:cubicBezTo>
                <a:cubicBezTo>
                  <a:pt x="89" y="16"/>
                  <a:pt x="89" y="16"/>
                  <a:pt x="89" y="16"/>
                </a:cubicBezTo>
                <a:cubicBezTo>
                  <a:pt x="90" y="14"/>
                  <a:pt x="88" y="11"/>
                  <a:pt x="86" y="10"/>
                </a:cubicBezTo>
                <a:cubicBezTo>
                  <a:pt x="64" y="1"/>
                  <a:pt x="64" y="1"/>
                  <a:pt x="64" y="1"/>
                </a:cubicBezTo>
                <a:cubicBezTo>
                  <a:pt x="62" y="0"/>
                  <a:pt x="59" y="1"/>
                  <a:pt x="57" y="3"/>
                </a:cubicBezTo>
                <a:cubicBezTo>
                  <a:pt x="52" y="13"/>
                  <a:pt x="52" y="13"/>
                  <a:pt x="52" y="13"/>
                </a:cubicBezTo>
                <a:cubicBezTo>
                  <a:pt x="51" y="13"/>
                  <a:pt x="51" y="13"/>
                  <a:pt x="51" y="14"/>
                </a:cubicBezTo>
                <a:cubicBezTo>
                  <a:pt x="15" y="6"/>
                  <a:pt x="15" y="6"/>
                  <a:pt x="15" y="6"/>
                </a:cubicBezTo>
                <a:cubicBezTo>
                  <a:pt x="0" y="13"/>
                  <a:pt x="0" y="13"/>
                  <a:pt x="0" y="13"/>
                </a:cubicBezTo>
                <a:cubicBezTo>
                  <a:pt x="8" y="25"/>
                  <a:pt x="8" y="25"/>
                  <a:pt x="8" y="25"/>
                </a:cubicBezTo>
                <a:cubicBezTo>
                  <a:pt x="12" y="22"/>
                  <a:pt x="12" y="22"/>
                  <a:pt x="12" y="22"/>
                </a:cubicBezTo>
                <a:cubicBezTo>
                  <a:pt x="17" y="30"/>
                  <a:pt x="17" y="30"/>
                  <a:pt x="17" y="30"/>
                </a:cubicBezTo>
                <a:cubicBezTo>
                  <a:pt x="25" y="25"/>
                  <a:pt x="25" y="25"/>
                  <a:pt x="25" y="25"/>
                </a:cubicBezTo>
                <a:cubicBezTo>
                  <a:pt x="30" y="33"/>
                  <a:pt x="30" y="33"/>
                  <a:pt x="30" y="33"/>
                </a:cubicBezTo>
                <a:cubicBezTo>
                  <a:pt x="38" y="28"/>
                  <a:pt x="38" y="28"/>
                  <a:pt x="38" y="28"/>
                </a:cubicBezTo>
                <a:cubicBezTo>
                  <a:pt x="43" y="35"/>
                  <a:pt x="43" y="35"/>
                  <a:pt x="43" y="35"/>
                </a:cubicBezTo>
                <a:cubicBezTo>
                  <a:pt x="47" y="33"/>
                  <a:pt x="47" y="33"/>
                  <a:pt x="47" y="33"/>
                </a:cubicBezTo>
                <a:cubicBezTo>
                  <a:pt x="47" y="33"/>
                  <a:pt x="47" y="34"/>
                  <a:pt x="47" y="34"/>
                </a:cubicBezTo>
                <a:cubicBezTo>
                  <a:pt x="48" y="45"/>
                  <a:pt x="48" y="45"/>
                  <a:pt x="48" y="45"/>
                </a:cubicBezTo>
                <a:cubicBezTo>
                  <a:pt x="49" y="48"/>
                  <a:pt x="51" y="50"/>
                  <a:pt x="54" y="50"/>
                </a:cubicBezTo>
                <a:cubicBezTo>
                  <a:pt x="78" y="50"/>
                  <a:pt x="78" y="50"/>
                  <a:pt x="78" y="50"/>
                </a:cubicBezTo>
                <a:cubicBezTo>
                  <a:pt x="80" y="50"/>
                  <a:pt x="83" y="48"/>
                  <a:pt x="83" y="46"/>
                </a:cubicBezTo>
                <a:close/>
                <a:moveTo>
                  <a:pt x="17" y="15"/>
                </a:moveTo>
                <a:cubicBezTo>
                  <a:pt x="18" y="11"/>
                  <a:pt x="18" y="11"/>
                  <a:pt x="18" y="11"/>
                </a:cubicBezTo>
                <a:cubicBezTo>
                  <a:pt x="49" y="17"/>
                  <a:pt x="49" y="17"/>
                  <a:pt x="49" y="17"/>
                </a:cubicBezTo>
                <a:cubicBezTo>
                  <a:pt x="48" y="22"/>
                  <a:pt x="48" y="22"/>
                  <a:pt x="48" y="22"/>
                </a:cubicBezTo>
                <a:lnTo>
                  <a:pt x="17" y="15"/>
                </a:lnTo>
                <a:close/>
                <a:moveTo>
                  <a:pt x="73" y="45"/>
                </a:moveTo>
                <a:cubicBezTo>
                  <a:pt x="69" y="44"/>
                  <a:pt x="69" y="44"/>
                  <a:pt x="69" y="44"/>
                </a:cubicBezTo>
                <a:cubicBezTo>
                  <a:pt x="67" y="44"/>
                  <a:pt x="67" y="42"/>
                  <a:pt x="67" y="41"/>
                </a:cubicBezTo>
                <a:cubicBezTo>
                  <a:pt x="73" y="14"/>
                  <a:pt x="73" y="14"/>
                  <a:pt x="73" y="14"/>
                </a:cubicBezTo>
                <a:cubicBezTo>
                  <a:pt x="73" y="13"/>
                  <a:pt x="74" y="12"/>
                  <a:pt x="75" y="12"/>
                </a:cubicBezTo>
                <a:cubicBezTo>
                  <a:pt x="80" y="13"/>
                  <a:pt x="80" y="13"/>
                  <a:pt x="80" y="13"/>
                </a:cubicBezTo>
                <a:cubicBezTo>
                  <a:pt x="81" y="13"/>
                  <a:pt x="82" y="15"/>
                  <a:pt x="82" y="16"/>
                </a:cubicBezTo>
                <a:cubicBezTo>
                  <a:pt x="76" y="43"/>
                  <a:pt x="76" y="43"/>
                  <a:pt x="76" y="43"/>
                </a:cubicBezTo>
                <a:cubicBezTo>
                  <a:pt x="76" y="44"/>
                  <a:pt x="74" y="45"/>
                  <a:pt x="73" y="45"/>
                </a:cubicBez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17" name="Freeform 186"/>
          <p:cNvSpPr>
            <a:spLocks noEditPoints="1"/>
          </p:cNvSpPr>
          <p:nvPr/>
        </p:nvSpPr>
        <p:spPr bwMode="auto">
          <a:xfrm>
            <a:off x="8745586" y="1681830"/>
            <a:ext cx="155614" cy="154145"/>
          </a:xfrm>
          <a:custGeom>
            <a:avLst/>
            <a:gdLst>
              <a:gd name="T0" fmla="*/ 0 w 65"/>
              <a:gd name="T1" fmla="*/ 32 h 64"/>
              <a:gd name="T2" fmla="*/ 65 w 65"/>
              <a:gd name="T3" fmla="*/ 32 h 64"/>
              <a:gd name="T4" fmla="*/ 51 w 65"/>
              <a:gd name="T5" fmla="*/ 42 h 64"/>
              <a:gd name="T6" fmla="*/ 60 w 65"/>
              <a:gd name="T7" fmla="*/ 34 h 64"/>
              <a:gd name="T8" fmla="*/ 51 w 65"/>
              <a:gd name="T9" fmla="*/ 42 h 64"/>
              <a:gd name="T10" fmla="*/ 13 w 65"/>
              <a:gd name="T11" fmla="*/ 30 h 64"/>
              <a:gd name="T12" fmla="*/ 7 w 65"/>
              <a:gd name="T13" fmla="*/ 21 h 64"/>
              <a:gd name="T14" fmla="*/ 46 w 65"/>
              <a:gd name="T15" fmla="*/ 21 h 64"/>
              <a:gd name="T16" fmla="*/ 35 w 65"/>
              <a:gd name="T17" fmla="*/ 30 h 64"/>
              <a:gd name="T18" fmla="*/ 46 w 65"/>
              <a:gd name="T19" fmla="*/ 21 h 64"/>
              <a:gd name="T20" fmla="*/ 35 w 65"/>
              <a:gd name="T21" fmla="*/ 4 h 64"/>
              <a:gd name="T22" fmla="*/ 42 w 65"/>
              <a:gd name="T23" fmla="*/ 11 h 64"/>
              <a:gd name="T24" fmla="*/ 35 w 65"/>
              <a:gd name="T25" fmla="*/ 17 h 64"/>
              <a:gd name="T26" fmla="*/ 27 w 65"/>
              <a:gd name="T27" fmla="*/ 6 h 64"/>
              <a:gd name="T28" fmla="*/ 30 w 65"/>
              <a:gd name="T29" fmla="*/ 17 h 64"/>
              <a:gd name="T30" fmla="*/ 23 w 65"/>
              <a:gd name="T31" fmla="*/ 11 h 64"/>
              <a:gd name="T32" fmla="*/ 30 w 65"/>
              <a:gd name="T33" fmla="*/ 30 h 64"/>
              <a:gd name="T34" fmla="*/ 19 w 65"/>
              <a:gd name="T35" fmla="*/ 21 h 64"/>
              <a:gd name="T36" fmla="*/ 7 w 65"/>
              <a:gd name="T37" fmla="*/ 42 h 64"/>
              <a:gd name="T38" fmla="*/ 13 w 65"/>
              <a:gd name="T39" fmla="*/ 34 h 64"/>
              <a:gd name="T40" fmla="*/ 7 w 65"/>
              <a:gd name="T41" fmla="*/ 42 h 64"/>
              <a:gd name="T42" fmla="*/ 30 w 65"/>
              <a:gd name="T43" fmla="*/ 34 h 64"/>
              <a:gd name="T44" fmla="*/ 19 w 65"/>
              <a:gd name="T45" fmla="*/ 42 h 64"/>
              <a:gd name="T46" fmla="*/ 30 w 65"/>
              <a:gd name="T47" fmla="*/ 47 h 64"/>
              <a:gd name="T48" fmla="*/ 27 w 65"/>
              <a:gd name="T49" fmla="*/ 58 h 64"/>
              <a:gd name="T50" fmla="*/ 20 w 65"/>
              <a:gd name="T51" fmla="*/ 47 h 64"/>
              <a:gd name="T52" fmla="*/ 42 w 65"/>
              <a:gd name="T53" fmla="*/ 52 h 64"/>
              <a:gd name="T54" fmla="*/ 35 w 65"/>
              <a:gd name="T55" fmla="*/ 59 h 64"/>
              <a:gd name="T56" fmla="*/ 45 w 65"/>
              <a:gd name="T57" fmla="*/ 47 h 64"/>
              <a:gd name="T58" fmla="*/ 35 w 65"/>
              <a:gd name="T59" fmla="*/ 42 h 64"/>
              <a:gd name="T60" fmla="*/ 47 w 65"/>
              <a:gd name="T61" fmla="*/ 34 h 64"/>
              <a:gd name="T62" fmla="*/ 35 w 65"/>
              <a:gd name="T63" fmla="*/ 42 h 64"/>
              <a:gd name="T64" fmla="*/ 51 w 65"/>
              <a:gd name="T65" fmla="*/ 21 h 64"/>
              <a:gd name="T66" fmla="*/ 60 w 65"/>
              <a:gd name="T67" fmla="*/ 30 h 64"/>
              <a:gd name="T68" fmla="*/ 56 w 65"/>
              <a:gd name="T69" fmla="*/ 17 h 64"/>
              <a:gd name="T70" fmla="*/ 44 w 65"/>
              <a:gd name="T71" fmla="*/ 7 h 64"/>
              <a:gd name="T72" fmla="*/ 56 w 65"/>
              <a:gd name="T73" fmla="*/ 17 h 64"/>
              <a:gd name="T74" fmla="*/ 20 w 65"/>
              <a:gd name="T75" fmla="*/ 7 h 64"/>
              <a:gd name="T76" fmla="*/ 9 w 65"/>
              <a:gd name="T77" fmla="*/ 17 h 64"/>
              <a:gd name="T78" fmla="*/ 9 w 65"/>
              <a:gd name="T79" fmla="*/ 47 h 64"/>
              <a:gd name="T80" fmla="*/ 20 w 65"/>
              <a:gd name="T81" fmla="*/ 57 h 64"/>
              <a:gd name="T82" fmla="*/ 9 w 65"/>
              <a:gd name="T83" fmla="*/ 47 h 64"/>
              <a:gd name="T84" fmla="*/ 44 w 65"/>
              <a:gd name="T85" fmla="*/ 57 h 64"/>
              <a:gd name="T86" fmla="*/ 56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32" y="0"/>
                </a:moveTo>
                <a:cubicBezTo>
                  <a:pt x="15" y="0"/>
                  <a:pt x="0" y="14"/>
                  <a:pt x="0" y="32"/>
                </a:cubicBezTo>
                <a:cubicBezTo>
                  <a:pt x="0" y="49"/>
                  <a:pt x="15" y="64"/>
                  <a:pt x="32" y="64"/>
                </a:cubicBezTo>
                <a:cubicBezTo>
                  <a:pt x="50" y="64"/>
                  <a:pt x="65" y="49"/>
                  <a:pt x="65" y="32"/>
                </a:cubicBezTo>
                <a:cubicBezTo>
                  <a:pt x="65" y="14"/>
                  <a:pt x="50" y="0"/>
                  <a:pt x="32" y="0"/>
                </a:cubicBezTo>
                <a:close/>
                <a:moveTo>
                  <a:pt x="51" y="42"/>
                </a:moveTo>
                <a:cubicBezTo>
                  <a:pt x="51" y="40"/>
                  <a:pt x="52" y="37"/>
                  <a:pt x="52" y="34"/>
                </a:cubicBezTo>
                <a:cubicBezTo>
                  <a:pt x="60" y="34"/>
                  <a:pt x="60" y="34"/>
                  <a:pt x="60" y="34"/>
                </a:cubicBezTo>
                <a:cubicBezTo>
                  <a:pt x="60" y="37"/>
                  <a:pt x="59" y="40"/>
                  <a:pt x="58" y="42"/>
                </a:cubicBezTo>
                <a:lnTo>
                  <a:pt x="51" y="42"/>
                </a:lnTo>
                <a:close/>
                <a:moveTo>
                  <a:pt x="14" y="21"/>
                </a:moveTo>
                <a:cubicBezTo>
                  <a:pt x="14" y="24"/>
                  <a:pt x="13" y="27"/>
                  <a:pt x="13" y="30"/>
                </a:cubicBezTo>
                <a:cubicBezTo>
                  <a:pt x="5" y="30"/>
                  <a:pt x="5" y="30"/>
                  <a:pt x="5" y="30"/>
                </a:cubicBezTo>
                <a:cubicBezTo>
                  <a:pt x="5" y="27"/>
                  <a:pt x="6" y="24"/>
                  <a:pt x="7" y="21"/>
                </a:cubicBezTo>
                <a:lnTo>
                  <a:pt x="14" y="21"/>
                </a:lnTo>
                <a:close/>
                <a:moveTo>
                  <a:pt x="46" y="21"/>
                </a:moveTo>
                <a:cubicBezTo>
                  <a:pt x="47" y="24"/>
                  <a:pt x="47" y="27"/>
                  <a:pt x="47" y="30"/>
                </a:cubicBezTo>
                <a:cubicBezTo>
                  <a:pt x="35" y="30"/>
                  <a:pt x="35" y="30"/>
                  <a:pt x="35" y="30"/>
                </a:cubicBezTo>
                <a:cubicBezTo>
                  <a:pt x="35" y="21"/>
                  <a:pt x="35" y="21"/>
                  <a:pt x="35" y="21"/>
                </a:cubicBezTo>
                <a:lnTo>
                  <a:pt x="46" y="21"/>
                </a:lnTo>
                <a:close/>
                <a:moveTo>
                  <a:pt x="35" y="17"/>
                </a:moveTo>
                <a:cubicBezTo>
                  <a:pt x="35" y="4"/>
                  <a:pt x="35" y="4"/>
                  <a:pt x="35" y="4"/>
                </a:cubicBezTo>
                <a:cubicBezTo>
                  <a:pt x="36" y="5"/>
                  <a:pt x="37" y="5"/>
                  <a:pt x="38" y="6"/>
                </a:cubicBezTo>
                <a:cubicBezTo>
                  <a:pt x="39" y="7"/>
                  <a:pt x="41" y="9"/>
                  <a:pt x="42" y="11"/>
                </a:cubicBezTo>
                <a:cubicBezTo>
                  <a:pt x="43" y="13"/>
                  <a:pt x="44" y="15"/>
                  <a:pt x="45" y="17"/>
                </a:cubicBezTo>
                <a:cubicBezTo>
                  <a:pt x="35" y="17"/>
                  <a:pt x="35" y="17"/>
                  <a:pt x="35" y="17"/>
                </a:cubicBezTo>
                <a:close/>
                <a:moveTo>
                  <a:pt x="23" y="11"/>
                </a:moveTo>
                <a:cubicBezTo>
                  <a:pt x="24" y="9"/>
                  <a:pt x="26" y="7"/>
                  <a:pt x="27" y="6"/>
                </a:cubicBezTo>
                <a:cubicBezTo>
                  <a:pt x="28" y="5"/>
                  <a:pt x="29" y="5"/>
                  <a:pt x="30" y="4"/>
                </a:cubicBezTo>
                <a:cubicBezTo>
                  <a:pt x="30" y="17"/>
                  <a:pt x="30" y="17"/>
                  <a:pt x="30" y="17"/>
                </a:cubicBezTo>
                <a:cubicBezTo>
                  <a:pt x="20" y="17"/>
                  <a:pt x="20" y="17"/>
                  <a:pt x="20" y="17"/>
                </a:cubicBezTo>
                <a:cubicBezTo>
                  <a:pt x="21" y="15"/>
                  <a:pt x="22" y="13"/>
                  <a:pt x="23" y="11"/>
                </a:cubicBezTo>
                <a:close/>
                <a:moveTo>
                  <a:pt x="30" y="21"/>
                </a:moveTo>
                <a:cubicBezTo>
                  <a:pt x="30" y="30"/>
                  <a:pt x="30" y="30"/>
                  <a:pt x="30" y="30"/>
                </a:cubicBezTo>
                <a:cubicBezTo>
                  <a:pt x="18" y="30"/>
                  <a:pt x="18" y="30"/>
                  <a:pt x="18" y="30"/>
                </a:cubicBezTo>
                <a:cubicBezTo>
                  <a:pt x="18" y="27"/>
                  <a:pt x="18" y="24"/>
                  <a:pt x="19" y="21"/>
                </a:cubicBezTo>
                <a:lnTo>
                  <a:pt x="30" y="21"/>
                </a:lnTo>
                <a:close/>
                <a:moveTo>
                  <a:pt x="7" y="42"/>
                </a:moveTo>
                <a:cubicBezTo>
                  <a:pt x="6" y="40"/>
                  <a:pt x="5" y="37"/>
                  <a:pt x="5" y="34"/>
                </a:cubicBezTo>
                <a:cubicBezTo>
                  <a:pt x="13" y="34"/>
                  <a:pt x="13" y="34"/>
                  <a:pt x="13" y="34"/>
                </a:cubicBezTo>
                <a:cubicBezTo>
                  <a:pt x="13" y="37"/>
                  <a:pt x="14" y="40"/>
                  <a:pt x="14" y="42"/>
                </a:cubicBezTo>
                <a:lnTo>
                  <a:pt x="7" y="42"/>
                </a:lnTo>
                <a:close/>
                <a:moveTo>
                  <a:pt x="18" y="34"/>
                </a:moveTo>
                <a:cubicBezTo>
                  <a:pt x="30" y="34"/>
                  <a:pt x="30" y="34"/>
                  <a:pt x="30" y="34"/>
                </a:cubicBezTo>
                <a:cubicBezTo>
                  <a:pt x="30" y="42"/>
                  <a:pt x="30" y="42"/>
                  <a:pt x="30" y="42"/>
                </a:cubicBezTo>
                <a:cubicBezTo>
                  <a:pt x="19" y="42"/>
                  <a:pt x="19" y="42"/>
                  <a:pt x="19" y="42"/>
                </a:cubicBezTo>
                <a:cubicBezTo>
                  <a:pt x="18" y="40"/>
                  <a:pt x="18" y="37"/>
                  <a:pt x="18" y="34"/>
                </a:cubicBezTo>
                <a:close/>
                <a:moveTo>
                  <a:pt x="30" y="47"/>
                </a:moveTo>
                <a:cubicBezTo>
                  <a:pt x="30" y="59"/>
                  <a:pt x="30" y="59"/>
                  <a:pt x="30" y="59"/>
                </a:cubicBezTo>
                <a:cubicBezTo>
                  <a:pt x="29" y="59"/>
                  <a:pt x="28" y="58"/>
                  <a:pt x="27" y="58"/>
                </a:cubicBezTo>
                <a:cubicBezTo>
                  <a:pt x="26" y="57"/>
                  <a:pt x="24" y="55"/>
                  <a:pt x="23" y="52"/>
                </a:cubicBezTo>
                <a:cubicBezTo>
                  <a:pt x="22" y="51"/>
                  <a:pt x="21" y="49"/>
                  <a:pt x="20" y="47"/>
                </a:cubicBezTo>
                <a:cubicBezTo>
                  <a:pt x="30" y="47"/>
                  <a:pt x="30" y="47"/>
                  <a:pt x="30" y="47"/>
                </a:cubicBezTo>
                <a:close/>
                <a:moveTo>
                  <a:pt x="42" y="52"/>
                </a:moveTo>
                <a:cubicBezTo>
                  <a:pt x="41" y="55"/>
                  <a:pt x="39" y="57"/>
                  <a:pt x="38" y="58"/>
                </a:cubicBezTo>
                <a:cubicBezTo>
                  <a:pt x="37" y="58"/>
                  <a:pt x="36" y="59"/>
                  <a:pt x="35" y="59"/>
                </a:cubicBezTo>
                <a:cubicBezTo>
                  <a:pt x="35" y="47"/>
                  <a:pt x="35" y="47"/>
                  <a:pt x="35" y="47"/>
                </a:cubicBezTo>
                <a:cubicBezTo>
                  <a:pt x="45" y="47"/>
                  <a:pt x="45" y="47"/>
                  <a:pt x="45" y="47"/>
                </a:cubicBezTo>
                <a:cubicBezTo>
                  <a:pt x="44" y="49"/>
                  <a:pt x="43" y="51"/>
                  <a:pt x="42" y="52"/>
                </a:cubicBezTo>
                <a:close/>
                <a:moveTo>
                  <a:pt x="35" y="42"/>
                </a:moveTo>
                <a:cubicBezTo>
                  <a:pt x="35" y="34"/>
                  <a:pt x="35" y="34"/>
                  <a:pt x="35" y="34"/>
                </a:cubicBezTo>
                <a:cubicBezTo>
                  <a:pt x="47" y="34"/>
                  <a:pt x="47" y="34"/>
                  <a:pt x="47" y="34"/>
                </a:cubicBezTo>
                <a:cubicBezTo>
                  <a:pt x="47" y="37"/>
                  <a:pt x="47" y="40"/>
                  <a:pt x="46" y="42"/>
                </a:cubicBezTo>
                <a:lnTo>
                  <a:pt x="35" y="42"/>
                </a:lnTo>
                <a:close/>
                <a:moveTo>
                  <a:pt x="52" y="30"/>
                </a:moveTo>
                <a:cubicBezTo>
                  <a:pt x="52" y="27"/>
                  <a:pt x="51" y="24"/>
                  <a:pt x="51" y="21"/>
                </a:cubicBezTo>
                <a:cubicBezTo>
                  <a:pt x="58" y="21"/>
                  <a:pt x="58" y="21"/>
                  <a:pt x="58" y="21"/>
                </a:cubicBezTo>
                <a:cubicBezTo>
                  <a:pt x="59" y="24"/>
                  <a:pt x="60" y="27"/>
                  <a:pt x="60" y="30"/>
                </a:cubicBezTo>
                <a:lnTo>
                  <a:pt x="52" y="30"/>
                </a:lnTo>
                <a:close/>
                <a:moveTo>
                  <a:pt x="56" y="17"/>
                </a:moveTo>
                <a:cubicBezTo>
                  <a:pt x="50" y="17"/>
                  <a:pt x="50" y="17"/>
                  <a:pt x="50" y="17"/>
                </a:cubicBezTo>
                <a:cubicBezTo>
                  <a:pt x="48" y="13"/>
                  <a:pt x="47" y="9"/>
                  <a:pt x="44" y="7"/>
                </a:cubicBezTo>
                <a:cubicBezTo>
                  <a:pt x="47" y="8"/>
                  <a:pt x="50" y="10"/>
                  <a:pt x="52" y="12"/>
                </a:cubicBezTo>
                <a:cubicBezTo>
                  <a:pt x="54" y="14"/>
                  <a:pt x="55" y="15"/>
                  <a:pt x="56" y="17"/>
                </a:cubicBezTo>
                <a:close/>
                <a:moveTo>
                  <a:pt x="13" y="12"/>
                </a:moveTo>
                <a:cubicBezTo>
                  <a:pt x="15" y="10"/>
                  <a:pt x="18" y="8"/>
                  <a:pt x="20" y="7"/>
                </a:cubicBezTo>
                <a:cubicBezTo>
                  <a:pt x="18" y="9"/>
                  <a:pt x="17" y="13"/>
                  <a:pt x="15" y="17"/>
                </a:cubicBezTo>
                <a:cubicBezTo>
                  <a:pt x="9" y="17"/>
                  <a:pt x="9" y="17"/>
                  <a:pt x="9" y="17"/>
                </a:cubicBezTo>
                <a:cubicBezTo>
                  <a:pt x="10" y="15"/>
                  <a:pt x="11" y="14"/>
                  <a:pt x="13" y="12"/>
                </a:cubicBezTo>
                <a:close/>
                <a:moveTo>
                  <a:pt x="9" y="47"/>
                </a:moveTo>
                <a:cubicBezTo>
                  <a:pt x="15" y="47"/>
                  <a:pt x="15" y="47"/>
                  <a:pt x="15" y="47"/>
                </a:cubicBezTo>
                <a:cubicBezTo>
                  <a:pt x="17" y="51"/>
                  <a:pt x="18" y="54"/>
                  <a:pt x="20" y="57"/>
                </a:cubicBezTo>
                <a:cubicBezTo>
                  <a:pt x="18" y="55"/>
                  <a:pt x="15" y="54"/>
                  <a:pt x="13" y="51"/>
                </a:cubicBezTo>
                <a:cubicBezTo>
                  <a:pt x="11" y="50"/>
                  <a:pt x="10" y="48"/>
                  <a:pt x="9" y="47"/>
                </a:cubicBezTo>
                <a:close/>
                <a:moveTo>
                  <a:pt x="52" y="51"/>
                </a:moveTo>
                <a:cubicBezTo>
                  <a:pt x="50" y="54"/>
                  <a:pt x="47" y="55"/>
                  <a:pt x="44" y="57"/>
                </a:cubicBezTo>
                <a:cubicBezTo>
                  <a:pt x="47" y="54"/>
                  <a:pt x="48" y="51"/>
                  <a:pt x="50" y="47"/>
                </a:cubicBezTo>
                <a:cubicBezTo>
                  <a:pt x="56" y="47"/>
                  <a:pt x="56" y="47"/>
                  <a:pt x="56" y="47"/>
                </a:cubicBezTo>
                <a:cubicBezTo>
                  <a:pt x="55" y="48"/>
                  <a:pt x="54" y="50"/>
                  <a:pt x="52" y="51"/>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18" name="Freeform 194"/>
          <p:cNvSpPr>
            <a:spLocks noEditPoints="1"/>
          </p:cNvSpPr>
          <p:nvPr/>
        </p:nvSpPr>
        <p:spPr bwMode="auto">
          <a:xfrm>
            <a:off x="9136088" y="4841077"/>
            <a:ext cx="143869" cy="146805"/>
          </a:xfrm>
          <a:custGeom>
            <a:avLst/>
            <a:gdLst>
              <a:gd name="T0" fmla="*/ 30 w 60"/>
              <a:gd name="T1" fmla="*/ 0 h 61"/>
              <a:gd name="T2" fmla="*/ 0 w 60"/>
              <a:gd name="T3" fmla="*/ 31 h 61"/>
              <a:gd name="T4" fmla="*/ 30 w 60"/>
              <a:gd name="T5" fmla="*/ 61 h 61"/>
              <a:gd name="T6" fmla="*/ 60 w 60"/>
              <a:gd name="T7" fmla="*/ 31 h 61"/>
              <a:gd name="T8" fmla="*/ 30 w 60"/>
              <a:gd name="T9" fmla="*/ 0 h 61"/>
              <a:gd name="T10" fmla="*/ 30 w 60"/>
              <a:gd name="T11" fmla="*/ 55 h 61"/>
              <a:gd name="T12" fmla="*/ 5 w 60"/>
              <a:gd name="T13" fmla="*/ 31 h 61"/>
              <a:gd name="T14" fmla="*/ 30 w 60"/>
              <a:gd name="T15" fmla="*/ 6 h 61"/>
              <a:gd name="T16" fmla="*/ 55 w 60"/>
              <a:gd name="T17" fmla="*/ 31 h 61"/>
              <a:gd name="T18" fmla="*/ 30 w 60"/>
              <a:gd name="T19" fmla="*/ 55 h 61"/>
              <a:gd name="T20" fmla="*/ 26 w 60"/>
              <a:gd name="T21" fmla="*/ 15 h 61"/>
              <a:gd name="T22" fmla="*/ 34 w 60"/>
              <a:gd name="T23" fmla="*/ 15 h 61"/>
              <a:gd name="T24" fmla="*/ 34 w 60"/>
              <a:gd name="T25" fmla="*/ 23 h 61"/>
              <a:gd name="T26" fmla="*/ 26 w 60"/>
              <a:gd name="T27" fmla="*/ 23 h 61"/>
              <a:gd name="T28" fmla="*/ 26 w 60"/>
              <a:gd name="T29" fmla="*/ 15 h 61"/>
              <a:gd name="T30" fmla="*/ 38 w 60"/>
              <a:gd name="T31" fmla="*/ 46 h 61"/>
              <a:gd name="T32" fmla="*/ 22 w 60"/>
              <a:gd name="T33" fmla="*/ 46 h 61"/>
              <a:gd name="T34" fmla="*/ 22 w 60"/>
              <a:gd name="T35" fmla="*/ 42 h 61"/>
              <a:gd name="T36" fmla="*/ 26 w 60"/>
              <a:gd name="T37" fmla="*/ 42 h 61"/>
              <a:gd name="T38" fmla="*/ 26 w 60"/>
              <a:gd name="T39" fmla="*/ 31 h 61"/>
              <a:gd name="T40" fmla="*/ 22 w 60"/>
              <a:gd name="T41" fmla="*/ 31 h 61"/>
              <a:gd name="T42" fmla="*/ 22 w 60"/>
              <a:gd name="T43" fmla="*/ 27 h 61"/>
              <a:gd name="T44" fmla="*/ 34 w 60"/>
              <a:gd name="T45" fmla="*/ 27 h 61"/>
              <a:gd name="T46" fmla="*/ 34 w 60"/>
              <a:gd name="T47" fmla="*/ 42 h 61"/>
              <a:gd name="T48" fmla="*/ 38 w 60"/>
              <a:gd name="T49" fmla="*/ 42 h 61"/>
              <a:gd name="T50" fmla="*/ 38 w 60"/>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61">
                <a:moveTo>
                  <a:pt x="30" y="0"/>
                </a:moveTo>
                <a:cubicBezTo>
                  <a:pt x="13" y="0"/>
                  <a:pt x="0" y="14"/>
                  <a:pt x="0" y="31"/>
                </a:cubicBezTo>
                <a:cubicBezTo>
                  <a:pt x="0" y="47"/>
                  <a:pt x="13" y="61"/>
                  <a:pt x="30" y="61"/>
                </a:cubicBezTo>
                <a:cubicBezTo>
                  <a:pt x="47" y="61"/>
                  <a:pt x="60" y="47"/>
                  <a:pt x="60" y="31"/>
                </a:cubicBezTo>
                <a:cubicBezTo>
                  <a:pt x="60" y="14"/>
                  <a:pt x="47" y="0"/>
                  <a:pt x="30" y="0"/>
                </a:cubicBezTo>
                <a:close/>
                <a:moveTo>
                  <a:pt x="30" y="55"/>
                </a:moveTo>
                <a:cubicBezTo>
                  <a:pt x="16" y="55"/>
                  <a:pt x="5" y="44"/>
                  <a:pt x="5" y="31"/>
                </a:cubicBezTo>
                <a:cubicBezTo>
                  <a:pt x="5" y="17"/>
                  <a:pt x="16" y="6"/>
                  <a:pt x="30" y="6"/>
                </a:cubicBezTo>
                <a:cubicBezTo>
                  <a:pt x="44" y="6"/>
                  <a:pt x="55" y="17"/>
                  <a:pt x="55" y="31"/>
                </a:cubicBezTo>
                <a:cubicBezTo>
                  <a:pt x="55" y="44"/>
                  <a:pt x="44" y="55"/>
                  <a:pt x="30" y="55"/>
                </a:cubicBezTo>
                <a:close/>
                <a:moveTo>
                  <a:pt x="26" y="15"/>
                </a:moveTo>
                <a:cubicBezTo>
                  <a:pt x="34" y="15"/>
                  <a:pt x="34" y="15"/>
                  <a:pt x="34" y="15"/>
                </a:cubicBezTo>
                <a:cubicBezTo>
                  <a:pt x="34" y="23"/>
                  <a:pt x="34" y="23"/>
                  <a:pt x="34" y="23"/>
                </a:cubicBezTo>
                <a:cubicBezTo>
                  <a:pt x="26" y="23"/>
                  <a:pt x="26" y="23"/>
                  <a:pt x="26" y="23"/>
                </a:cubicBezTo>
                <a:lnTo>
                  <a:pt x="26" y="15"/>
                </a:lnTo>
                <a:close/>
                <a:moveTo>
                  <a:pt x="38" y="46"/>
                </a:moveTo>
                <a:cubicBezTo>
                  <a:pt x="22" y="46"/>
                  <a:pt x="22" y="46"/>
                  <a:pt x="22" y="46"/>
                </a:cubicBezTo>
                <a:cubicBezTo>
                  <a:pt x="22" y="42"/>
                  <a:pt x="22" y="42"/>
                  <a:pt x="22" y="42"/>
                </a:cubicBezTo>
                <a:cubicBezTo>
                  <a:pt x="26" y="42"/>
                  <a:pt x="26" y="42"/>
                  <a:pt x="26" y="42"/>
                </a:cubicBezTo>
                <a:cubicBezTo>
                  <a:pt x="26" y="31"/>
                  <a:pt x="26" y="31"/>
                  <a:pt x="26" y="31"/>
                </a:cubicBezTo>
                <a:cubicBezTo>
                  <a:pt x="22" y="31"/>
                  <a:pt x="22" y="31"/>
                  <a:pt x="22" y="31"/>
                </a:cubicBezTo>
                <a:cubicBezTo>
                  <a:pt x="22" y="27"/>
                  <a:pt x="22" y="27"/>
                  <a:pt x="22" y="27"/>
                </a:cubicBezTo>
                <a:cubicBezTo>
                  <a:pt x="34" y="27"/>
                  <a:pt x="34" y="27"/>
                  <a:pt x="34" y="27"/>
                </a:cubicBezTo>
                <a:cubicBezTo>
                  <a:pt x="34" y="42"/>
                  <a:pt x="34" y="42"/>
                  <a:pt x="34" y="42"/>
                </a:cubicBezTo>
                <a:cubicBezTo>
                  <a:pt x="38" y="42"/>
                  <a:pt x="38" y="42"/>
                  <a:pt x="38" y="42"/>
                </a:cubicBezTo>
                <a:lnTo>
                  <a:pt x="38" y="46"/>
                </a:ln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19" name="Freeform 196"/>
          <p:cNvSpPr>
            <a:spLocks noEditPoints="1"/>
          </p:cNvSpPr>
          <p:nvPr/>
        </p:nvSpPr>
        <p:spPr bwMode="auto">
          <a:xfrm>
            <a:off x="8287555" y="5161112"/>
            <a:ext cx="165890" cy="164422"/>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55 w 69"/>
              <a:gd name="T11" fmla="*/ 30 h 69"/>
              <a:gd name="T12" fmla="*/ 36 w 69"/>
              <a:gd name="T13" fmla="*/ 56 h 69"/>
              <a:gd name="T14" fmla="*/ 28 w 69"/>
              <a:gd name="T15" fmla="*/ 52 h 69"/>
              <a:gd name="T16" fmla="*/ 21 w 69"/>
              <a:gd name="T17" fmla="*/ 32 h 69"/>
              <a:gd name="T18" fmla="*/ 16 w 69"/>
              <a:gd name="T19" fmla="*/ 33 h 69"/>
              <a:gd name="T20" fmla="*/ 14 w 69"/>
              <a:gd name="T21" fmla="*/ 31 h 69"/>
              <a:gd name="T22" fmla="*/ 27 w 69"/>
              <a:gd name="T23" fmla="*/ 22 h 69"/>
              <a:gd name="T24" fmla="*/ 34 w 69"/>
              <a:gd name="T25" fmla="*/ 36 h 69"/>
              <a:gd name="T26" fmla="*/ 37 w 69"/>
              <a:gd name="T27" fmla="*/ 44 h 69"/>
              <a:gd name="T28" fmla="*/ 43 w 69"/>
              <a:gd name="T29" fmla="*/ 36 h 69"/>
              <a:gd name="T30" fmla="*/ 38 w 69"/>
              <a:gd name="T31" fmla="*/ 31 h 69"/>
              <a:gd name="T32" fmla="*/ 55 w 69"/>
              <a:gd name="T33"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69">
                <a:moveTo>
                  <a:pt x="35" y="0"/>
                </a:moveTo>
                <a:cubicBezTo>
                  <a:pt x="16" y="0"/>
                  <a:pt x="0" y="16"/>
                  <a:pt x="0" y="35"/>
                </a:cubicBezTo>
                <a:cubicBezTo>
                  <a:pt x="0" y="54"/>
                  <a:pt x="16" y="69"/>
                  <a:pt x="35" y="69"/>
                </a:cubicBezTo>
                <a:cubicBezTo>
                  <a:pt x="54" y="69"/>
                  <a:pt x="69" y="54"/>
                  <a:pt x="69" y="35"/>
                </a:cubicBezTo>
                <a:cubicBezTo>
                  <a:pt x="69" y="16"/>
                  <a:pt x="54" y="0"/>
                  <a:pt x="35" y="0"/>
                </a:cubicBezTo>
                <a:close/>
                <a:moveTo>
                  <a:pt x="55" y="30"/>
                </a:moveTo>
                <a:cubicBezTo>
                  <a:pt x="53" y="43"/>
                  <a:pt x="40" y="54"/>
                  <a:pt x="36" y="56"/>
                </a:cubicBezTo>
                <a:cubicBezTo>
                  <a:pt x="32" y="58"/>
                  <a:pt x="29" y="55"/>
                  <a:pt x="28" y="52"/>
                </a:cubicBezTo>
                <a:cubicBezTo>
                  <a:pt x="26" y="49"/>
                  <a:pt x="22" y="33"/>
                  <a:pt x="21" y="32"/>
                </a:cubicBezTo>
                <a:cubicBezTo>
                  <a:pt x="19" y="30"/>
                  <a:pt x="16" y="33"/>
                  <a:pt x="16" y="33"/>
                </a:cubicBezTo>
                <a:cubicBezTo>
                  <a:pt x="14" y="31"/>
                  <a:pt x="14" y="31"/>
                  <a:pt x="14" y="31"/>
                </a:cubicBezTo>
                <a:cubicBezTo>
                  <a:pt x="14" y="31"/>
                  <a:pt x="21" y="23"/>
                  <a:pt x="27" y="22"/>
                </a:cubicBezTo>
                <a:cubicBezTo>
                  <a:pt x="32" y="21"/>
                  <a:pt x="32" y="30"/>
                  <a:pt x="34" y="36"/>
                </a:cubicBezTo>
                <a:cubicBezTo>
                  <a:pt x="35" y="41"/>
                  <a:pt x="36" y="44"/>
                  <a:pt x="37" y="44"/>
                </a:cubicBezTo>
                <a:cubicBezTo>
                  <a:pt x="38" y="44"/>
                  <a:pt x="40" y="41"/>
                  <a:pt x="43" y="36"/>
                </a:cubicBezTo>
                <a:cubicBezTo>
                  <a:pt x="45" y="32"/>
                  <a:pt x="42" y="28"/>
                  <a:pt x="38" y="31"/>
                </a:cubicBezTo>
                <a:cubicBezTo>
                  <a:pt x="40" y="20"/>
                  <a:pt x="57" y="17"/>
                  <a:pt x="55" y="30"/>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20" name="Freeform 206"/>
          <p:cNvSpPr>
            <a:spLocks noEditPoints="1"/>
          </p:cNvSpPr>
          <p:nvPr/>
        </p:nvSpPr>
        <p:spPr bwMode="auto">
          <a:xfrm>
            <a:off x="10623223" y="5544274"/>
            <a:ext cx="286271" cy="253972"/>
          </a:xfrm>
          <a:custGeom>
            <a:avLst/>
            <a:gdLst>
              <a:gd name="T0" fmla="*/ 50 w 119"/>
              <a:gd name="T1" fmla="*/ 0 h 106"/>
              <a:gd name="T2" fmla="*/ 50 w 119"/>
              <a:gd name="T3" fmla="*/ 0 h 106"/>
              <a:gd name="T4" fmla="*/ 99 w 119"/>
              <a:gd name="T5" fmla="*/ 40 h 106"/>
              <a:gd name="T6" fmla="*/ 50 w 119"/>
              <a:gd name="T7" fmla="*/ 81 h 106"/>
              <a:gd name="T8" fmla="*/ 42 w 119"/>
              <a:gd name="T9" fmla="*/ 80 h 106"/>
              <a:gd name="T10" fmla="*/ 7 w 119"/>
              <a:gd name="T11" fmla="*/ 93 h 106"/>
              <a:gd name="T12" fmla="*/ 7 w 119"/>
              <a:gd name="T13" fmla="*/ 90 h 106"/>
              <a:gd name="T14" fmla="*/ 19 w 119"/>
              <a:gd name="T15" fmla="*/ 74 h 106"/>
              <a:gd name="T16" fmla="*/ 18 w 119"/>
              <a:gd name="T17" fmla="*/ 72 h 106"/>
              <a:gd name="T18" fmla="*/ 0 w 119"/>
              <a:gd name="T19" fmla="*/ 40 h 106"/>
              <a:gd name="T20" fmla="*/ 50 w 119"/>
              <a:gd name="T21" fmla="*/ 0 h 106"/>
              <a:gd name="T22" fmla="*/ 103 w 119"/>
              <a:gd name="T23" fmla="*/ 90 h 106"/>
              <a:gd name="T24" fmla="*/ 113 w 119"/>
              <a:gd name="T25" fmla="*/ 104 h 106"/>
              <a:gd name="T26" fmla="*/ 113 w 119"/>
              <a:gd name="T27" fmla="*/ 106 h 106"/>
              <a:gd name="T28" fmla="*/ 83 w 119"/>
              <a:gd name="T29" fmla="*/ 95 h 106"/>
              <a:gd name="T30" fmla="*/ 76 w 119"/>
              <a:gd name="T31" fmla="*/ 96 h 106"/>
              <a:gd name="T32" fmla="*/ 50 w 119"/>
              <a:gd name="T33" fmla="*/ 88 h 106"/>
              <a:gd name="T34" fmla="*/ 90 w 119"/>
              <a:gd name="T35" fmla="*/ 75 h 106"/>
              <a:gd name="T36" fmla="*/ 103 w 119"/>
              <a:gd name="T37" fmla="*/ 60 h 106"/>
              <a:gd name="T38" fmla="*/ 107 w 119"/>
              <a:gd name="T39" fmla="*/ 40 h 106"/>
              <a:gd name="T40" fmla="*/ 107 w 119"/>
              <a:gd name="T41" fmla="*/ 37 h 106"/>
              <a:gd name="T42" fmla="*/ 119 w 119"/>
              <a:gd name="T43" fmla="*/ 61 h 106"/>
              <a:gd name="T44" fmla="*/ 103 w 119"/>
              <a:gd name="T45" fmla="*/ 88 h 106"/>
              <a:gd name="T46" fmla="*/ 103 w 119"/>
              <a:gd name="T47"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06">
                <a:moveTo>
                  <a:pt x="50" y="0"/>
                </a:moveTo>
                <a:cubicBezTo>
                  <a:pt x="50" y="0"/>
                  <a:pt x="50" y="0"/>
                  <a:pt x="50" y="0"/>
                </a:cubicBezTo>
                <a:cubicBezTo>
                  <a:pt x="77" y="0"/>
                  <a:pt x="99" y="18"/>
                  <a:pt x="99" y="40"/>
                </a:cubicBezTo>
                <a:cubicBezTo>
                  <a:pt x="99" y="63"/>
                  <a:pt x="77" y="81"/>
                  <a:pt x="50" y="81"/>
                </a:cubicBezTo>
                <a:cubicBezTo>
                  <a:pt x="47" y="81"/>
                  <a:pt x="44" y="80"/>
                  <a:pt x="42" y="80"/>
                </a:cubicBezTo>
                <a:cubicBezTo>
                  <a:pt x="31" y="91"/>
                  <a:pt x="19" y="93"/>
                  <a:pt x="7" y="93"/>
                </a:cubicBezTo>
                <a:cubicBezTo>
                  <a:pt x="7" y="90"/>
                  <a:pt x="7" y="90"/>
                  <a:pt x="7" y="90"/>
                </a:cubicBezTo>
                <a:cubicBezTo>
                  <a:pt x="13" y="87"/>
                  <a:pt x="19" y="81"/>
                  <a:pt x="19" y="74"/>
                </a:cubicBezTo>
                <a:cubicBezTo>
                  <a:pt x="19" y="73"/>
                  <a:pt x="19" y="72"/>
                  <a:pt x="18" y="72"/>
                </a:cubicBezTo>
                <a:cubicBezTo>
                  <a:pt x="7" y="64"/>
                  <a:pt x="0" y="53"/>
                  <a:pt x="0" y="40"/>
                </a:cubicBezTo>
                <a:cubicBezTo>
                  <a:pt x="0" y="18"/>
                  <a:pt x="22" y="0"/>
                  <a:pt x="50" y="0"/>
                </a:cubicBezTo>
                <a:close/>
                <a:moveTo>
                  <a:pt x="103" y="90"/>
                </a:moveTo>
                <a:cubicBezTo>
                  <a:pt x="103" y="96"/>
                  <a:pt x="107" y="101"/>
                  <a:pt x="113" y="104"/>
                </a:cubicBezTo>
                <a:cubicBezTo>
                  <a:pt x="113" y="106"/>
                  <a:pt x="113" y="106"/>
                  <a:pt x="113" y="106"/>
                </a:cubicBezTo>
                <a:cubicBezTo>
                  <a:pt x="102" y="106"/>
                  <a:pt x="92" y="104"/>
                  <a:pt x="83" y="95"/>
                </a:cubicBezTo>
                <a:cubicBezTo>
                  <a:pt x="81" y="95"/>
                  <a:pt x="79" y="96"/>
                  <a:pt x="76" y="96"/>
                </a:cubicBezTo>
                <a:cubicBezTo>
                  <a:pt x="66" y="96"/>
                  <a:pt x="57" y="93"/>
                  <a:pt x="50" y="88"/>
                </a:cubicBezTo>
                <a:cubicBezTo>
                  <a:pt x="65" y="88"/>
                  <a:pt x="79" y="84"/>
                  <a:pt x="90" y="75"/>
                </a:cubicBezTo>
                <a:cubicBezTo>
                  <a:pt x="95" y="71"/>
                  <a:pt x="100" y="65"/>
                  <a:pt x="103" y="60"/>
                </a:cubicBezTo>
                <a:cubicBezTo>
                  <a:pt x="106" y="54"/>
                  <a:pt x="107" y="47"/>
                  <a:pt x="107" y="40"/>
                </a:cubicBezTo>
                <a:cubicBezTo>
                  <a:pt x="107" y="39"/>
                  <a:pt x="107" y="38"/>
                  <a:pt x="107" y="37"/>
                </a:cubicBezTo>
                <a:cubicBezTo>
                  <a:pt x="115" y="43"/>
                  <a:pt x="119" y="52"/>
                  <a:pt x="119" y="61"/>
                </a:cubicBezTo>
                <a:cubicBezTo>
                  <a:pt x="119" y="72"/>
                  <a:pt x="113" y="82"/>
                  <a:pt x="103" y="88"/>
                </a:cubicBezTo>
                <a:cubicBezTo>
                  <a:pt x="103" y="89"/>
                  <a:pt x="103" y="89"/>
                  <a:pt x="103" y="90"/>
                </a:cubicBez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21" name="Freeform 207"/>
          <p:cNvSpPr>
            <a:spLocks noEditPoints="1"/>
          </p:cNvSpPr>
          <p:nvPr/>
        </p:nvSpPr>
        <p:spPr bwMode="auto">
          <a:xfrm>
            <a:off x="10455865" y="5174325"/>
            <a:ext cx="167357" cy="168825"/>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29 w 70"/>
              <a:gd name="T11" fmla="*/ 57 h 70"/>
              <a:gd name="T12" fmla="*/ 14 w 70"/>
              <a:gd name="T13" fmla="*/ 38 h 70"/>
              <a:gd name="T14" fmla="*/ 21 w 70"/>
              <a:gd name="T15" fmla="*/ 31 h 70"/>
              <a:gd name="T16" fmla="*/ 29 w 70"/>
              <a:gd name="T17" fmla="*/ 41 h 70"/>
              <a:gd name="T18" fmla="*/ 54 w 70"/>
              <a:gd name="T19" fmla="*/ 21 h 70"/>
              <a:gd name="T20" fmla="*/ 57 w 70"/>
              <a:gd name="T21" fmla="*/ 24 h 70"/>
              <a:gd name="T22" fmla="*/ 29 w 70"/>
              <a:gd name="T23" fmla="*/ 5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0">
                <a:moveTo>
                  <a:pt x="35" y="0"/>
                </a:moveTo>
                <a:cubicBezTo>
                  <a:pt x="16" y="0"/>
                  <a:pt x="0" y="16"/>
                  <a:pt x="0" y="35"/>
                </a:cubicBezTo>
                <a:cubicBezTo>
                  <a:pt x="0" y="54"/>
                  <a:pt x="16" y="70"/>
                  <a:pt x="35" y="70"/>
                </a:cubicBezTo>
                <a:cubicBezTo>
                  <a:pt x="54" y="70"/>
                  <a:pt x="70" y="54"/>
                  <a:pt x="70" y="35"/>
                </a:cubicBezTo>
                <a:cubicBezTo>
                  <a:pt x="70" y="16"/>
                  <a:pt x="54" y="0"/>
                  <a:pt x="35" y="0"/>
                </a:cubicBezTo>
                <a:close/>
                <a:moveTo>
                  <a:pt x="29" y="57"/>
                </a:moveTo>
                <a:cubicBezTo>
                  <a:pt x="14" y="38"/>
                  <a:pt x="14" y="38"/>
                  <a:pt x="14" y="38"/>
                </a:cubicBezTo>
                <a:cubicBezTo>
                  <a:pt x="21" y="31"/>
                  <a:pt x="21" y="31"/>
                  <a:pt x="21" y="31"/>
                </a:cubicBezTo>
                <a:cubicBezTo>
                  <a:pt x="29" y="41"/>
                  <a:pt x="29" y="41"/>
                  <a:pt x="29" y="41"/>
                </a:cubicBezTo>
                <a:cubicBezTo>
                  <a:pt x="54" y="21"/>
                  <a:pt x="54" y="21"/>
                  <a:pt x="54" y="21"/>
                </a:cubicBezTo>
                <a:cubicBezTo>
                  <a:pt x="57" y="24"/>
                  <a:pt x="57" y="24"/>
                  <a:pt x="57" y="24"/>
                </a:cubicBezTo>
                <a:lnTo>
                  <a:pt x="29" y="57"/>
                </a:lnTo>
                <a:close/>
              </a:path>
            </a:pathLst>
          </a:custGeom>
          <a:solidFill>
            <a:schemeClr val="accent4"/>
          </a:solidFill>
          <a:ln>
            <a:noFill/>
          </a:ln>
        </p:spPr>
        <p:txBody>
          <a:bodyPr vert="horz" wrap="square" lIns="68580" tIns="34290" rIns="68580" bIns="34290" numCol="1" anchor="t" anchorCtr="0" compatLnSpc="1"/>
          <a:lstStyle/>
          <a:p>
            <a:endParaRPr lang="id-ID" sz="1350">
              <a:cs typeface="+mn-ea"/>
              <a:sym typeface="+mn-lt"/>
            </a:endParaRPr>
          </a:p>
        </p:txBody>
      </p:sp>
      <p:sp>
        <p:nvSpPr>
          <p:cNvPr id="222" name="Freeform 208"/>
          <p:cNvSpPr>
            <a:spLocks noEditPoints="1"/>
          </p:cNvSpPr>
          <p:nvPr/>
        </p:nvSpPr>
        <p:spPr bwMode="auto">
          <a:xfrm>
            <a:off x="9642565" y="5453254"/>
            <a:ext cx="206996" cy="234889"/>
          </a:xfrm>
          <a:custGeom>
            <a:avLst/>
            <a:gdLst>
              <a:gd name="T0" fmla="*/ 55 w 86"/>
              <a:gd name="T1" fmla="*/ 14 h 98"/>
              <a:gd name="T2" fmla="*/ 55 w 86"/>
              <a:gd name="T3" fmla="*/ 27 h 98"/>
              <a:gd name="T4" fmla="*/ 65 w 86"/>
              <a:gd name="T5" fmla="*/ 33 h 98"/>
              <a:gd name="T6" fmla="*/ 74 w 86"/>
              <a:gd name="T7" fmla="*/ 55 h 98"/>
              <a:gd name="T8" fmla="*/ 65 w 86"/>
              <a:gd name="T9" fmla="*/ 77 h 98"/>
              <a:gd name="T10" fmla="*/ 43 w 86"/>
              <a:gd name="T11" fmla="*/ 85 h 98"/>
              <a:gd name="T12" fmla="*/ 22 w 86"/>
              <a:gd name="T13" fmla="*/ 77 h 98"/>
              <a:gd name="T14" fmla="*/ 13 w 86"/>
              <a:gd name="T15" fmla="*/ 55 h 98"/>
              <a:gd name="T16" fmla="*/ 22 w 86"/>
              <a:gd name="T17" fmla="*/ 33 h 98"/>
              <a:gd name="T18" fmla="*/ 31 w 86"/>
              <a:gd name="T19" fmla="*/ 27 h 98"/>
              <a:gd name="T20" fmla="*/ 31 w 86"/>
              <a:gd name="T21" fmla="*/ 14 h 98"/>
              <a:gd name="T22" fmla="*/ 0 w 86"/>
              <a:gd name="T23" fmla="*/ 55 h 98"/>
              <a:gd name="T24" fmla="*/ 43 w 86"/>
              <a:gd name="T25" fmla="*/ 98 h 98"/>
              <a:gd name="T26" fmla="*/ 86 w 86"/>
              <a:gd name="T27" fmla="*/ 55 h 98"/>
              <a:gd name="T28" fmla="*/ 55 w 86"/>
              <a:gd name="T29" fmla="*/ 14 h 98"/>
              <a:gd name="T30" fmla="*/ 37 w 86"/>
              <a:gd name="T31" fmla="*/ 0 h 98"/>
              <a:gd name="T32" fmla="*/ 49 w 86"/>
              <a:gd name="T33" fmla="*/ 0 h 98"/>
              <a:gd name="T34" fmla="*/ 49 w 86"/>
              <a:gd name="T35" fmla="*/ 49 h 98"/>
              <a:gd name="T36" fmla="*/ 37 w 86"/>
              <a:gd name="T37" fmla="*/ 49 h 98"/>
              <a:gd name="T38" fmla="*/ 37 w 86"/>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8">
                <a:moveTo>
                  <a:pt x="55" y="14"/>
                </a:moveTo>
                <a:cubicBezTo>
                  <a:pt x="55" y="27"/>
                  <a:pt x="55" y="27"/>
                  <a:pt x="55" y="27"/>
                </a:cubicBezTo>
                <a:cubicBezTo>
                  <a:pt x="59" y="28"/>
                  <a:pt x="62" y="31"/>
                  <a:pt x="65" y="33"/>
                </a:cubicBezTo>
                <a:cubicBezTo>
                  <a:pt x="71" y="39"/>
                  <a:pt x="74" y="47"/>
                  <a:pt x="74" y="55"/>
                </a:cubicBezTo>
                <a:cubicBezTo>
                  <a:pt x="74" y="63"/>
                  <a:pt x="71" y="71"/>
                  <a:pt x="65" y="77"/>
                </a:cubicBezTo>
                <a:cubicBezTo>
                  <a:pt x="59" y="82"/>
                  <a:pt x="51" y="85"/>
                  <a:pt x="43" y="85"/>
                </a:cubicBezTo>
                <a:cubicBezTo>
                  <a:pt x="35" y="85"/>
                  <a:pt x="27" y="82"/>
                  <a:pt x="22" y="77"/>
                </a:cubicBezTo>
                <a:cubicBezTo>
                  <a:pt x="16" y="71"/>
                  <a:pt x="13" y="63"/>
                  <a:pt x="13" y="55"/>
                </a:cubicBezTo>
                <a:cubicBezTo>
                  <a:pt x="13" y="47"/>
                  <a:pt x="16" y="39"/>
                  <a:pt x="22" y="33"/>
                </a:cubicBezTo>
                <a:cubicBezTo>
                  <a:pt x="24" y="31"/>
                  <a:pt x="27" y="28"/>
                  <a:pt x="31" y="27"/>
                </a:cubicBezTo>
                <a:cubicBezTo>
                  <a:pt x="31" y="14"/>
                  <a:pt x="31" y="14"/>
                  <a:pt x="31" y="14"/>
                </a:cubicBezTo>
                <a:cubicBezTo>
                  <a:pt x="13" y="19"/>
                  <a:pt x="0" y="36"/>
                  <a:pt x="0" y="55"/>
                </a:cubicBezTo>
                <a:cubicBezTo>
                  <a:pt x="0" y="79"/>
                  <a:pt x="20" y="98"/>
                  <a:pt x="43" y="98"/>
                </a:cubicBezTo>
                <a:cubicBezTo>
                  <a:pt x="67" y="98"/>
                  <a:pt x="86" y="79"/>
                  <a:pt x="86" y="55"/>
                </a:cubicBezTo>
                <a:cubicBezTo>
                  <a:pt x="86"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23" name="Freeform 209"/>
          <p:cNvSpPr/>
          <p:nvPr/>
        </p:nvSpPr>
        <p:spPr bwMode="auto">
          <a:xfrm>
            <a:off x="9385656" y="5695483"/>
            <a:ext cx="278929" cy="233420"/>
          </a:xfrm>
          <a:custGeom>
            <a:avLst/>
            <a:gdLst>
              <a:gd name="T0" fmla="*/ 57 w 116"/>
              <a:gd name="T1" fmla="*/ 1 h 97"/>
              <a:gd name="T2" fmla="*/ 48 w 116"/>
              <a:gd name="T3" fmla="*/ 8 h 97"/>
              <a:gd name="T4" fmla="*/ 55 w 116"/>
              <a:gd name="T5" fmla="*/ 18 h 97"/>
              <a:gd name="T6" fmla="*/ 85 w 116"/>
              <a:gd name="T7" fmla="*/ 22 h 97"/>
              <a:gd name="T8" fmla="*/ 5 w 116"/>
              <a:gd name="T9" fmla="*/ 81 h 97"/>
              <a:gd name="T10" fmla="*/ 3 w 116"/>
              <a:gd name="T11" fmla="*/ 93 h 97"/>
              <a:gd name="T12" fmla="*/ 8 w 116"/>
              <a:gd name="T13" fmla="*/ 96 h 97"/>
              <a:gd name="T14" fmla="*/ 15 w 116"/>
              <a:gd name="T15" fmla="*/ 95 h 97"/>
              <a:gd name="T16" fmla="*/ 95 w 116"/>
              <a:gd name="T17" fmla="*/ 36 h 97"/>
              <a:gd name="T18" fmla="*/ 90 w 116"/>
              <a:gd name="T19" fmla="*/ 66 h 97"/>
              <a:gd name="T20" fmla="*/ 97 w 116"/>
              <a:gd name="T21" fmla="*/ 76 h 97"/>
              <a:gd name="T22" fmla="*/ 107 w 116"/>
              <a:gd name="T23" fmla="*/ 69 h 97"/>
              <a:gd name="T24" fmla="*/ 116 w 116"/>
              <a:gd name="T25" fmla="*/ 10 h 97"/>
              <a:gd name="T26" fmla="*/ 57 w 116"/>
              <a:gd name="T27"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97">
                <a:moveTo>
                  <a:pt x="57" y="1"/>
                </a:moveTo>
                <a:cubicBezTo>
                  <a:pt x="53" y="0"/>
                  <a:pt x="48" y="3"/>
                  <a:pt x="48" y="8"/>
                </a:cubicBezTo>
                <a:cubicBezTo>
                  <a:pt x="47" y="13"/>
                  <a:pt x="50" y="17"/>
                  <a:pt x="55" y="18"/>
                </a:cubicBezTo>
                <a:cubicBezTo>
                  <a:pt x="85" y="22"/>
                  <a:pt x="85" y="22"/>
                  <a:pt x="85" y="22"/>
                </a:cubicBezTo>
                <a:cubicBezTo>
                  <a:pt x="5" y="81"/>
                  <a:pt x="5" y="81"/>
                  <a:pt x="5" y="81"/>
                </a:cubicBezTo>
                <a:cubicBezTo>
                  <a:pt x="1" y="84"/>
                  <a:pt x="0" y="89"/>
                  <a:pt x="3" y="93"/>
                </a:cubicBezTo>
                <a:cubicBezTo>
                  <a:pt x="4" y="95"/>
                  <a:pt x="6" y="96"/>
                  <a:pt x="8" y="96"/>
                </a:cubicBezTo>
                <a:cubicBezTo>
                  <a:pt x="10" y="97"/>
                  <a:pt x="13" y="96"/>
                  <a:pt x="15" y="95"/>
                </a:cubicBezTo>
                <a:cubicBezTo>
                  <a:pt x="95" y="36"/>
                  <a:pt x="95" y="36"/>
                  <a:pt x="95" y="36"/>
                </a:cubicBezTo>
                <a:cubicBezTo>
                  <a:pt x="90" y="66"/>
                  <a:pt x="90" y="66"/>
                  <a:pt x="90" y="66"/>
                </a:cubicBezTo>
                <a:cubicBezTo>
                  <a:pt x="90" y="71"/>
                  <a:pt x="93" y="75"/>
                  <a:pt x="97" y="76"/>
                </a:cubicBezTo>
                <a:cubicBezTo>
                  <a:pt x="102" y="76"/>
                  <a:pt x="106" y="73"/>
                  <a:pt x="107" y="69"/>
                </a:cubicBezTo>
                <a:cubicBezTo>
                  <a:pt x="116" y="10"/>
                  <a:pt x="116" y="10"/>
                  <a:pt x="116" y="10"/>
                </a:cubicBezTo>
                <a:lnTo>
                  <a:pt x="57" y="1"/>
                </a:ln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24" name="Freeform 210"/>
          <p:cNvSpPr>
            <a:spLocks noEditPoints="1"/>
          </p:cNvSpPr>
          <p:nvPr/>
        </p:nvSpPr>
        <p:spPr bwMode="auto">
          <a:xfrm>
            <a:off x="10008110" y="5351959"/>
            <a:ext cx="239293" cy="256909"/>
          </a:xfrm>
          <a:custGeom>
            <a:avLst/>
            <a:gdLst>
              <a:gd name="T0" fmla="*/ 90 w 100"/>
              <a:gd name="T1" fmla="*/ 0 h 107"/>
              <a:gd name="T2" fmla="*/ 10 w 100"/>
              <a:gd name="T3" fmla="*/ 0 h 107"/>
              <a:gd name="T4" fmla="*/ 0 w 100"/>
              <a:gd name="T5" fmla="*/ 10 h 107"/>
              <a:gd name="T6" fmla="*/ 0 w 100"/>
              <a:gd name="T7" fmla="*/ 97 h 107"/>
              <a:gd name="T8" fmla="*/ 10 w 100"/>
              <a:gd name="T9" fmla="*/ 107 h 107"/>
              <a:gd name="T10" fmla="*/ 90 w 100"/>
              <a:gd name="T11" fmla="*/ 107 h 107"/>
              <a:gd name="T12" fmla="*/ 100 w 100"/>
              <a:gd name="T13" fmla="*/ 97 h 107"/>
              <a:gd name="T14" fmla="*/ 100 w 100"/>
              <a:gd name="T15" fmla="*/ 10 h 107"/>
              <a:gd name="T16" fmla="*/ 90 w 100"/>
              <a:gd name="T17" fmla="*/ 0 h 107"/>
              <a:gd name="T18" fmla="*/ 86 w 100"/>
              <a:gd name="T19" fmla="*/ 93 h 107"/>
              <a:gd name="T20" fmla="*/ 13 w 100"/>
              <a:gd name="T21" fmla="*/ 93 h 107"/>
              <a:gd name="T22" fmla="*/ 13 w 100"/>
              <a:gd name="T23" fmla="*/ 13 h 107"/>
              <a:gd name="T24" fmla="*/ 86 w 100"/>
              <a:gd name="T25" fmla="*/ 13 h 107"/>
              <a:gd name="T26" fmla="*/ 86 w 100"/>
              <a:gd name="T27" fmla="*/ 93 h 107"/>
              <a:gd name="T28" fmla="*/ 26 w 100"/>
              <a:gd name="T29" fmla="*/ 47 h 107"/>
              <a:gd name="T30" fmla="*/ 73 w 100"/>
              <a:gd name="T31" fmla="*/ 47 h 107"/>
              <a:gd name="T32" fmla="*/ 73 w 100"/>
              <a:gd name="T33" fmla="*/ 53 h 107"/>
              <a:gd name="T34" fmla="*/ 26 w 100"/>
              <a:gd name="T35" fmla="*/ 53 h 107"/>
              <a:gd name="T36" fmla="*/ 26 w 100"/>
              <a:gd name="T37" fmla="*/ 47 h 107"/>
              <a:gd name="T38" fmla="*/ 26 w 100"/>
              <a:gd name="T39" fmla="*/ 60 h 107"/>
              <a:gd name="T40" fmla="*/ 73 w 100"/>
              <a:gd name="T41" fmla="*/ 60 h 107"/>
              <a:gd name="T42" fmla="*/ 73 w 100"/>
              <a:gd name="T43" fmla="*/ 67 h 107"/>
              <a:gd name="T44" fmla="*/ 26 w 100"/>
              <a:gd name="T45" fmla="*/ 67 h 107"/>
              <a:gd name="T46" fmla="*/ 26 w 100"/>
              <a:gd name="T47" fmla="*/ 60 h 107"/>
              <a:gd name="T48" fmla="*/ 26 w 100"/>
              <a:gd name="T49" fmla="*/ 73 h 107"/>
              <a:gd name="T50" fmla="*/ 73 w 100"/>
              <a:gd name="T51" fmla="*/ 73 h 107"/>
              <a:gd name="T52" fmla="*/ 73 w 100"/>
              <a:gd name="T53" fmla="*/ 80 h 107"/>
              <a:gd name="T54" fmla="*/ 26 w 100"/>
              <a:gd name="T55" fmla="*/ 80 h 107"/>
              <a:gd name="T56" fmla="*/ 26 w 100"/>
              <a:gd name="T57" fmla="*/ 73 h 107"/>
              <a:gd name="T58" fmla="*/ 26 w 100"/>
              <a:gd name="T59" fmla="*/ 33 h 107"/>
              <a:gd name="T60" fmla="*/ 73 w 100"/>
              <a:gd name="T61" fmla="*/ 33 h 107"/>
              <a:gd name="T62" fmla="*/ 73 w 100"/>
              <a:gd name="T63" fmla="*/ 40 h 107"/>
              <a:gd name="T64" fmla="*/ 26 w 100"/>
              <a:gd name="T65" fmla="*/ 40 h 107"/>
              <a:gd name="T66" fmla="*/ 26 w 100"/>
              <a:gd name="T67"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7">
                <a:moveTo>
                  <a:pt x="90" y="0"/>
                </a:moveTo>
                <a:cubicBezTo>
                  <a:pt x="10" y="0"/>
                  <a:pt x="10" y="0"/>
                  <a:pt x="10" y="0"/>
                </a:cubicBezTo>
                <a:cubicBezTo>
                  <a:pt x="4" y="0"/>
                  <a:pt x="0" y="5"/>
                  <a:pt x="0" y="10"/>
                </a:cubicBezTo>
                <a:cubicBezTo>
                  <a:pt x="0" y="97"/>
                  <a:pt x="0" y="97"/>
                  <a:pt x="0" y="97"/>
                </a:cubicBezTo>
                <a:cubicBezTo>
                  <a:pt x="0" y="102"/>
                  <a:pt x="4" y="107"/>
                  <a:pt x="10" y="107"/>
                </a:cubicBezTo>
                <a:cubicBezTo>
                  <a:pt x="90" y="107"/>
                  <a:pt x="90" y="107"/>
                  <a:pt x="90" y="107"/>
                </a:cubicBezTo>
                <a:cubicBezTo>
                  <a:pt x="95" y="107"/>
                  <a:pt x="100" y="102"/>
                  <a:pt x="100" y="97"/>
                </a:cubicBezTo>
                <a:cubicBezTo>
                  <a:pt x="100" y="10"/>
                  <a:pt x="100" y="10"/>
                  <a:pt x="100" y="10"/>
                </a:cubicBezTo>
                <a:cubicBezTo>
                  <a:pt x="100" y="5"/>
                  <a:pt x="95" y="0"/>
                  <a:pt x="90" y="0"/>
                </a:cubicBezTo>
                <a:close/>
                <a:moveTo>
                  <a:pt x="86" y="93"/>
                </a:moveTo>
                <a:cubicBezTo>
                  <a:pt x="13" y="93"/>
                  <a:pt x="13" y="93"/>
                  <a:pt x="13" y="93"/>
                </a:cubicBezTo>
                <a:cubicBezTo>
                  <a:pt x="13" y="13"/>
                  <a:pt x="13" y="13"/>
                  <a:pt x="13" y="13"/>
                </a:cubicBezTo>
                <a:cubicBezTo>
                  <a:pt x="86" y="13"/>
                  <a:pt x="86" y="13"/>
                  <a:pt x="86" y="13"/>
                </a:cubicBezTo>
                <a:lnTo>
                  <a:pt x="86" y="93"/>
                </a:lnTo>
                <a:close/>
                <a:moveTo>
                  <a:pt x="26" y="47"/>
                </a:moveTo>
                <a:cubicBezTo>
                  <a:pt x="73" y="47"/>
                  <a:pt x="73" y="47"/>
                  <a:pt x="73" y="47"/>
                </a:cubicBezTo>
                <a:cubicBezTo>
                  <a:pt x="73" y="53"/>
                  <a:pt x="73" y="53"/>
                  <a:pt x="73" y="53"/>
                </a:cubicBezTo>
                <a:cubicBezTo>
                  <a:pt x="26" y="53"/>
                  <a:pt x="26" y="53"/>
                  <a:pt x="26" y="53"/>
                </a:cubicBezTo>
                <a:lnTo>
                  <a:pt x="26" y="47"/>
                </a:lnTo>
                <a:close/>
                <a:moveTo>
                  <a:pt x="26" y="60"/>
                </a:moveTo>
                <a:cubicBezTo>
                  <a:pt x="73" y="60"/>
                  <a:pt x="73" y="60"/>
                  <a:pt x="73" y="60"/>
                </a:cubicBezTo>
                <a:cubicBezTo>
                  <a:pt x="73" y="67"/>
                  <a:pt x="73" y="67"/>
                  <a:pt x="73" y="67"/>
                </a:cubicBezTo>
                <a:cubicBezTo>
                  <a:pt x="26" y="67"/>
                  <a:pt x="26" y="67"/>
                  <a:pt x="26" y="67"/>
                </a:cubicBezTo>
                <a:lnTo>
                  <a:pt x="26" y="60"/>
                </a:lnTo>
                <a:close/>
                <a:moveTo>
                  <a:pt x="26" y="73"/>
                </a:moveTo>
                <a:cubicBezTo>
                  <a:pt x="73" y="73"/>
                  <a:pt x="73" y="73"/>
                  <a:pt x="73" y="73"/>
                </a:cubicBezTo>
                <a:cubicBezTo>
                  <a:pt x="73" y="80"/>
                  <a:pt x="73" y="80"/>
                  <a:pt x="73" y="80"/>
                </a:cubicBezTo>
                <a:cubicBezTo>
                  <a:pt x="26" y="80"/>
                  <a:pt x="26" y="80"/>
                  <a:pt x="26" y="80"/>
                </a:cubicBezTo>
                <a:lnTo>
                  <a:pt x="26" y="73"/>
                </a:lnTo>
                <a:close/>
                <a:moveTo>
                  <a:pt x="26" y="33"/>
                </a:moveTo>
                <a:cubicBezTo>
                  <a:pt x="73" y="33"/>
                  <a:pt x="73" y="33"/>
                  <a:pt x="73" y="33"/>
                </a:cubicBezTo>
                <a:cubicBezTo>
                  <a:pt x="73" y="40"/>
                  <a:pt x="73" y="40"/>
                  <a:pt x="73" y="40"/>
                </a:cubicBezTo>
                <a:cubicBezTo>
                  <a:pt x="26" y="40"/>
                  <a:pt x="26" y="40"/>
                  <a:pt x="26" y="40"/>
                </a:cubicBezTo>
                <a:lnTo>
                  <a:pt x="26" y="33"/>
                </a:ln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25" name="Freeform 211"/>
          <p:cNvSpPr/>
          <p:nvPr/>
        </p:nvSpPr>
        <p:spPr bwMode="auto">
          <a:xfrm>
            <a:off x="10309060" y="5384256"/>
            <a:ext cx="274526" cy="273057"/>
          </a:xfrm>
          <a:custGeom>
            <a:avLst/>
            <a:gdLst>
              <a:gd name="T0" fmla="*/ 86 w 114"/>
              <a:gd name="T1" fmla="*/ 72 h 114"/>
              <a:gd name="T2" fmla="*/ 66 w 114"/>
              <a:gd name="T3" fmla="*/ 52 h 114"/>
              <a:gd name="T4" fmla="*/ 114 w 114"/>
              <a:gd name="T5" fmla="*/ 16 h 114"/>
              <a:gd name="T6" fmla="*/ 100 w 114"/>
              <a:gd name="T7" fmla="*/ 2 h 114"/>
              <a:gd name="T8" fmla="*/ 40 w 114"/>
              <a:gd name="T9" fmla="*/ 26 h 114"/>
              <a:gd name="T10" fmla="*/ 21 w 114"/>
              <a:gd name="T11" fmla="*/ 7 h 114"/>
              <a:gd name="T12" fmla="*/ 4 w 114"/>
              <a:gd name="T13" fmla="*/ 4 h 114"/>
              <a:gd name="T14" fmla="*/ 7 w 114"/>
              <a:gd name="T15" fmla="*/ 21 h 114"/>
              <a:gd name="T16" fmla="*/ 26 w 114"/>
              <a:gd name="T17" fmla="*/ 40 h 114"/>
              <a:gd name="T18" fmla="*/ 2 w 114"/>
              <a:gd name="T19" fmla="*/ 100 h 114"/>
              <a:gd name="T20" fmla="*/ 16 w 114"/>
              <a:gd name="T21" fmla="*/ 114 h 114"/>
              <a:gd name="T22" fmla="*/ 52 w 114"/>
              <a:gd name="T23" fmla="*/ 66 h 114"/>
              <a:gd name="T24" fmla="*/ 72 w 114"/>
              <a:gd name="T25" fmla="*/ 86 h 114"/>
              <a:gd name="T26" fmla="*/ 72 w 114"/>
              <a:gd name="T27" fmla="*/ 114 h 114"/>
              <a:gd name="T28" fmla="*/ 86 w 114"/>
              <a:gd name="T29" fmla="*/ 114 h 114"/>
              <a:gd name="T30" fmla="*/ 93 w 114"/>
              <a:gd name="T31" fmla="*/ 93 h 114"/>
              <a:gd name="T32" fmla="*/ 114 w 114"/>
              <a:gd name="T33" fmla="*/ 86 h 114"/>
              <a:gd name="T34" fmla="*/ 114 w 114"/>
              <a:gd name="T35" fmla="*/ 72 h 114"/>
              <a:gd name="T36" fmla="*/ 86 w 114"/>
              <a:gd name="T37" fmla="*/ 7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14">
                <a:moveTo>
                  <a:pt x="86" y="72"/>
                </a:moveTo>
                <a:cubicBezTo>
                  <a:pt x="66" y="52"/>
                  <a:pt x="66" y="52"/>
                  <a:pt x="66" y="52"/>
                </a:cubicBezTo>
                <a:cubicBezTo>
                  <a:pt x="114" y="16"/>
                  <a:pt x="114" y="16"/>
                  <a:pt x="114" y="16"/>
                </a:cubicBezTo>
                <a:cubicBezTo>
                  <a:pt x="100" y="2"/>
                  <a:pt x="100" y="2"/>
                  <a:pt x="100" y="2"/>
                </a:cubicBezTo>
                <a:cubicBezTo>
                  <a:pt x="40" y="26"/>
                  <a:pt x="40" y="26"/>
                  <a:pt x="40" y="26"/>
                </a:cubicBezTo>
                <a:cubicBezTo>
                  <a:pt x="21" y="7"/>
                  <a:pt x="21" y="7"/>
                  <a:pt x="21" y="7"/>
                </a:cubicBezTo>
                <a:cubicBezTo>
                  <a:pt x="16" y="2"/>
                  <a:pt x="8" y="0"/>
                  <a:pt x="4" y="4"/>
                </a:cubicBezTo>
                <a:cubicBezTo>
                  <a:pt x="0" y="8"/>
                  <a:pt x="2" y="16"/>
                  <a:pt x="7" y="21"/>
                </a:cubicBezTo>
                <a:cubicBezTo>
                  <a:pt x="26" y="40"/>
                  <a:pt x="26" y="40"/>
                  <a:pt x="26" y="40"/>
                </a:cubicBezTo>
                <a:cubicBezTo>
                  <a:pt x="2" y="100"/>
                  <a:pt x="2" y="100"/>
                  <a:pt x="2" y="100"/>
                </a:cubicBezTo>
                <a:cubicBezTo>
                  <a:pt x="16" y="114"/>
                  <a:pt x="16" y="114"/>
                  <a:pt x="16" y="114"/>
                </a:cubicBezTo>
                <a:cubicBezTo>
                  <a:pt x="52" y="66"/>
                  <a:pt x="52" y="66"/>
                  <a:pt x="52" y="66"/>
                </a:cubicBezTo>
                <a:cubicBezTo>
                  <a:pt x="72" y="86"/>
                  <a:pt x="72" y="86"/>
                  <a:pt x="72" y="86"/>
                </a:cubicBezTo>
                <a:cubicBezTo>
                  <a:pt x="72" y="114"/>
                  <a:pt x="72" y="114"/>
                  <a:pt x="72" y="114"/>
                </a:cubicBezTo>
                <a:cubicBezTo>
                  <a:pt x="86" y="114"/>
                  <a:pt x="86" y="114"/>
                  <a:pt x="86" y="114"/>
                </a:cubicBezTo>
                <a:cubicBezTo>
                  <a:pt x="93" y="93"/>
                  <a:pt x="93" y="93"/>
                  <a:pt x="93" y="93"/>
                </a:cubicBezTo>
                <a:cubicBezTo>
                  <a:pt x="114" y="86"/>
                  <a:pt x="114" y="86"/>
                  <a:pt x="114" y="86"/>
                </a:cubicBezTo>
                <a:cubicBezTo>
                  <a:pt x="114" y="72"/>
                  <a:pt x="114" y="72"/>
                  <a:pt x="114" y="72"/>
                </a:cubicBezTo>
                <a:cubicBezTo>
                  <a:pt x="86" y="72"/>
                  <a:pt x="86" y="72"/>
                  <a:pt x="86" y="72"/>
                </a:cubicBez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26" name="Freeform 212"/>
          <p:cNvSpPr/>
          <p:nvPr/>
        </p:nvSpPr>
        <p:spPr bwMode="auto">
          <a:xfrm>
            <a:off x="10326676" y="5721908"/>
            <a:ext cx="258377" cy="211399"/>
          </a:xfrm>
          <a:custGeom>
            <a:avLst/>
            <a:gdLst>
              <a:gd name="T0" fmla="*/ 108 w 108"/>
              <a:gd name="T1" fmla="*/ 11 h 88"/>
              <a:gd name="T2" fmla="*/ 96 w 108"/>
              <a:gd name="T3" fmla="*/ 14 h 88"/>
              <a:gd name="T4" fmla="*/ 105 w 108"/>
              <a:gd name="T5" fmla="*/ 2 h 88"/>
              <a:gd name="T6" fmla="*/ 91 w 108"/>
              <a:gd name="T7" fmla="*/ 7 h 88"/>
              <a:gd name="T8" fmla="*/ 75 w 108"/>
              <a:gd name="T9" fmla="*/ 0 h 88"/>
              <a:gd name="T10" fmla="*/ 53 w 108"/>
              <a:gd name="T11" fmla="*/ 22 h 88"/>
              <a:gd name="T12" fmla="*/ 54 w 108"/>
              <a:gd name="T13" fmla="*/ 27 h 88"/>
              <a:gd name="T14" fmla="*/ 8 w 108"/>
              <a:gd name="T15" fmla="*/ 4 h 88"/>
              <a:gd name="T16" fmla="*/ 5 w 108"/>
              <a:gd name="T17" fmla="*/ 15 h 88"/>
              <a:gd name="T18" fmla="*/ 15 w 108"/>
              <a:gd name="T19" fmla="*/ 34 h 88"/>
              <a:gd name="T20" fmla="*/ 5 w 108"/>
              <a:gd name="T21" fmla="*/ 31 h 88"/>
              <a:gd name="T22" fmla="*/ 5 w 108"/>
              <a:gd name="T23" fmla="*/ 31 h 88"/>
              <a:gd name="T24" fmla="*/ 23 w 108"/>
              <a:gd name="T25" fmla="*/ 53 h 88"/>
              <a:gd name="T26" fmla="*/ 17 w 108"/>
              <a:gd name="T27" fmla="*/ 54 h 88"/>
              <a:gd name="T28" fmla="*/ 13 w 108"/>
              <a:gd name="T29" fmla="*/ 53 h 88"/>
              <a:gd name="T30" fmla="*/ 33 w 108"/>
              <a:gd name="T31" fmla="*/ 69 h 88"/>
              <a:gd name="T32" fmla="*/ 6 w 108"/>
              <a:gd name="T33" fmla="*/ 78 h 88"/>
              <a:gd name="T34" fmla="*/ 0 w 108"/>
              <a:gd name="T35" fmla="*/ 78 h 88"/>
              <a:gd name="T36" fmla="*/ 34 w 108"/>
              <a:gd name="T37" fmla="*/ 88 h 88"/>
              <a:gd name="T38" fmla="*/ 97 w 108"/>
              <a:gd name="T39" fmla="*/ 25 h 88"/>
              <a:gd name="T40" fmla="*/ 97 w 108"/>
              <a:gd name="T41" fmla="*/ 22 h 88"/>
              <a:gd name="T42" fmla="*/ 108 w 108"/>
              <a:gd name="T43"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88">
                <a:moveTo>
                  <a:pt x="108" y="11"/>
                </a:moveTo>
                <a:cubicBezTo>
                  <a:pt x="104" y="12"/>
                  <a:pt x="100" y="13"/>
                  <a:pt x="96" y="14"/>
                </a:cubicBezTo>
                <a:cubicBezTo>
                  <a:pt x="100" y="11"/>
                  <a:pt x="104" y="7"/>
                  <a:pt x="105" y="2"/>
                </a:cubicBezTo>
                <a:cubicBezTo>
                  <a:pt x="101" y="4"/>
                  <a:pt x="96" y="6"/>
                  <a:pt x="91" y="7"/>
                </a:cubicBezTo>
                <a:cubicBezTo>
                  <a:pt x="87" y="3"/>
                  <a:pt x="81" y="0"/>
                  <a:pt x="75" y="0"/>
                </a:cubicBezTo>
                <a:cubicBezTo>
                  <a:pt x="63" y="0"/>
                  <a:pt x="53" y="10"/>
                  <a:pt x="53" y="22"/>
                </a:cubicBezTo>
                <a:cubicBezTo>
                  <a:pt x="53" y="24"/>
                  <a:pt x="53" y="26"/>
                  <a:pt x="54" y="27"/>
                </a:cubicBezTo>
                <a:cubicBezTo>
                  <a:pt x="35" y="26"/>
                  <a:pt x="19" y="18"/>
                  <a:pt x="8" y="4"/>
                </a:cubicBezTo>
                <a:cubicBezTo>
                  <a:pt x="6" y="7"/>
                  <a:pt x="5" y="11"/>
                  <a:pt x="5" y="15"/>
                </a:cubicBezTo>
                <a:cubicBezTo>
                  <a:pt x="5" y="23"/>
                  <a:pt x="9" y="30"/>
                  <a:pt x="15" y="34"/>
                </a:cubicBezTo>
                <a:cubicBezTo>
                  <a:pt x="11" y="34"/>
                  <a:pt x="8" y="33"/>
                  <a:pt x="5" y="31"/>
                </a:cubicBezTo>
                <a:cubicBezTo>
                  <a:pt x="5" y="31"/>
                  <a:pt x="5" y="31"/>
                  <a:pt x="5" y="31"/>
                </a:cubicBezTo>
                <a:cubicBezTo>
                  <a:pt x="5" y="42"/>
                  <a:pt x="12" y="51"/>
                  <a:pt x="23" y="53"/>
                </a:cubicBezTo>
                <a:cubicBezTo>
                  <a:pt x="21" y="53"/>
                  <a:pt x="19" y="54"/>
                  <a:pt x="17" y="54"/>
                </a:cubicBezTo>
                <a:cubicBezTo>
                  <a:pt x="15" y="54"/>
                  <a:pt x="14" y="54"/>
                  <a:pt x="13" y="53"/>
                </a:cubicBezTo>
                <a:cubicBezTo>
                  <a:pt x="15" y="62"/>
                  <a:pt x="23" y="69"/>
                  <a:pt x="33" y="69"/>
                </a:cubicBezTo>
                <a:cubicBezTo>
                  <a:pt x="26" y="75"/>
                  <a:pt x="16" y="78"/>
                  <a:pt x="6" y="78"/>
                </a:cubicBezTo>
                <a:cubicBezTo>
                  <a:pt x="4" y="78"/>
                  <a:pt x="2" y="78"/>
                  <a:pt x="0" y="78"/>
                </a:cubicBezTo>
                <a:cubicBezTo>
                  <a:pt x="10" y="84"/>
                  <a:pt x="22" y="88"/>
                  <a:pt x="34" y="88"/>
                </a:cubicBezTo>
                <a:cubicBezTo>
                  <a:pt x="75" y="88"/>
                  <a:pt x="97" y="54"/>
                  <a:pt x="97" y="25"/>
                </a:cubicBezTo>
                <a:cubicBezTo>
                  <a:pt x="97" y="24"/>
                  <a:pt x="97" y="23"/>
                  <a:pt x="97" y="22"/>
                </a:cubicBezTo>
                <a:cubicBezTo>
                  <a:pt x="102" y="19"/>
                  <a:pt x="105" y="15"/>
                  <a:pt x="108" y="11"/>
                </a:cubicBez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27" name="Freeform 213"/>
          <p:cNvSpPr/>
          <p:nvPr/>
        </p:nvSpPr>
        <p:spPr bwMode="auto">
          <a:xfrm>
            <a:off x="10709839" y="5854032"/>
            <a:ext cx="182039" cy="189378"/>
          </a:xfrm>
          <a:custGeom>
            <a:avLst/>
            <a:gdLst>
              <a:gd name="T0" fmla="*/ 66 w 124"/>
              <a:gd name="T1" fmla="*/ 0 h 129"/>
              <a:gd name="T2" fmla="*/ 66 w 124"/>
              <a:gd name="T3" fmla="*/ 59 h 129"/>
              <a:gd name="T4" fmla="*/ 124 w 124"/>
              <a:gd name="T5" fmla="*/ 0 h 129"/>
              <a:gd name="T6" fmla="*/ 124 w 124"/>
              <a:gd name="T7" fmla="*/ 129 h 129"/>
              <a:gd name="T8" fmla="*/ 66 w 124"/>
              <a:gd name="T9" fmla="*/ 70 h 129"/>
              <a:gd name="T10" fmla="*/ 66 w 124"/>
              <a:gd name="T11" fmla="*/ 129 h 129"/>
              <a:gd name="T12" fmla="*/ 0 w 124"/>
              <a:gd name="T13" fmla="*/ 64 h 129"/>
              <a:gd name="T14" fmla="*/ 66 w 124"/>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9">
                <a:moveTo>
                  <a:pt x="66" y="0"/>
                </a:moveTo>
                <a:lnTo>
                  <a:pt x="66" y="59"/>
                </a:lnTo>
                <a:lnTo>
                  <a:pt x="124" y="0"/>
                </a:lnTo>
                <a:lnTo>
                  <a:pt x="124" y="129"/>
                </a:lnTo>
                <a:lnTo>
                  <a:pt x="66" y="70"/>
                </a:lnTo>
                <a:lnTo>
                  <a:pt x="66" y="129"/>
                </a:lnTo>
                <a:lnTo>
                  <a:pt x="0" y="64"/>
                </a:lnTo>
                <a:lnTo>
                  <a:pt x="66" y="0"/>
                </a:ln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28" name="Freeform 214"/>
          <p:cNvSpPr>
            <a:spLocks noEditPoints="1"/>
          </p:cNvSpPr>
          <p:nvPr/>
        </p:nvSpPr>
        <p:spPr bwMode="auto">
          <a:xfrm>
            <a:off x="10380995" y="5892202"/>
            <a:ext cx="274526" cy="273057"/>
          </a:xfrm>
          <a:custGeom>
            <a:avLst/>
            <a:gdLst>
              <a:gd name="T0" fmla="*/ 0 w 114"/>
              <a:gd name="T1" fmla="*/ 83 h 114"/>
              <a:gd name="T2" fmla="*/ 10 w 114"/>
              <a:gd name="T3" fmla="*/ 93 h 114"/>
              <a:gd name="T4" fmla="*/ 30 w 114"/>
              <a:gd name="T5" fmla="*/ 73 h 114"/>
              <a:gd name="T6" fmla="*/ 41 w 114"/>
              <a:gd name="T7" fmla="*/ 84 h 114"/>
              <a:gd name="T8" fmla="*/ 21 w 114"/>
              <a:gd name="T9" fmla="*/ 104 h 114"/>
              <a:gd name="T10" fmla="*/ 31 w 114"/>
              <a:gd name="T11" fmla="*/ 114 h 114"/>
              <a:gd name="T12" fmla="*/ 51 w 114"/>
              <a:gd name="T13" fmla="*/ 94 h 114"/>
              <a:gd name="T14" fmla="*/ 64 w 114"/>
              <a:gd name="T15" fmla="*/ 107 h 114"/>
              <a:gd name="T16" fmla="*/ 74 w 114"/>
              <a:gd name="T17" fmla="*/ 97 h 114"/>
              <a:gd name="T18" fmla="*/ 17 w 114"/>
              <a:gd name="T19" fmla="*/ 40 h 114"/>
              <a:gd name="T20" fmla="*/ 7 w 114"/>
              <a:gd name="T21" fmla="*/ 50 h 114"/>
              <a:gd name="T22" fmla="*/ 20 w 114"/>
              <a:gd name="T23" fmla="*/ 63 h 114"/>
              <a:gd name="T24" fmla="*/ 0 w 114"/>
              <a:gd name="T25" fmla="*/ 83 h 114"/>
              <a:gd name="T26" fmla="*/ 84 w 114"/>
              <a:gd name="T27" fmla="*/ 30 h 114"/>
              <a:gd name="T28" fmla="*/ 26 w 114"/>
              <a:gd name="T29" fmla="*/ 39 h 114"/>
              <a:gd name="T30" fmla="*/ 75 w 114"/>
              <a:gd name="T31" fmla="*/ 88 h 114"/>
              <a:gd name="T32" fmla="*/ 84 w 114"/>
              <a:gd name="T33" fmla="*/ 30 h 114"/>
              <a:gd name="T34" fmla="*/ 93 w 114"/>
              <a:gd name="T35" fmla="*/ 35 h 114"/>
              <a:gd name="T36" fmla="*/ 79 w 114"/>
              <a:gd name="T37" fmla="*/ 21 h 114"/>
              <a:gd name="T38" fmla="*/ 100 w 114"/>
              <a:gd name="T39" fmla="*/ 0 h 114"/>
              <a:gd name="T40" fmla="*/ 114 w 114"/>
              <a:gd name="T41" fmla="*/ 14 h 114"/>
              <a:gd name="T42" fmla="*/ 93 w 114"/>
              <a:gd name="T43" fmla="*/ 3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14">
                <a:moveTo>
                  <a:pt x="0" y="83"/>
                </a:moveTo>
                <a:cubicBezTo>
                  <a:pt x="10" y="93"/>
                  <a:pt x="10" y="93"/>
                  <a:pt x="10" y="93"/>
                </a:cubicBezTo>
                <a:cubicBezTo>
                  <a:pt x="30" y="73"/>
                  <a:pt x="30" y="73"/>
                  <a:pt x="30" y="73"/>
                </a:cubicBezTo>
                <a:cubicBezTo>
                  <a:pt x="41" y="84"/>
                  <a:pt x="41" y="84"/>
                  <a:pt x="41" y="84"/>
                </a:cubicBezTo>
                <a:cubicBezTo>
                  <a:pt x="21" y="104"/>
                  <a:pt x="21" y="104"/>
                  <a:pt x="21" y="104"/>
                </a:cubicBezTo>
                <a:cubicBezTo>
                  <a:pt x="31" y="114"/>
                  <a:pt x="31" y="114"/>
                  <a:pt x="31" y="114"/>
                </a:cubicBezTo>
                <a:cubicBezTo>
                  <a:pt x="51" y="94"/>
                  <a:pt x="51" y="94"/>
                  <a:pt x="51" y="94"/>
                </a:cubicBezTo>
                <a:cubicBezTo>
                  <a:pt x="64" y="107"/>
                  <a:pt x="64" y="107"/>
                  <a:pt x="64" y="107"/>
                </a:cubicBezTo>
                <a:cubicBezTo>
                  <a:pt x="74" y="97"/>
                  <a:pt x="74" y="97"/>
                  <a:pt x="74" y="97"/>
                </a:cubicBezTo>
                <a:cubicBezTo>
                  <a:pt x="17" y="40"/>
                  <a:pt x="17" y="40"/>
                  <a:pt x="17" y="40"/>
                </a:cubicBezTo>
                <a:cubicBezTo>
                  <a:pt x="7" y="50"/>
                  <a:pt x="7" y="50"/>
                  <a:pt x="7" y="50"/>
                </a:cubicBezTo>
                <a:cubicBezTo>
                  <a:pt x="20" y="63"/>
                  <a:pt x="20" y="63"/>
                  <a:pt x="20" y="63"/>
                </a:cubicBezTo>
                <a:lnTo>
                  <a:pt x="0" y="83"/>
                </a:lnTo>
                <a:close/>
                <a:moveTo>
                  <a:pt x="84" y="30"/>
                </a:moveTo>
                <a:cubicBezTo>
                  <a:pt x="65" y="12"/>
                  <a:pt x="41" y="26"/>
                  <a:pt x="26" y="39"/>
                </a:cubicBezTo>
                <a:cubicBezTo>
                  <a:pt x="75" y="88"/>
                  <a:pt x="75" y="88"/>
                  <a:pt x="75" y="88"/>
                </a:cubicBezTo>
                <a:cubicBezTo>
                  <a:pt x="88" y="73"/>
                  <a:pt x="102" y="49"/>
                  <a:pt x="84" y="30"/>
                </a:cubicBezTo>
                <a:close/>
                <a:moveTo>
                  <a:pt x="93" y="35"/>
                </a:moveTo>
                <a:cubicBezTo>
                  <a:pt x="79" y="21"/>
                  <a:pt x="79" y="21"/>
                  <a:pt x="79" y="21"/>
                </a:cubicBezTo>
                <a:cubicBezTo>
                  <a:pt x="100" y="0"/>
                  <a:pt x="100" y="0"/>
                  <a:pt x="100" y="0"/>
                </a:cubicBezTo>
                <a:cubicBezTo>
                  <a:pt x="114" y="14"/>
                  <a:pt x="114" y="14"/>
                  <a:pt x="114" y="14"/>
                </a:cubicBezTo>
                <a:lnTo>
                  <a:pt x="93" y="35"/>
                </a:ln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29" name="Freeform 215"/>
          <p:cNvSpPr>
            <a:spLocks noEditPoints="1"/>
          </p:cNvSpPr>
          <p:nvPr/>
        </p:nvSpPr>
        <p:spPr bwMode="auto">
          <a:xfrm>
            <a:off x="9713031" y="5666121"/>
            <a:ext cx="274526" cy="268653"/>
          </a:xfrm>
          <a:custGeom>
            <a:avLst/>
            <a:gdLst>
              <a:gd name="T0" fmla="*/ 110 w 115"/>
              <a:gd name="T1" fmla="*/ 36 h 112"/>
              <a:gd name="T2" fmla="*/ 86 w 115"/>
              <a:gd name="T3" fmla="*/ 1 h 112"/>
              <a:gd name="T4" fmla="*/ 86 w 115"/>
              <a:gd name="T5" fmla="*/ 1 h 112"/>
              <a:gd name="T6" fmla="*/ 77 w 115"/>
              <a:gd name="T7" fmla="*/ 4 h 112"/>
              <a:gd name="T8" fmla="*/ 32 w 115"/>
              <a:gd name="T9" fmla="*/ 39 h 112"/>
              <a:gd name="T10" fmla="*/ 36 w 115"/>
              <a:gd name="T11" fmla="*/ 56 h 112"/>
              <a:gd name="T12" fmla="*/ 42 w 115"/>
              <a:gd name="T13" fmla="*/ 73 h 112"/>
              <a:gd name="T14" fmla="*/ 98 w 115"/>
              <a:gd name="T15" fmla="*/ 81 h 112"/>
              <a:gd name="T16" fmla="*/ 106 w 115"/>
              <a:gd name="T17" fmla="*/ 78 h 112"/>
              <a:gd name="T18" fmla="*/ 106 w 115"/>
              <a:gd name="T19" fmla="*/ 79 h 112"/>
              <a:gd name="T20" fmla="*/ 110 w 115"/>
              <a:gd name="T21" fmla="*/ 36 h 112"/>
              <a:gd name="T22" fmla="*/ 102 w 115"/>
              <a:gd name="T23" fmla="*/ 73 h 112"/>
              <a:gd name="T24" fmla="*/ 99 w 115"/>
              <a:gd name="T25" fmla="*/ 73 h 112"/>
              <a:gd name="T26" fmla="*/ 93 w 115"/>
              <a:gd name="T27" fmla="*/ 67 h 112"/>
              <a:gd name="T28" fmla="*/ 83 w 115"/>
              <a:gd name="T29" fmla="*/ 43 h 112"/>
              <a:gd name="T30" fmla="*/ 80 w 115"/>
              <a:gd name="T31" fmla="*/ 18 h 112"/>
              <a:gd name="T32" fmla="*/ 82 w 115"/>
              <a:gd name="T33" fmla="*/ 10 h 112"/>
              <a:gd name="T34" fmla="*/ 84 w 115"/>
              <a:gd name="T35" fmla="*/ 8 h 112"/>
              <a:gd name="T36" fmla="*/ 87 w 115"/>
              <a:gd name="T37" fmla="*/ 9 h 112"/>
              <a:gd name="T38" fmla="*/ 93 w 115"/>
              <a:gd name="T39" fmla="*/ 15 h 112"/>
              <a:gd name="T40" fmla="*/ 103 w 115"/>
              <a:gd name="T41" fmla="*/ 38 h 112"/>
              <a:gd name="T42" fmla="*/ 106 w 115"/>
              <a:gd name="T43" fmla="*/ 63 h 112"/>
              <a:gd name="T44" fmla="*/ 104 w 115"/>
              <a:gd name="T45" fmla="*/ 71 h 112"/>
              <a:gd name="T46" fmla="*/ 102 w 115"/>
              <a:gd name="T47" fmla="*/ 73 h 112"/>
              <a:gd name="T48" fmla="*/ 28 w 115"/>
              <a:gd name="T49" fmla="*/ 58 h 112"/>
              <a:gd name="T50" fmla="*/ 25 w 115"/>
              <a:gd name="T51" fmla="*/ 42 h 112"/>
              <a:gd name="T52" fmla="*/ 11 w 115"/>
              <a:gd name="T53" fmla="*/ 47 h 112"/>
              <a:gd name="T54" fmla="*/ 4 w 115"/>
              <a:gd name="T55" fmla="*/ 49 h 112"/>
              <a:gd name="T56" fmla="*/ 0 w 115"/>
              <a:gd name="T57" fmla="*/ 61 h 112"/>
              <a:gd name="T58" fmla="*/ 3 w 115"/>
              <a:gd name="T59" fmla="*/ 70 h 112"/>
              <a:gd name="T60" fmla="*/ 11 w 115"/>
              <a:gd name="T61" fmla="*/ 78 h 112"/>
              <a:gd name="T62" fmla="*/ 19 w 115"/>
              <a:gd name="T63" fmla="*/ 76 h 112"/>
              <a:gd name="T64" fmla="*/ 34 w 115"/>
              <a:gd name="T65" fmla="*/ 73 h 112"/>
              <a:gd name="T66" fmla="*/ 28 w 115"/>
              <a:gd name="T67" fmla="*/ 58 h 112"/>
              <a:gd name="T68" fmla="*/ 47 w 115"/>
              <a:gd name="T69" fmla="*/ 77 h 112"/>
              <a:gd name="T70" fmla="*/ 32 w 115"/>
              <a:gd name="T71" fmla="*/ 78 h 112"/>
              <a:gd name="T72" fmla="*/ 50 w 115"/>
              <a:gd name="T73" fmla="*/ 110 h 112"/>
              <a:gd name="T74" fmla="*/ 54 w 115"/>
              <a:gd name="T75" fmla="*/ 111 h 112"/>
              <a:gd name="T76" fmla="*/ 66 w 115"/>
              <a:gd name="T77" fmla="*/ 102 h 112"/>
              <a:gd name="T78" fmla="*/ 66 w 115"/>
              <a:gd name="T79" fmla="*/ 98 h 112"/>
              <a:gd name="T80" fmla="*/ 47 w 115"/>
              <a:gd name="T81" fmla="*/ 77 h 112"/>
              <a:gd name="T82" fmla="*/ 96 w 115"/>
              <a:gd name="T83" fmla="*/ 53 h 112"/>
              <a:gd name="T84" fmla="*/ 95 w 115"/>
              <a:gd name="T85" fmla="*/ 53 h 112"/>
              <a:gd name="T86" fmla="*/ 93 w 115"/>
              <a:gd name="T87" fmla="*/ 51 h 112"/>
              <a:gd name="T88" fmla="*/ 89 w 115"/>
              <a:gd name="T89" fmla="*/ 42 h 112"/>
              <a:gd name="T90" fmla="*/ 88 w 115"/>
              <a:gd name="T91" fmla="*/ 32 h 112"/>
              <a:gd name="T92" fmla="*/ 89 w 115"/>
              <a:gd name="T93" fmla="*/ 29 h 112"/>
              <a:gd name="T94" fmla="*/ 90 w 115"/>
              <a:gd name="T95" fmla="*/ 28 h 112"/>
              <a:gd name="T96" fmla="*/ 91 w 115"/>
              <a:gd name="T97" fmla="*/ 29 h 112"/>
              <a:gd name="T98" fmla="*/ 93 w 115"/>
              <a:gd name="T99" fmla="*/ 31 h 112"/>
              <a:gd name="T100" fmla="*/ 97 w 115"/>
              <a:gd name="T101" fmla="*/ 40 h 112"/>
              <a:gd name="T102" fmla="*/ 98 w 115"/>
              <a:gd name="T103" fmla="*/ 49 h 112"/>
              <a:gd name="T104" fmla="*/ 97 w 115"/>
              <a:gd name="T105" fmla="*/ 52 h 112"/>
              <a:gd name="T106" fmla="*/ 96 w 115"/>
              <a:gd name="T107"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12">
                <a:moveTo>
                  <a:pt x="110" y="36"/>
                </a:moveTo>
                <a:cubicBezTo>
                  <a:pt x="104" y="15"/>
                  <a:pt x="93" y="0"/>
                  <a:pt x="86" y="1"/>
                </a:cubicBezTo>
                <a:cubicBezTo>
                  <a:pt x="86" y="1"/>
                  <a:pt x="86" y="1"/>
                  <a:pt x="86" y="1"/>
                </a:cubicBezTo>
                <a:cubicBezTo>
                  <a:pt x="77" y="4"/>
                  <a:pt x="77" y="4"/>
                  <a:pt x="77" y="4"/>
                </a:cubicBezTo>
                <a:cubicBezTo>
                  <a:pt x="77" y="4"/>
                  <a:pt x="60" y="25"/>
                  <a:pt x="32" y="39"/>
                </a:cubicBezTo>
                <a:cubicBezTo>
                  <a:pt x="33" y="44"/>
                  <a:pt x="34" y="50"/>
                  <a:pt x="36" y="56"/>
                </a:cubicBezTo>
                <a:cubicBezTo>
                  <a:pt x="37" y="63"/>
                  <a:pt x="39" y="68"/>
                  <a:pt x="42" y="73"/>
                </a:cubicBezTo>
                <a:cubicBezTo>
                  <a:pt x="73" y="71"/>
                  <a:pt x="98" y="81"/>
                  <a:pt x="98" y="81"/>
                </a:cubicBezTo>
                <a:cubicBezTo>
                  <a:pt x="106" y="78"/>
                  <a:pt x="106" y="78"/>
                  <a:pt x="106" y="78"/>
                </a:cubicBezTo>
                <a:cubicBezTo>
                  <a:pt x="106" y="78"/>
                  <a:pt x="106" y="79"/>
                  <a:pt x="106" y="79"/>
                </a:cubicBezTo>
                <a:cubicBezTo>
                  <a:pt x="114" y="76"/>
                  <a:pt x="115" y="57"/>
                  <a:pt x="110" y="36"/>
                </a:cubicBezTo>
                <a:close/>
                <a:moveTo>
                  <a:pt x="102" y="73"/>
                </a:moveTo>
                <a:cubicBezTo>
                  <a:pt x="101" y="74"/>
                  <a:pt x="99" y="73"/>
                  <a:pt x="99" y="73"/>
                </a:cubicBezTo>
                <a:cubicBezTo>
                  <a:pt x="97" y="71"/>
                  <a:pt x="95" y="69"/>
                  <a:pt x="93" y="67"/>
                </a:cubicBezTo>
                <a:cubicBezTo>
                  <a:pt x="89" y="61"/>
                  <a:pt x="85" y="53"/>
                  <a:pt x="83" y="43"/>
                </a:cubicBezTo>
                <a:cubicBezTo>
                  <a:pt x="80" y="34"/>
                  <a:pt x="79" y="25"/>
                  <a:pt x="80" y="18"/>
                </a:cubicBezTo>
                <a:cubicBezTo>
                  <a:pt x="80" y="15"/>
                  <a:pt x="81" y="12"/>
                  <a:pt x="82" y="10"/>
                </a:cubicBezTo>
                <a:cubicBezTo>
                  <a:pt x="82" y="10"/>
                  <a:pt x="83" y="8"/>
                  <a:pt x="84" y="8"/>
                </a:cubicBezTo>
                <a:cubicBezTo>
                  <a:pt x="85" y="8"/>
                  <a:pt x="87" y="9"/>
                  <a:pt x="87" y="9"/>
                </a:cubicBezTo>
                <a:cubicBezTo>
                  <a:pt x="89" y="10"/>
                  <a:pt x="91" y="12"/>
                  <a:pt x="93" y="15"/>
                </a:cubicBezTo>
                <a:cubicBezTo>
                  <a:pt x="97" y="20"/>
                  <a:pt x="101" y="29"/>
                  <a:pt x="103" y="38"/>
                </a:cubicBezTo>
                <a:cubicBezTo>
                  <a:pt x="106" y="47"/>
                  <a:pt x="107" y="56"/>
                  <a:pt x="106" y="63"/>
                </a:cubicBezTo>
                <a:cubicBezTo>
                  <a:pt x="105" y="67"/>
                  <a:pt x="105" y="69"/>
                  <a:pt x="104" y="71"/>
                </a:cubicBezTo>
                <a:cubicBezTo>
                  <a:pt x="103" y="72"/>
                  <a:pt x="103" y="73"/>
                  <a:pt x="102" y="73"/>
                </a:cubicBezTo>
                <a:close/>
                <a:moveTo>
                  <a:pt x="28" y="58"/>
                </a:moveTo>
                <a:cubicBezTo>
                  <a:pt x="27" y="53"/>
                  <a:pt x="26" y="47"/>
                  <a:pt x="25" y="42"/>
                </a:cubicBezTo>
                <a:cubicBezTo>
                  <a:pt x="20" y="44"/>
                  <a:pt x="16" y="46"/>
                  <a:pt x="11" y="47"/>
                </a:cubicBezTo>
                <a:cubicBezTo>
                  <a:pt x="4" y="49"/>
                  <a:pt x="4" y="49"/>
                  <a:pt x="4" y="49"/>
                </a:cubicBezTo>
                <a:cubicBezTo>
                  <a:pt x="0" y="61"/>
                  <a:pt x="0" y="61"/>
                  <a:pt x="0" y="61"/>
                </a:cubicBezTo>
                <a:cubicBezTo>
                  <a:pt x="3" y="70"/>
                  <a:pt x="3" y="70"/>
                  <a:pt x="3" y="70"/>
                </a:cubicBezTo>
                <a:cubicBezTo>
                  <a:pt x="11" y="78"/>
                  <a:pt x="11" y="78"/>
                  <a:pt x="11" y="78"/>
                </a:cubicBezTo>
                <a:cubicBezTo>
                  <a:pt x="11" y="78"/>
                  <a:pt x="11" y="78"/>
                  <a:pt x="19" y="76"/>
                </a:cubicBezTo>
                <a:cubicBezTo>
                  <a:pt x="24" y="75"/>
                  <a:pt x="28" y="74"/>
                  <a:pt x="34" y="73"/>
                </a:cubicBezTo>
                <a:cubicBezTo>
                  <a:pt x="32" y="69"/>
                  <a:pt x="30" y="64"/>
                  <a:pt x="28" y="58"/>
                </a:cubicBezTo>
                <a:close/>
                <a:moveTo>
                  <a:pt x="47" y="77"/>
                </a:moveTo>
                <a:cubicBezTo>
                  <a:pt x="32" y="78"/>
                  <a:pt x="32" y="78"/>
                  <a:pt x="32" y="78"/>
                </a:cubicBezTo>
                <a:cubicBezTo>
                  <a:pt x="50" y="110"/>
                  <a:pt x="50" y="110"/>
                  <a:pt x="50" y="110"/>
                </a:cubicBezTo>
                <a:cubicBezTo>
                  <a:pt x="51" y="112"/>
                  <a:pt x="53" y="112"/>
                  <a:pt x="54" y="111"/>
                </a:cubicBezTo>
                <a:cubicBezTo>
                  <a:pt x="66" y="102"/>
                  <a:pt x="66" y="102"/>
                  <a:pt x="66" y="102"/>
                </a:cubicBezTo>
                <a:cubicBezTo>
                  <a:pt x="67" y="101"/>
                  <a:pt x="67" y="99"/>
                  <a:pt x="66" y="98"/>
                </a:cubicBezTo>
                <a:lnTo>
                  <a:pt x="47" y="77"/>
                </a:lnTo>
                <a:close/>
                <a:moveTo>
                  <a:pt x="96" y="53"/>
                </a:moveTo>
                <a:cubicBezTo>
                  <a:pt x="96" y="53"/>
                  <a:pt x="95" y="53"/>
                  <a:pt x="95" y="53"/>
                </a:cubicBezTo>
                <a:cubicBezTo>
                  <a:pt x="94" y="53"/>
                  <a:pt x="94" y="52"/>
                  <a:pt x="93" y="51"/>
                </a:cubicBezTo>
                <a:cubicBezTo>
                  <a:pt x="91" y="49"/>
                  <a:pt x="90" y="45"/>
                  <a:pt x="89" y="42"/>
                </a:cubicBezTo>
                <a:cubicBezTo>
                  <a:pt x="88" y="38"/>
                  <a:pt x="88" y="35"/>
                  <a:pt x="88" y="32"/>
                </a:cubicBezTo>
                <a:cubicBezTo>
                  <a:pt x="88" y="31"/>
                  <a:pt x="88" y="30"/>
                  <a:pt x="89" y="29"/>
                </a:cubicBezTo>
                <a:cubicBezTo>
                  <a:pt x="89" y="29"/>
                  <a:pt x="89" y="28"/>
                  <a:pt x="90" y="28"/>
                </a:cubicBezTo>
                <a:cubicBezTo>
                  <a:pt x="90" y="28"/>
                  <a:pt x="90" y="28"/>
                  <a:pt x="91" y="29"/>
                </a:cubicBezTo>
                <a:cubicBezTo>
                  <a:pt x="91" y="29"/>
                  <a:pt x="92" y="30"/>
                  <a:pt x="93" y="31"/>
                </a:cubicBezTo>
                <a:cubicBezTo>
                  <a:pt x="94" y="33"/>
                  <a:pt x="96" y="36"/>
                  <a:pt x="97" y="40"/>
                </a:cubicBezTo>
                <a:cubicBezTo>
                  <a:pt x="98" y="43"/>
                  <a:pt x="98" y="47"/>
                  <a:pt x="98" y="49"/>
                </a:cubicBezTo>
                <a:cubicBezTo>
                  <a:pt x="98" y="51"/>
                  <a:pt x="98" y="52"/>
                  <a:pt x="97" y="52"/>
                </a:cubicBezTo>
                <a:cubicBezTo>
                  <a:pt x="97" y="53"/>
                  <a:pt x="97" y="53"/>
                  <a:pt x="96" y="53"/>
                </a:cubicBez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30" name="Freeform 216"/>
          <p:cNvSpPr>
            <a:spLocks noEditPoints="1"/>
          </p:cNvSpPr>
          <p:nvPr/>
        </p:nvSpPr>
        <p:spPr bwMode="auto">
          <a:xfrm>
            <a:off x="10038939" y="5673463"/>
            <a:ext cx="251037" cy="252505"/>
          </a:xfrm>
          <a:custGeom>
            <a:avLst/>
            <a:gdLst>
              <a:gd name="T0" fmla="*/ 100 w 105"/>
              <a:gd name="T1" fmla="*/ 29 h 105"/>
              <a:gd name="T2" fmla="*/ 71 w 105"/>
              <a:gd name="T3" fmla="*/ 26 h 105"/>
              <a:gd name="T4" fmla="*/ 88 w 105"/>
              <a:gd name="T5" fmla="*/ 9 h 105"/>
              <a:gd name="T6" fmla="*/ 82 w 105"/>
              <a:gd name="T7" fmla="*/ 3 h 105"/>
              <a:gd name="T8" fmla="*/ 59 w 105"/>
              <a:gd name="T9" fmla="*/ 26 h 105"/>
              <a:gd name="T10" fmla="*/ 52 w 105"/>
              <a:gd name="T11" fmla="*/ 26 h 105"/>
              <a:gd name="T12" fmla="*/ 52 w 105"/>
              <a:gd name="T13" fmla="*/ 26 h 105"/>
              <a:gd name="T14" fmla="*/ 26 w 105"/>
              <a:gd name="T15" fmla="*/ 0 h 105"/>
              <a:gd name="T16" fmla="*/ 19 w 105"/>
              <a:gd name="T17" fmla="*/ 6 h 105"/>
              <a:gd name="T18" fmla="*/ 39 w 105"/>
              <a:gd name="T19" fmla="*/ 26 h 105"/>
              <a:gd name="T20" fmla="*/ 4 w 105"/>
              <a:gd name="T21" fmla="*/ 29 h 105"/>
              <a:gd name="T22" fmla="*/ 0 w 105"/>
              <a:gd name="T23" fmla="*/ 65 h 105"/>
              <a:gd name="T24" fmla="*/ 4 w 105"/>
              <a:gd name="T25" fmla="*/ 101 h 105"/>
              <a:gd name="T26" fmla="*/ 52 w 105"/>
              <a:gd name="T27" fmla="*/ 105 h 105"/>
              <a:gd name="T28" fmla="*/ 100 w 105"/>
              <a:gd name="T29" fmla="*/ 101 h 105"/>
              <a:gd name="T30" fmla="*/ 105 w 105"/>
              <a:gd name="T31" fmla="*/ 65 h 105"/>
              <a:gd name="T32" fmla="*/ 100 w 105"/>
              <a:gd name="T33" fmla="*/ 29 h 105"/>
              <a:gd name="T34" fmla="*/ 88 w 105"/>
              <a:gd name="T35" fmla="*/ 89 h 105"/>
              <a:gd name="T36" fmla="*/ 52 w 105"/>
              <a:gd name="T37" fmla="*/ 92 h 105"/>
              <a:gd name="T38" fmla="*/ 16 w 105"/>
              <a:gd name="T39" fmla="*/ 89 h 105"/>
              <a:gd name="T40" fmla="*/ 13 w 105"/>
              <a:gd name="T41" fmla="*/ 65 h 105"/>
              <a:gd name="T42" fmla="*/ 16 w 105"/>
              <a:gd name="T43" fmla="*/ 41 h 105"/>
              <a:gd name="T44" fmla="*/ 52 w 105"/>
              <a:gd name="T45" fmla="*/ 39 h 105"/>
              <a:gd name="T46" fmla="*/ 88 w 105"/>
              <a:gd name="T47" fmla="*/ 41 h 105"/>
              <a:gd name="T48" fmla="*/ 92 w 105"/>
              <a:gd name="T49" fmla="*/ 65 h 105"/>
              <a:gd name="T50" fmla="*/ 88 w 105"/>
              <a:gd name="T51" fmla="*/ 8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0" y="29"/>
                </a:moveTo>
                <a:cubicBezTo>
                  <a:pt x="91" y="28"/>
                  <a:pt x="82" y="27"/>
                  <a:pt x="71" y="26"/>
                </a:cubicBezTo>
                <a:cubicBezTo>
                  <a:pt x="88" y="9"/>
                  <a:pt x="88" y="9"/>
                  <a:pt x="88" y="9"/>
                </a:cubicBezTo>
                <a:cubicBezTo>
                  <a:pt x="82" y="3"/>
                  <a:pt x="82" y="3"/>
                  <a:pt x="82" y="3"/>
                </a:cubicBezTo>
                <a:cubicBezTo>
                  <a:pt x="59" y="26"/>
                  <a:pt x="59" y="26"/>
                  <a:pt x="59" y="26"/>
                </a:cubicBezTo>
                <a:cubicBezTo>
                  <a:pt x="57" y="26"/>
                  <a:pt x="54" y="26"/>
                  <a:pt x="52" y="26"/>
                </a:cubicBezTo>
                <a:cubicBezTo>
                  <a:pt x="52" y="26"/>
                  <a:pt x="52" y="26"/>
                  <a:pt x="52" y="26"/>
                </a:cubicBezTo>
                <a:cubicBezTo>
                  <a:pt x="26" y="0"/>
                  <a:pt x="26" y="0"/>
                  <a:pt x="26" y="0"/>
                </a:cubicBezTo>
                <a:cubicBezTo>
                  <a:pt x="19" y="6"/>
                  <a:pt x="19" y="6"/>
                  <a:pt x="19" y="6"/>
                </a:cubicBezTo>
                <a:cubicBezTo>
                  <a:pt x="39" y="26"/>
                  <a:pt x="39" y="26"/>
                  <a:pt x="39" y="26"/>
                </a:cubicBezTo>
                <a:cubicBezTo>
                  <a:pt x="27" y="27"/>
                  <a:pt x="15" y="28"/>
                  <a:pt x="4" y="29"/>
                </a:cubicBezTo>
                <a:cubicBezTo>
                  <a:pt x="1" y="40"/>
                  <a:pt x="0" y="52"/>
                  <a:pt x="0" y="65"/>
                </a:cubicBezTo>
                <a:cubicBezTo>
                  <a:pt x="0" y="78"/>
                  <a:pt x="1" y="90"/>
                  <a:pt x="4" y="101"/>
                </a:cubicBezTo>
                <a:cubicBezTo>
                  <a:pt x="19" y="104"/>
                  <a:pt x="35" y="105"/>
                  <a:pt x="52" y="105"/>
                </a:cubicBezTo>
                <a:cubicBezTo>
                  <a:pt x="69" y="105"/>
                  <a:pt x="86" y="104"/>
                  <a:pt x="100" y="101"/>
                </a:cubicBezTo>
                <a:cubicBezTo>
                  <a:pt x="103" y="90"/>
                  <a:pt x="105" y="78"/>
                  <a:pt x="105" y="65"/>
                </a:cubicBezTo>
                <a:cubicBezTo>
                  <a:pt x="105" y="52"/>
                  <a:pt x="103" y="40"/>
                  <a:pt x="100" y="29"/>
                </a:cubicBezTo>
                <a:close/>
                <a:moveTo>
                  <a:pt x="88" y="89"/>
                </a:moveTo>
                <a:cubicBezTo>
                  <a:pt x="77" y="91"/>
                  <a:pt x="65" y="92"/>
                  <a:pt x="52" y="92"/>
                </a:cubicBezTo>
                <a:cubicBezTo>
                  <a:pt x="39" y="92"/>
                  <a:pt x="27" y="91"/>
                  <a:pt x="16" y="89"/>
                </a:cubicBezTo>
                <a:cubicBezTo>
                  <a:pt x="14" y="82"/>
                  <a:pt x="13" y="74"/>
                  <a:pt x="13" y="65"/>
                </a:cubicBezTo>
                <a:cubicBezTo>
                  <a:pt x="13" y="57"/>
                  <a:pt x="14" y="49"/>
                  <a:pt x="16" y="41"/>
                </a:cubicBezTo>
                <a:cubicBezTo>
                  <a:pt x="27" y="40"/>
                  <a:pt x="39" y="39"/>
                  <a:pt x="52" y="39"/>
                </a:cubicBezTo>
                <a:cubicBezTo>
                  <a:pt x="65" y="39"/>
                  <a:pt x="77" y="40"/>
                  <a:pt x="88" y="41"/>
                </a:cubicBezTo>
                <a:cubicBezTo>
                  <a:pt x="90" y="49"/>
                  <a:pt x="92" y="57"/>
                  <a:pt x="92" y="65"/>
                </a:cubicBezTo>
                <a:cubicBezTo>
                  <a:pt x="92" y="74"/>
                  <a:pt x="90" y="82"/>
                  <a:pt x="88" y="89"/>
                </a:cubicBez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31" name="Freeform 217"/>
          <p:cNvSpPr/>
          <p:nvPr/>
        </p:nvSpPr>
        <p:spPr bwMode="auto">
          <a:xfrm>
            <a:off x="10002238" y="5975881"/>
            <a:ext cx="306823" cy="173230"/>
          </a:xfrm>
          <a:custGeom>
            <a:avLst/>
            <a:gdLst>
              <a:gd name="T0" fmla="*/ 128 w 128"/>
              <a:gd name="T1" fmla="*/ 50 h 72"/>
              <a:gd name="T2" fmla="*/ 112 w 128"/>
              <a:gd name="T3" fmla="*/ 29 h 72"/>
              <a:gd name="T4" fmla="*/ 82 w 128"/>
              <a:gd name="T5" fmla="*/ 0 h 72"/>
              <a:gd name="T6" fmla="*/ 58 w 128"/>
              <a:gd name="T7" fmla="*/ 11 h 72"/>
              <a:gd name="T8" fmla="*/ 45 w 128"/>
              <a:gd name="T9" fmla="*/ 4 h 72"/>
              <a:gd name="T10" fmla="*/ 29 w 128"/>
              <a:gd name="T11" fmla="*/ 21 h 72"/>
              <a:gd name="T12" fmla="*/ 29 w 128"/>
              <a:gd name="T13" fmla="*/ 23 h 72"/>
              <a:gd name="T14" fmla="*/ 24 w 128"/>
              <a:gd name="T15" fmla="*/ 23 h 72"/>
              <a:gd name="T16" fmla="*/ 0 w 128"/>
              <a:gd name="T17" fmla="*/ 47 h 72"/>
              <a:gd name="T18" fmla="*/ 24 w 128"/>
              <a:gd name="T19" fmla="*/ 72 h 72"/>
              <a:gd name="T20" fmla="*/ 106 w 128"/>
              <a:gd name="T21" fmla="*/ 72 h 72"/>
              <a:gd name="T22" fmla="*/ 106 w 128"/>
              <a:gd name="T23" fmla="*/ 72 h 72"/>
              <a:gd name="T24" fmla="*/ 128 w 128"/>
              <a:gd name="T25"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72">
                <a:moveTo>
                  <a:pt x="128" y="50"/>
                </a:moveTo>
                <a:cubicBezTo>
                  <a:pt x="128" y="39"/>
                  <a:pt x="121" y="31"/>
                  <a:pt x="112" y="29"/>
                </a:cubicBezTo>
                <a:cubicBezTo>
                  <a:pt x="111" y="12"/>
                  <a:pt x="98" y="0"/>
                  <a:pt x="82" y="0"/>
                </a:cubicBezTo>
                <a:cubicBezTo>
                  <a:pt x="72" y="0"/>
                  <a:pt x="64" y="4"/>
                  <a:pt x="58" y="11"/>
                </a:cubicBezTo>
                <a:cubicBezTo>
                  <a:pt x="55" y="7"/>
                  <a:pt x="51" y="4"/>
                  <a:pt x="45" y="4"/>
                </a:cubicBezTo>
                <a:cubicBezTo>
                  <a:pt x="36" y="4"/>
                  <a:pt x="29" y="12"/>
                  <a:pt x="29" y="21"/>
                </a:cubicBezTo>
                <a:cubicBezTo>
                  <a:pt x="29" y="22"/>
                  <a:pt x="29" y="23"/>
                  <a:pt x="29" y="23"/>
                </a:cubicBezTo>
                <a:cubicBezTo>
                  <a:pt x="27" y="23"/>
                  <a:pt x="26" y="23"/>
                  <a:pt x="24" y="23"/>
                </a:cubicBezTo>
                <a:cubicBezTo>
                  <a:pt x="11" y="23"/>
                  <a:pt x="0" y="34"/>
                  <a:pt x="0" y="47"/>
                </a:cubicBezTo>
                <a:cubicBezTo>
                  <a:pt x="0" y="61"/>
                  <a:pt x="11" y="72"/>
                  <a:pt x="24" y="72"/>
                </a:cubicBezTo>
                <a:cubicBezTo>
                  <a:pt x="106" y="72"/>
                  <a:pt x="106" y="72"/>
                  <a:pt x="106" y="72"/>
                </a:cubicBezTo>
                <a:cubicBezTo>
                  <a:pt x="106" y="72"/>
                  <a:pt x="106" y="72"/>
                  <a:pt x="106" y="72"/>
                </a:cubicBezTo>
                <a:cubicBezTo>
                  <a:pt x="118" y="71"/>
                  <a:pt x="128" y="62"/>
                  <a:pt x="128" y="50"/>
                </a:cubicBez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32" name="Freeform 218"/>
          <p:cNvSpPr>
            <a:spLocks noEditPoints="1"/>
          </p:cNvSpPr>
          <p:nvPr/>
        </p:nvSpPr>
        <p:spPr bwMode="auto">
          <a:xfrm>
            <a:off x="9717436" y="5975881"/>
            <a:ext cx="211399" cy="173230"/>
          </a:xfrm>
          <a:custGeom>
            <a:avLst/>
            <a:gdLst>
              <a:gd name="T0" fmla="*/ 0 w 88"/>
              <a:gd name="T1" fmla="*/ 0 h 72"/>
              <a:gd name="T2" fmla="*/ 0 w 88"/>
              <a:gd name="T3" fmla="*/ 72 h 72"/>
              <a:gd name="T4" fmla="*/ 88 w 88"/>
              <a:gd name="T5" fmla="*/ 72 h 72"/>
              <a:gd name="T6" fmla="*/ 88 w 88"/>
              <a:gd name="T7" fmla="*/ 0 h 72"/>
              <a:gd name="T8" fmla="*/ 0 w 88"/>
              <a:gd name="T9" fmla="*/ 0 h 72"/>
              <a:gd name="T10" fmla="*/ 83 w 88"/>
              <a:gd name="T11" fmla="*/ 66 h 72"/>
              <a:gd name="T12" fmla="*/ 5 w 88"/>
              <a:gd name="T13" fmla="*/ 66 h 72"/>
              <a:gd name="T14" fmla="*/ 5 w 88"/>
              <a:gd name="T15" fmla="*/ 5 h 72"/>
              <a:gd name="T16" fmla="*/ 83 w 88"/>
              <a:gd name="T17" fmla="*/ 5 h 72"/>
              <a:gd name="T18" fmla="*/ 83 w 88"/>
              <a:gd name="T19" fmla="*/ 66 h 72"/>
              <a:gd name="T20" fmla="*/ 61 w 88"/>
              <a:gd name="T21" fmla="*/ 19 h 72"/>
              <a:gd name="T22" fmla="*/ 69 w 88"/>
              <a:gd name="T23" fmla="*/ 27 h 72"/>
              <a:gd name="T24" fmla="*/ 77 w 88"/>
              <a:gd name="T25" fmla="*/ 19 h 72"/>
              <a:gd name="T26" fmla="*/ 69 w 88"/>
              <a:gd name="T27" fmla="*/ 11 h 72"/>
              <a:gd name="T28" fmla="*/ 61 w 88"/>
              <a:gd name="T29" fmla="*/ 19 h 72"/>
              <a:gd name="T30" fmla="*/ 77 w 88"/>
              <a:gd name="T31" fmla="*/ 60 h 72"/>
              <a:gd name="T32" fmla="*/ 11 w 88"/>
              <a:gd name="T33" fmla="*/ 60 h 72"/>
              <a:gd name="T34" fmla="*/ 27 w 88"/>
              <a:gd name="T35" fmla="*/ 16 h 72"/>
              <a:gd name="T36" fmla="*/ 50 w 88"/>
              <a:gd name="T37" fmla="*/ 44 h 72"/>
              <a:gd name="T38" fmla="*/ 61 w 88"/>
              <a:gd name="T39" fmla="*/ 36 h 72"/>
              <a:gd name="T40" fmla="*/ 77 w 88"/>
              <a:gd name="T41"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2">
                <a:moveTo>
                  <a:pt x="0" y="0"/>
                </a:moveTo>
                <a:cubicBezTo>
                  <a:pt x="0" y="72"/>
                  <a:pt x="0" y="72"/>
                  <a:pt x="0" y="72"/>
                </a:cubicBezTo>
                <a:cubicBezTo>
                  <a:pt x="88" y="72"/>
                  <a:pt x="88" y="72"/>
                  <a:pt x="88" y="72"/>
                </a:cubicBezTo>
                <a:cubicBezTo>
                  <a:pt x="88" y="0"/>
                  <a:pt x="88" y="0"/>
                  <a:pt x="88" y="0"/>
                </a:cubicBezTo>
                <a:lnTo>
                  <a:pt x="0" y="0"/>
                </a:lnTo>
                <a:close/>
                <a:moveTo>
                  <a:pt x="83" y="66"/>
                </a:moveTo>
                <a:cubicBezTo>
                  <a:pt x="5" y="66"/>
                  <a:pt x="5" y="66"/>
                  <a:pt x="5" y="66"/>
                </a:cubicBezTo>
                <a:cubicBezTo>
                  <a:pt x="5" y="5"/>
                  <a:pt x="5" y="5"/>
                  <a:pt x="5" y="5"/>
                </a:cubicBezTo>
                <a:cubicBezTo>
                  <a:pt x="83" y="5"/>
                  <a:pt x="83" y="5"/>
                  <a:pt x="83" y="5"/>
                </a:cubicBezTo>
                <a:lnTo>
                  <a:pt x="83" y="66"/>
                </a:lnTo>
                <a:close/>
                <a:moveTo>
                  <a:pt x="61" y="19"/>
                </a:moveTo>
                <a:cubicBezTo>
                  <a:pt x="61" y="24"/>
                  <a:pt x="64" y="27"/>
                  <a:pt x="69" y="27"/>
                </a:cubicBezTo>
                <a:cubicBezTo>
                  <a:pt x="74" y="27"/>
                  <a:pt x="77" y="24"/>
                  <a:pt x="77" y="19"/>
                </a:cubicBezTo>
                <a:cubicBezTo>
                  <a:pt x="77" y="14"/>
                  <a:pt x="74" y="11"/>
                  <a:pt x="69" y="11"/>
                </a:cubicBezTo>
                <a:cubicBezTo>
                  <a:pt x="64" y="11"/>
                  <a:pt x="61" y="14"/>
                  <a:pt x="61" y="19"/>
                </a:cubicBezTo>
                <a:close/>
                <a:moveTo>
                  <a:pt x="77" y="60"/>
                </a:moveTo>
                <a:cubicBezTo>
                  <a:pt x="11" y="60"/>
                  <a:pt x="11" y="60"/>
                  <a:pt x="11" y="60"/>
                </a:cubicBezTo>
                <a:cubicBezTo>
                  <a:pt x="27" y="16"/>
                  <a:pt x="27" y="16"/>
                  <a:pt x="27" y="16"/>
                </a:cubicBezTo>
                <a:cubicBezTo>
                  <a:pt x="50" y="44"/>
                  <a:pt x="50" y="44"/>
                  <a:pt x="50" y="44"/>
                </a:cubicBezTo>
                <a:cubicBezTo>
                  <a:pt x="61" y="36"/>
                  <a:pt x="61" y="36"/>
                  <a:pt x="61" y="36"/>
                </a:cubicBezTo>
                <a:lnTo>
                  <a:pt x="77" y="60"/>
                </a:ln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33" name="Freeform 219"/>
          <p:cNvSpPr>
            <a:spLocks noEditPoints="1"/>
          </p:cNvSpPr>
          <p:nvPr/>
        </p:nvSpPr>
        <p:spPr bwMode="auto">
          <a:xfrm>
            <a:off x="9410613" y="5934775"/>
            <a:ext cx="204059" cy="206995"/>
          </a:xfrm>
          <a:custGeom>
            <a:avLst/>
            <a:gdLst>
              <a:gd name="T0" fmla="*/ 57 w 85"/>
              <a:gd name="T1" fmla="*/ 59 h 86"/>
              <a:gd name="T2" fmla="*/ 82 w 85"/>
              <a:gd name="T3" fmla="*/ 47 h 86"/>
              <a:gd name="T4" fmla="*/ 82 w 85"/>
              <a:gd name="T5" fmla="*/ 59 h 86"/>
              <a:gd name="T6" fmla="*/ 66 w 85"/>
              <a:gd name="T7" fmla="*/ 67 h 86"/>
              <a:gd name="T8" fmla="*/ 59 w 85"/>
              <a:gd name="T9" fmla="*/ 84 h 86"/>
              <a:gd name="T10" fmla="*/ 47 w 85"/>
              <a:gd name="T11" fmla="*/ 84 h 86"/>
              <a:gd name="T12" fmla="*/ 57 w 85"/>
              <a:gd name="T13" fmla="*/ 59 h 86"/>
              <a:gd name="T14" fmla="*/ 24 w 85"/>
              <a:gd name="T15" fmla="*/ 85 h 86"/>
              <a:gd name="T16" fmla="*/ 39 w 85"/>
              <a:gd name="T17" fmla="*/ 42 h 86"/>
              <a:gd name="T18" fmla="*/ 81 w 85"/>
              <a:gd name="T19" fmla="*/ 23 h 86"/>
              <a:gd name="T20" fmla="*/ 81 w 85"/>
              <a:gd name="T21" fmla="*/ 35 h 86"/>
              <a:gd name="T22" fmla="*/ 81 w 85"/>
              <a:gd name="T23" fmla="*/ 35 h 86"/>
              <a:gd name="T24" fmla="*/ 48 w 85"/>
              <a:gd name="T25" fmla="*/ 51 h 86"/>
              <a:gd name="T26" fmla="*/ 36 w 85"/>
              <a:gd name="T27" fmla="*/ 85 h 86"/>
              <a:gd name="T28" fmla="*/ 24 w 85"/>
              <a:gd name="T29" fmla="*/ 85 h 86"/>
              <a:gd name="T30" fmla="*/ 49 w 85"/>
              <a:gd name="T31" fmla="*/ 7 h 86"/>
              <a:gd name="T32" fmla="*/ 80 w 85"/>
              <a:gd name="T33" fmla="*/ 0 h 86"/>
              <a:gd name="T34" fmla="*/ 80 w 85"/>
              <a:gd name="T35" fmla="*/ 0 h 86"/>
              <a:gd name="T36" fmla="*/ 80 w 85"/>
              <a:gd name="T37" fmla="*/ 12 h 86"/>
              <a:gd name="T38" fmla="*/ 31 w 85"/>
              <a:gd name="T39" fmla="*/ 34 h 86"/>
              <a:gd name="T40" fmla="*/ 12 w 85"/>
              <a:gd name="T41" fmla="*/ 86 h 86"/>
              <a:gd name="T42" fmla="*/ 0 w 85"/>
              <a:gd name="T43" fmla="*/ 86 h 86"/>
              <a:gd name="T44" fmla="*/ 5 w 85"/>
              <a:gd name="T45" fmla="*/ 55 h 86"/>
              <a:gd name="T46" fmla="*/ 22 w 85"/>
              <a:gd name="T47" fmla="*/ 26 h 86"/>
              <a:gd name="T48" fmla="*/ 49 w 85"/>
              <a:gd name="T49" fmla="*/ 7 h 86"/>
              <a:gd name="T50" fmla="*/ 75 w 85"/>
              <a:gd name="T51" fmla="*/ 83 h 86"/>
              <a:gd name="T52" fmla="*/ 83 w 85"/>
              <a:gd name="T53" fmla="*/ 83 h 86"/>
              <a:gd name="T54" fmla="*/ 83 w 85"/>
              <a:gd name="T55" fmla="*/ 74 h 86"/>
              <a:gd name="T56" fmla="*/ 74 w 85"/>
              <a:gd name="T57" fmla="*/ 75 h 86"/>
              <a:gd name="T58" fmla="*/ 75 w 85"/>
              <a:gd name="T5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6">
                <a:moveTo>
                  <a:pt x="57" y="59"/>
                </a:moveTo>
                <a:cubicBezTo>
                  <a:pt x="64" y="51"/>
                  <a:pt x="73" y="48"/>
                  <a:pt x="82" y="47"/>
                </a:cubicBezTo>
                <a:cubicBezTo>
                  <a:pt x="82" y="59"/>
                  <a:pt x="82" y="59"/>
                  <a:pt x="82" y="59"/>
                </a:cubicBezTo>
                <a:cubicBezTo>
                  <a:pt x="76" y="59"/>
                  <a:pt x="70" y="62"/>
                  <a:pt x="66" y="67"/>
                </a:cubicBezTo>
                <a:cubicBezTo>
                  <a:pt x="61" y="71"/>
                  <a:pt x="59" y="78"/>
                  <a:pt x="59" y="84"/>
                </a:cubicBezTo>
                <a:cubicBezTo>
                  <a:pt x="47" y="84"/>
                  <a:pt x="47" y="84"/>
                  <a:pt x="47" y="84"/>
                </a:cubicBezTo>
                <a:cubicBezTo>
                  <a:pt x="47" y="75"/>
                  <a:pt x="50" y="66"/>
                  <a:pt x="57" y="59"/>
                </a:cubicBezTo>
                <a:close/>
                <a:moveTo>
                  <a:pt x="24" y="85"/>
                </a:moveTo>
                <a:cubicBezTo>
                  <a:pt x="23" y="69"/>
                  <a:pt x="29" y="54"/>
                  <a:pt x="39" y="42"/>
                </a:cubicBezTo>
                <a:cubicBezTo>
                  <a:pt x="50" y="31"/>
                  <a:pt x="65" y="24"/>
                  <a:pt x="81" y="23"/>
                </a:cubicBezTo>
                <a:cubicBezTo>
                  <a:pt x="81" y="35"/>
                  <a:pt x="81" y="35"/>
                  <a:pt x="81" y="35"/>
                </a:cubicBezTo>
                <a:cubicBezTo>
                  <a:pt x="81" y="35"/>
                  <a:pt x="81" y="35"/>
                  <a:pt x="81" y="35"/>
                </a:cubicBezTo>
                <a:cubicBezTo>
                  <a:pt x="69" y="36"/>
                  <a:pt x="57" y="41"/>
                  <a:pt x="48" y="51"/>
                </a:cubicBezTo>
                <a:cubicBezTo>
                  <a:pt x="40" y="60"/>
                  <a:pt x="35" y="72"/>
                  <a:pt x="36" y="85"/>
                </a:cubicBezTo>
                <a:lnTo>
                  <a:pt x="24" y="85"/>
                </a:lnTo>
                <a:close/>
                <a:moveTo>
                  <a:pt x="49" y="7"/>
                </a:moveTo>
                <a:cubicBezTo>
                  <a:pt x="59" y="3"/>
                  <a:pt x="69" y="0"/>
                  <a:pt x="80" y="0"/>
                </a:cubicBezTo>
                <a:cubicBezTo>
                  <a:pt x="80" y="0"/>
                  <a:pt x="80" y="0"/>
                  <a:pt x="80" y="0"/>
                </a:cubicBezTo>
                <a:cubicBezTo>
                  <a:pt x="80" y="12"/>
                  <a:pt x="80" y="12"/>
                  <a:pt x="80" y="12"/>
                </a:cubicBezTo>
                <a:cubicBezTo>
                  <a:pt x="61" y="12"/>
                  <a:pt x="44" y="20"/>
                  <a:pt x="31" y="34"/>
                </a:cubicBezTo>
                <a:cubicBezTo>
                  <a:pt x="18" y="48"/>
                  <a:pt x="11" y="67"/>
                  <a:pt x="12" y="86"/>
                </a:cubicBezTo>
                <a:cubicBezTo>
                  <a:pt x="0" y="86"/>
                  <a:pt x="0" y="86"/>
                  <a:pt x="0" y="86"/>
                </a:cubicBezTo>
                <a:cubicBezTo>
                  <a:pt x="0" y="75"/>
                  <a:pt x="1" y="65"/>
                  <a:pt x="5" y="55"/>
                </a:cubicBezTo>
                <a:cubicBezTo>
                  <a:pt x="9" y="44"/>
                  <a:pt x="14" y="35"/>
                  <a:pt x="22" y="26"/>
                </a:cubicBezTo>
                <a:cubicBezTo>
                  <a:pt x="30" y="18"/>
                  <a:pt x="39" y="12"/>
                  <a:pt x="49" y="7"/>
                </a:cubicBezTo>
                <a:close/>
                <a:moveTo>
                  <a:pt x="75" y="83"/>
                </a:moveTo>
                <a:cubicBezTo>
                  <a:pt x="77" y="85"/>
                  <a:pt x="81" y="85"/>
                  <a:pt x="83" y="83"/>
                </a:cubicBezTo>
                <a:cubicBezTo>
                  <a:pt x="85" y="80"/>
                  <a:pt x="85" y="77"/>
                  <a:pt x="83" y="74"/>
                </a:cubicBezTo>
                <a:cubicBezTo>
                  <a:pt x="80" y="72"/>
                  <a:pt x="77" y="72"/>
                  <a:pt x="74" y="75"/>
                </a:cubicBezTo>
                <a:cubicBezTo>
                  <a:pt x="72" y="77"/>
                  <a:pt x="72" y="81"/>
                  <a:pt x="75" y="83"/>
                </a:cubicBezTo>
                <a:close/>
              </a:path>
            </a:pathLst>
          </a:custGeom>
          <a:solidFill>
            <a:schemeClr val="tx2"/>
          </a:solidFill>
          <a:ln>
            <a:noFill/>
          </a:ln>
        </p:spPr>
        <p:txBody>
          <a:bodyPr vert="horz" wrap="square" lIns="68580" tIns="34290" rIns="68580" bIns="34290" numCol="1" anchor="t" anchorCtr="0" compatLnSpc="1"/>
          <a:lstStyle/>
          <a:p>
            <a:endParaRPr lang="id-ID" sz="1350">
              <a:cs typeface="+mn-ea"/>
              <a:sym typeface="+mn-lt"/>
            </a:endParaRPr>
          </a:p>
        </p:txBody>
      </p:sp>
      <p:sp>
        <p:nvSpPr>
          <p:cNvPr id="234" name="Freeform 227"/>
          <p:cNvSpPr>
            <a:spLocks noEditPoints="1"/>
          </p:cNvSpPr>
          <p:nvPr/>
        </p:nvSpPr>
        <p:spPr bwMode="auto">
          <a:xfrm>
            <a:off x="8809789" y="3356873"/>
            <a:ext cx="173230" cy="170294"/>
          </a:xfrm>
          <a:custGeom>
            <a:avLst/>
            <a:gdLst>
              <a:gd name="T0" fmla="*/ 14 w 72"/>
              <a:gd name="T1" fmla="*/ 35 h 71"/>
              <a:gd name="T2" fmla="*/ 14 w 72"/>
              <a:gd name="T3" fmla="*/ 33 h 71"/>
              <a:gd name="T4" fmla="*/ 1 w 72"/>
              <a:gd name="T5" fmla="*/ 29 h 71"/>
              <a:gd name="T6" fmla="*/ 0 w 72"/>
              <a:gd name="T7" fmla="*/ 35 h 71"/>
              <a:gd name="T8" fmla="*/ 11 w 72"/>
              <a:gd name="T9" fmla="*/ 62 h 71"/>
              <a:gd name="T10" fmla="*/ 19 w 72"/>
              <a:gd name="T11" fmla="*/ 51 h 71"/>
              <a:gd name="T12" fmla="*/ 14 w 72"/>
              <a:gd name="T13" fmla="*/ 35 h 71"/>
              <a:gd name="T14" fmla="*/ 58 w 72"/>
              <a:gd name="T15" fmla="*/ 35 h 71"/>
              <a:gd name="T16" fmla="*/ 53 w 72"/>
              <a:gd name="T17" fmla="*/ 51 h 71"/>
              <a:gd name="T18" fmla="*/ 61 w 72"/>
              <a:gd name="T19" fmla="*/ 62 h 71"/>
              <a:gd name="T20" fmla="*/ 72 w 72"/>
              <a:gd name="T21" fmla="*/ 35 h 71"/>
              <a:gd name="T22" fmla="*/ 71 w 72"/>
              <a:gd name="T23" fmla="*/ 29 h 71"/>
              <a:gd name="T24" fmla="*/ 58 w 72"/>
              <a:gd name="T25" fmla="*/ 33 h 71"/>
              <a:gd name="T26" fmla="*/ 58 w 72"/>
              <a:gd name="T27" fmla="*/ 35 h 71"/>
              <a:gd name="T28" fmla="*/ 40 w 72"/>
              <a:gd name="T29" fmla="*/ 13 h 71"/>
              <a:gd name="T30" fmla="*/ 56 w 72"/>
              <a:gd name="T31" fmla="*/ 24 h 71"/>
              <a:gd name="T32" fmla="*/ 68 w 72"/>
              <a:gd name="T33" fmla="*/ 20 h 71"/>
              <a:gd name="T34" fmla="*/ 40 w 72"/>
              <a:gd name="T35" fmla="*/ 0 h 71"/>
              <a:gd name="T36" fmla="*/ 40 w 72"/>
              <a:gd name="T37" fmla="*/ 13 h 71"/>
              <a:gd name="T38" fmla="*/ 16 w 72"/>
              <a:gd name="T39" fmla="*/ 24 h 71"/>
              <a:gd name="T40" fmla="*/ 31 w 72"/>
              <a:gd name="T41" fmla="*/ 13 h 71"/>
              <a:gd name="T42" fmla="*/ 31 w 72"/>
              <a:gd name="T43" fmla="*/ 0 h 71"/>
              <a:gd name="T44" fmla="*/ 3 w 72"/>
              <a:gd name="T45" fmla="*/ 20 h 71"/>
              <a:gd name="T46" fmla="*/ 16 w 72"/>
              <a:gd name="T47" fmla="*/ 24 h 71"/>
              <a:gd name="T48" fmla="*/ 45 w 72"/>
              <a:gd name="T49" fmla="*/ 56 h 71"/>
              <a:gd name="T50" fmla="*/ 36 w 72"/>
              <a:gd name="T51" fmla="*/ 58 h 71"/>
              <a:gd name="T52" fmla="*/ 27 w 72"/>
              <a:gd name="T53" fmla="*/ 56 h 71"/>
              <a:gd name="T54" fmla="*/ 19 w 72"/>
              <a:gd name="T55" fmla="*/ 67 h 71"/>
              <a:gd name="T56" fmla="*/ 36 w 72"/>
              <a:gd name="T57" fmla="*/ 71 h 71"/>
              <a:gd name="T58" fmla="*/ 53 w 72"/>
              <a:gd name="T59" fmla="*/ 67 h 71"/>
              <a:gd name="T60" fmla="*/ 45 w 72"/>
              <a:gd name="T6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1">
                <a:moveTo>
                  <a:pt x="14" y="35"/>
                </a:moveTo>
                <a:cubicBezTo>
                  <a:pt x="14" y="35"/>
                  <a:pt x="14" y="34"/>
                  <a:pt x="14" y="33"/>
                </a:cubicBezTo>
                <a:cubicBezTo>
                  <a:pt x="1" y="29"/>
                  <a:pt x="1" y="29"/>
                  <a:pt x="1" y="29"/>
                </a:cubicBezTo>
                <a:cubicBezTo>
                  <a:pt x="0" y="31"/>
                  <a:pt x="0" y="33"/>
                  <a:pt x="0" y="35"/>
                </a:cubicBezTo>
                <a:cubicBezTo>
                  <a:pt x="0" y="46"/>
                  <a:pt x="4" y="55"/>
                  <a:pt x="11" y="62"/>
                </a:cubicBezTo>
                <a:cubicBezTo>
                  <a:pt x="19" y="51"/>
                  <a:pt x="19" y="51"/>
                  <a:pt x="19" y="51"/>
                </a:cubicBezTo>
                <a:cubicBezTo>
                  <a:pt x="16" y="47"/>
                  <a:pt x="14" y="41"/>
                  <a:pt x="14" y="35"/>
                </a:cubicBezTo>
                <a:close/>
                <a:moveTo>
                  <a:pt x="58" y="35"/>
                </a:moveTo>
                <a:cubicBezTo>
                  <a:pt x="58" y="41"/>
                  <a:pt x="56" y="47"/>
                  <a:pt x="53" y="51"/>
                </a:cubicBezTo>
                <a:cubicBezTo>
                  <a:pt x="61" y="62"/>
                  <a:pt x="61" y="62"/>
                  <a:pt x="61" y="62"/>
                </a:cubicBezTo>
                <a:cubicBezTo>
                  <a:pt x="68" y="55"/>
                  <a:pt x="72" y="46"/>
                  <a:pt x="72" y="35"/>
                </a:cubicBezTo>
                <a:cubicBezTo>
                  <a:pt x="72" y="33"/>
                  <a:pt x="72" y="31"/>
                  <a:pt x="71" y="29"/>
                </a:cubicBezTo>
                <a:cubicBezTo>
                  <a:pt x="58" y="33"/>
                  <a:pt x="58" y="33"/>
                  <a:pt x="58" y="33"/>
                </a:cubicBezTo>
                <a:cubicBezTo>
                  <a:pt x="58" y="34"/>
                  <a:pt x="58" y="35"/>
                  <a:pt x="58" y="35"/>
                </a:cubicBezTo>
                <a:close/>
                <a:moveTo>
                  <a:pt x="40" y="13"/>
                </a:moveTo>
                <a:cubicBezTo>
                  <a:pt x="47" y="15"/>
                  <a:pt x="52" y="19"/>
                  <a:pt x="56" y="24"/>
                </a:cubicBezTo>
                <a:cubicBezTo>
                  <a:pt x="68" y="20"/>
                  <a:pt x="68" y="20"/>
                  <a:pt x="68" y="20"/>
                </a:cubicBezTo>
                <a:cubicBezTo>
                  <a:pt x="63" y="9"/>
                  <a:pt x="53" y="1"/>
                  <a:pt x="40" y="0"/>
                </a:cubicBezTo>
                <a:lnTo>
                  <a:pt x="40" y="13"/>
                </a:lnTo>
                <a:close/>
                <a:moveTo>
                  <a:pt x="16" y="24"/>
                </a:moveTo>
                <a:cubicBezTo>
                  <a:pt x="20" y="19"/>
                  <a:pt x="25" y="15"/>
                  <a:pt x="31" y="13"/>
                </a:cubicBezTo>
                <a:cubicBezTo>
                  <a:pt x="31" y="0"/>
                  <a:pt x="31" y="0"/>
                  <a:pt x="31" y="0"/>
                </a:cubicBezTo>
                <a:cubicBezTo>
                  <a:pt x="19" y="1"/>
                  <a:pt x="9" y="9"/>
                  <a:pt x="3" y="20"/>
                </a:cubicBezTo>
                <a:lnTo>
                  <a:pt x="16" y="24"/>
                </a:lnTo>
                <a:close/>
                <a:moveTo>
                  <a:pt x="45" y="56"/>
                </a:moveTo>
                <a:cubicBezTo>
                  <a:pt x="42" y="57"/>
                  <a:pt x="39" y="58"/>
                  <a:pt x="36" y="58"/>
                </a:cubicBezTo>
                <a:cubicBezTo>
                  <a:pt x="33" y="58"/>
                  <a:pt x="30" y="57"/>
                  <a:pt x="27" y="56"/>
                </a:cubicBezTo>
                <a:cubicBezTo>
                  <a:pt x="19" y="67"/>
                  <a:pt x="19" y="67"/>
                  <a:pt x="19" y="67"/>
                </a:cubicBezTo>
                <a:cubicBezTo>
                  <a:pt x="24" y="70"/>
                  <a:pt x="30" y="71"/>
                  <a:pt x="36" y="71"/>
                </a:cubicBezTo>
                <a:cubicBezTo>
                  <a:pt x="42" y="71"/>
                  <a:pt x="48" y="70"/>
                  <a:pt x="53" y="67"/>
                </a:cubicBezTo>
                <a:lnTo>
                  <a:pt x="45" y="56"/>
                </a:lnTo>
                <a:close/>
              </a:path>
            </a:pathLst>
          </a:custGeom>
          <a:solidFill>
            <a:schemeClr val="accent2"/>
          </a:solidFill>
          <a:ln>
            <a:noFill/>
          </a:ln>
        </p:spPr>
        <p:txBody>
          <a:bodyPr vert="horz" wrap="square" lIns="68580" tIns="34290" rIns="68580" bIns="34290" numCol="1" anchor="t" anchorCtr="0" compatLnSpc="1"/>
          <a:lstStyle/>
          <a:p>
            <a:endParaRPr lang="id-ID" sz="1350">
              <a:cs typeface="+mn-ea"/>
              <a:sym typeface="+mn-lt"/>
            </a:endParaRPr>
          </a:p>
        </p:txBody>
      </p:sp>
      <p:sp>
        <p:nvSpPr>
          <p:cNvPr id="235" name="Freeform 229"/>
          <p:cNvSpPr>
            <a:spLocks noEditPoints="1"/>
          </p:cNvSpPr>
          <p:nvPr/>
        </p:nvSpPr>
        <p:spPr bwMode="auto">
          <a:xfrm>
            <a:off x="9279957" y="1627513"/>
            <a:ext cx="142401" cy="140933"/>
          </a:xfrm>
          <a:custGeom>
            <a:avLst/>
            <a:gdLst>
              <a:gd name="T0" fmla="*/ 30 w 59"/>
              <a:gd name="T1" fmla="*/ 0 h 59"/>
              <a:gd name="T2" fmla="*/ 0 w 59"/>
              <a:gd name="T3" fmla="*/ 29 h 59"/>
              <a:gd name="T4" fmla="*/ 30 w 59"/>
              <a:gd name="T5" fmla="*/ 59 h 59"/>
              <a:gd name="T6" fmla="*/ 59 w 59"/>
              <a:gd name="T7" fmla="*/ 29 h 59"/>
              <a:gd name="T8" fmla="*/ 30 w 59"/>
              <a:gd name="T9" fmla="*/ 0 h 59"/>
              <a:gd name="T10" fmla="*/ 47 w 59"/>
              <a:gd name="T11" fmla="*/ 25 h 59"/>
              <a:gd name="T12" fmla="*/ 31 w 59"/>
              <a:gd name="T13" fmla="*/ 47 h 59"/>
              <a:gd name="T14" fmla="*/ 24 w 59"/>
              <a:gd name="T15" fmla="*/ 44 h 59"/>
              <a:gd name="T16" fmla="*/ 18 w 59"/>
              <a:gd name="T17" fmla="*/ 27 h 59"/>
              <a:gd name="T18" fmla="*/ 14 w 59"/>
              <a:gd name="T19" fmla="*/ 28 h 59"/>
              <a:gd name="T20" fmla="*/ 12 w 59"/>
              <a:gd name="T21" fmla="*/ 26 h 59"/>
              <a:gd name="T22" fmla="*/ 23 w 59"/>
              <a:gd name="T23" fmla="*/ 18 h 59"/>
              <a:gd name="T24" fmla="*/ 29 w 59"/>
              <a:gd name="T25" fmla="*/ 30 h 59"/>
              <a:gd name="T26" fmla="*/ 32 w 59"/>
              <a:gd name="T27" fmla="*/ 37 h 59"/>
              <a:gd name="T28" fmla="*/ 36 w 59"/>
              <a:gd name="T29" fmla="*/ 31 h 59"/>
              <a:gd name="T30" fmla="*/ 32 w 59"/>
              <a:gd name="T31" fmla="*/ 26 h 59"/>
              <a:gd name="T32" fmla="*/ 47 w 59"/>
              <a:gd name="T33" fmla="*/ 2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59">
                <a:moveTo>
                  <a:pt x="30" y="0"/>
                </a:moveTo>
                <a:cubicBezTo>
                  <a:pt x="14" y="0"/>
                  <a:pt x="0" y="13"/>
                  <a:pt x="0" y="29"/>
                </a:cubicBezTo>
                <a:cubicBezTo>
                  <a:pt x="0" y="45"/>
                  <a:pt x="14" y="59"/>
                  <a:pt x="30" y="59"/>
                </a:cubicBezTo>
                <a:cubicBezTo>
                  <a:pt x="46" y="59"/>
                  <a:pt x="59" y="45"/>
                  <a:pt x="59" y="29"/>
                </a:cubicBezTo>
                <a:cubicBezTo>
                  <a:pt x="59" y="13"/>
                  <a:pt x="46" y="0"/>
                  <a:pt x="30" y="0"/>
                </a:cubicBezTo>
                <a:close/>
                <a:moveTo>
                  <a:pt x="47" y="25"/>
                </a:moveTo>
                <a:cubicBezTo>
                  <a:pt x="45" y="36"/>
                  <a:pt x="34" y="45"/>
                  <a:pt x="31" y="47"/>
                </a:cubicBezTo>
                <a:cubicBezTo>
                  <a:pt x="28" y="49"/>
                  <a:pt x="25" y="46"/>
                  <a:pt x="24" y="44"/>
                </a:cubicBezTo>
                <a:cubicBezTo>
                  <a:pt x="22" y="42"/>
                  <a:pt x="19" y="28"/>
                  <a:pt x="18" y="27"/>
                </a:cubicBezTo>
                <a:cubicBezTo>
                  <a:pt x="17" y="25"/>
                  <a:pt x="14" y="28"/>
                  <a:pt x="14" y="28"/>
                </a:cubicBezTo>
                <a:cubicBezTo>
                  <a:pt x="12" y="26"/>
                  <a:pt x="12" y="26"/>
                  <a:pt x="12" y="26"/>
                </a:cubicBezTo>
                <a:cubicBezTo>
                  <a:pt x="12" y="26"/>
                  <a:pt x="18" y="19"/>
                  <a:pt x="23" y="18"/>
                </a:cubicBezTo>
                <a:cubicBezTo>
                  <a:pt x="28" y="17"/>
                  <a:pt x="28" y="25"/>
                  <a:pt x="29" y="30"/>
                </a:cubicBezTo>
                <a:cubicBezTo>
                  <a:pt x="30" y="34"/>
                  <a:pt x="31" y="37"/>
                  <a:pt x="32" y="37"/>
                </a:cubicBezTo>
                <a:cubicBezTo>
                  <a:pt x="33" y="37"/>
                  <a:pt x="34" y="34"/>
                  <a:pt x="36" y="31"/>
                </a:cubicBezTo>
                <a:cubicBezTo>
                  <a:pt x="39" y="27"/>
                  <a:pt x="36" y="23"/>
                  <a:pt x="32" y="26"/>
                </a:cubicBezTo>
                <a:cubicBezTo>
                  <a:pt x="34" y="16"/>
                  <a:pt x="49" y="14"/>
                  <a:pt x="47" y="25"/>
                </a:cubicBezTo>
                <a:close/>
              </a:path>
            </a:pathLst>
          </a:custGeom>
          <a:solidFill>
            <a:schemeClr val="accent5"/>
          </a:solidFill>
          <a:ln>
            <a:noFill/>
          </a:ln>
        </p:spPr>
        <p:txBody>
          <a:bodyPr vert="horz" wrap="square" lIns="68580" tIns="34290" rIns="68580" bIns="34290" numCol="1" anchor="t" anchorCtr="0" compatLnSpc="1"/>
          <a:lstStyle/>
          <a:p>
            <a:endParaRPr lang="id-ID" sz="1350">
              <a:cs typeface="+mn-ea"/>
              <a:sym typeface="+mn-lt"/>
            </a:endParaRPr>
          </a:p>
        </p:txBody>
      </p:sp>
      <p:sp>
        <p:nvSpPr>
          <p:cNvPr id="240" name="Rectangle 169"/>
          <p:cNvSpPr/>
          <p:nvPr/>
        </p:nvSpPr>
        <p:spPr>
          <a:xfrm>
            <a:off x="0" y="6263005"/>
            <a:ext cx="12192000" cy="612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cs typeface="+mn-ea"/>
              <a:sym typeface="+mn-lt"/>
            </a:endParaRPr>
          </a:p>
        </p:txBody>
      </p:sp>
      <p:sp>
        <p:nvSpPr>
          <p:cNvPr id="250" name="文本框 249"/>
          <p:cNvSpPr txBox="1"/>
          <p:nvPr/>
        </p:nvSpPr>
        <p:spPr>
          <a:xfrm>
            <a:off x="358775" y="1158240"/>
            <a:ext cx="6225540" cy="4817745"/>
          </a:xfrm>
          <a:prstGeom prst="rect">
            <a:avLst/>
          </a:prstGeom>
          <a:noFill/>
        </p:spPr>
        <p:txBody>
          <a:bodyPr wrap="square" rtlCol="0">
            <a:spAutoFit/>
          </a:bodyPr>
          <a:lstStyle/>
          <a:p>
            <a:pPr algn="l" fontAlgn="auto">
              <a:lnSpc>
                <a:spcPct val="100000"/>
              </a:lnSpc>
            </a:pPr>
            <a:r>
              <a:rPr lang="en-US" altLang="zh-CN" sz="2400" b="1" dirty="0">
                <a:latin typeface="+mj-ea"/>
                <a:ea typeface="+mj-ea"/>
              </a:rPr>
              <a:t>  </a:t>
            </a:r>
            <a:r>
              <a:rPr lang="en-US" altLang="zh-CN" sz="3200" b="1" dirty="0">
                <a:latin typeface="+mj-ea"/>
                <a:ea typeface="+mj-ea"/>
              </a:rPr>
              <a:t> </a:t>
            </a:r>
            <a:r>
              <a:rPr lang="en-US" altLang="zh-CN" sz="3200" b="1" dirty="0">
                <a:latin typeface="Times New Roman" panose="02020603050405020304" charset="0"/>
                <a:ea typeface="+mj-ea"/>
              </a:rPr>
              <a:t> </a:t>
            </a:r>
            <a:r>
              <a:rPr lang="en-US" altLang="zh-CN" sz="3200" dirty="0">
                <a:latin typeface="Times New Roman" panose="02020603050405020304" charset="0"/>
                <a:ea typeface="+mj-ea"/>
              </a:rPr>
              <a:t>If you're Jarvis, a devoted friend of the human race, brainstorm what areas you want to be applied in to provide humans with a high-quality life, </a:t>
            </a:r>
            <a:r>
              <a:rPr lang="en-US" altLang="zh-CN" sz="3200" dirty="0">
                <a:latin typeface="Times New Roman" panose="02020603050405020304" charset="0"/>
                <a:ea typeface="+mj-ea"/>
              </a:rPr>
              <a:t>and then write a short paragraph to convince Zuckerberg.</a:t>
            </a:r>
            <a:endParaRPr lang="en-US" altLang="zh-CN" sz="3200" dirty="0">
              <a:latin typeface="Times New Roman" panose="02020603050405020304" charset="0"/>
              <a:ea typeface="+mj-ea"/>
            </a:endParaRPr>
          </a:p>
          <a:p>
            <a:pPr algn="l" fontAlgn="auto">
              <a:lnSpc>
                <a:spcPct val="120000"/>
              </a:lnSpc>
            </a:pPr>
            <a:r>
              <a:rPr lang="en-US" altLang="zh-CN" sz="3200" dirty="0">
                <a:latin typeface="Times New Roman" panose="02020603050405020304" charset="0"/>
                <a:ea typeface="+mj-ea"/>
              </a:rPr>
              <a:t>    1. Use </a:t>
            </a:r>
            <a:r>
              <a:rPr lang="en-US" altLang="zh-CN" sz="3200" b="1" dirty="0">
                <a:latin typeface="Times New Roman" panose="02020603050405020304" charset="0"/>
                <a:ea typeface="+mj-ea"/>
              </a:rPr>
              <a:t>personification (“I”)</a:t>
            </a:r>
            <a:endParaRPr lang="en-US" altLang="zh-CN" sz="3200" dirty="0">
              <a:latin typeface="Times New Roman" panose="02020603050405020304" charset="0"/>
              <a:ea typeface="+mj-ea"/>
            </a:endParaRPr>
          </a:p>
          <a:p>
            <a:pPr algn="l" fontAlgn="auto">
              <a:lnSpc>
                <a:spcPct val="120000"/>
              </a:lnSpc>
            </a:pPr>
            <a:r>
              <a:rPr lang="en-US" altLang="zh-CN" sz="3200" dirty="0">
                <a:latin typeface="Times New Roman" panose="02020603050405020304" charset="0"/>
                <a:ea typeface="+mj-ea"/>
              </a:rPr>
              <a:t>    2. Begin with</a:t>
            </a:r>
            <a:r>
              <a:rPr lang="en-US" altLang="zh-CN" sz="3200" b="1" dirty="0">
                <a:latin typeface="Times New Roman" panose="02020603050405020304" charset="0"/>
                <a:ea typeface="+mj-ea"/>
              </a:rPr>
              <a:t> a topic sentence;</a:t>
            </a:r>
            <a:endParaRPr lang="en-US" altLang="zh-CN" sz="3200" b="1" dirty="0">
              <a:latin typeface="Times New Roman" panose="02020603050405020304" charset="0"/>
              <a:ea typeface="+mj-ea"/>
            </a:endParaRPr>
          </a:p>
          <a:p>
            <a:pPr algn="l" fontAlgn="auto">
              <a:lnSpc>
                <a:spcPct val="120000"/>
              </a:lnSpc>
            </a:pPr>
            <a:r>
              <a:rPr lang="en-US" altLang="zh-CN" sz="3200" b="1" dirty="0">
                <a:latin typeface="Times New Roman" panose="02020603050405020304" charset="0"/>
                <a:ea typeface="+mj-ea"/>
              </a:rPr>
              <a:t>    </a:t>
            </a:r>
            <a:r>
              <a:rPr lang="en-US" altLang="zh-CN" sz="3200" dirty="0">
                <a:latin typeface="Times New Roman" panose="02020603050405020304" charset="0"/>
                <a:ea typeface="+mj-ea"/>
              </a:rPr>
              <a:t>3. Explain in </a:t>
            </a:r>
            <a:r>
              <a:rPr lang="en-US" altLang="zh-CN" sz="3200" b="1" dirty="0">
                <a:latin typeface="Times New Roman" panose="02020603050405020304" charset="0"/>
                <a:ea typeface="+mj-ea"/>
              </a:rPr>
              <a:t>supporting details.</a:t>
            </a:r>
            <a:endParaRPr lang="en-US" altLang="zh-CN" sz="3200" b="1" dirty="0">
              <a:latin typeface="Times New Roman" panose="02020603050405020304" charset="0"/>
              <a:ea typeface="+mj-ea"/>
            </a:endParaRPr>
          </a:p>
        </p:txBody>
      </p:sp>
      <p:sp>
        <p:nvSpPr>
          <p:cNvPr id="21" name="矩形 20"/>
          <p:cNvSpPr/>
          <p:nvPr/>
        </p:nvSpPr>
        <p:spPr>
          <a:xfrm>
            <a:off x="337185" y="201295"/>
            <a:ext cx="4212590"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Reading for Writing</a:t>
            </a:r>
            <a:endParaRPr lang="en-US" altLang="zh-CN" sz="3200" b="1">
              <a:solidFill>
                <a:schemeClr val="accent2">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250"/>
                                        <p:tgtEl>
                                          <p:spTgt spid="7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wipe(right)">
                                      <p:cBhvr>
                                        <p:cTn id="11" dur="500"/>
                                        <p:tgtEl>
                                          <p:spTgt spid="9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wipe(right)">
                                      <p:cBhvr>
                                        <p:cTn id="14" dur="500"/>
                                        <p:tgtEl>
                                          <p:spTgt spid="9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wipe(right)">
                                      <p:cBhvr>
                                        <p:cTn id="17" dur="500"/>
                                        <p:tgtEl>
                                          <p:spTgt spid="98"/>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right)">
                                      <p:cBhvr>
                                        <p:cTn id="20" dur="500"/>
                                        <p:tgtEl>
                                          <p:spTgt spid="99"/>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wipe(right)">
                                      <p:cBhvr>
                                        <p:cTn id="23" dur="500"/>
                                        <p:tgtEl>
                                          <p:spTgt spid="10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right)">
                                      <p:cBhvr>
                                        <p:cTn id="26" dur="500"/>
                                        <p:tgtEl>
                                          <p:spTgt spid="101"/>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wipe(right)">
                                      <p:cBhvr>
                                        <p:cTn id="29" dur="500"/>
                                        <p:tgtEl>
                                          <p:spTgt spid="102"/>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wipe(right)">
                                      <p:cBhvr>
                                        <p:cTn id="32" dur="500"/>
                                        <p:tgtEl>
                                          <p:spTgt spid="103"/>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animEffect transition="in" filter="wipe(right)">
                                      <p:cBhvr>
                                        <p:cTn id="35" dur="500"/>
                                        <p:tgtEl>
                                          <p:spTgt spid="104"/>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wipe(right)">
                                      <p:cBhvr>
                                        <p:cTn id="38" dur="500"/>
                                        <p:tgtEl>
                                          <p:spTgt spid="105"/>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06"/>
                                        </p:tgtEl>
                                        <p:attrNameLst>
                                          <p:attrName>style.visibility</p:attrName>
                                        </p:attrNameLst>
                                      </p:cBhvr>
                                      <p:to>
                                        <p:strVal val="visible"/>
                                      </p:to>
                                    </p:set>
                                    <p:animEffect transition="in" filter="wipe(right)">
                                      <p:cBhvr>
                                        <p:cTn id="41" dur="500"/>
                                        <p:tgtEl>
                                          <p:spTgt spid="106"/>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wipe(right)">
                                      <p:cBhvr>
                                        <p:cTn id="44" dur="500"/>
                                        <p:tgtEl>
                                          <p:spTgt spid="107"/>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wipe(right)">
                                      <p:cBhvr>
                                        <p:cTn id="47" dur="500"/>
                                        <p:tgtEl>
                                          <p:spTgt spid="108"/>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09"/>
                                        </p:tgtEl>
                                        <p:attrNameLst>
                                          <p:attrName>style.visibility</p:attrName>
                                        </p:attrNameLst>
                                      </p:cBhvr>
                                      <p:to>
                                        <p:strVal val="visible"/>
                                      </p:to>
                                    </p:set>
                                    <p:animEffect transition="in" filter="wipe(right)">
                                      <p:cBhvr>
                                        <p:cTn id="50" dur="500"/>
                                        <p:tgtEl>
                                          <p:spTgt spid="109"/>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10"/>
                                        </p:tgtEl>
                                        <p:attrNameLst>
                                          <p:attrName>style.visibility</p:attrName>
                                        </p:attrNameLst>
                                      </p:cBhvr>
                                      <p:to>
                                        <p:strVal val="visible"/>
                                      </p:to>
                                    </p:set>
                                    <p:animEffect transition="in" filter="wipe(right)">
                                      <p:cBhvr>
                                        <p:cTn id="53" dur="500"/>
                                        <p:tgtEl>
                                          <p:spTgt spid="110"/>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wipe(right)">
                                      <p:cBhvr>
                                        <p:cTn id="56" dur="500"/>
                                        <p:tgtEl>
                                          <p:spTgt spid="111"/>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wipe(right)">
                                      <p:cBhvr>
                                        <p:cTn id="59" dur="500"/>
                                        <p:tgtEl>
                                          <p:spTgt spid="112"/>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wipe(right)">
                                      <p:cBhvr>
                                        <p:cTn id="62" dur="500"/>
                                        <p:tgtEl>
                                          <p:spTgt spid="113"/>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114"/>
                                        </p:tgtEl>
                                        <p:attrNameLst>
                                          <p:attrName>style.visibility</p:attrName>
                                        </p:attrNameLst>
                                      </p:cBhvr>
                                      <p:to>
                                        <p:strVal val="visible"/>
                                      </p:to>
                                    </p:set>
                                    <p:animEffect transition="in" filter="wipe(right)">
                                      <p:cBhvr>
                                        <p:cTn id="65" dur="500"/>
                                        <p:tgtEl>
                                          <p:spTgt spid="114"/>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115"/>
                                        </p:tgtEl>
                                        <p:attrNameLst>
                                          <p:attrName>style.visibility</p:attrName>
                                        </p:attrNameLst>
                                      </p:cBhvr>
                                      <p:to>
                                        <p:strVal val="visible"/>
                                      </p:to>
                                    </p:set>
                                    <p:animEffect transition="in" filter="wipe(right)">
                                      <p:cBhvr>
                                        <p:cTn id="68" dur="500"/>
                                        <p:tgtEl>
                                          <p:spTgt spid="115"/>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116"/>
                                        </p:tgtEl>
                                        <p:attrNameLst>
                                          <p:attrName>style.visibility</p:attrName>
                                        </p:attrNameLst>
                                      </p:cBhvr>
                                      <p:to>
                                        <p:strVal val="visible"/>
                                      </p:to>
                                    </p:set>
                                    <p:animEffect transition="in" filter="wipe(right)">
                                      <p:cBhvr>
                                        <p:cTn id="71" dur="500"/>
                                        <p:tgtEl>
                                          <p:spTgt spid="116"/>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17"/>
                                        </p:tgtEl>
                                        <p:attrNameLst>
                                          <p:attrName>style.visibility</p:attrName>
                                        </p:attrNameLst>
                                      </p:cBhvr>
                                      <p:to>
                                        <p:strVal val="visible"/>
                                      </p:to>
                                    </p:set>
                                    <p:animEffect transition="in" filter="wipe(right)">
                                      <p:cBhvr>
                                        <p:cTn id="74" dur="500"/>
                                        <p:tgtEl>
                                          <p:spTgt spid="117"/>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118"/>
                                        </p:tgtEl>
                                        <p:attrNameLst>
                                          <p:attrName>style.visibility</p:attrName>
                                        </p:attrNameLst>
                                      </p:cBhvr>
                                      <p:to>
                                        <p:strVal val="visible"/>
                                      </p:to>
                                    </p:set>
                                    <p:animEffect transition="in" filter="wipe(right)">
                                      <p:cBhvr>
                                        <p:cTn id="77" dur="500"/>
                                        <p:tgtEl>
                                          <p:spTgt spid="118"/>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right)">
                                      <p:cBhvr>
                                        <p:cTn id="80" dur="500"/>
                                        <p:tgtEl>
                                          <p:spTgt spid="119"/>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120"/>
                                        </p:tgtEl>
                                        <p:attrNameLst>
                                          <p:attrName>style.visibility</p:attrName>
                                        </p:attrNameLst>
                                      </p:cBhvr>
                                      <p:to>
                                        <p:strVal val="visible"/>
                                      </p:to>
                                    </p:set>
                                    <p:animEffect transition="in" filter="wipe(right)">
                                      <p:cBhvr>
                                        <p:cTn id="83" dur="500"/>
                                        <p:tgtEl>
                                          <p:spTgt spid="120"/>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121"/>
                                        </p:tgtEl>
                                        <p:attrNameLst>
                                          <p:attrName>style.visibility</p:attrName>
                                        </p:attrNameLst>
                                      </p:cBhvr>
                                      <p:to>
                                        <p:strVal val="visible"/>
                                      </p:to>
                                    </p:set>
                                    <p:animEffect transition="in" filter="wipe(right)">
                                      <p:cBhvr>
                                        <p:cTn id="86" dur="500"/>
                                        <p:tgtEl>
                                          <p:spTgt spid="121"/>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122"/>
                                        </p:tgtEl>
                                        <p:attrNameLst>
                                          <p:attrName>style.visibility</p:attrName>
                                        </p:attrNameLst>
                                      </p:cBhvr>
                                      <p:to>
                                        <p:strVal val="visible"/>
                                      </p:to>
                                    </p:set>
                                    <p:animEffect transition="in" filter="wipe(right)">
                                      <p:cBhvr>
                                        <p:cTn id="89" dur="500"/>
                                        <p:tgtEl>
                                          <p:spTgt spid="122"/>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wipe(right)">
                                      <p:cBhvr>
                                        <p:cTn id="92" dur="500"/>
                                        <p:tgtEl>
                                          <p:spTgt spid="123"/>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124"/>
                                        </p:tgtEl>
                                        <p:attrNameLst>
                                          <p:attrName>style.visibility</p:attrName>
                                        </p:attrNameLst>
                                      </p:cBhvr>
                                      <p:to>
                                        <p:strVal val="visible"/>
                                      </p:to>
                                    </p:set>
                                    <p:animEffect transition="in" filter="wipe(right)">
                                      <p:cBhvr>
                                        <p:cTn id="95" dur="500"/>
                                        <p:tgtEl>
                                          <p:spTgt spid="124"/>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125"/>
                                        </p:tgtEl>
                                        <p:attrNameLst>
                                          <p:attrName>style.visibility</p:attrName>
                                        </p:attrNameLst>
                                      </p:cBhvr>
                                      <p:to>
                                        <p:strVal val="visible"/>
                                      </p:to>
                                    </p:set>
                                    <p:animEffect transition="in" filter="wipe(right)">
                                      <p:cBhvr>
                                        <p:cTn id="98" dur="500"/>
                                        <p:tgtEl>
                                          <p:spTgt spid="125"/>
                                        </p:tgtEl>
                                      </p:cBhvr>
                                    </p:animEffect>
                                  </p:childTnLst>
                                </p:cTn>
                              </p:par>
                              <p:par>
                                <p:cTn id="99" presetID="22" presetClass="entr" presetSubtype="2" fill="hold" grpId="0" nodeType="withEffect">
                                  <p:stCondLst>
                                    <p:cond delay="0"/>
                                  </p:stCondLst>
                                  <p:childTnLst>
                                    <p:set>
                                      <p:cBhvr>
                                        <p:cTn id="100" dur="1" fill="hold">
                                          <p:stCondLst>
                                            <p:cond delay="0"/>
                                          </p:stCondLst>
                                        </p:cTn>
                                        <p:tgtEl>
                                          <p:spTgt spid="126"/>
                                        </p:tgtEl>
                                        <p:attrNameLst>
                                          <p:attrName>style.visibility</p:attrName>
                                        </p:attrNameLst>
                                      </p:cBhvr>
                                      <p:to>
                                        <p:strVal val="visible"/>
                                      </p:to>
                                    </p:set>
                                    <p:animEffect transition="in" filter="wipe(right)">
                                      <p:cBhvr>
                                        <p:cTn id="101" dur="500"/>
                                        <p:tgtEl>
                                          <p:spTgt spid="126"/>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127"/>
                                        </p:tgtEl>
                                        <p:attrNameLst>
                                          <p:attrName>style.visibility</p:attrName>
                                        </p:attrNameLst>
                                      </p:cBhvr>
                                      <p:to>
                                        <p:strVal val="visible"/>
                                      </p:to>
                                    </p:set>
                                    <p:animEffect transition="in" filter="wipe(right)">
                                      <p:cBhvr>
                                        <p:cTn id="104" dur="500"/>
                                        <p:tgtEl>
                                          <p:spTgt spid="127"/>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128"/>
                                        </p:tgtEl>
                                        <p:attrNameLst>
                                          <p:attrName>style.visibility</p:attrName>
                                        </p:attrNameLst>
                                      </p:cBhvr>
                                      <p:to>
                                        <p:strVal val="visible"/>
                                      </p:to>
                                    </p:set>
                                    <p:animEffect transition="in" filter="wipe(right)">
                                      <p:cBhvr>
                                        <p:cTn id="107" dur="500"/>
                                        <p:tgtEl>
                                          <p:spTgt spid="128"/>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29"/>
                                        </p:tgtEl>
                                        <p:attrNameLst>
                                          <p:attrName>style.visibility</p:attrName>
                                        </p:attrNameLst>
                                      </p:cBhvr>
                                      <p:to>
                                        <p:strVal val="visible"/>
                                      </p:to>
                                    </p:set>
                                    <p:animEffect transition="in" filter="wipe(right)">
                                      <p:cBhvr>
                                        <p:cTn id="110" dur="500"/>
                                        <p:tgtEl>
                                          <p:spTgt spid="129"/>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130"/>
                                        </p:tgtEl>
                                        <p:attrNameLst>
                                          <p:attrName>style.visibility</p:attrName>
                                        </p:attrNameLst>
                                      </p:cBhvr>
                                      <p:to>
                                        <p:strVal val="visible"/>
                                      </p:to>
                                    </p:set>
                                    <p:animEffect transition="in" filter="wipe(right)">
                                      <p:cBhvr>
                                        <p:cTn id="113" dur="500"/>
                                        <p:tgtEl>
                                          <p:spTgt spid="130"/>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31"/>
                                        </p:tgtEl>
                                        <p:attrNameLst>
                                          <p:attrName>style.visibility</p:attrName>
                                        </p:attrNameLst>
                                      </p:cBhvr>
                                      <p:to>
                                        <p:strVal val="visible"/>
                                      </p:to>
                                    </p:set>
                                    <p:animEffect transition="in" filter="wipe(right)">
                                      <p:cBhvr>
                                        <p:cTn id="116" dur="500"/>
                                        <p:tgtEl>
                                          <p:spTgt spid="131"/>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132"/>
                                        </p:tgtEl>
                                        <p:attrNameLst>
                                          <p:attrName>style.visibility</p:attrName>
                                        </p:attrNameLst>
                                      </p:cBhvr>
                                      <p:to>
                                        <p:strVal val="visible"/>
                                      </p:to>
                                    </p:set>
                                    <p:animEffect transition="in" filter="wipe(right)">
                                      <p:cBhvr>
                                        <p:cTn id="119" dur="500"/>
                                        <p:tgtEl>
                                          <p:spTgt spid="132"/>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133"/>
                                        </p:tgtEl>
                                        <p:attrNameLst>
                                          <p:attrName>style.visibility</p:attrName>
                                        </p:attrNameLst>
                                      </p:cBhvr>
                                      <p:to>
                                        <p:strVal val="visible"/>
                                      </p:to>
                                    </p:set>
                                    <p:animEffect transition="in" filter="wipe(right)">
                                      <p:cBhvr>
                                        <p:cTn id="122" dur="500"/>
                                        <p:tgtEl>
                                          <p:spTgt spid="133"/>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134"/>
                                        </p:tgtEl>
                                        <p:attrNameLst>
                                          <p:attrName>style.visibility</p:attrName>
                                        </p:attrNameLst>
                                      </p:cBhvr>
                                      <p:to>
                                        <p:strVal val="visible"/>
                                      </p:to>
                                    </p:set>
                                    <p:animEffect transition="in" filter="wipe(right)">
                                      <p:cBhvr>
                                        <p:cTn id="125" dur="500"/>
                                        <p:tgtEl>
                                          <p:spTgt spid="134"/>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135"/>
                                        </p:tgtEl>
                                        <p:attrNameLst>
                                          <p:attrName>style.visibility</p:attrName>
                                        </p:attrNameLst>
                                      </p:cBhvr>
                                      <p:to>
                                        <p:strVal val="visible"/>
                                      </p:to>
                                    </p:set>
                                    <p:animEffect transition="in" filter="wipe(right)">
                                      <p:cBhvr>
                                        <p:cTn id="128" dur="500"/>
                                        <p:tgtEl>
                                          <p:spTgt spid="135"/>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136"/>
                                        </p:tgtEl>
                                        <p:attrNameLst>
                                          <p:attrName>style.visibility</p:attrName>
                                        </p:attrNameLst>
                                      </p:cBhvr>
                                      <p:to>
                                        <p:strVal val="visible"/>
                                      </p:to>
                                    </p:set>
                                    <p:animEffect transition="in" filter="wipe(right)">
                                      <p:cBhvr>
                                        <p:cTn id="131" dur="500"/>
                                        <p:tgtEl>
                                          <p:spTgt spid="136"/>
                                        </p:tgtEl>
                                      </p:cBhvr>
                                    </p:animEffect>
                                  </p:childTnLst>
                                </p:cTn>
                              </p:par>
                              <p:par>
                                <p:cTn id="132" presetID="22" presetClass="entr" presetSubtype="2" fill="hold" grpId="0" nodeType="withEffect">
                                  <p:stCondLst>
                                    <p:cond delay="0"/>
                                  </p:stCondLst>
                                  <p:childTnLst>
                                    <p:set>
                                      <p:cBhvr>
                                        <p:cTn id="133" dur="1" fill="hold">
                                          <p:stCondLst>
                                            <p:cond delay="0"/>
                                          </p:stCondLst>
                                        </p:cTn>
                                        <p:tgtEl>
                                          <p:spTgt spid="137"/>
                                        </p:tgtEl>
                                        <p:attrNameLst>
                                          <p:attrName>style.visibility</p:attrName>
                                        </p:attrNameLst>
                                      </p:cBhvr>
                                      <p:to>
                                        <p:strVal val="visible"/>
                                      </p:to>
                                    </p:set>
                                    <p:animEffect transition="in" filter="wipe(right)">
                                      <p:cBhvr>
                                        <p:cTn id="134" dur="500"/>
                                        <p:tgtEl>
                                          <p:spTgt spid="137"/>
                                        </p:tgtEl>
                                      </p:cBhvr>
                                    </p:animEffect>
                                  </p:childTnLst>
                                </p:cTn>
                              </p:par>
                              <p:par>
                                <p:cTn id="135" presetID="22" presetClass="entr" presetSubtype="2" fill="hold" grpId="0" nodeType="withEffect">
                                  <p:stCondLst>
                                    <p:cond delay="0"/>
                                  </p:stCondLst>
                                  <p:childTnLst>
                                    <p:set>
                                      <p:cBhvr>
                                        <p:cTn id="136" dur="1" fill="hold">
                                          <p:stCondLst>
                                            <p:cond delay="0"/>
                                          </p:stCondLst>
                                        </p:cTn>
                                        <p:tgtEl>
                                          <p:spTgt spid="138"/>
                                        </p:tgtEl>
                                        <p:attrNameLst>
                                          <p:attrName>style.visibility</p:attrName>
                                        </p:attrNameLst>
                                      </p:cBhvr>
                                      <p:to>
                                        <p:strVal val="visible"/>
                                      </p:to>
                                    </p:set>
                                    <p:animEffect transition="in" filter="wipe(right)">
                                      <p:cBhvr>
                                        <p:cTn id="137" dur="500"/>
                                        <p:tgtEl>
                                          <p:spTgt spid="138"/>
                                        </p:tgtEl>
                                      </p:cBhvr>
                                    </p:animEffect>
                                  </p:childTnLst>
                                </p:cTn>
                              </p:par>
                              <p:par>
                                <p:cTn id="138" presetID="22" presetClass="entr" presetSubtype="2" fill="hold" grpId="0" nodeType="withEffect">
                                  <p:stCondLst>
                                    <p:cond delay="0"/>
                                  </p:stCondLst>
                                  <p:childTnLst>
                                    <p:set>
                                      <p:cBhvr>
                                        <p:cTn id="139" dur="1" fill="hold">
                                          <p:stCondLst>
                                            <p:cond delay="0"/>
                                          </p:stCondLst>
                                        </p:cTn>
                                        <p:tgtEl>
                                          <p:spTgt spid="139"/>
                                        </p:tgtEl>
                                        <p:attrNameLst>
                                          <p:attrName>style.visibility</p:attrName>
                                        </p:attrNameLst>
                                      </p:cBhvr>
                                      <p:to>
                                        <p:strVal val="visible"/>
                                      </p:to>
                                    </p:set>
                                    <p:animEffect transition="in" filter="wipe(right)">
                                      <p:cBhvr>
                                        <p:cTn id="140" dur="500"/>
                                        <p:tgtEl>
                                          <p:spTgt spid="139"/>
                                        </p:tgtEl>
                                      </p:cBhvr>
                                    </p:animEffect>
                                  </p:childTnLst>
                                </p:cTn>
                              </p:par>
                              <p:par>
                                <p:cTn id="141" presetID="22" presetClass="entr" presetSubtype="2" fill="hold" grpId="0" nodeType="withEffect">
                                  <p:stCondLst>
                                    <p:cond delay="0"/>
                                  </p:stCondLst>
                                  <p:childTnLst>
                                    <p:set>
                                      <p:cBhvr>
                                        <p:cTn id="142" dur="1" fill="hold">
                                          <p:stCondLst>
                                            <p:cond delay="0"/>
                                          </p:stCondLst>
                                        </p:cTn>
                                        <p:tgtEl>
                                          <p:spTgt spid="140"/>
                                        </p:tgtEl>
                                        <p:attrNameLst>
                                          <p:attrName>style.visibility</p:attrName>
                                        </p:attrNameLst>
                                      </p:cBhvr>
                                      <p:to>
                                        <p:strVal val="visible"/>
                                      </p:to>
                                    </p:set>
                                    <p:animEffect transition="in" filter="wipe(right)">
                                      <p:cBhvr>
                                        <p:cTn id="143" dur="500"/>
                                        <p:tgtEl>
                                          <p:spTgt spid="140"/>
                                        </p:tgtEl>
                                      </p:cBhvr>
                                    </p:animEffect>
                                  </p:childTnLst>
                                </p:cTn>
                              </p:par>
                              <p:par>
                                <p:cTn id="144" presetID="22" presetClass="entr" presetSubtype="2" fill="hold" grpId="0" nodeType="withEffect">
                                  <p:stCondLst>
                                    <p:cond delay="0"/>
                                  </p:stCondLst>
                                  <p:childTnLst>
                                    <p:set>
                                      <p:cBhvr>
                                        <p:cTn id="145" dur="1" fill="hold">
                                          <p:stCondLst>
                                            <p:cond delay="0"/>
                                          </p:stCondLst>
                                        </p:cTn>
                                        <p:tgtEl>
                                          <p:spTgt spid="141"/>
                                        </p:tgtEl>
                                        <p:attrNameLst>
                                          <p:attrName>style.visibility</p:attrName>
                                        </p:attrNameLst>
                                      </p:cBhvr>
                                      <p:to>
                                        <p:strVal val="visible"/>
                                      </p:to>
                                    </p:set>
                                    <p:animEffect transition="in" filter="wipe(right)">
                                      <p:cBhvr>
                                        <p:cTn id="146" dur="500"/>
                                        <p:tgtEl>
                                          <p:spTgt spid="141"/>
                                        </p:tgtEl>
                                      </p:cBhvr>
                                    </p:animEffect>
                                  </p:childTnLst>
                                </p:cTn>
                              </p:par>
                              <p:par>
                                <p:cTn id="147" presetID="22" presetClass="entr" presetSubtype="2" fill="hold" grpId="0" nodeType="withEffect">
                                  <p:stCondLst>
                                    <p:cond delay="0"/>
                                  </p:stCondLst>
                                  <p:childTnLst>
                                    <p:set>
                                      <p:cBhvr>
                                        <p:cTn id="148" dur="1" fill="hold">
                                          <p:stCondLst>
                                            <p:cond delay="0"/>
                                          </p:stCondLst>
                                        </p:cTn>
                                        <p:tgtEl>
                                          <p:spTgt spid="142"/>
                                        </p:tgtEl>
                                        <p:attrNameLst>
                                          <p:attrName>style.visibility</p:attrName>
                                        </p:attrNameLst>
                                      </p:cBhvr>
                                      <p:to>
                                        <p:strVal val="visible"/>
                                      </p:to>
                                    </p:set>
                                    <p:animEffect transition="in" filter="wipe(right)">
                                      <p:cBhvr>
                                        <p:cTn id="149" dur="500"/>
                                        <p:tgtEl>
                                          <p:spTgt spid="142"/>
                                        </p:tgtEl>
                                      </p:cBhvr>
                                    </p:animEffect>
                                  </p:childTnLst>
                                </p:cTn>
                              </p:par>
                              <p:par>
                                <p:cTn id="150" presetID="22" presetClass="entr" presetSubtype="2" fill="hold" grpId="0" nodeType="withEffect">
                                  <p:stCondLst>
                                    <p:cond delay="0"/>
                                  </p:stCondLst>
                                  <p:childTnLst>
                                    <p:set>
                                      <p:cBhvr>
                                        <p:cTn id="151" dur="1" fill="hold">
                                          <p:stCondLst>
                                            <p:cond delay="0"/>
                                          </p:stCondLst>
                                        </p:cTn>
                                        <p:tgtEl>
                                          <p:spTgt spid="143"/>
                                        </p:tgtEl>
                                        <p:attrNameLst>
                                          <p:attrName>style.visibility</p:attrName>
                                        </p:attrNameLst>
                                      </p:cBhvr>
                                      <p:to>
                                        <p:strVal val="visible"/>
                                      </p:to>
                                    </p:set>
                                    <p:animEffect transition="in" filter="wipe(right)">
                                      <p:cBhvr>
                                        <p:cTn id="152" dur="500"/>
                                        <p:tgtEl>
                                          <p:spTgt spid="143"/>
                                        </p:tgtEl>
                                      </p:cBhvr>
                                    </p:animEffect>
                                  </p:childTnLst>
                                </p:cTn>
                              </p:par>
                              <p:par>
                                <p:cTn id="153" presetID="22" presetClass="entr" presetSubtype="2" fill="hold" grpId="0" nodeType="withEffect">
                                  <p:stCondLst>
                                    <p:cond delay="0"/>
                                  </p:stCondLst>
                                  <p:childTnLst>
                                    <p:set>
                                      <p:cBhvr>
                                        <p:cTn id="154" dur="1" fill="hold">
                                          <p:stCondLst>
                                            <p:cond delay="0"/>
                                          </p:stCondLst>
                                        </p:cTn>
                                        <p:tgtEl>
                                          <p:spTgt spid="144"/>
                                        </p:tgtEl>
                                        <p:attrNameLst>
                                          <p:attrName>style.visibility</p:attrName>
                                        </p:attrNameLst>
                                      </p:cBhvr>
                                      <p:to>
                                        <p:strVal val="visible"/>
                                      </p:to>
                                    </p:set>
                                    <p:animEffect transition="in" filter="wipe(right)">
                                      <p:cBhvr>
                                        <p:cTn id="155" dur="500"/>
                                        <p:tgtEl>
                                          <p:spTgt spid="144"/>
                                        </p:tgtEl>
                                      </p:cBhvr>
                                    </p:animEffect>
                                  </p:childTnLst>
                                </p:cTn>
                              </p:par>
                              <p:par>
                                <p:cTn id="156" presetID="22" presetClass="entr" presetSubtype="2" fill="hold" grpId="0" nodeType="withEffect">
                                  <p:stCondLst>
                                    <p:cond delay="0"/>
                                  </p:stCondLst>
                                  <p:childTnLst>
                                    <p:set>
                                      <p:cBhvr>
                                        <p:cTn id="157" dur="1" fill="hold">
                                          <p:stCondLst>
                                            <p:cond delay="0"/>
                                          </p:stCondLst>
                                        </p:cTn>
                                        <p:tgtEl>
                                          <p:spTgt spid="145"/>
                                        </p:tgtEl>
                                        <p:attrNameLst>
                                          <p:attrName>style.visibility</p:attrName>
                                        </p:attrNameLst>
                                      </p:cBhvr>
                                      <p:to>
                                        <p:strVal val="visible"/>
                                      </p:to>
                                    </p:set>
                                    <p:animEffect transition="in" filter="wipe(right)">
                                      <p:cBhvr>
                                        <p:cTn id="158" dur="500"/>
                                        <p:tgtEl>
                                          <p:spTgt spid="145"/>
                                        </p:tgtEl>
                                      </p:cBhvr>
                                    </p:animEffect>
                                  </p:childTnLst>
                                </p:cTn>
                              </p:par>
                              <p:par>
                                <p:cTn id="159" presetID="22" presetClass="entr" presetSubtype="2" fill="hold" grpId="0" nodeType="withEffect">
                                  <p:stCondLst>
                                    <p:cond delay="0"/>
                                  </p:stCondLst>
                                  <p:childTnLst>
                                    <p:set>
                                      <p:cBhvr>
                                        <p:cTn id="160" dur="1" fill="hold">
                                          <p:stCondLst>
                                            <p:cond delay="0"/>
                                          </p:stCondLst>
                                        </p:cTn>
                                        <p:tgtEl>
                                          <p:spTgt spid="146"/>
                                        </p:tgtEl>
                                        <p:attrNameLst>
                                          <p:attrName>style.visibility</p:attrName>
                                        </p:attrNameLst>
                                      </p:cBhvr>
                                      <p:to>
                                        <p:strVal val="visible"/>
                                      </p:to>
                                    </p:set>
                                    <p:animEffect transition="in" filter="wipe(right)">
                                      <p:cBhvr>
                                        <p:cTn id="161" dur="500"/>
                                        <p:tgtEl>
                                          <p:spTgt spid="146"/>
                                        </p:tgtEl>
                                      </p:cBhvr>
                                    </p:animEffect>
                                  </p:childTnLst>
                                </p:cTn>
                              </p:par>
                              <p:par>
                                <p:cTn id="162" presetID="22" presetClass="entr" presetSubtype="2" fill="hold" grpId="0" nodeType="withEffect">
                                  <p:stCondLst>
                                    <p:cond delay="0"/>
                                  </p:stCondLst>
                                  <p:childTnLst>
                                    <p:set>
                                      <p:cBhvr>
                                        <p:cTn id="163" dur="1" fill="hold">
                                          <p:stCondLst>
                                            <p:cond delay="0"/>
                                          </p:stCondLst>
                                        </p:cTn>
                                        <p:tgtEl>
                                          <p:spTgt spid="147"/>
                                        </p:tgtEl>
                                        <p:attrNameLst>
                                          <p:attrName>style.visibility</p:attrName>
                                        </p:attrNameLst>
                                      </p:cBhvr>
                                      <p:to>
                                        <p:strVal val="visible"/>
                                      </p:to>
                                    </p:set>
                                    <p:animEffect transition="in" filter="wipe(right)">
                                      <p:cBhvr>
                                        <p:cTn id="164" dur="500"/>
                                        <p:tgtEl>
                                          <p:spTgt spid="147"/>
                                        </p:tgtEl>
                                      </p:cBhvr>
                                    </p:animEffect>
                                  </p:childTnLst>
                                </p:cTn>
                              </p:par>
                              <p:par>
                                <p:cTn id="165" presetID="22" presetClass="entr" presetSubtype="2" fill="hold" grpId="0" nodeType="withEffect">
                                  <p:stCondLst>
                                    <p:cond delay="0"/>
                                  </p:stCondLst>
                                  <p:childTnLst>
                                    <p:set>
                                      <p:cBhvr>
                                        <p:cTn id="166" dur="1" fill="hold">
                                          <p:stCondLst>
                                            <p:cond delay="0"/>
                                          </p:stCondLst>
                                        </p:cTn>
                                        <p:tgtEl>
                                          <p:spTgt spid="148"/>
                                        </p:tgtEl>
                                        <p:attrNameLst>
                                          <p:attrName>style.visibility</p:attrName>
                                        </p:attrNameLst>
                                      </p:cBhvr>
                                      <p:to>
                                        <p:strVal val="visible"/>
                                      </p:to>
                                    </p:set>
                                    <p:animEffect transition="in" filter="wipe(right)">
                                      <p:cBhvr>
                                        <p:cTn id="167" dur="500"/>
                                        <p:tgtEl>
                                          <p:spTgt spid="148"/>
                                        </p:tgtEl>
                                      </p:cBhvr>
                                    </p:animEffect>
                                  </p:childTnLst>
                                </p:cTn>
                              </p:par>
                              <p:par>
                                <p:cTn id="168" presetID="22" presetClass="entr" presetSubtype="2" fill="hold" grpId="0" nodeType="withEffect">
                                  <p:stCondLst>
                                    <p:cond delay="0"/>
                                  </p:stCondLst>
                                  <p:childTnLst>
                                    <p:set>
                                      <p:cBhvr>
                                        <p:cTn id="169" dur="1" fill="hold">
                                          <p:stCondLst>
                                            <p:cond delay="0"/>
                                          </p:stCondLst>
                                        </p:cTn>
                                        <p:tgtEl>
                                          <p:spTgt spid="149"/>
                                        </p:tgtEl>
                                        <p:attrNameLst>
                                          <p:attrName>style.visibility</p:attrName>
                                        </p:attrNameLst>
                                      </p:cBhvr>
                                      <p:to>
                                        <p:strVal val="visible"/>
                                      </p:to>
                                    </p:set>
                                    <p:animEffect transition="in" filter="wipe(right)">
                                      <p:cBhvr>
                                        <p:cTn id="170" dur="500"/>
                                        <p:tgtEl>
                                          <p:spTgt spid="149"/>
                                        </p:tgtEl>
                                      </p:cBhvr>
                                    </p:animEffect>
                                  </p:childTnLst>
                                </p:cTn>
                              </p:par>
                              <p:par>
                                <p:cTn id="171" presetID="22" presetClass="entr" presetSubtype="2" fill="hold" grpId="0" nodeType="withEffect">
                                  <p:stCondLst>
                                    <p:cond delay="0"/>
                                  </p:stCondLst>
                                  <p:childTnLst>
                                    <p:set>
                                      <p:cBhvr>
                                        <p:cTn id="172" dur="1" fill="hold">
                                          <p:stCondLst>
                                            <p:cond delay="0"/>
                                          </p:stCondLst>
                                        </p:cTn>
                                        <p:tgtEl>
                                          <p:spTgt spid="150"/>
                                        </p:tgtEl>
                                        <p:attrNameLst>
                                          <p:attrName>style.visibility</p:attrName>
                                        </p:attrNameLst>
                                      </p:cBhvr>
                                      <p:to>
                                        <p:strVal val="visible"/>
                                      </p:to>
                                    </p:set>
                                    <p:animEffect transition="in" filter="wipe(right)">
                                      <p:cBhvr>
                                        <p:cTn id="173" dur="500"/>
                                        <p:tgtEl>
                                          <p:spTgt spid="150"/>
                                        </p:tgtEl>
                                      </p:cBhvr>
                                    </p:animEffect>
                                  </p:childTnLst>
                                </p:cTn>
                              </p:par>
                              <p:par>
                                <p:cTn id="174" presetID="22" presetClass="entr" presetSubtype="2" fill="hold" grpId="0" nodeType="withEffect">
                                  <p:stCondLst>
                                    <p:cond delay="0"/>
                                  </p:stCondLst>
                                  <p:childTnLst>
                                    <p:set>
                                      <p:cBhvr>
                                        <p:cTn id="175" dur="1" fill="hold">
                                          <p:stCondLst>
                                            <p:cond delay="0"/>
                                          </p:stCondLst>
                                        </p:cTn>
                                        <p:tgtEl>
                                          <p:spTgt spid="151"/>
                                        </p:tgtEl>
                                        <p:attrNameLst>
                                          <p:attrName>style.visibility</p:attrName>
                                        </p:attrNameLst>
                                      </p:cBhvr>
                                      <p:to>
                                        <p:strVal val="visible"/>
                                      </p:to>
                                    </p:set>
                                    <p:animEffect transition="in" filter="wipe(right)">
                                      <p:cBhvr>
                                        <p:cTn id="176" dur="500"/>
                                        <p:tgtEl>
                                          <p:spTgt spid="151"/>
                                        </p:tgtEl>
                                      </p:cBhvr>
                                    </p:animEffect>
                                  </p:childTnLst>
                                </p:cTn>
                              </p:par>
                              <p:par>
                                <p:cTn id="177" presetID="22" presetClass="entr" presetSubtype="2" fill="hold" grpId="0" nodeType="withEffect">
                                  <p:stCondLst>
                                    <p:cond delay="0"/>
                                  </p:stCondLst>
                                  <p:childTnLst>
                                    <p:set>
                                      <p:cBhvr>
                                        <p:cTn id="178" dur="1" fill="hold">
                                          <p:stCondLst>
                                            <p:cond delay="0"/>
                                          </p:stCondLst>
                                        </p:cTn>
                                        <p:tgtEl>
                                          <p:spTgt spid="152"/>
                                        </p:tgtEl>
                                        <p:attrNameLst>
                                          <p:attrName>style.visibility</p:attrName>
                                        </p:attrNameLst>
                                      </p:cBhvr>
                                      <p:to>
                                        <p:strVal val="visible"/>
                                      </p:to>
                                    </p:set>
                                    <p:animEffect transition="in" filter="wipe(right)">
                                      <p:cBhvr>
                                        <p:cTn id="179" dur="500"/>
                                        <p:tgtEl>
                                          <p:spTgt spid="152"/>
                                        </p:tgtEl>
                                      </p:cBhvr>
                                    </p:animEffect>
                                  </p:childTnLst>
                                </p:cTn>
                              </p:par>
                              <p:par>
                                <p:cTn id="180" presetID="22" presetClass="entr" presetSubtype="2" fill="hold" grpId="0" nodeType="withEffect">
                                  <p:stCondLst>
                                    <p:cond delay="0"/>
                                  </p:stCondLst>
                                  <p:childTnLst>
                                    <p:set>
                                      <p:cBhvr>
                                        <p:cTn id="181" dur="1" fill="hold">
                                          <p:stCondLst>
                                            <p:cond delay="0"/>
                                          </p:stCondLst>
                                        </p:cTn>
                                        <p:tgtEl>
                                          <p:spTgt spid="153"/>
                                        </p:tgtEl>
                                        <p:attrNameLst>
                                          <p:attrName>style.visibility</p:attrName>
                                        </p:attrNameLst>
                                      </p:cBhvr>
                                      <p:to>
                                        <p:strVal val="visible"/>
                                      </p:to>
                                    </p:set>
                                    <p:animEffect transition="in" filter="wipe(right)">
                                      <p:cBhvr>
                                        <p:cTn id="182" dur="500"/>
                                        <p:tgtEl>
                                          <p:spTgt spid="153"/>
                                        </p:tgtEl>
                                      </p:cBhvr>
                                    </p:animEffect>
                                  </p:childTnLst>
                                </p:cTn>
                              </p:par>
                              <p:par>
                                <p:cTn id="183" presetID="22" presetClass="entr" presetSubtype="2" fill="hold" grpId="0" nodeType="withEffect">
                                  <p:stCondLst>
                                    <p:cond delay="0"/>
                                  </p:stCondLst>
                                  <p:childTnLst>
                                    <p:set>
                                      <p:cBhvr>
                                        <p:cTn id="184" dur="1" fill="hold">
                                          <p:stCondLst>
                                            <p:cond delay="0"/>
                                          </p:stCondLst>
                                        </p:cTn>
                                        <p:tgtEl>
                                          <p:spTgt spid="154"/>
                                        </p:tgtEl>
                                        <p:attrNameLst>
                                          <p:attrName>style.visibility</p:attrName>
                                        </p:attrNameLst>
                                      </p:cBhvr>
                                      <p:to>
                                        <p:strVal val="visible"/>
                                      </p:to>
                                    </p:set>
                                    <p:animEffect transition="in" filter="wipe(right)">
                                      <p:cBhvr>
                                        <p:cTn id="185" dur="500"/>
                                        <p:tgtEl>
                                          <p:spTgt spid="154"/>
                                        </p:tgtEl>
                                      </p:cBhvr>
                                    </p:animEffect>
                                  </p:childTnLst>
                                </p:cTn>
                              </p:par>
                              <p:par>
                                <p:cTn id="186" presetID="22" presetClass="entr" presetSubtype="2" fill="hold" grpId="0" nodeType="withEffect">
                                  <p:stCondLst>
                                    <p:cond delay="0"/>
                                  </p:stCondLst>
                                  <p:childTnLst>
                                    <p:set>
                                      <p:cBhvr>
                                        <p:cTn id="187" dur="1" fill="hold">
                                          <p:stCondLst>
                                            <p:cond delay="0"/>
                                          </p:stCondLst>
                                        </p:cTn>
                                        <p:tgtEl>
                                          <p:spTgt spid="155"/>
                                        </p:tgtEl>
                                        <p:attrNameLst>
                                          <p:attrName>style.visibility</p:attrName>
                                        </p:attrNameLst>
                                      </p:cBhvr>
                                      <p:to>
                                        <p:strVal val="visible"/>
                                      </p:to>
                                    </p:set>
                                    <p:animEffect transition="in" filter="wipe(right)">
                                      <p:cBhvr>
                                        <p:cTn id="188" dur="500"/>
                                        <p:tgtEl>
                                          <p:spTgt spid="155"/>
                                        </p:tgtEl>
                                      </p:cBhvr>
                                    </p:animEffect>
                                  </p:childTnLst>
                                </p:cTn>
                              </p:par>
                              <p:par>
                                <p:cTn id="189" presetID="22" presetClass="entr" presetSubtype="2" fill="hold" grpId="0" nodeType="withEffect">
                                  <p:stCondLst>
                                    <p:cond delay="0"/>
                                  </p:stCondLst>
                                  <p:childTnLst>
                                    <p:set>
                                      <p:cBhvr>
                                        <p:cTn id="190" dur="1" fill="hold">
                                          <p:stCondLst>
                                            <p:cond delay="0"/>
                                          </p:stCondLst>
                                        </p:cTn>
                                        <p:tgtEl>
                                          <p:spTgt spid="156"/>
                                        </p:tgtEl>
                                        <p:attrNameLst>
                                          <p:attrName>style.visibility</p:attrName>
                                        </p:attrNameLst>
                                      </p:cBhvr>
                                      <p:to>
                                        <p:strVal val="visible"/>
                                      </p:to>
                                    </p:set>
                                    <p:animEffect transition="in" filter="wipe(right)">
                                      <p:cBhvr>
                                        <p:cTn id="191" dur="500"/>
                                        <p:tgtEl>
                                          <p:spTgt spid="156"/>
                                        </p:tgtEl>
                                      </p:cBhvr>
                                    </p:animEffect>
                                  </p:childTnLst>
                                </p:cTn>
                              </p:par>
                              <p:par>
                                <p:cTn id="192" presetID="22" presetClass="entr" presetSubtype="2" fill="hold" grpId="0" nodeType="withEffect">
                                  <p:stCondLst>
                                    <p:cond delay="0"/>
                                  </p:stCondLst>
                                  <p:childTnLst>
                                    <p:set>
                                      <p:cBhvr>
                                        <p:cTn id="193" dur="1" fill="hold">
                                          <p:stCondLst>
                                            <p:cond delay="0"/>
                                          </p:stCondLst>
                                        </p:cTn>
                                        <p:tgtEl>
                                          <p:spTgt spid="157"/>
                                        </p:tgtEl>
                                        <p:attrNameLst>
                                          <p:attrName>style.visibility</p:attrName>
                                        </p:attrNameLst>
                                      </p:cBhvr>
                                      <p:to>
                                        <p:strVal val="visible"/>
                                      </p:to>
                                    </p:set>
                                    <p:animEffect transition="in" filter="wipe(right)">
                                      <p:cBhvr>
                                        <p:cTn id="194" dur="500"/>
                                        <p:tgtEl>
                                          <p:spTgt spid="157"/>
                                        </p:tgtEl>
                                      </p:cBhvr>
                                    </p:animEffect>
                                  </p:childTnLst>
                                </p:cTn>
                              </p:par>
                              <p:par>
                                <p:cTn id="195" presetID="22" presetClass="entr" presetSubtype="2" fill="hold" grpId="0" nodeType="withEffect">
                                  <p:stCondLst>
                                    <p:cond delay="0"/>
                                  </p:stCondLst>
                                  <p:childTnLst>
                                    <p:set>
                                      <p:cBhvr>
                                        <p:cTn id="196" dur="1" fill="hold">
                                          <p:stCondLst>
                                            <p:cond delay="0"/>
                                          </p:stCondLst>
                                        </p:cTn>
                                        <p:tgtEl>
                                          <p:spTgt spid="158"/>
                                        </p:tgtEl>
                                        <p:attrNameLst>
                                          <p:attrName>style.visibility</p:attrName>
                                        </p:attrNameLst>
                                      </p:cBhvr>
                                      <p:to>
                                        <p:strVal val="visible"/>
                                      </p:to>
                                    </p:set>
                                    <p:animEffect transition="in" filter="wipe(right)">
                                      <p:cBhvr>
                                        <p:cTn id="197" dur="500"/>
                                        <p:tgtEl>
                                          <p:spTgt spid="158"/>
                                        </p:tgtEl>
                                      </p:cBhvr>
                                    </p:animEffect>
                                  </p:childTnLst>
                                </p:cTn>
                              </p:par>
                              <p:par>
                                <p:cTn id="198" presetID="22" presetClass="entr" presetSubtype="2" fill="hold" grpId="0" nodeType="withEffect">
                                  <p:stCondLst>
                                    <p:cond delay="0"/>
                                  </p:stCondLst>
                                  <p:childTnLst>
                                    <p:set>
                                      <p:cBhvr>
                                        <p:cTn id="199" dur="1" fill="hold">
                                          <p:stCondLst>
                                            <p:cond delay="0"/>
                                          </p:stCondLst>
                                        </p:cTn>
                                        <p:tgtEl>
                                          <p:spTgt spid="159"/>
                                        </p:tgtEl>
                                        <p:attrNameLst>
                                          <p:attrName>style.visibility</p:attrName>
                                        </p:attrNameLst>
                                      </p:cBhvr>
                                      <p:to>
                                        <p:strVal val="visible"/>
                                      </p:to>
                                    </p:set>
                                    <p:animEffect transition="in" filter="wipe(right)">
                                      <p:cBhvr>
                                        <p:cTn id="200" dur="500"/>
                                        <p:tgtEl>
                                          <p:spTgt spid="159"/>
                                        </p:tgtEl>
                                      </p:cBhvr>
                                    </p:animEffect>
                                  </p:childTnLst>
                                </p:cTn>
                              </p:par>
                              <p:par>
                                <p:cTn id="201" presetID="22" presetClass="entr" presetSubtype="2" fill="hold" grpId="0" nodeType="withEffect">
                                  <p:stCondLst>
                                    <p:cond delay="0"/>
                                  </p:stCondLst>
                                  <p:childTnLst>
                                    <p:set>
                                      <p:cBhvr>
                                        <p:cTn id="202" dur="1" fill="hold">
                                          <p:stCondLst>
                                            <p:cond delay="0"/>
                                          </p:stCondLst>
                                        </p:cTn>
                                        <p:tgtEl>
                                          <p:spTgt spid="160"/>
                                        </p:tgtEl>
                                        <p:attrNameLst>
                                          <p:attrName>style.visibility</p:attrName>
                                        </p:attrNameLst>
                                      </p:cBhvr>
                                      <p:to>
                                        <p:strVal val="visible"/>
                                      </p:to>
                                    </p:set>
                                    <p:animEffect transition="in" filter="wipe(right)">
                                      <p:cBhvr>
                                        <p:cTn id="203" dur="500"/>
                                        <p:tgtEl>
                                          <p:spTgt spid="160"/>
                                        </p:tgtEl>
                                      </p:cBhvr>
                                    </p:animEffect>
                                  </p:childTnLst>
                                </p:cTn>
                              </p:par>
                              <p:par>
                                <p:cTn id="204" presetID="22" presetClass="entr" presetSubtype="2" fill="hold" grpId="0" nodeType="withEffect">
                                  <p:stCondLst>
                                    <p:cond delay="0"/>
                                  </p:stCondLst>
                                  <p:childTnLst>
                                    <p:set>
                                      <p:cBhvr>
                                        <p:cTn id="205" dur="1" fill="hold">
                                          <p:stCondLst>
                                            <p:cond delay="0"/>
                                          </p:stCondLst>
                                        </p:cTn>
                                        <p:tgtEl>
                                          <p:spTgt spid="161"/>
                                        </p:tgtEl>
                                        <p:attrNameLst>
                                          <p:attrName>style.visibility</p:attrName>
                                        </p:attrNameLst>
                                      </p:cBhvr>
                                      <p:to>
                                        <p:strVal val="visible"/>
                                      </p:to>
                                    </p:set>
                                    <p:animEffect transition="in" filter="wipe(right)">
                                      <p:cBhvr>
                                        <p:cTn id="206" dur="500"/>
                                        <p:tgtEl>
                                          <p:spTgt spid="161"/>
                                        </p:tgtEl>
                                      </p:cBhvr>
                                    </p:animEffect>
                                  </p:childTnLst>
                                </p:cTn>
                              </p:par>
                              <p:par>
                                <p:cTn id="207" presetID="22" presetClass="entr" presetSubtype="2" fill="hold" grpId="0" nodeType="withEffect">
                                  <p:stCondLst>
                                    <p:cond delay="0"/>
                                  </p:stCondLst>
                                  <p:childTnLst>
                                    <p:set>
                                      <p:cBhvr>
                                        <p:cTn id="208" dur="1" fill="hold">
                                          <p:stCondLst>
                                            <p:cond delay="0"/>
                                          </p:stCondLst>
                                        </p:cTn>
                                        <p:tgtEl>
                                          <p:spTgt spid="162"/>
                                        </p:tgtEl>
                                        <p:attrNameLst>
                                          <p:attrName>style.visibility</p:attrName>
                                        </p:attrNameLst>
                                      </p:cBhvr>
                                      <p:to>
                                        <p:strVal val="visible"/>
                                      </p:to>
                                    </p:set>
                                    <p:animEffect transition="in" filter="wipe(right)">
                                      <p:cBhvr>
                                        <p:cTn id="209" dur="500"/>
                                        <p:tgtEl>
                                          <p:spTgt spid="162"/>
                                        </p:tgtEl>
                                      </p:cBhvr>
                                    </p:animEffect>
                                  </p:childTnLst>
                                </p:cTn>
                              </p:par>
                              <p:par>
                                <p:cTn id="210" presetID="22" presetClass="entr" presetSubtype="2" fill="hold" grpId="0" nodeType="withEffect">
                                  <p:stCondLst>
                                    <p:cond delay="0"/>
                                  </p:stCondLst>
                                  <p:childTnLst>
                                    <p:set>
                                      <p:cBhvr>
                                        <p:cTn id="211" dur="1" fill="hold">
                                          <p:stCondLst>
                                            <p:cond delay="0"/>
                                          </p:stCondLst>
                                        </p:cTn>
                                        <p:tgtEl>
                                          <p:spTgt spid="163"/>
                                        </p:tgtEl>
                                        <p:attrNameLst>
                                          <p:attrName>style.visibility</p:attrName>
                                        </p:attrNameLst>
                                      </p:cBhvr>
                                      <p:to>
                                        <p:strVal val="visible"/>
                                      </p:to>
                                    </p:set>
                                    <p:animEffect transition="in" filter="wipe(right)">
                                      <p:cBhvr>
                                        <p:cTn id="212" dur="500"/>
                                        <p:tgtEl>
                                          <p:spTgt spid="163"/>
                                        </p:tgtEl>
                                      </p:cBhvr>
                                    </p:animEffect>
                                  </p:childTnLst>
                                </p:cTn>
                              </p:par>
                              <p:par>
                                <p:cTn id="213" presetID="22" presetClass="entr" presetSubtype="2" fill="hold" grpId="0" nodeType="withEffect">
                                  <p:stCondLst>
                                    <p:cond delay="0"/>
                                  </p:stCondLst>
                                  <p:childTnLst>
                                    <p:set>
                                      <p:cBhvr>
                                        <p:cTn id="214" dur="1" fill="hold">
                                          <p:stCondLst>
                                            <p:cond delay="0"/>
                                          </p:stCondLst>
                                        </p:cTn>
                                        <p:tgtEl>
                                          <p:spTgt spid="164"/>
                                        </p:tgtEl>
                                        <p:attrNameLst>
                                          <p:attrName>style.visibility</p:attrName>
                                        </p:attrNameLst>
                                      </p:cBhvr>
                                      <p:to>
                                        <p:strVal val="visible"/>
                                      </p:to>
                                    </p:set>
                                    <p:animEffect transition="in" filter="wipe(right)">
                                      <p:cBhvr>
                                        <p:cTn id="215" dur="500"/>
                                        <p:tgtEl>
                                          <p:spTgt spid="164"/>
                                        </p:tgtEl>
                                      </p:cBhvr>
                                    </p:animEffect>
                                  </p:childTnLst>
                                </p:cTn>
                              </p:par>
                              <p:par>
                                <p:cTn id="216" presetID="22" presetClass="entr" presetSubtype="2" fill="hold" grpId="0" nodeType="withEffect">
                                  <p:stCondLst>
                                    <p:cond delay="0"/>
                                  </p:stCondLst>
                                  <p:childTnLst>
                                    <p:set>
                                      <p:cBhvr>
                                        <p:cTn id="217" dur="1" fill="hold">
                                          <p:stCondLst>
                                            <p:cond delay="0"/>
                                          </p:stCondLst>
                                        </p:cTn>
                                        <p:tgtEl>
                                          <p:spTgt spid="165"/>
                                        </p:tgtEl>
                                        <p:attrNameLst>
                                          <p:attrName>style.visibility</p:attrName>
                                        </p:attrNameLst>
                                      </p:cBhvr>
                                      <p:to>
                                        <p:strVal val="visible"/>
                                      </p:to>
                                    </p:set>
                                    <p:animEffect transition="in" filter="wipe(right)">
                                      <p:cBhvr>
                                        <p:cTn id="218" dur="500"/>
                                        <p:tgtEl>
                                          <p:spTgt spid="165"/>
                                        </p:tgtEl>
                                      </p:cBhvr>
                                    </p:animEffect>
                                  </p:childTnLst>
                                </p:cTn>
                              </p:par>
                              <p:par>
                                <p:cTn id="219" presetID="22" presetClass="entr" presetSubtype="2" fill="hold" grpId="0" nodeType="withEffect">
                                  <p:stCondLst>
                                    <p:cond delay="0"/>
                                  </p:stCondLst>
                                  <p:childTnLst>
                                    <p:set>
                                      <p:cBhvr>
                                        <p:cTn id="220" dur="1" fill="hold">
                                          <p:stCondLst>
                                            <p:cond delay="0"/>
                                          </p:stCondLst>
                                        </p:cTn>
                                        <p:tgtEl>
                                          <p:spTgt spid="166"/>
                                        </p:tgtEl>
                                        <p:attrNameLst>
                                          <p:attrName>style.visibility</p:attrName>
                                        </p:attrNameLst>
                                      </p:cBhvr>
                                      <p:to>
                                        <p:strVal val="visible"/>
                                      </p:to>
                                    </p:set>
                                    <p:animEffect transition="in" filter="wipe(right)">
                                      <p:cBhvr>
                                        <p:cTn id="221" dur="500"/>
                                        <p:tgtEl>
                                          <p:spTgt spid="166"/>
                                        </p:tgtEl>
                                      </p:cBhvr>
                                    </p:animEffect>
                                  </p:childTnLst>
                                </p:cTn>
                              </p:par>
                              <p:par>
                                <p:cTn id="222" presetID="22" presetClass="entr" presetSubtype="2" fill="hold" grpId="0" nodeType="withEffect">
                                  <p:stCondLst>
                                    <p:cond delay="0"/>
                                  </p:stCondLst>
                                  <p:childTnLst>
                                    <p:set>
                                      <p:cBhvr>
                                        <p:cTn id="223" dur="1" fill="hold">
                                          <p:stCondLst>
                                            <p:cond delay="0"/>
                                          </p:stCondLst>
                                        </p:cTn>
                                        <p:tgtEl>
                                          <p:spTgt spid="167"/>
                                        </p:tgtEl>
                                        <p:attrNameLst>
                                          <p:attrName>style.visibility</p:attrName>
                                        </p:attrNameLst>
                                      </p:cBhvr>
                                      <p:to>
                                        <p:strVal val="visible"/>
                                      </p:to>
                                    </p:set>
                                    <p:animEffect transition="in" filter="wipe(right)">
                                      <p:cBhvr>
                                        <p:cTn id="224" dur="500"/>
                                        <p:tgtEl>
                                          <p:spTgt spid="167"/>
                                        </p:tgtEl>
                                      </p:cBhvr>
                                    </p:animEffect>
                                  </p:childTnLst>
                                </p:cTn>
                              </p:par>
                              <p:par>
                                <p:cTn id="225" presetID="22" presetClass="entr" presetSubtype="2" fill="hold" grpId="0" nodeType="withEffect">
                                  <p:stCondLst>
                                    <p:cond delay="0"/>
                                  </p:stCondLst>
                                  <p:childTnLst>
                                    <p:set>
                                      <p:cBhvr>
                                        <p:cTn id="226" dur="1" fill="hold">
                                          <p:stCondLst>
                                            <p:cond delay="0"/>
                                          </p:stCondLst>
                                        </p:cTn>
                                        <p:tgtEl>
                                          <p:spTgt spid="168"/>
                                        </p:tgtEl>
                                        <p:attrNameLst>
                                          <p:attrName>style.visibility</p:attrName>
                                        </p:attrNameLst>
                                      </p:cBhvr>
                                      <p:to>
                                        <p:strVal val="visible"/>
                                      </p:to>
                                    </p:set>
                                    <p:animEffect transition="in" filter="wipe(right)">
                                      <p:cBhvr>
                                        <p:cTn id="227" dur="500"/>
                                        <p:tgtEl>
                                          <p:spTgt spid="168"/>
                                        </p:tgtEl>
                                      </p:cBhvr>
                                    </p:animEffect>
                                  </p:childTnLst>
                                </p:cTn>
                              </p:par>
                              <p:par>
                                <p:cTn id="228" presetID="22" presetClass="entr" presetSubtype="2" fill="hold" grpId="0" nodeType="withEffect">
                                  <p:stCondLst>
                                    <p:cond delay="0"/>
                                  </p:stCondLst>
                                  <p:childTnLst>
                                    <p:set>
                                      <p:cBhvr>
                                        <p:cTn id="229" dur="1" fill="hold">
                                          <p:stCondLst>
                                            <p:cond delay="0"/>
                                          </p:stCondLst>
                                        </p:cTn>
                                        <p:tgtEl>
                                          <p:spTgt spid="169"/>
                                        </p:tgtEl>
                                        <p:attrNameLst>
                                          <p:attrName>style.visibility</p:attrName>
                                        </p:attrNameLst>
                                      </p:cBhvr>
                                      <p:to>
                                        <p:strVal val="visible"/>
                                      </p:to>
                                    </p:set>
                                    <p:animEffect transition="in" filter="wipe(right)">
                                      <p:cBhvr>
                                        <p:cTn id="230" dur="500"/>
                                        <p:tgtEl>
                                          <p:spTgt spid="169"/>
                                        </p:tgtEl>
                                      </p:cBhvr>
                                    </p:animEffect>
                                  </p:childTnLst>
                                </p:cTn>
                              </p:par>
                              <p:par>
                                <p:cTn id="231" presetID="22" presetClass="entr" presetSubtype="2" fill="hold" grpId="0" nodeType="withEffect">
                                  <p:stCondLst>
                                    <p:cond delay="0"/>
                                  </p:stCondLst>
                                  <p:childTnLst>
                                    <p:set>
                                      <p:cBhvr>
                                        <p:cTn id="232" dur="1" fill="hold">
                                          <p:stCondLst>
                                            <p:cond delay="0"/>
                                          </p:stCondLst>
                                        </p:cTn>
                                        <p:tgtEl>
                                          <p:spTgt spid="170"/>
                                        </p:tgtEl>
                                        <p:attrNameLst>
                                          <p:attrName>style.visibility</p:attrName>
                                        </p:attrNameLst>
                                      </p:cBhvr>
                                      <p:to>
                                        <p:strVal val="visible"/>
                                      </p:to>
                                    </p:set>
                                    <p:animEffect transition="in" filter="wipe(right)">
                                      <p:cBhvr>
                                        <p:cTn id="233" dur="500"/>
                                        <p:tgtEl>
                                          <p:spTgt spid="170"/>
                                        </p:tgtEl>
                                      </p:cBhvr>
                                    </p:animEffect>
                                  </p:childTnLst>
                                </p:cTn>
                              </p:par>
                              <p:par>
                                <p:cTn id="234" presetID="22" presetClass="entr" presetSubtype="2" fill="hold" grpId="0" nodeType="withEffect">
                                  <p:stCondLst>
                                    <p:cond delay="0"/>
                                  </p:stCondLst>
                                  <p:childTnLst>
                                    <p:set>
                                      <p:cBhvr>
                                        <p:cTn id="235" dur="1" fill="hold">
                                          <p:stCondLst>
                                            <p:cond delay="0"/>
                                          </p:stCondLst>
                                        </p:cTn>
                                        <p:tgtEl>
                                          <p:spTgt spid="171"/>
                                        </p:tgtEl>
                                        <p:attrNameLst>
                                          <p:attrName>style.visibility</p:attrName>
                                        </p:attrNameLst>
                                      </p:cBhvr>
                                      <p:to>
                                        <p:strVal val="visible"/>
                                      </p:to>
                                    </p:set>
                                    <p:animEffect transition="in" filter="wipe(right)">
                                      <p:cBhvr>
                                        <p:cTn id="236" dur="500"/>
                                        <p:tgtEl>
                                          <p:spTgt spid="171"/>
                                        </p:tgtEl>
                                      </p:cBhvr>
                                    </p:animEffect>
                                  </p:childTnLst>
                                </p:cTn>
                              </p:par>
                              <p:par>
                                <p:cTn id="237" presetID="22" presetClass="entr" presetSubtype="2" fill="hold" grpId="0" nodeType="withEffect">
                                  <p:stCondLst>
                                    <p:cond delay="0"/>
                                  </p:stCondLst>
                                  <p:childTnLst>
                                    <p:set>
                                      <p:cBhvr>
                                        <p:cTn id="238" dur="1" fill="hold">
                                          <p:stCondLst>
                                            <p:cond delay="0"/>
                                          </p:stCondLst>
                                        </p:cTn>
                                        <p:tgtEl>
                                          <p:spTgt spid="172"/>
                                        </p:tgtEl>
                                        <p:attrNameLst>
                                          <p:attrName>style.visibility</p:attrName>
                                        </p:attrNameLst>
                                      </p:cBhvr>
                                      <p:to>
                                        <p:strVal val="visible"/>
                                      </p:to>
                                    </p:set>
                                    <p:animEffect transition="in" filter="wipe(right)">
                                      <p:cBhvr>
                                        <p:cTn id="239" dur="500"/>
                                        <p:tgtEl>
                                          <p:spTgt spid="172"/>
                                        </p:tgtEl>
                                      </p:cBhvr>
                                    </p:animEffect>
                                  </p:childTnLst>
                                </p:cTn>
                              </p:par>
                              <p:par>
                                <p:cTn id="240" presetID="22" presetClass="entr" presetSubtype="2" fill="hold" grpId="0" nodeType="withEffect">
                                  <p:stCondLst>
                                    <p:cond delay="0"/>
                                  </p:stCondLst>
                                  <p:childTnLst>
                                    <p:set>
                                      <p:cBhvr>
                                        <p:cTn id="241" dur="1" fill="hold">
                                          <p:stCondLst>
                                            <p:cond delay="0"/>
                                          </p:stCondLst>
                                        </p:cTn>
                                        <p:tgtEl>
                                          <p:spTgt spid="173"/>
                                        </p:tgtEl>
                                        <p:attrNameLst>
                                          <p:attrName>style.visibility</p:attrName>
                                        </p:attrNameLst>
                                      </p:cBhvr>
                                      <p:to>
                                        <p:strVal val="visible"/>
                                      </p:to>
                                    </p:set>
                                    <p:animEffect transition="in" filter="wipe(right)">
                                      <p:cBhvr>
                                        <p:cTn id="242" dur="500"/>
                                        <p:tgtEl>
                                          <p:spTgt spid="173"/>
                                        </p:tgtEl>
                                      </p:cBhvr>
                                    </p:animEffect>
                                  </p:childTnLst>
                                </p:cTn>
                              </p:par>
                              <p:par>
                                <p:cTn id="243" presetID="22" presetClass="entr" presetSubtype="2" fill="hold" grpId="0" nodeType="withEffect">
                                  <p:stCondLst>
                                    <p:cond delay="0"/>
                                  </p:stCondLst>
                                  <p:childTnLst>
                                    <p:set>
                                      <p:cBhvr>
                                        <p:cTn id="244" dur="1" fill="hold">
                                          <p:stCondLst>
                                            <p:cond delay="0"/>
                                          </p:stCondLst>
                                        </p:cTn>
                                        <p:tgtEl>
                                          <p:spTgt spid="174"/>
                                        </p:tgtEl>
                                        <p:attrNameLst>
                                          <p:attrName>style.visibility</p:attrName>
                                        </p:attrNameLst>
                                      </p:cBhvr>
                                      <p:to>
                                        <p:strVal val="visible"/>
                                      </p:to>
                                    </p:set>
                                    <p:animEffect transition="in" filter="wipe(right)">
                                      <p:cBhvr>
                                        <p:cTn id="245" dur="500"/>
                                        <p:tgtEl>
                                          <p:spTgt spid="174"/>
                                        </p:tgtEl>
                                      </p:cBhvr>
                                    </p:animEffect>
                                  </p:childTnLst>
                                </p:cTn>
                              </p:par>
                              <p:par>
                                <p:cTn id="246" presetID="22" presetClass="entr" presetSubtype="2" fill="hold" grpId="0" nodeType="withEffect">
                                  <p:stCondLst>
                                    <p:cond delay="0"/>
                                  </p:stCondLst>
                                  <p:childTnLst>
                                    <p:set>
                                      <p:cBhvr>
                                        <p:cTn id="247" dur="1" fill="hold">
                                          <p:stCondLst>
                                            <p:cond delay="0"/>
                                          </p:stCondLst>
                                        </p:cTn>
                                        <p:tgtEl>
                                          <p:spTgt spid="175"/>
                                        </p:tgtEl>
                                        <p:attrNameLst>
                                          <p:attrName>style.visibility</p:attrName>
                                        </p:attrNameLst>
                                      </p:cBhvr>
                                      <p:to>
                                        <p:strVal val="visible"/>
                                      </p:to>
                                    </p:set>
                                    <p:animEffect transition="in" filter="wipe(right)">
                                      <p:cBhvr>
                                        <p:cTn id="248" dur="500"/>
                                        <p:tgtEl>
                                          <p:spTgt spid="175"/>
                                        </p:tgtEl>
                                      </p:cBhvr>
                                    </p:animEffect>
                                  </p:childTnLst>
                                </p:cTn>
                              </p:par>
                              <p:par>
                                <p:cTn id="249" presetID="22" presetClass="entr" presetSubtype="2" fill="hold" grpId="0" nodeType="withEffect">
                                  <p:stCondLst>
                                    <p:cond delay="0"/>
                                  </p:stCondLst>
                                  <p:childTnLst>
                                    <p:set>
                                      <p:cBhvr>
                                        <p:cTn id="250" dur="1" fill="hold">
                                          <p:stCondLst>
                                            <p:cond delay="0"/>
                                          </p:stCondLst>
                                        </p:cTn>
                                        <p:tgtEl>
                                          <p:spTgt spid="176"/>
                                        </p:tgtEl>
                                        <p:attrNameLst>
                                          <p:attrName>style.visibility</p:attrName>
                                        </p:attrNameLst>
                                      </p:cBhvr>
                                      <p:to>
                                        <p:strVal val="visible"/>
                                      </p:to>
                                    </p:set>
                                    <p:animEffect transition="in" filter="wipe(right)">
                                      <p:cBhvr>
                                        <p:cTn id="251" dur="500"/>
                                        <p:tgtEl>
                                          <p:spTgt spid="176"/>
                                        </p:tgtEl>
                                      </p:cBhvr>
                                    </p:animEffect>
                                  </p:childTnLst>
                                </p:cTn>
                              </p:par>
                              <p:par>
                                <p:cTn id="252" presetID="22" presetClass="entr" presetSubtype="2" fill="hold" grpId="0" nodeType="withEffect">
                                  <p:stCondLst>
                                    <p:cond delay="0"/>
                                  </p:stCondLst>
                                  <p:childTnLst>
                                    <p:set>
                                      <p:cBhvr>
                                        <p:cTn id="253" dur="1" fill="hold">
                                          <p:stCondLst>
                                            <p:cond delay="0"/>
                                          </p:stCondLst>
                                        </p:cTn>
                                        <p:tgtEl>
                                          <p:spTgt spid="177"/>
                                        </p:tgtEl>
                                        <p:attrNameLst>
                                          <p:attrName>style.visibility</p:attrName>
                                        </p:attrNameLst>
                                      </p:cBhvr>
                                      <p:to>
                                        <p:strVal val="visible"/>
                                      </p:to>
                                    </p:set>
                                    <p:animEffect transition="in" filter="wipe(right)">
                                      <p:cBhvr>
                                        <p:cTn id="254" dur="500"/>
                                        <p:tgtEl>
                                          <p:spTgt spid="177"/>
                                        </p:tgtEl>
                                      </p:cBhvr>
                                    </p:animEffect>
                                  </p:childTnLst>
                                </p:cTn>
                              </p:par>
                              <p:par>
                                <p:cTn id="255" presetID="22" presetClass="entr" presetSubtype="2" fill="hold" grpId="0" nodeType="withEffect">
                                  <p:stCondLst>
                                    <p:cond delay="0"/>
                                  </p:stCondLst>
                                  <p:childTnLst>
                                    <p:set>
                                      <p:cBhvr>
                                        <p:cTn id="256" dur="1" fill="hold">
                                          <p:stCondLst>
                                            <p:cond delay="0"/>
                                          </p:stCondLst>
                                        </p:cTn>
                                        <p:tgtEl>
                                          <p:spTgt spid="178"/>
                                        </p:tgtEl>
                                        <p:attrNameLst>
                                          <p:attrName>style.visibility</p:attrName>
                                        </p:attrNameLst>
                                      </p:cBhvr>
                                      <p:to>
                                        <p:strVal val="visible"/>
                                      </p:to>
                                    </p:set>
                                    <p:animEffect transition="in" filter="wipe(right)">
                                      <p:cBhvr>
                                        <p:cTn id="257" dur="500"/>
                                        <p:tgtEl>
                                          <p:spTgt spid="178"/>
                                        </p:tgtEl>
                                      </p:cBhvr>
                                    </p:animEffect>
                                  </p:childTnLst>
                                </p:cTn>
                              </p:par>
                              <p:par>
                                <p:cTn id="258" presetID="22" presetClass="entr" presetSubtype="2" fill="hold" grpId="0" nodeType="withEffect">
                                  <p:stCondLst>
                                    <p:cond delay="0"/>
                                  </p:stCondLst>
                                  <p:childTnLst>
                                    <p:set>
                                      <p:cBhvr>
                                        <p:cTn id="259" dur="1" fill="hold">
                                          <p:stCondLst>
                                            <p:cond delay="0"/>
                                          </p:stCondLst>
                                        </p:cTn>
                                        <p:tgtEl>
                                          <p:spTgt spid="179"/>
                                        </p:tgtEl>
                                        <p:attrNameLst>
                                          <p:attrName>style.visibility</p:attrName>
                                        </p:attrNameLst>
                                      </p:cBhvr>
                                      <p:to>
                                        <p:strVal val="visible"/>
                                      </p:to>
                                    </p:set>
                                    <p:animEffect transition="in" filter="wipe(right)">
                                      <p:cBhvr>
                                        <p:cTn id="260" dur="500"/>
                                        <p:tgtEl>
                                          <p:spTgt spid="179"/>
                                        </p:tgtEl>
                                      </p:cBhvr>
                                    </p:animEffect>
                                  </p:childTnLst>
                                </p:cTn>
                              </p:par>
                              <p:par>
                                <p:cTn id="261" presetID="22" presetClass="entr" presetSubtype="2" fill="hold" grpId="0" nodeType="withEffect">
                                  <p:stCondLst>
                                    <p:cond delay="0"/>
                                  </p:stCondLst>
                                  <p:childTnLst>
                                    <p:set>
                                      <p:cBhvr>
                                        <p:cTn id="262" dur="1" fill="hold">
                                          <p:stCondLst>
                                            <p:cond delay="0"/>
                                          </p:stCondLst>
                                        </p:cTn>
                                        <p:tgtEl>
                                          <p:spTgt spid="180"/>
                                        </p:tgtEl>
                                        <p:attrNameLst>
                                          <p:attrName>style.visibility</p:attrName>
                                        </p:attrNameLst>
                                      </p:cBhvr>
                                      <p:to>
                                        <p:strVal val="visible"/>
                                      </p:to>
                                    </p:set>
                                    <p:animEffect transition="in" filter="wipe(right)">
                                      <p:cBhvr>
                                        <p:cTn id="263" dur="500"/>
                                        <p:tgtEl>
                                          <p:spTgt spid="180"/>
                                        </p:tgtEl>
                                      </p:cBhvr>
                                    </p:animEffect>
                                  </p:childTnLst>
                                </p:cTn>
                              </p:par>
                              <p:par>
                                <p:cTn id="264" presetID="22" presetClass="entr" presetSubtype="2" fill="hold" grpId="0" nodeType="withEffect">
                                  <p:stCondLst>
                                    <p:cond delay="0"/>
                                  </p:stCondLst>
                                  <p:childTnLst>
                                    <p:set>
                                      <p:cBhvr>
                                        <p:cTn id="265" dur="1" fill="hold">
                                          <p:stCondLst>
                                            <p:cond delay="0"/>
                                          </p:stCondLst>
                                        </p:cTn>
                                        <p:tgtEl>
                                          <p:spTgt spid="181"/>
                                        </p:tgtEl>
                                        <p:attrNameLst>
                                          <p:attrName>style.visibility</p:attrName>
                                        </p:attrNameLst>
                                      </p:cBhvr>
                                      <p:to>
                                        <p:strVal val="visible"/>
                                      </p:to>
                                    </p:set>
                                    <p:animEffect transition="in" filter="wipe(right)">
                                      <p:cBhvr>
                                        <p:cTn id="266" dur="500"/>
                                        <p:tgtEl>
                                          <p:spTgt spid="181"/>
                                        </p:tgtEl>
                                      </p:cBhvr>
                                    </p:animEffect>
                                  </p:childTnLst>
                                </p:cTn>
                              </p:par>
                              <p:par>
                                <p:cTn id="267" presetID="22" presetClass="entr" presetSubtype="2" fill="hold" grpId="0" nodeType="withEffect">
                                  <p:stCondLst>
                                    <p:cond delay="0"/>
                                  </p:stCondLst>
                                  <p:childTnLst>
                                    <p:set>
                                      <p:cBhvr>
                                        <p:cTn id="268" dur="1" fill="hold">
                                          <p:stCondLst>
                                            <p:cond delay="0"/>
                                          </p:stCondLst>
                                        </p:cTn>
                                        <p:tgtEl>
                                          <p:spTgt spid="182"/>
                                        </p:tgtEl>
                                        <p:attrNameLst>
                                          <p:attrName>style.visibility</p:attrName>
                                        </p:attrNameLst>
                                      </p:cBhvr>
                                      <p:to>
                                        <p:strVal val="visible"/>
                                      </p:to>
                                    </p:set>
                                    <p:animEffect transition="in" filter="wipe(right)">
                                      <p:cBhvr>
                                        <p:cTn id="269" dur="500"/>
                                        <p:tgtEl>
                                          <p:spTgt spid="182"/>
                                        </p:tgtEl>
                                      </p:cBhvr>
                                    </p:animEffect>
                                  </p:childTnLst>
                                </p:cTn>
                              </p:par>
                              <p:par>
                                <p:cTn id="270" presetID="22" presetClass="entr" presetSubtype="2" fill="hold" grpId="0" nodeType="withEffect">
                                  <p:stCondLst>
                                    <p:cond delay="0"/>
                                  </p:stCondLst>
                                  <p:childTnLst>
                                    <p:set>
                                      <p:cBhvr>
                                        <p:cTn id="271" dur="1" fill="hold">
                                          <p:stCondLst>
                                            <p:cond delay="0"/>
                                          </p:stCondLst>
                                        </p:cTn>
                                        <p:tgtEl>
                                          <p:spTgt spid="183"/>
                                        </p:tgtEl>
                                        <p:attrNameLst>
                                          <p:attrName>style.visibility</p:attrName>
                                        </p:attrNameLst>
                                      </p:cBhvr>
                                      <p:to>
                                        <p:strVal val="visible"/>
                                      </p:to>
                                    </p:set>
                                    <p:animEffect transition="in" filter="wipe(right)">
                                      <p:cBhvr>
                                        <p:cTn id="272" dur="500"/>
                                        <p:tgtEl>
                                          <p:spTgt spid="183"/>
                                        </p:tgtEl>
                                      </p:cBhvr>
                                    </p:animEffect>
                                  </p:childTnLst>
                                </p:cTn>
                              </p:par>
                              <p:par>
                                <p:cTn id="273" presetID="22" presetClass="entr" presetSubtype="2" fill="hold" grpId="0" nodeType="withEffect">
                                  <p:stCondLst>
                                    <p:cond delay="0"/>
                                  </p:stCondLst>
                                  <p:childTnLst>
                                    <p:set>
                                      <p:cBhvr>
                                        <p:cTn id="274" dur="1" fill="hold">
                                          <p:stCondLst>
                                            <p:cond delay="0"/>
                                          </p:stCondLst>
                                        </p:cTn>
                                        <p:tgtEl>
                                          <p:spTgt spid="184"/>
                                        </p:tgtEl>
                                        <p:attrNameLst>
                                          <p:attrName>style.visibility</p:attrName>
                                        </p:attrNameLst>
                                      </p:cBhvr>
                                      <p:to>
                                        <p:strVal val="visible"/>
                                      </p:to>
                                    </p:set>
                                    <p:animEffect transition="in" filter="wipe(right)">
                                      <p:cBhvr>
                                        <p:cTn id="275" dur="500"/>
                                        <p:tgtEl>
                                          <p:spTgt spid="184"/>
                                        </p:tgtEl>
                                      </p:cBhvr>
                                    </p:animEffect>
                                  </p:childTnLst>
                                </p:cTn>
                              </p:par>
                              <p:par>
                                <p:cTn id="276" presetID="22" presetClass="entr" presetSubtype="2" fill="hold" grpId="0" nodeType="withEffect">
                                  <p:stCondLst>
                                    <p:cond delay="0"/>
                                  </p:stCondLst>
                                  <p:childTnLst>
                                    <p:set>
                                      <p:cBhvr>
                                        <p:cTn id="277" dur="1" fill="hold">
                                          <p:stCondLst>
                                            <p:cond delay="0"/>
                                          </p:stCondLst>
                                        </p:cTn>
                                        <p:tgtEl>
                                          <p:spTgt spid="185"/>
                                        </p:tgtEl>
                                        <p:attrNameLst>
                                          <p:attrName>style.visibility</p:attrName>
                                        </p:attrNameLst>
                                      </p:cBhvr>
                                      <p:to>
                                        <p:strVal val="visible"/>
                                      </p:to>
                                    </p:set>
                                    <p:animEffect transition="in" filter="wipe(right)">
                                      <p:cBhvr>
                                        <p:cTn id="278" dur="500"/>
                                        <p:tgtEl>
                                          <p:spTgt spid="185"/>
                                        </p:tgtEl>
                                      </p:cBhvr>
                                    </p:animEffect>
                                  </p:childTnLst>
                                </p:cTn>
                              </p:par>
                              <p:par>
                                <p:cTn id="279" presetID="22" presetClass="entr" presetSubtype="2" fill="hold" grpId="0" nodeType="withEffect">
                                  <p:stCondLst>
                                    <p:cond delay="0"/>
                                  </p:stCondLst>
                                  <p:childTnLst>
                                    <p:set>
                                      <p:cBhvr>
                                        <p:cTn id="280" dur="1" fill="hold">
                                          <p:stCondLst>
                                            <p:cond delay="0"/>
                                          </p:stCondLst>
                                        </p:cTn>
                                        <p:tgtEl>
                                          <p:spTgt spid="186"/>
                                        </p:tgtEl>
                                        <p:attrNameLst>
                                          <p:attrName>style.visibility</p:attrName>
                                        </p:attrNameLst>
                                      </p:cBhvr>
                                      <p:to>
                                        <p:strVal val="visible"/>
                                      </p:to>
                                    </p:set>
                                    <p:animEffect transition="in" filter="wipe(right)">
                                      <p:cBhvr>
                                        <p:cTn id="281" dur="500"/>
                                        <p:tgtEl>
                                          <p:spTgt spid="186"/>
                                        </p:tgtEl>
                                      </p:cBhvr>
                                    </p:animEffect>
                                  </p:childTnLst>
                                </p:cTn>
                              </p:par>
                              <p:par>
                                <p:cTn id="282" presetID="22" presetClass="entr" presetSubtype="2" fill="hold" grpId="0" nodeType="withEffect">
                                  <p:stCondLst>
                                    <p:cond delay="0"/>
                                  </p:stCondLst>
                                  <p:childTnLst>
                                    <p:set>
                                      <p:cBhvr>
                                        <p:cTn id="283" dur="1" fill="hold">
                                          <p:stCondLst>
                                            <p:cond delay="0"/>
                                          </p:stCondLst>
                                        </p:cTn>
                                        <p:tgtEl>
                                          <p:spTgt spid="187"/>
                                        </p:tgtEl>
                                        <p:attrNameLst>
                                          <p:attrName>style.visibility</p:attrName>
                                        </p:attrNameLst>
                                      </p:cBhvr>
                                      <p:to>
                                        <p:strVal val="visible"/>
                                      </p:to>
                                    </p:set>
                                    <p:animEffect transition="in" filter="wipe(right)">
                                      <p:cBhvr>
                                        <p:cTn id="284" dur="500"/>
                                        <p:tgtEl>
                                          <p:spTgt spid="187"/>
                                        </p:tgtEl>
                                      </p:cBhvr>
                                    </p:animEffect>
                                  </p:childTnLst>
                                </p:cTn>
                              </p:par>
                              <p:par>
                                <p:cTn id="285" presetID="22" presetClass="entr" presetSubtype="2" fill="hold" grpId="0" nodeType="withEffect">
                                  <p:stCondLst>
                                    <p:cond delay="0"/>
                                  </p:stCondLst>
                                  <p:childTnLst>
                                    <p:set>
                                      <p:cBhvr>
                                        <p:cTn id="286" dur="1" fill="hold">
                                          <p:stCondLst>
                                            <p:cond delay="0"/>
                                          </p:stCondLst>
                                        </p:cTn>
                                        <p:tgtEl>
                                          <p:spTgt spid="188"/>
                                        </p:tgtEl>
                                        <p:attrNameLst>
                                          <p:attrName>style.visibility</p:attrName>
                                        </p:attrNameLst>
                                      </p:cBhvr>
                                      <p:to>
                                        <p:strVal val="visible"/>
                                      </p:to>
                                    </p:set>
                                    <p:animEffect transition="in" filter="wipe(right)">
                                      <p:cBhvr>
                                        <p:cTn id="287" dur="500"/>
                                        <p:tgtEl>
                                          <p:spTgt spid="188"/>
                                        </p:tgtEl>
                                      </p:cBhvr>
                                    </p:animEffect>
                                  </p:childTnLst>
                                </p:cTn>
                              </p:par>
                              <p:par>
                                <p:cTn id="288" presetID="22" presetClass="entr" presetSubtype="2" fill="hold" grpId="0" nodeType="withEffect">
                                  <p:stCondLst>
                                    <p:cond delay="0"/>
                                  </p:stCondLst>
                                  <p:childTnLst>
                                    <p:set>
                                      <p:cBhvr>
                                        <p:cTn id="289" dur="1" fill="hold">
                                          <p:stCondLst>
                                            <p:cond delay="0"/>
                                          </p:stCondLst>
                                        </p:cTn>
                                        <p:tgtEl>
                                          <p:spTgt spid="189"/>
                                        </p:tgtEl>
                                        <p:attrNameLst>
                                          <p:attrName>style.visibility</p:attrName>
                                        </p:attrNameLst>
                                      </p:cBhvr>
                                      <p:to>
                                        <p:strVal val="visible"/>
                                      </p:to>
                                    </p:set>
                                    <p:animEffect transition="in" filter="wipe(right)">
                                      <p:cBhvr>
                                        <p:cTn id="290" dur="500"/>
                                        <p:tgtEl>
                                          <p:spTgt spid="189"/>
                                        </p:tgtEl>
                                      </p:cBhvr>
                                    </p:animEffect>
                                  </p:childTnLst>
                                </p:cTn>
                              </p:par>
                              <p:par>
                                <p:cTn id="291" presetID="22" presetClass="entr" presetSubtype="2" fill="hold" grpId="0" nodeType="withEffect">
                                  <p:stCondLst>
                                    <p:cond delay="0"/>
                                  </p:stCondLst>
                                  <p:childTnLst>
                                    <p:set>
                                      <p:cBhvr>
                                        <p:cTn id="292" dur="1" fill="hold">
                                          <p:stCondLst>
                                            <p:cond delay="0"/>
                                          </p:stCondLst>
                                        </p:cTn>
                                        <p:tgtEl>
                                          <p:spTgt spid="190"/>
                                        </p:tgtEl>
                                        <p:attrNameLst>
                                          <p:attrName>style.visibility</p:attrName>
                                        </p:attrNameLst>
                                      </p:cBhvr>
                                      <p:to>
                                        <p:strVal val="visible"/>
                                      </p:to>
                                    </p:set>
                                    <p:animEffect transition="in" filter="wipe(right)">
                                      <p:cBhvr>
                                        <p:cTn id="293" dur="500"/>
                                        <p:tgtEl>
                                          <p:spTgt spid="190"/>
                                        </p:tgtEl>
                                      </p:cBhvr>
                                    </p:animEffect>
                                  </p:childTnLst>
                                </p:cTn>
                              </p:par>
                              <p:par>
                                <p:cTn id="294" presetID="22" presetClass="entr" presetSubtype="2" fill="hold" grpId="0" nodeType="withEffect">
                                  <p:stCondLst>
                                    <p:cond delay="0"/>
                                  </p:stCondLst>
                                  <p:childTnLst>
                                    <p:set>
                                      <p:cBhvr>
                                        <p:cTn id="295" dur="1" fill="hold">
                                          <p:stCondLst>
                                            <p:cond delay="0"/>
                                          </p:stCondLst>
                                        </p:cTn>
                                        <p:tgtEl>
                                          <p:spTgt spid="191"/>
                                        </p:tgtEl>
                                        <p:attrNameLst>
                                          <p:attrName>style.visibility</p:attrName>
                                        </p:attrNameLst>
                                      </p:cBhvr>
                                      <p:to>
                                        <p:strVal val="visible"/>
                                      </p:to>
                                    </p:set>
                                    <p:animEffect transition="in" filter="wipe(right)">
                                      <p:cBhvr>
                                        <p:cTn id="296" dur="500"/>
                                        <p:tgtEl>
                                          <p:spTgt spid="191"/>
                                        </p:tgtEl>
                                      </p:cBhvr>
                                    </p:animEffect>
                                  </p:childTnLst>
                                </p:cTn>
                              </p:par>
                              <p:par>
                                <p:cTn id="297" presetID="22" presetClass="entr" presetSubtype="2" fill="hold" grpId="0" nodeType="withEffect">
                                  <p:stCondLst>
                                    <p:cond delay="0"/>
                                  </p:stCondLst>
                                  <p:childTnLst>
                                    <p:set>
                                      <p:cBhvr>
                                        <p:cTn id="298" dur="1" fill="hold">
                                          <p:stCondLst>
                                            <p:cond delay="0"/>
                                          </p:stCondLst>
                                        </p:cTn>
                                        <p:tgtEl>
                                          <p:spTgt spid="192"/>
                                        </p:tgtEl>
                                        <p:attrNameLst>
                                          <p:attrName>style.visibility</p:attrName>
                                        </p:attrNameLst>
                                      </p:cBhvr>
                                      <p:to>
                                        <p:strVal val="visible"/>
                                      </p:to>
                                    </p:set>
                                    <p:animEffect transition="in" filter="wipe(right)">
                                      <p:cBhvr>
                                        <p:cTn id="299" dur="500"/>
                                        <p:tgtEl>
                                          <p:spTgt spid="192"/>
                                        </p:tgtEl>
                                      </p:cBhvr>
                                    </p:animEffect>
                                  </p:childTnLst>
                                </p:cTn>
                              </p:par>
                              <p:par>
                                <p:cTn id="300" presetID="22" presetClass="entr" presetSubtype="2" fill="hold" grpId="0" nodeType="withEffect">
                                  <p:stCondLst>
                                    <p:cond delay="0"/>
                                  </p:stCondLst>
                                  <p:childTnLst>
                                    <p:set>
                                      <p:cBhvr>
                                        <p:cTn id="301" dur="1" fill="hold">
                                          <p:stCondLst>
                                            <p:cond delay="0"/>
                                          </p:stCondLst>
                                        </p:cTn>
                                        <p:tgtEl>
                                          <p:spTgt spid="193"/>
                                        </p:tgtEl>
                                        <p:attrNameLst>
                                          <p:attrName>style.visibility</p:attrName>
                                        </p:attrNameLst>
                                      </p:cBhvr>
                                      <p:to>
                                        <p:strVal val="visible"/>
                                      </p:to>
                                    </p:set>
                                    <p:animEffect transition="in" filter="wipe(right)">
                                      <p:cBhvr>
                                        <p:cTn id="302" dur="500"/>
                                        <p:tgtEl>
                                          <p:spTgt spid="193"/>
                                        </p:tgtEl>
                                      </p:cBhvr>
                                    </p:animEffect>
                                  </p:childTnLst>
                                </p:cTn>
                              </p:par>
                              <p:par>
                                <p:cTn id="303" presetID="22" presetClass="entr" presetSubtype="2" fill="hold" grpId="0" nodeType="withEffect">
                                  <p:stCondLst>
                                    <p:cond delay="0"/>
                                  </p:stCondLst>
                                  <p:childTnLst>
                                    <p:set>
                                      <p:cBhvr>
                                        <p:cTn id="304" dur="1" fill="hold">
                                          <p:stCondLst>
                                            <p:cond delay="0"/>
                                          </p:stCondLst>
                                        </p:cTn>
                                        <p:tgtEl>
                                          <p:spTgt spid="194"/>
                                        </p:tgtEl>
                                        <p:attrNameLst>
                                          <p:attrName>style.visibility</p:attrName>
                                        </p:attrNameLst>
                                      </p:cBhvr>
                                      <p:to>
                                        <p:strVal val="visible"/>
                                      </p:to>
                                    </p:set>
                                    <p:animEffect transition="in" filter="wipe(right)">
                                      <p:cBhvr>
                                        <p:cTn id="305" dur="500"/>
                                        <p:tgtEl>
                                          <p:spTgt spid="194"/>
                                        </p:tgtEl>
                                      </p:cBhvr>
                                    </p:animEffect>
                                  </p:childTnLst>
                                </p:cTn>
                              </p:par>
                              <p:par>
                                <p:cTn id="306" presetID="22" presetClass="entr" presetSubtype="2" fill="hold" grpId="0" nodeType="withEffect">
                                  <p:stCondLst>
                                    <p:cond delay="0"/>
                                  </p:stCondLst>
                                  <p:childTnLst>
                                    <p:set>
                                      <p:cBhvr>
                                        <p:cTn id="307" dur="1" fill="hold">
                                          <p:stCondLst>
                                            <p:cond delay="0"/>
                                          </p:stCondLst>
                                        </p:cTn>
                                        <p:tgtEl>
                                          <p:spTgt spid="195"/>
                                        </p:tgtEl>
                                        <p:attrNameLst>
                                          <p:attrName>style.visibility</p:attrName>
                                        </p:attrNameLst>
                                      </p:cBhvr>
                                      <p:to>
                                        <p:strVal val="visible"/>
                                      </p:to>
                                    </p:set>
                                    <p:animEffect transition="in" filter="wipe(right)">
                                      <p:cBhvr>
                                        <p:cTn id="308" dur="500"/>
                                        <p:tgtEl>
                                          <p:spTgt spid="195"/>
                                        </p:tgtEl>
                                      </p:cBhvr>
                                    </p:animEffect>
                                  </p:childTnLst>
                                </p:cTn>
                              </p:par>
                              <p:par>
                                <p:cTn id="309" presetID="22" presetClass="entr" presetSubtype="2" fill="hold" grpId="0" nodeType="withEffect">
                                  <p:stCondLst>
                                    <p:cond delay="0"/>
                                  </p:stCondLst>
                                  <p:childTnLst>
                                    <p:set>
                                      <p:cBhvr>
                                        <p:cTn id="310" dur="1" fill="hold">
                                          <p:stCondLst>
                                            <p:cond delay="0"/>
                                          </p:stCondLst>
                                        </p:cTn>
                                        <p:tgtEl>
                                          <p:spTgt spid="197"/>
                                        </p:tgtEl>
                                        <p:attrNameLst>
                                          <p:attrName>style.visibility</p:attrName>
                                        </p:attrNameLst>
                                      </p:cBhvr>
                                      <p:to>
                                        <p:strVal val="visible"/>
                                      </p:to>
                                    </p:set>
                                    <p:animEffect transition="in" filter="wipe(right)">
                                      <p:cBhvr>
                                        <p:cTn id="311" dur="500"/>
                                        <p:tgtEl>
                                          <p:spTgt spid="197"/>
                                        </p:tgtEl>
                                      </p:cBhvr>
                                    </p:animEffect>
                                  </p:childTnLst>
                                </p:cTn>
                              </p:par>
                              <p:par>
                                <p:cTn id="312" presetID="22" presetClass="entr" presetSubtype="2" fill="hold" grpId="0" nodeType="withEffect">
                                  <p:stCondLst>
                                    <p:cond delay="0"/>
                                  </p:stCondLst>
                                  <p:childTnLst>
                                    <p:set>
                                      <p:cBhvr>
                                        <p:cTn id="313" dur="1" fill="hold">
                                          <p:stCondLst>
                                            <p:cond delay="0"/>
                                          </p:stCondLst>
                                        </p:cTn>
                                        <p:tgtEl>
                                          <p:spTgt spid="198"/>
                                        </p:tgtEl>
                                        <p:attrNameLst>
                                          <p:attrName>style.visibility</p:attrName>
                                        </p:attrNameLst>
                                      </p:cBhvr>
                                      <p:to>
                                        <p:strVal val="visible"/>
                                      </p:to>
                                    </p:set>
                                    <p:animEffect transition="in" filter="wipe(right)">
                                      <p:cBhvr>
                                        <p:cTn id="314" dur="500"/>
                                        <p:tgtEl>
                                          <p:spTgt spid="198"/>
                                        </p:tgtEl>
                                      </p:cBhvr>
                                    </p:animEffect>
                                  </p:childTnLst>
                                </p:cTn>
                              </p:par>
                              <p:par>
                                <p:cTn id="315" presetID="22" presetClass="entr" presetSubtype="2" fill="hold" grpId="0" nodeType="withEffect">
                                  <p:stCondLst>
                                    <p:cond delay="0"/>
                                  </p:stCondLst>
                                  <p:childTnLst>
                                    <p:set>
                                      <p:cBhvr>
                                        <p:cTn id="316" dur="1" fill="hold">
                                          <p:stCondLst>
                                            <p:cond delay="0"/>
                                          </p:stCondLst>
                                        </p:cTn>
                                        <p:tgtEl>
                                          <p:spTgt spid="199"/>
                                        </p:tgtEl>
                                        <p:attrNameLst>
                                          <p:attrName>style.visibility</p:attrName>
                                        </p:attrNameLst>
                                      </p:cBhvr>
                                      <p:to>
                                        <p:strVal val="visible"/>
                                      </p:to>
                                    </p:set>
                                    <p:animEffect transition="in" filter="wipe(right)">
                                      <p:cBhvr>
                                        <p:cTn id="317" dur="500"/>
                                        <p:tgtEl>
                                          <p:spTgt spid="199"/>
                                        </p:tgtEl>
                                      </p:cBhvr>
                                    </p:animEffect>
                                  </p:childTnLst>
                                </p:cTn>
                              </p:par>
                              <p:par>
                                <p:cTn id="318" presetID="22" presetClass="entr" presetSubtype="2" fill="hold" grpId="0" nodeType="withEffect">
                                  <p:stCondLst>
                                    <p:cond delay="0"/>
                                  </p:stCondLst>
                                  <p:childTnLst>
                                    <p:set>
                                      <p:cBhvr>
                                        <p:cTn id="319" dur="1" fill="hold">
                                          <p:stCondLst>
                                            <p:cond delay="0"/>
                                          </p:stCondLst>
                                        </p:cTn>
                                        <p:tgtEl>
                                          <p:spTgt spid="201"/>
                                        </p:tgtEl>
                                        <p:attrNameLst>
                                          <p:attrName>style.visibility</p:attrName>
                                        </p:attrNameLst>
                                      </p:cBhvr>
                                      <p:to>
                                        <p:strVal val="visible"/>
                                      </p:to>
                                    </p:set>
                                    <p:animEffect transition="in" filter="wipe(right)">
                                      <p:cBhvr>
                                        <p:cTn id="320" dur="500"/>
                                        <p:tgtEl>
                                          <p:spTgt spid="201"/>
                                        </p:tgtEl>
                                      </p:cBhvr>
                                    </p:animEffect>
                                  </p:childTnLst>
                                </p:cTn>
                              </p:par>
                              <p:par>
                                <p:cTn id="321" presetID="22" presetClass="entr" presetSubtype="2" fill="hold" grpId="0" nodeType="withEffect">
                                  <p:stCondLst>
                                    <p:cond delay="0"/>
                                  </p:stCondLst>
                                  <p:childTnLst>
                                    <p:set>
                                      <p:cBhvr>
                                        <p:cTn id="322" dur="1" fill="hold">
                                          <p:stCondLst>
                                            <p:cond delay="0"/>
                                          </p:stCondLst>
                                        </p:cTn>
                                        <p:tgtEl>
                                          <p:spTgt spid="202"/>
                                        </p:tgtEl>
                                        <p:attrNameLst>
                                          <p:attrName>style.visibility</p:attrName>
                                        </p:attrNameLst>
                                      </p:cBhvr>
                                      <p:to>
                                        <p:strVal val="visible"/>
                                      </p:to>
                                    </p:set>
                                    <p:animEffect transition="in" filter="wipe(right)">
                                      <p:cBhvr>
                                        <p:cTn id="323" dur="500"/>
                                        <p:tgtEl>
                                          <p:spTgt spid="202"/>
                                        </p:tgtEl>
                                      </p:cBhvr>
                                    </p:animEffect>
                                  </p:childTnLst>
                                </p:cTn>
                              </p:par>
                              <p:par>
                                <p:cTn id="324" presetID="22" presetClass="entr" presetSubtype="2" fill="hold" grpId="0" nodeType="withEffect">
                                  <p:stCondLst>
                                    <p:cond delay="0"/>
                                  </p:stCondLst>
                                  <p:childTnLst>
                                    <p:set>
                                      <p:cBhvr>
                                        <p:cTn id="325" dur="1" fill="hold">
                                          <p:stCondLst>
                                            <p:cond delay="0"/>
                                          </p:stCondLst>
                                        </p:cTn>
                                        <p:tgtEl>
                                          <p:spTgt spid="204"/>
                                        </p:tgtEl>
                                        <p:attrNameLst>
                                          <p:attrName>style.visibility</p:attrName>
                                        </p:attrNameLst>
                                      </p:cBhvr>
                                      <p:to>
                                        <p:strVal val="visible"/>
                                      </p:to>
                                    </p:set>
                                    <p:animEffect transition="in" filter="wipe(right)">
                                      <p:cBhvr>
                                        <p:cTn id="326" dur="500"/>
                                        <p:tgtEl>
                                          <p:spTgt spid="204"/>
                                        </p:tgtEl>
                                      </p:cBhvr>
                                    </p:animEffect>
                                  </p:childTnLst>
                                </p:cTn>
                              </p:par>
                              <p:par>
                                <p:cTn id="327" presetID="22" presetClass="entr" presetSubtype="2" fill="hold" grpId="0" nodeType="withEffect">
                                  <p:stCondLst>
                                    <p:cond delay="0"/>
                                  </p:stCondLst>
                                  <p:childTnLst>
                                    <p:set>
                                      <p:cBhvr>
                                        <p:cTn id="328" dur="1" fill="hold">
                                          <p:stCondLst>
                                            <p:cond delay="0"/>
                                          </p:stCondLst>
                                        </p:cTn>
                                        <p:tgtEl>
                                          <p:spTgt spid="205"/>
                                        </p:tgtEl>
                                        <p:attrNameLst>
                                          <p:attrName>style.visibility</p:attrName>
                                        </p:attrNameLst>
                                      </p:cBhvr>
                                      <p:to>
                                        <p:strVal val="visible"/>
                                      </p:to>
                                    </p:set>
                                    <p:animEffect transition="in" filter="wipe(right)">
                                      <p:cBhvr>
                                        <p:cTn id="329" dur="500"/>
                                        <p:tgtEl>
                                          <p:spTgt spid="205"/>
                                        </p:tgtEl>
                                      </p:cBhvr>
                                    </p:animEffect>
                                  </p:childTnLst>
                                </p:cTn>
                              </p:par>
                              <p:par>
                                <p:cTn id="330" presetID="22" presetClass="entr" presetSubtype="2" fill="hold" grpId="0" nodeType="withEffect">
                                  <p:stCondLst>
                                    <p:cond delay="0"/>
                                  </p:stCondLst>
                                  <p:childTnLst>
                                    <p:set>
                                      <p:cBhvr>
                                        <p:cTn id="331" dur="1" fill="hold">
                                          <p:stCondLst>
                                            <p:cond delay="0"/>
                                          </p:stCondLst>
                                        </p:cTn>
                                        <p:tgtEl>
                                          <p:spTgt spid="207"/>
                                        </p:tgtEl>
                                        <p:attrNameLst>
                                          <p:attrName>style.visibility</p:attrName>
                                        </p:attrNameLst>
                                      </p:cBhvr>
                                      <p:to>
                                        <p:strVal val="visible"/>
                                      </p:to>
                                    </p:set>
                                    <p:animEffect transition="in" filter="wipe(right)">
                                      <p:cBhvr>
                                        <p:cTn id="332" dur="500"/>
                                        <p:tgtEl>
                                          <p:spTgt spid="207"/>
                                        </p:tgtEl>
                                      </p:cBhvr>
                                    </p:animEffect>
                                  </p:childTnLst>
                                </p:cTn>
                              </p:par>
                              <p:par>
                                <p:cTn id="333" presetID="22" presetClass="entr" presetSubtype="2" fill="hold" grpId="0" nodeType="withEffect">
                                  <p:stCondLst>
                                    <p:cond delay="0"/>
                                  </p:stCondLst>
                                  <p:childTnLst>
                                    <p:set>
                                      <p:cBhvr>
                                        <p:cTn id="334" dur="1" fill="hold">
                                          <p:stCondLst>
                                            <p:cond delay="0"/>
                                          </p:stCondLst>
                                        </p:cTn>
                                        <p:tgtEl>
                                          <p:spTgt spid="210"/>
                                        </p:tgtEl>
                                        <p:attrNameLst>
                                          <p:attrName>style.visibility</p:attrName>
                                        </p:attrNameLst>
                                      </p:cBhvr>
                                      <p:to>
                                        <p:strVal val="visible"/>
                                      </p:to>
                                    </p:set>
                                    <p:animEffect transition="in" filter="wipe(right)">
                                      <p:cBhvr>
                                        <p:cTn id="335" dur="500"/>
                                        <p:tgtEl>
                                          <p:spTgt spid="210"/>
                                        </p:tgtEl>
                                      </p:cBhvr>
                                    </p:animEffect>
                                  </p:childTnLst>
                                </p:cTn>
                              </p:par>
                              <p:par>
                                <p:cTn id="336" presetID="22" presetClass="entr" presetSubtype="2" fill="hold" grpId="0" nodeType="withEffect">
                                  <p:stCondLst>
                                    <p:cond delay="0"/>
                                  </p:stCondLst>
                                  <p:childTnLst>
                                    <p:set>
                                      <p:cBhvr>
                                        <p:cTn id="337" dur="1" fill="hold">
                                          <p:stCondLst>
                                            <p:cond delay="0"/>
                                          </p:stCondLst>
                                        </p:cTn>
                                        <p:tgtEl>
                                          <p:spTgt spid="220"/>
                                        </p:tgtEl>
                                        <p:attrNameLst>
                                          <p:attrName>style.visibility</p:attrName>
                                        </p:attrNameLst>
                                      </p:cBhvr>
                                      <p:to>
                                        <p:strVal val="visible"/>
                                      </p:to>
                                    </p:set>
                                    <p:animEffect transition="in" filter="wipe(right)">
                                      <p:cBhvr>
                                        <p:cTn id="338" dur="500"/>
                                        <p:tgtEl>
                                          <p:spTgt spid="220"/>
                                        </p:tgtEl>
                                      </p:cBhvr>
                                    </p:animEffect>
                                  </p:childTnLst>
                                </p:cTn>
                              </p:par>
                              <p:par>
                                <p:cTn id="339" presetID="22" presetClass="entr" presetSubtype="2" fill="hold" grpId="0" nodeType="withEffect">
                                  <p:stCondLst>
                                    <p:cond delay="0"/>
                                  </p:stCondLst>
                                  <p:childTnLst>
                                    <p:set>
                                      <p:cBhvr>
                                        <p:cTn id="340" dur="1" fill="hold">
                                          <p:stCondLst>
                                            <p:cond delay="0"/>
                                          </p:stCondLst>
                                        </p:cTn>
                                        <p:tgtEl>
                                          <p:spTgt spid="221"/>
                                        </p:tgtEl>
                                        <p:attrNameLst>
                                          <p:attrName>style.visibility</p:attrName>
                                        </p:attrNameLst>
                                      </p:cBhvr>
                                      <p:to>
                                        <p:strVal val="visible"/>
                                      </p:to>
                                    </p:set>
                                    <p:animEffect transition="in" filter="wipe(right)">
                                      <p:cBhvr>
                                        <p:cTn id="341" dur="500"/>
                                        <p:tgtEl>
                                          <p:spTgt spid="221"/>
                                        </p:tgtEl>
                                      </p:cBhvr>
                                    </p:animEffect>
                                  </p:childTnLst>
                                </p:cTn>
                              </p:par>
                              <p:par>
                                <p:cTn id="342" presetID="22" presetClass="entr" presetSubtype="2" fill="hold" grpId="0" nodeType="withEffect">
                                  <p:stCondLst>
                                    <p:cond delay="0"/>
                                  </p:stCondLst>
                                  <p:childTnLst>
                                    <p:set>
                                      <p:cBhvr>
                                        <p:cTn id="343" dur="1" fill="hold">
                                          <p:stCondLst>
                                            <p:cond delay="0"/>
                                          </p:stCondLst>
                                        </p:cTn>
                                        <p:tgtEl>
                                          <p:spTgt spid="222"/>
                                        </p:tgtEl>
                                        <p:attrNameLst>
                                          <p:attrName>style.visibility</p:attrName>
                                        </p:attrNameLst>
                                      </p:cBhvr>
                                      <p:to>
                                        <p:strVal val="visible"/>
                                      </p:to>
                                    </p:set>
                                    <p:animEffect transition="in" filter="wipe(right)">
                                      <p:cBhvr>
                                        <p:cTn id="344" dur="500"/>
                                        <p:tgtEl>
                                          <p:spTgt spid="222"/>
                                        </p:tgtEl>
                                      </p:cBhvr>
                                    </p:animEffect>
                                  </p:childTnLst>
                                </p:cTn>
                              </p:par>
                              <p:par>
                                <p:cTn id="345" presetID="22" presetClass="entr" presetSubtype="2" fill="hold" grpId="0" nodeType="withEffect">
                                  <p:stCondLst>
                                    <p:cond delay="0"/>
                                  </p:stCondLst>
                                  <p:childTnLst>
                                    <p:set>
                                      <p:cBhvr>
                                        <p:cTn id="346" dur="1" fill="hold">
                                          <p:stCondLst>
                                            <p:cond delay="0"/>
                                          </p:stCondLst>
                                        </p:cTn>
                                        <p:tgtEl>
                                          <p:spTgt spid="223"/>
                                        </p:tgtEl>
                                        <p:attrNameLst>
                                          <p:attrName>style.visibility</p:attrName>
                                        </p:attrNameLst>
                                      </p:cBhvr>
                                      <p:to>
                                        <p:strVal val="visible"/>
                                      </p:to>
                                    </p:set>
                                    <p:animEffect transition="in" filter="wipe(right)">
                                      <p:cBhvr>
                                        <p:cTn id="347" dur="500"/>
                                        <p:tgtEl>
                                          <p:spTgt spid="223"/>
                                        </p:tgtEl>
                                      </p:cBhvr>
                                    </p:animEffect>
                                  </p:childTnLst>
                                </p:cTn>
                              </p:par>
                              <p:par>
                                <p:cTn id="348" presetID="22" presetClass="entr" presetSubtype="2" fill="hold" grpId="0" nodeType="withEffect">
                                  <p:stCondLst>
                                    <p:cond delay="0"/>
                                  </p:stCondLst>
                                  <p:childTnLst>
                                    <p:set>
                                      <p:cBhvr>
                                        <p:cTn id="349" dur="1" fill="hold">
                                          <p:stCondLst>
                                            <p:cond delay="0"/>
                                          </p:stCondLst>
                                        </p:cTn>
                                        <p:tgtEl>
                                          <p:spTgt spid="224"/>
                                        </p:tgtEl>
                                        <p:attrNameLst>
                                          <p:attrName>style.visibility</p:attrName>
                                        </p:attrNameLst>
                                      </p:cBhvr>
                                      <p:to>
                                        <p:strVal val="visible"/>
                                      </p:to>
                                    </p:set>
                                    <p:animEffect transition="in" filter="wipe(right)">
                                      <p:cBhvr>
                                        <p:cTn id="350" dur="500"/>
                                        <p:tgtEl>
                                          <p:spTgt spid="224"/>
                                        </p:tgtEl>
                                      </p:cBhvr>
                                    </p:animEffect>
                                  </p:childTnLst>
                                </p:cTn>
                              </p:par>
                              <p:par>
                                <p:cTn id="351" presetID="22" presetClass="entr" presetSubtype="2" fill="hold" grpId="0" nodeType="withEffect">
                                  <p:stCondLst>
                                    <p:cond delay="0"/>
                                  </p:stCondLst>
                                  <p:childTnLst>
                                    <p:set>
                                      <p:cBhvr>
                                        <p:cTn id="352" dur="1" fill="hold">
                                          <p:stCondLst>
                                            <p:cond delay="0"/>
                                          </p:stCondLst>
                                        </p:cTn>
                                        <p:tgtEl>
                                          <p:spTgt spid="225"/>
                                        </p:tgtEl>
                                        <p:attrNameLst>
                                          <p:attrName>style.visibility</p:attrName>
                                        </p:attrNameLst>
                                      </p:cBhvr>
                                      <p:to>
                                        <p:strVal val="visible"/>
                                      </p:to>
                                    </p:set>
                                    <p:animEffect transition="in" filter="wipe(right)">
                                      <p:cBhvr>
                                        <p:cTn id="353" dur="500"/>
                                        <p:tgtEl>
                                          <p:spTgt spid="225"/>
                                        </p:tgtEl>
                                      </p:cBhvr>
                                    </p:animEffect>
                                  </p:childTnLst>
                                </p:cTn>
                              </p:par>
                              <p:par>
                                <p:cTn id="354" presetID="22" presetClass="entr" presetSubtype="2" fill="hold" grpId="0" nodeType="withEffect">
                                  <p:stCondLst>
                                    <p:cond delay="0"/>
                                  </p:stCondLst>
                                  <p:childTnLst>
                                    <p:set>
                                      <p:cBhvr>
                                        <p:cTn id="355" dur="1" fill="hold">
                                          <p:stCondLst>
                                            <p:cond delay="0"/>
                                          </p:stCondLst>
                                        </p:cTn>
                                        <p:tgtEl>
                                          <p:spTgt spid="226"/>
                                        </p:tgtEl>
                                        <p:attrNameLst>
                                          <p:attrName>style.visibility</p:attrName>
                                        </p:attrNameLst>
                                      </p:cBhvr>
                                      <p:to>
                                        <p:strVal val="visible"/>
                                      </p:to>
                                    </p:set>
                                    <p:animEffect transition="in" filter="wipe(right)">
                                      <p:cBhvr>
                                        <p:cTn id="356" dur="500"/>
                                        <p:tgtEl>
                                          <p:spTgt spid="226"/>
                                        </p:tgtEl>
                                      </p:cBhvr>
                                    </p:animEffect>
                                  </p:childTnLst>
                                </p:cTn>
                              </p:par>
                              <p:par>
                                <p:cTn id="357" presetID="22" presetClass="entr" presetSubtype="2" fill="hold" grpId="0" nodeType="withEffect">
                                  <p:stCondLst>
                                    <p:cond delay="0"/>
                                  </p:stCondLst>
                                  <p:childTnLst>
                                    <p:set>
                                      <p:cBhvr>
                                        <p:cTn id="358" dur="1" fill="hold">
                                          <p:stCondLst>
                                            <p:cond delay="0"/>
                                          </p:stCondLst>
                                        </p:cTn>
                                        <p:tgtEl>
                                          <p:spTgt spid="227"/>
                                        </p:tgtEl>
                                        <p:attrNameLst>
                                          <p:attrName>style.visibility</p:attrName>
                                        </p:attrNameLst>
                                      </p:cBhvr>
                                      <p:to>
                                        <p:strVal val="visible"/>
                                      </p:to>
                                    </p:set>
                                    <p:animEffect transition="in" filter="wipe(right)">
                                      <p:cBhvr>
                                        <p:cTn id="359" dur="500"/>
                                        <p:tgtEl>
                                          <p:spTgt spid="227"/>
                                        </p:tgtEl>
                                      </p:cBhvr>
                                    </p:animEffect>
                                  </p:childTnLst>
                                </p:cTn>
                              </p:par>
                              <p:par>
                                <p:cTn id="360" presetID="22" presetClass="entr" presetSubtype="2" fill="hold" grpId="0" nodeType="withEffect">
                                  <p:stCondLst>
                                    <p:cond delay="0"/>
                                  </p:stCondLst>
                                  <p:childTnLst>
                                    <p:set>
                                      <p:cBhvr>
                                        <p:cTn id="361" dur="1" fill="hold">
                                          <p:stCondLst>
                                            <p:cond delay="0"/>
                                          </p:stCondLst>
                                        </p:cTn>
                                        <p:tgtEl>
                                          <p:spTgt spid="228"/>
                                        </p:tgtEl>
                                        <p:attrNameLst>
                                          <p:attrName>style.visibility</p:attrName>
                                        </p:attrNameLst>
                                      </p:cBhvr>
                                      <p:to>
                                        <p:strVal val="visible"/>
                                      </p:to>
                                    </p:set>
                                    <p:animEffect transition="in" filter="wipe(right)">
                                      <p:cBhvr>
                                        <p:cTn id="362" dur="500"/>
                                        <p:tgtEl>
                                          <p:spTgt spid="228"/>
                                        </p:tgtEl>
                                      </p:cBhvr>
                                    </p:animEffect>
                                  </p:childTnLst>
                                </p:cTn>
                              </p:par>
                              <p:par>
                                <p:cTn id="363" presetID="22" presetClass="entr" presetSubtype="2" fill="hold" grpId="0" nodeType="withEffect">
                                  <p:stCondLst>
                                    <p:cond delay="0"/>
                                  </p:stCondLst>
                                  <p:childTnLst>
                                    <p:set>
                                      <p:cBhvr>
                                        <p:cTn id="364" dur="1" fill="hold">
                                          <p:stCondLst>
                                            <p:cond delay="0"/>
                                          </p:stCondLst>
                                        </p:cTn>
                                        <p:tgtEl>
                                          <p:spTgt spid="229"/>
                                        </p:tgtEl>
                                        <p:attrNameLst>
                                          <p:attrName>style.visibility</p:attrName>
                                        </p:attrNameLst>
                                      </p:cBhvr>
                                      <p:to>
                                        <p:strVal val="visible"/>
                                      </p:to>
                                    </p:set>
                                    <p:animEffect transition="in" filter="wipe(right)">
                                      <p:cBhvr>
                                        <p:cTn id="365" dur="500"/>
                                        <p:tgtEl>
                                          <p:spTgt spid="229"/>
                                        </p:tgtEl>
                                      </p:cBhvr>
                                    </p:animEffect>
                                  </p:childTnLst>
                                </p:cTn>
                              </p:par>
                              <p:par>
                                <p:cTn id="366" presetID="22" presetClass="entr" presetSubtype="2" fill="hold" grpId="0" nodeType="withEffect">
                                  <p:stCondLst>
                                    <p:cond delay="0"/>
                                  </p:stCondLst>
                                  <p:childTnLst>
                                    <p:set>
                                      <p:cBhvr>
                                        <p:cTn id="367" dur="1" fill="hold">
                                          <p:stCondLst>
                                            <p:cond delay="0"/>
                                          </p:stCondLst>
                                        </p:cTn>
                                        <p:tgtEl>
                                          <p:spTgt spid="230"/>
                                        </p:tgtEl>
                                        <p:attrNameLst>
                                          <p:attrName>style.visibility</p:attrName>
                                        </p:attrNameLst>
                                      </p:cBhvr>
                                      <p:to>
                                        <p:strVal val="visible"/>
                                      </p:to>
                                    </p:set>
                                    <p:animEffect transition="in" filter="wipe(right)">
                                      <p:cBhvr>
                                        <p:cTn id="368" dur="500"/>
                                        <p:tgtEl>
                                          <p:spTgt spid="230"/>
                                        </p:tgtEl>
                                      </p:cBhvr>
                                    </p:animEffect>
                                  </p:childTnLst>
                                </p:cTn>
                              </p:par>
                              <p:par>
                                <p:cTn id="369" presetID="22" presetClass="entr" presetSubtype="2" fill="hold" grpId="0" nodeType="withEffect">
                                  <p:stCondLst>
                                    <p:cond delay="0"/>
                                  </p:stCondLst>
                                  <p:childTnLst>
                                    <p:set>
                                      <p:cBhvr>
                                        <p:cTn id="370" dur="1" fill="hold">
                                          <p:stCondLst>
                                            <p:cond delay="0"/>
                                          </p:stCondLst>
                                        </p:cTn>
                                        <p:tgtEl>
                                          <p:spTgt spid="231"/>
                                        </p:tgtEl>
                                        <p:attrNameLst>
                                          <p:attrName>style.visibility</p:attrName>
                                        </p:attrNameLst>
                                      </p:cBhvr>
                                      <p:to>
                                        <p:strVal val="visible"/>
                                      </p:to>
                                    </p:set>
                                    <p:animEffect transition="in" filter="wipe(right)">
                                      <p:cBhvr>
                                        <p:cTn id="371" dur="500"/>
                                        <p:tgtEl>
                                          <p:spTgt spid="231"/>
                                        </p:tgtEl>
                                      </p:cBhvr>
                                    </p:animEffect>
                                  </p:childTnLst>
                                </p:cTn>
                              </p:par>
                              <p:par>
                                <p:cTn id="372" presetID="22" presetClass="entr" presetSubtype="2" fill="hold" grpId="0" nodeType="withEffect">
                                  <p:stCondLst>
                                    <p:cond delay="0"/>
                                  </p:stCondLst>
                                  <p:childTnLst>
                                    <p:set>
                                      <p:cBhvr>
                                        <p:cTn id="373" dur="1" fill="hold">
                                          <p:stCondLst>
                                            <p:cond delay="0"/>
                                          </p:stCondLst>
                                        </p:cTn>
                                        <p:tgtEl>
                                          <p:spTgt spid="232"/>
                                        </p:tgtEl>
                                        <p:attrNameLst>
                                          <p:attrName>style.visibility</p:attrName>
                                        </p:attrNameLst>
                                      </p:cBhvr>
                                      <p:to>
                                        <p:strVal val="visible"/>
                                      </p:to>
                                    </p:set>
                                    <p:animEffect transition="in" filter="wipe(right)">
                                      <p:cBhvr>
                                        <p:cTn id="374" dur="500"/>
                                        <p:tgtEl>
                                          <p:spTgt spid="232"/>
                                        </p:tgtEl>
                                      </p:cBhvr>
                                    </p:animEffect>
                                  </p:childTnLst>
                                </p:cTn>
                              </p:par>
                              <p:par>
                                <p:cTn id="375" presetID="22" presetClass="entr" presetSubtype="2" fill="hold" grpId="0" nodeType="withEffect">
                                  <p:stCondLst>
                                    <p:cond delay="0"/>
                                  </p:stCondLst>
                                  <p:childTnLst>
                                    <p:set>
                                      <p:cBhvr>
                                        <p:cTn id="376" dur="1" fill="hold">
                                          <p:stCondLst>
                                            <p:cond delay="0"/>
                                          </p:stCondLst>
                                        </p:cTn>
                                        <p:tgtEl>
                                          <p:spTgt spid="233"/>
                                        </p:tgtEl>
                                        <p:attrNameLst>
                                          <p:attrName>style.visibility</p:attrName>
                                        </p:attrNameLst>
                                      </p:cBhvr>
                                      <p:to>
                                        <p:strVal val="visible"/>
                                      </p:to>
                                    </p:set>
                                    <p:animEffect transition="in" filter="wipe(right)">
                                      <p:cBhvr>
                                        <p:cTn id="37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ldLvl="0" animBg="1"/>
      <p:bldP spid="97" grpId="0" bldLvl="0" animBg="1"/>
      <p:bldP spid="98" grpId="0" bldLvl="0" animBg="1"/>
      <p:bldP spid="99" grpId="0" bldLvl="0" animBg="1"/>
      <p:bldP spid="100" grpId="0" bldLvl="0" animBg="1"/>
      <p:bldP spid="101" grpId="0" bldLvl="0" animBg="1"/>
      <p:bldP spid="102" grpId="0" bldLvl="0" animBg="1"/>
      <p:bldP spid="103" grpId="0" bldLvl="0" animBg="1"/>
      <p:bldP spid="104" grpId="0" bldLvl="0" animBg="1"/>
      <p:bldP spid="105" grpId="0" bldLvl="0" animBg="1"/>
      <p:bldP spid="106" grpId="0" bldLvl="0" animBg="1"/>
      <p:bldP spid="107" grpId="0" bldLvl="0" animBg="1"/>
      <p:bldP spid="108" grpId="0" bldLvl="0" animBg="1"/>
      <p:bldP spid="109" grpId="0" bldLvl="0" animBg="1"/>
      <p:bldP spid="110" grpId="0" bldLvl="0" animBg="1"/>
      <p:bldP spid="111" grpId="0" bldLvl="0" animBg="1"/>
      <p:bldP spid="112" grpId="0" bldLvl="0" animBg="1"/>
      <p:bldP spid="113" grpId="0" bldLvl="0" animBg="1"/>
      <p:bldP spid="114" grpId="0" bldLvl="0" animBg="1"/>
      <p:bldP spid="115" grpId="0" bldLvl="0" animBg="1"/>
      <p:bldP spid="116" grpId="0" bldLvl="0" animBg="1"/>
      <p:bldP spid="117" grpId="0" bldLvl="0" animBg="1"/>
      <p:bldP spid="118" grpId="0" bldLvl="0" animBg="1"/>
      <p:bldP spid="119" grpId="0" bldLvl="0" animBg="1"/>
      <p:bldP spid="120" grpId="0" bldLvl="0" animBg="1"/>
      <p:bldP spid="121" grpId="0" bldLvl="0" animBg="1"/>
      <p:bldP spid="122" grpId="0" bldLvl="0" animBg="1"/>
      <p:bldP spid="123" grpId="0" bldLvl="0" animBg="1"/>
      <p:bldP spid="124" grpId="0" bldLvl="0" animBg="1"/>
      <p:bldP spid="125" grpId="0" bldLvl="0" animBg="1"/>
      <p:bldP spid="126" grpId="0" bldLvl="0" animBg="1"/>
      <p:bldP spid="127" grpId="0" bldLvl="0" animBg="1"/>
      <p:bldP spid="128" grpId="0" bldLvl="0" animBg="1"/>
      <p:bldP spid="129" grpId="0" bldLvl="0" animBg="1"/>
      <p:bldP spid="130" grpId="0" bldLvl="0" animBg="1"/>
      <p:bldP spid="131" grpId="0" bldLvl="0" animBg="1"/>
      <p:bldP spid="132" grpId="0" bldLvl="0" animBg="1"/>
      <p:bldP spid="133" grpId="0" bldLvl="0" animBg="1"/>
      <p:bldP spid="134" grpId="0" bldLvl="0" animBg="1"/>
      <p:bldP spid="135" grpId="0" bldLvl="0" animBg="1"/>
      <p:bldP spid="136" grpId="0" bldLvl="0" animBg="1"/>
      <p:bldP spid="137" grpId="0" bldLvl="0" animBg="1"/>
      <p:bldP spid="138" grpId="0" bldLvl="0" animBg="1"/>
      <p:bldP spid="139" grpId="0" bldLvl="0" animBg="1"/>
      <p:bldP spid="140" grpId="0" bldLvl="0" animBg="1"/>
      <p:bldP spid="141" grpId="0" bldLvl="0" animBg="1"/>
      <p:bldP spid="142" grpId="0" bldLvl="0" animBg="1"/>
      <p:bldP spid="143" grpId="0" bldLvl="0" animBg="1"/>
      <p:bldP spid="144" grpId="0" bldLvl="0" animBg="1"/>
      <p:bldP spid="145" grpId="0" bldLvl="0" animBg="1"/>
      <p:bldP spid="146" grpId="0" bldLvl="0" animBg="1"/>
      <p:bldP spid="147" grpId="0" bldLvl="0" animBg="1"/>
      <p:bldP spid="148" grpId="0" bldLvl="0" animBg="1"/>
      <p:bldP spid="149" grpId="0" bldLvl="0" animBg="1"/>
      <p:bldP spid="150" grpId="0" bldLvl="0" animBg="1"/>
      <p:bldP spid="151" grpId="0" bldLvl="0" animBg="1"/>
      <p:bldP spid="152" grpId="0" bldLvl="0" animBg="1"/>
      <p:bldP spid="153" grpId="0" bldLvl="0" animBg="1"/>
      <p:bldP spid="154" grpId="0" bldLvl="0" animBg="1"/>
      <p:bldP spid="155" grpId="0" bldLvl="0" animBg="1"/>
      <p:bldP spid="156" grpId="0" bldLvl="0" animBg="1"/>
      <p:bldP spid="157" grpId="0" bldLvl="0" animBg="1"/>
      <p:bldP spid="158" grpId="0" bldLvl="0" animBg="1"/>
      <p:bldP spid="159" grpId="0" bldLvl="0" animBg="1"/>
      <p:bldP spid="160" grpId="0" bldLvl="0" animBg="1"/>
      <p:bldP spid="161" grpId="0" bldLvl="0" animBg="1"/>
      <p:bldP spid="162" grpId="0" bldLvl="0" animBg="1"/>
      <p:bldP spid="163" grpId="0" bldLvl="0" animBg="1"/>
      <p:bldP spid="164" grpId="0" bldLvl="0" animBg="1"/>
      <p:bldP spid="165" grpId="0" bldLvl="0" animBg="1"/>
      <p:bldP spid="166" grpId="0" bldLvl="0" animBg="1"/>
      <p:bldP spid="167" grpId="0" bldLvl="0" animBg="1"/>
      <p:bldP spid="168" grpId="0" bldLvl="0" animBg="1"/>
      <p:bldP spid="169" grpId="0" bldLvl="0" animBg="1"/>
      <p:bldP spid="170" grpId="0" bldLvl="0" animBg="1"/>
      <p:bldP spid="171" grpId="0" bldLvl="0" animBg="1"/>
      <p:bldP spid="172" grpId="0" bldLvl="0" animBg="1"/>
      <p:bldP spid="173" grpId="0" bldLvl="0" animBg="1"/>
      <p:bldP spid="174" grpId="0" bldLvl="0" animBg="1"/>
      <p:bldP spid="175" grpId="0" bldLvl="0" animBg="1"/>
      <p:bldP spid="176" grpId="0" bldLvl="0" animBg="1"/>
      <p:bldP spid="177" grpId="0" bldLvl="0" animBg="1"/>
      <p:bldP spid="178" grpId="0" bldLvl="0" animBg="1"/>
      <p:bldP spid="179" grpId="0" bldLvl="0" animBg="1"/>
      <p:bldP spid="180" grpId="0" bldLvl="0" animBg="1"/>
      <p:bldP spid="181" grpId="0" bldLvl="0" animBg="1"/>
      <p:bldP spid="182" grpId="0" bldLvl="0" animBg="1"/>
      <p:bldP spid="183" grpId="0" bldLvl="0" animBg="1"/>
      <p:bldP spid="184" grpId="0" bldLvl="0" animBg="1"/>
      <p:bldP spid="185" grpId="0" bldLvl="0" animBg="1"/>
      <p:bldP spid="186" grpId="0" bldLvl="0" animBg="1"/>
      <p:bldP spid="187" grpId="0" bldLvl="0" animBg="1"/>
      <p:bldP spid="188" grpId="0" bldLvl="0" animBg="1"/>
      <p:bldP spid="189" grpId="0" bldLvl="0" animBg="1"/>
      <p:bldP spid="190" grpId="0" bldLvl="0" animBg="1"/>
      <p:bldP spid="191" grpId="0" bldLvl="0" animBg="1"/>
      <p:bldP spid="192" grpId="0" bldLvl="0" animBg="1"/>
      <p:bldP spid="193" grpId="0" bldLvl="0" animBg="1"/>
      <p:bldP spid="194" grpId="0" bldLvl="0" animBg="1"/>
      <p:bldP spid="195" grpId="0" bldLvl="0" animBg="1"/>
      <p:bldP spid="197" grpId="0" bldLvl="0" animBg="1"/>
      <p:bldP spid="198" grpId="0" bldLvl="0" animBg="1"/>
      <p:bldP spid="199" grpId="0" bldLvl="0" animBg="1"/>
      <p:bldP spid="201" grpId="0" bldLvl="0" animBg="1"/>
      <p:bldP spid="202" grpId="0" bldLvl="0" animBg="1"/>
      <p:bldP spid="204" grpId="0" bldLvl="0" animBg="1"/>
      <p:bldP spid="205" grpId="0" bldLvl="0" animBg="1"/>
      <p:bldP spid="207" grpId="0" bldLvl="0" animBg="1"/>
      <p:bldP spid="210" grpId="0" bldLvl="0" animBg="1"/>
      <p:bldP spid="220" grpId="0" bldLvl="0" animBg="1"/>
      <p:bldP spid="221" grpId="0" bldLvl="0" animBg="1"/>
      <p:bldP spid="222" grpId="0" bldLvl="0" animBg="1"/>
      <p:bldP spid="223" grpId="0" bldLvl="0" animBg="1"/>
      <p:bldP spid="224" grpId="0" bldLvl="0" animBg="1"/>
      <p:bldP spid="225" grpId="0" bldLvl="0" animBg="1"/>
      <p:bldP spid="226" grpId="0" bldLvl="0" animBg="1"/>
      <p:bldP spid="227" grpId="0" bldLvl="0" animBg="1"/>
      <p:bldP spid="228" grpId="0" bldLvl="0" animBg="1"/>
      <p:bldP spid="229" grpId="0" bldLvl="0" animBg="1"/>
      <p:bldP spid="230" grpId="0" bldLvl="0" animBg="1"/>
      <p:bldP spid="231" grpId="0" bldLvl="0" animBg="1"/>
      <p:bldP spid="232" grpId="0" bldLvl="0" animBg="1"/>
      <p:bldP spid="23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flipV="1">
            <a:off x="1140460" y="5850890"/>
            <a:ext cx="9535160" cy="23495"/>
          </a:xfrm>
          <a:prstGeom prst="line">
            <a:avLst/>
          </a:prstGeom>
          <a:ln>
            <a:solidFill>
              <a:srgbClr val="175885"/>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1157605" y="2006600"/>
            <a:ext cx="21590" cy="3863975"/>
          </a:xfrm>
          <a:prstGeom prst="line">
            <a:avLst/>
          </a:prstGeom>
          <a:ln>
            <a:solidFill>
              <a:srgbClr val="175885"/>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10616565" y="1285875"/>
            <a:ext cx="8890" cy="4578350"/>
          </a:xfrm>
          <a:prstGeom prst="line">
            <a:avLst/>
          </a:prstGeom>
          <a:ln>
            <a:solidFill>
              <a:srgbClr val="175885"/>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636385" y="1266190"/>
            <a:ext cx="3983990" cy="26670"/>
          </a:xfrm>
          <a:prstGeom prst="line">
            <a:avLst/>
          </a:prstGeom>
          <a:ln>
            <a:solidFill>
              <a:srgbClr val="175885"/>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167130" y="1995170"/>
            <a:ext cx="4208145" cy="11430"/>
          </a:xfrm>
          <a:prstGeom prst="line">
            <a:avLst/>
          </a:prstGeom>
          <a:ln>
            <a:solidFill>
              <a:srgbClr val="175885"/>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6579435" y="1210423"/>
            <a:ext cx="108000" cy="108000"/>
          </a:xfrm>
          <a:prstGeom prst="ellipse">
            <a:avLst/>
          </a:prstGeom>
          <a:solidFill>
            <a:srgbClr val="175885"/>
          </a:solidFill>
          <a:ln>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83DD"/>
              </a:solidFill>
            </a:endParaRPr>
          </a:p>
        </p:txBody>
      </p:sp>
      <p:sp>
        <p:nvSpPr>
          <p:cNvPr id="38" name="椭圆 37"/>
          <p:cNvSpPr/>
          <p:nvPr/>
        </p:nvSpPr>
        <p:spPr>
          <a:xfrm>
            <a:off x="5375575" y="1946967"/>
            <a:ext cx="108000" cy="108000"/>
          </a:xfrm>
          <a:prstGeom prst="ellipse">
            <a:avLst/>
          </a:prstGeom>
          <a:solidFill>
            <a:srgbClr val="175885"/>
          </a:solidFill>
          <a:ln>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3876040" y="1292860"/>
            <a:ext cx="3970020" cy="583565"/>
          </a:xfrm>
          <a:prstGeom prst="rect">
            <a:avLst/>
          </a:prstGeom>
          <a:noFill/>
        </p:spPr>
        <p:txBody>
          <a:bodyPr wrap="square" rtlCol="0">
            <a:spAutoFit/>
          </a:bodyPr>
          <a:lstStyle/>
          <a:p>
            <a:pPr algn="ctr"/>
            <a:r>
              <a:rPr lang="en-US" sz="3200" dirty="0">
                <a:solidFill>
                  <a:srgbClr val="175885"/>
                </a:solidFill>
                <a:latin typeface="Impact" panose="020B0806030902050204" pitchFamily="34" charset="0"/>
                <a:ea typeface="方正兰亭粗黑简体" panose="02000000000000000000" pitchFamily="2" charset="-122"/>
              </a:rPr>
              <a:t>Artificial Intelligence</a:t>
            </a:r>
            <a:endParaRPr lang="en-US" sz="3200" dirty="0">
              <a:solidFill>
                <a:srgbClr val="175885"/>
              </a:solidFill>
              <a:latin typeface="Impact" panose="020B0806030902050204" pitchFamily="34" charset="0"/>
              <a:ea typeface="方正兰亭粗黑简体" panose="02000000000000000000" pitchFamily="2" charset="-122"/>
            </a:endParaRPr>
          </a:p>
        </p:txBody>
      </p:sp>
      <p:grpSp>
        <p:nvGrpSpPr>
          <p:cNvPr id="12" name="组合 11"/>
          <p:cNvGrpSpPr/>
          <p:nvPr/>
        </p:nvGrpSpPr>
        <p:grpSpPr>
          <a:xfrm>
            <a:off x="3889782" y="-619125"/>
            <a:ext cx="4412436" cy="1446663"/>
            <a:chOff x="3889782" y="0"/>
            <a:chExt cx="4412436" cy="1446663"/>
          </a:xfrm>
        </p:grpSpPr>
        <p:pic>
          <p:nvPicPr>
            <p:cNvPr id="13" name="图片 12"/>
            <p:cNvPicPr>
              <a:picLocks noChangeAspect="1"/>
            </p:cNvPicPr>
            <p:nvPr/>
          </p:nvPicPr>
          <p:blipFill rotWithShape="1">
            <a:blip r:embed="rId1" cstate="print">
              <a:extLst>
                <a:ext uri="{28A0092B-C50C-407E-A947-70E740481C1C}">
                  <a14:useLocalDpi xmlns:a14="http://schemas.microsoft.com/office/drawing/2010/main" val="0"/>
                </a:ext>
              </a:extLst>
            </a:blip>
            <a:srcRect b="38298"/>
            <a:stretch>
              <a:fillRect/>
            </a:stretch>
          </p:blipFill>
          <p:spPr>
            <a:xfrm rot="10800000">
              <a:off x="3889782" y="0"/>
              <a:ext cx="4412436" cy="1446663"/>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2242">
              <a:off x="4376491" y="856665"/>
              <a:ext cx="340418" cy="461854"/>
            </a:xfrm>
            <a:prstGeom prst="rect">
              <a:avLst/>
            </a:prstGeom>
          </p:spPr>
        </p:pic>
      </p:grpSp>
      <p:sp>
        <p:nvSpPr>
          <p:cNvPr id="3" name="文本框 2"/>
          <p:cNvSpPr txBox="1"/>
          <p:nvPr/>
        </p:nvSpPr>
        <p:spPr>
          <a:xfrm>
            <a:off x="1475740" y="2045335"/>
            <a:ext cx="8865235" cy="3784600"/>
          </a:xfrm>
          <a:prstGeom prst="rect">
            <a:avLst/>
          </a:prstGeom>
          <a:noFill/>
        </p:spPr>
        <p:txBody>
          <a:bodyPr wrap="square" rtlCol="0">
            <a:spAutoFit/>
          </a:bodyPr>
          <a:lstStyle/>
          <a:p>
            <a:r>
              <a:rPr lang="en-US" altLang="zh-CN" sz="3000">
                <a:latin typeface="Times New Roman" panose="02020603050405020304" charset="0"/>
              </a:rPr>
              <a:t>    Dear Zuckerburg, I want to be applied in private cars. The last decade has witnessed dramatic increase in the number of cars, which in turn brings worsening traffic jam and more road accidents. With the help of me, cars could run automatically, choose routes wisely, and avoid collision, thus making it safer and more convenient for the human race. Anyhow, my goal is to provide humans with a life of high quality.</a:t>
            </a:r>
            <a:endParaRPr lang="en-US" altLang="zh-CN" sz="300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001379">
            <a:off x="1885101" y="802394"/>
            <a:ext cx="8784677" cy="4667839"/>
          </a:xfrm>
          <a:prstGeom prst="rect">
            <a:avLst/>
          </a:prstGeom>
        </p:spPr>
      </p:pic>
      <p:sp>
        <p:nvSpPr>
          <p:cNvPr id="4" name="文本框 3"/>
          <p:cNvSpPr txBox="1"/>
          <p:nvPr/>
        </p:nvSpPr>
        <p:spPr>
          <a:xfrm>
            <a:off x="2593077" y="2210934"/>
            <a:ext cx="6851175" cy="2646878"/>
          </a:xfrm>
          <a:prstGeom prst="rect">
            <a:avLst/>
          </a:prstGeom>
          <a:noFill/>
        </p:spPr>
        <p:txBody>
          <a:bodyPr wrap="square" rtlCol="0">
            <a:spAutoFit/>
          </a:bodyPr>
          <a:lstStyle/>
          <a:p>
            <a:pPr algn="dist"/>
            <a:r>
              <a:rPr lang="en-US" altLang="zh-CN" sz="16600" dirty="0">
                <a:solidFill>
                  <a:srgbClr val="175885"/>
                </a:solidFill>
                <a:latin typeface="Impact" panose="020B0806030902050204" pitchFamily="34" charset="0"/>
              </a:rPr>
              <a:t>THANKS</a:t>
            </a:r>
            <a:endParaRPr lang="zh-CN" altLang="en-US" sz="16600" dirty="0">
              <a:solidFill>
                <a:srgbClr val="175885"/>
              </a:solidFill>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cstate="email"/>
          <a:srcRect l="5641" t="7718" r="5258" b="3850"/>
          <a:stretch>
            <a:fillRect/>
          </a:stretch>
        </p:blipFill>
        <p:spPr>
          <a:xfrm>
            <a:off x="2998674" y="515257"/>
            <a:ext cx="6194652" cy="6132286"/>
          </a:xfrm>
          <a:prstGeom prst="rect">
            <a:avLst/>
          </a:prstGeom>
        </p:spPr>
      </p:pic>
      <p:sp>
        <p:nvSpPr>
          <p:cNvPr id="21" name="矩形 20"/>
          <p:cNvSpPr/>
          <p:nvPr/>
        </p:nvSpPr>
        <p:spPr>
          <a:xfrm>
            <a:off x="-5715" y="-24765"/>
            <a:ext cx="12202160" cy="740537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682482" y="1618634"/>
            <a:ext cx="3063240" cy="3383280"/>
          </a:xfrm>
          <a:prstGeom prst="rect">
            <a:avLst/>
          </a:prstGeom>
          <a:noFill/>
        </p:spPr>
        <p:txBody>
          <a:bodyPr wrap="square" rtlCol="0">
            <a:spAutoFit/>
          </a:bodyPr>
          <a:lstStyle/>
          <a:p>
            <a:pPr algn="ctr"/>
            <a:r>
              <a:rPr lang="en-US" altLang="zh-CN" sz="7200" b="1" dirty="0">
                <a:solidFill>
                  <a:schemeClr val="bg1"/>
                </a:solidFill>
                <a:latin typeface="Agency FB" panose="020B0503020202020204" pitchFamily="34" charset="0"/>
                <a:ea typeface="+mj-ea"/>
              </a:rPr>
              <a:t>WHO</a:t>
            </a:r>
            <a:endParaRPr lang="en-US" altLang="zh-CN" sz="7200" b="1" dirty="0">
              <a:solidFill>
                <a:schemeClr val="bg1"/>
              </a:solidFill>
              <a:latin typeface="Agency FB" panose="020B0503020202020204" pitchFamily="34" charset="0"/>
              <a:ea typeface="+mj-ea"/>
            </a:endParaRPr>
          </a:p>
          <a:p>
            <a:pPr algn="ctr"/>
            <a:r>
              <a:rPr lang="en-US" altLang="zh-CN" sz="7200" b="1" dirty="0">
                <a:solidFill>
                  <a:schemeClr val="bg1"/>
                </a:solidFill>
                <a:latin typeface="Agency FB" panose="020B0503020202020204" pitchFamily="34" charset="0"/>
                <a:ea typeface="+mj-ea"/>
              </a:rPr>
              <a:t>AM </a:t>
            </a:r>
            <a:endParaRPr lang="en-US" altLang="zh-CN" sz="7200" b="1" dirty="0">
              <a:solidFill>
                <a:schemeClr val="bg1"/>
              </a:solidFill>
              <a:latin typeface="Agency FB" panose="020B0503020202020204" pitchFamily="34" charset="0"/>
              <a:ea typeface="+mj-ea"/>
            </a:endParaRPr>
          </a:p>
          <a:p>
            <a:pPr algn="ctr"/>
            <a:r>
              <a:rPr lang="en-US" altLang="zh-CN" sz="7200" b="1" dirty="0">
                <a:solidFill>
                  <a:schemeClr val="bg1"/>
                </a:solidFill>
                <a:latin typeface="Agency FB" panose="020B0503020202020204" pitchFamily="34" charset="0"/>
                <a:ea typeface="+mj-ea"/>
              </a:rPr>
              <a:t>I</a:t>
            </a:r>
            <a:endParaRPr lang="en-US" altLang="zh-CN" sz="7200" b="1" dirty="0">
              <a:solidFill>
                <a:schemeClr val="bg1"/>
              </a:solidFill>
              <a:latin typeface="Agency FB" panose="020B0503020202020204" pitchFamily="34" charset="0"/>
              <a:ea typeface="+mj-ea"/>
            </a:endParaRPr>
          </a:p>
        </p:txBody>
      </p:sp>
      <p:pic>
        <p:nvPicPr>
          <p:cNvPr id="2" name="Audio Machine - Breath and Lif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365768" y="-857560"/>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7185" y="201295"/>
            <a:ext cx="267144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Warming-up</a:t>
            </a:r>
            <a:endParaRPr lang="en-US" altLang="zh-CN" sz="3200" b="1">
              <a:solidFill>
                <a:schemeClr val="accent2">
                  <a:lumMod val="75000"/>
                  <a:lumOff val="25000"/>
                </a:schemeClr>
              </a:solidFill>
            </a:endParaRPr>
          </a:p>
        </p:txBody>
      </p:sp>
      <p:sp>
        <p:nvSpPr>
          <p:cNvPr id="5" name="文本框 4"/>
          <p:cNvSpPr txBox="1"/>
          <p:nvPr/>
        </p:nvSpPr>
        <p:spPr>
          <a:xfrm>
            <a:off x="213360" y="937260"/>
            <a:ext cx="10593705" cy="758190"/>
          </a:xfrm>
          <a:prstGeom prst="rect">
            <a:avLst/>
          </a:prstGeom>
          <a:noFill/>
        </p:spPr>
        <p:txBody>
          <a:bodyPr wrap="square" rtlCol="0">
            <a:spAutoFit/>
          </a:bodyPr>
          <a:lstStyle/>
          <a:p>
            <a:pPr fontAlgn="auto">
              <a:lnSpc>
                <a:spcPts val="5200"/>
              </a:lnSpc>
            </a:pPr>
            <a:r>
              <a:rPr lang="en-US" sz="3000" b="1">
                <a:solidFill>
                  <a:schemeClr val="tx1"/>
                </a:solidFill>
                <a:sym typeface="+mn-ea"/>
              </a:rPr>
              <a:t>1. Can you guess what the following machines are?</a:t>
            </a:r>
            <a:endParaRPr lang="en-US" sz="3000" b="1">
              <a:solidFill>
                <a:schemeClr val="tx1"/>
              </a:solidFill>
              <a:sym typeface="+mn-ea"/>
            </a:endParaRPr>
          </a:p>
        </p:txBody>
      </p:sp>
      <p:pic>
        <p:nvPicPr>
          <p:cNvPr id="6" name="图片 5"/>
          <p:cNvPicPr>
            <a:picLocks noChangeAspect="1"/>
          </p:cNvPicPr>
          <p:nvPr/>
        </p:nvPicPr>
        <p:blipFill>
          <a:blip r:embed="rId1"/>
          <a:srcRect b="14357"/>
          <a:stretch>
            <a:fillRect/>
          </a:stretch>
        </p:blipFill>
        <p:spPr>
          <a:xfrm>
            <a:off x="720090" y="1798320"/>
            <a:ext cx="4770755" cy="2556510"/>
          </a:xfrm>
          <a:prstGeom prst="rect">
            <a:avLst/>
          </a:prstGeom>
        </p:spPr>
      </p:pic>
      <p:pic>
        <p:nvPicPr>
          <p:cNvPr id="7" name="图片 6"/>
          <p:cNvPicPr>
            <a:picLocks noChangeAspect="1"/>
          </p:cNvPicPr>
          <p:nvPr/>
        </p:nvPicPr>
        <p:blipFill>
          <a:blip r:embed="rId2"/>
          <a:stretch>
            <a:fillRect/>
          </a:stretch>
        </p:blipFill>
        <p:spPr>
          <a:xfrm>
            <a:off x="8038465" y="4243070"/>
            <a:ext cx="2039620" cy="2310130"/>
          </a:xfrm>
          <a:prstGeom prst="rect">
            <a:avLst/>
          </a:prstGeom>
        </p:spPr>
      </p:pic>
      <p:pic>
        <p:nvPicPr>
          <p:cNvPr id="8" name="图片 7"/>
          <p:cNvPicPr>
            <a:picLocks noChangeAspect="1"/>
          </p:cNvPicPr>
          <p:nvPr/>
        </p:nvPicPr>
        <p:blipFill>
          <a:blip r:embed="rId3"/>
          <a:srcRect l="1722" t="11201" b="14991"/>
          <a:stretch>
            <a:fillRect/>
          </a:stretch>
        </p:blipFill>
        <p:spPr>
          <a:xfrm>
            <a:off x="4179570" y="4554220"/>
            <a:ext cx="2661285" cy="1998980"/>
          </a:xfrm>
          <a:prstGeom prst="rect">
            <a:avLst/>
          </a:prstGeom>
        </p:spPr>
      </p:pic>
      <p:pic>
        <p:nvPicPr>
          <p:cNvPr id="9" name="图片 8"/>
          <p:cNvPicPr>
            <a:picLocks noChangeAspect="1"/>
          </p:cNvPicPr>
          <p:nvPr/>
        </p:nvPicPr>
        <p:blipFill>
          <a:blip r:embed="rId4"/>
          <a:stretch>
            <a:fillRect/>
          </a:stretch>
        </p:blipFill>
        <p:spPr>
          <a:xfrm>
            <a:off x="977900" y="4742180"/>
            <a:ext cx="2458085" cy="1623060"/>
          </a:xfrm>
          <a:prstGeom prst="rect">
            <a:avLst/>
          </a:prstGeom>
        </p:spPr>
      </p:pic>
      <p:pic>
        <p:nvPicPr>
          <p:cNvPr id="10" name="图片 9"/>
          <p:cNvPicPr>
            <a:picLocks noChangeAspect="1"/>
          </p:cNvPicPr>
          <p:nvPr/>
        </p:nvPicPr>
        <p:blipFill>
          <a:blip r:embed="rId5"/>
          <a:srcRect t="3564" b="6438"/>
          <a:stretch>
            <a:fillRect/>
          </a:stretch>
        </p:blipFill>
        <p:spPr>
          <a:xfrm>
            <a:off x="6335395" y="1798320"/>
            <a:ext cx="4018280" cy="2330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1"/>
          <p:cNvGrpSpPr/>
          <p:nvPr/>
        </p:nvGrpSpPr>
        <p:grpSpPr>
          <a:xfrm rot="607256">
            <a:off x="655320" y="3639820"/>
            <a:ext cx="8758555" cy="3056890"/>
            <a:chOff x="731271" y="1675079"/>
            <a:chExt cx="10622529" cy="4091228"/>
          </a:xfrm>
        </p:grpSpPr>
        <p:sp>
          <p:nvSpPr>
            <p:cNvPr id="18" name="Freeform 7"/>
            <p:cNvSpPr/>
            <p:nvPr/>
          </p:nvSpPr>
          <p:spPr bwMode="auto">
            <a:xfrm>
              <a:off x="731271" y="2922919"/>
              <a:ext cx="9789028" cy="2843388"/>
            </a:xfrm>
            <a:custGeom>
              <a:avLst/>
              <a:gdLst>
                <a:gd name="T0" fmla="*/ 0 w 1296"/>
                <a:gd name="T1" fmla="*/ 421 h 439"/>
                <a:gd name="T2" fmla="*/ 61 w 1296"/>
                <a:gd name="T3" fmla="*/ 427 h 439"/>
                <a:gd name="T4" fmla="*/ 221 w 1296"/>
                <a:gd name="T5" fmla="*/ 433 h 439"/>
                <a:gd name="T6" fmla="*/ 447 w 1296"/>
                <a:gd name="T7" fmla="*/ 422 h 439"/>
                <a:gd name="T8" fmla="*/ 573 w 1296"/>
                <a:gd name="T9" fmla="*/ 404 h 439"/>
                <a:gd name="T10" fmla="*/ 702 w 1296"/>
                <a:gd name="T11" fmla="*/ 377 h 439"/>
                <a:gd name="T12" fmla="*/ 828 w 1296"/>
                <a:gd name="T13" fmla="*/ 338 h 439"/>
                <a:gd name="T14" fmla="*/ 944 w 1296"/>
                <a:gd name="T15" fmla="*/ 288 h 439"/>
                <a:gd name="T16" fmla="*/ 1047 w 1296"/>
                <a:gd name="T17" fmla="*/ 229 h 439"/>
                <a:gd name="T18" fmla="*/ 1131 w 1296"/>
                <a:gd name="T19" fmla="*/ 165 h 439"/>
                <a:gd name="T20" fmla="*/ 1195 w 1296"/>
                <a:gd name="T21" fmla="*/ 102 h 439"/>
                <a:gd name="T22" fmla="*/ 1219 w 1296"/>
                <a:gd name="T23" fmla="*/ 74 h 439"/>
                <a:gd name="T24" fmla="*/ 1239 w 1296"/>
                <a:gd name="T25" fmla="*/ 50 h 439"/>
                <a:gd name="T26" fmla="*/ 1253 w 1296"/>
                <a:gd name="T27" fmla="*/ 29 h 439"/>
                <a:gd name="T28" fmla="*/ 1264 w 1296"/>
                <a:gd name="T29" fmla="*/ 13 h 439"/>
                <a:gd name="T30" fmla="*/ 1272 w 1296"/>
                <a:gd name="T31" fmla="*/ 0 h 439"/>
                <a:gd name="T32" fmla="*/ 1296 w 1296"/>
                <a:gd name="T33" fmla="*/ 16 h 439"/>
                <a:gd name="T34" fmla="*/ 1287 w 1296"/>
                <a:gd name="T35" fmla="*/ 29 h 439"/>
                <a:gd name="T36" fmla="*/ 1276 w 1296"/>
                <a:gd name="T37" fmla="*/ 45 h 439"/>
                <a:gd name="T38" fmla="*/ 1260 w 1296"/>
                <a:gd name="T39" fmla="*/ 66 h 439"/>
                <a:gd name="T40" fmla="*/ 1239 w 1296"/>
                <a:gd name="T41" fmla="*/ 91 h 439"/>
                <a:gd name="T42" fmla="*/ 1213 w 1296"/>
                <a:gd name="T43" fmla="*/ 120 h 439"/>
                <a:gd name="T44" fmla="*/ 1146 w 1296"/>
                <a:gd name="T45" fmla="*/ 183 h 439"/>
                <a:gd name="T46" fmla="*/ 1058 w 1296"/>
                <a:gd name="T47" fmla="*/ 247 h 439"/>
                <a:gd name="T48" fmla="*/ 953 w 1296"/>
                <a:gd name="T49" fmla="*/ 305 h 439"/>
                <a:gd name="T50" fmla="*/ 833 w 1296"/>
                <a:gd name="T51" fmla="*/ 354 h 439"/>
                <a:gd name="T52" fmla="*/ 706 w 1296"/>
                <a:gd name="T53" fmla="*/ 390 h 439"/>
                <a:gd name="T54" fmla="*/ 575 w 1296"/>
                <a:gd name="T55" fmla="*/ 415 h 439"/>
                <a:gd name="T56" fmla="*/ 448 w 1296"/>
                <a:gd name="T57" fmla="*/ 430 h 439"/>
                <a:gd name="T58" fmla="*/ 221 w 1296"/>
                <a:gd name="T59" fmla="*/ 437 h 439"/>
                <a:gd name="T60" fmla="*/ 60 w 1296"/>
                <a:gd name="T61" fmla="*/ 428 h 439"/>
                <a:gd name="T62" fmla="*/ 0 w 1296"/>
                <a:gd name="T63" fmla="*/ 421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6" h="439">
                  <a:moveTo>
                    <a:pt x="0" y="421"/>
                  </a:moveTo>
                  <a:cubicBezTo>
                    <a:pt x="0" y="421"/>
                    <a:pt x="22" y="424"/>
                    <a:pt x="61" y="427"/>
                  </a:cubicBezTo>
                  <a:cubicBezTo>
                    <a:pt x="99" y="430"/>
                    <a:pt x="154" y="433"/>
                    <a:pt x="221" y="433"/>
                  </a:cubicBezTo>
                  <a:cubicBezTo>
                    <a:pt x="287" y="433"/>
                    <a:pt x="365" y="430"/>
                    <a:pt x="447" y="422"/>
                  </a:cubicBezTo>
                  <a:cubicBezTo>
                    <a:pt x="488" y="417"/>
                    <a:pt x="531" y="412"/>
                    <a:pt x="573" y="404"/>
                  </a:cubicBezTo>
                  <a:cubicBezTo>
                    <a:pt x="616" y="397"/>
                    <a:pt x="660" y="388"/>
                    <a:pt x="702" y="377"/>
                  </a:cubicBezTo>
                  <a:cubicBezTo>
                    <a:pt x="745" y="366"/>
                    <a:pt x="787" y="353"/>
                    <a:pt x="828" y="338"/>
                  </a:cubicBezTo>
                  <a:cubicBezTo>
                    <a:pt x="868" y="323"/>
                    <a:pt x="907" y="306"/>
                    <a:pt x="944" y="288"/>
                  </a:cubicBezTo>
                  <a:cubicBezTo>
                    <a:pt x="981" y="269"/>
                    <a:pt x="1015" y="249"/>
                    <a:pt x="1047" y="229"/>
                  </a:cubicBezTo>
                  <a:cubicBezTo>
                    <a:pt x="1078" y="208"/>
                    <a:pt x="1106" y="186"/>
                    <a:pt x="1131" y="165"/>
                  </a:cubicBezTo>
                  <a:cubicBezTo>
                    <a:pt x="1156" y="143"/>
                    <a:pt x="1177" y="122"/>
                    <a:pt x="1195" y="102"/>
                  </a:cubicBezTo>
                  <a:cubicBezTo>
                    <a:pt x="1204" y="93"/>
                    <a:pt x="1212" y="83"/>
                    <a:pt x="1219" y="74"/>
                  </a:cubicBezTo>
                  <a:cubicBezTo>
                    <a:pt x="1226" y="65"/>
                    <a:pt x="1233" y="57"/>
                    <a:pt x="1239" y="50"/>
                  </a:cubicBezTo>
                  <a:cubicBezTo>
                    <a:pt x="1244" y="42"/>
                    <a:pt x="1249" y="35"/>
                    <a:pt x="1253" y="29"/>
                  </a:cubicBezTo>
                  <a:cubicBezTo>
                    <a:pt x="1258" y="23"/>
                    <a:pt x="1261" y="18"/>
                    <a:pt x="1264" y="13"/>
                  </a:cubicBezTo>
                  <a:cubicBezTo>
                    <a:pt x="1270" y="5"/>
                    <a:pt x="1272" y="0"/>
                    <a:pt x="1272" y="0"/>
                  </a:cubicBezTo>
                  <a:cubicBezTo>
                    <a:pt x="1296" y="16"/>
                    <a:pt x="1296" y="16"/>
                    <a:pt x="1296" y="16"/>
                  </a:cubicBezTo>
                  <a:cubicBezTo>
                    <a:pt x="1296" y="16"/>
                    <a:pt x="1293" y="20"/>
                    <a:pt x="1287" y="29"/>
                  </a:cubicBezTo>
                  <a:cubicBezTo>
                    <a:pt x="1284" y="33"/>
                    <a:pt x="1280" y="39"/>
                    <a:pt x="1276" y="45"/>
                  </a:cubicBezTo>
                  <a:cubicBezTo>
                    <a:pt x="1271" y="51"/>
                    <a:pt x="1266" y="58"/>
                    <a:pt x="1260" y="66"/>
                  </a:cubicBezTo>
                  <a:cubicBezTo>
                    <a:pt x="1254" y="73"/>
                    <a:pt x="1247" y="82"/>
                    <a:pt x="1239" y="91"/>
                  </a:cubicBezTo>
                  <a:cubicBezTo>
                    <a:pt x="1231" y="100"/>
                    <a:pt x="1223" y="110"/>
                    <a:pt x="1213" y="120"/>
                  </a:cubicBezTo>
                  <a:cubicBezTo>
                    <a:pt x="1195" y="140"/>
                    <a:pt x="1172" y="161"/>
                    <a:pt x="1146" y="183"/>
                  </a:cubicBezTo>
                  <a:cubicBezTo>
                    <a:pt x="1120" y="204"/>
                    <a:pt x="1091" y="226"/>
                    <a:pt x="1058" y="247"/>
                  </a:cubicBezTo>
                  <a:cubicBezTo>
                    <a:pt x="1026" y="267"/>
                    <a:pt x="990" y="287"/>
                    <a:pt x="953" y="305"/>
                  </a:cubicBezTo>
                  <a:cubicBezTo>
                    <a:pt x="915" y="323"/>
                    <a:pt x="875" y="339"/>
                    <a:pt x="833" y="354"/>
                  </a:cubicBezTo>
                  <a:cubicBezTo>
                    <a:pt x="792" y="368"/>
                    <a:pt x="749" y="380"/>
                    <a:pt x="706" y="390"/>
                  </a:cubicBezTo>
                  <a:cubicBezTo>
                    <a:pt x="662" y="401"/>
                    <a:pt x="619" y="409"/>
                    <a:pt x="575" y="415"/>
                  </a:cubicBezTo>
                  <a:cubicBezTo>
                    <a:pt x="532" y="422"/>
                    <a:pt x="489" y="427"/>
                    <a:pt x="448" y="430"/>
                  </a:cubicBezTo>
                  <a:cubicBezTo>
                    <a:pt x="365" y="437"/>
                    <a:pt x="287" y="439"/>
                    <a:pt x="221" y="437"/>
                  </a:cubicBezTo>
                  <a:cubicBezTo>
                    <a:pt x="154" y="436"/>
                    <a:pt x="99" y="432"/>
                    <a:pt x="60" y="428"/>
                  </a:cubicBezTo>
                  <a:cubicBezTo>
                    <a:pt x="22" y="424"/>
                    <a:pt x="0" y="421"/>
                    <a:pt x="0" y="421"/>
                  </a:cubicBezTo>
                </a:path>
              </a:pathLst>
            </a:custGeom>
            <a:solidFill>
              <a:schemeClr val="tx2">
                <a:lumMod val="20000"/>
                <a:lumOff val="8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25" name="Freeform 8"/>
            <p:cNvSpPr/>
            <p:nvPr/>
          </p:nvSpPr>
          <p:spPr bwMode="auto">
            <a:xfrm>
              <a:off x="10046935" y="3047561"/>
              <a:ext cx="374562" cy="311679"/>
            </a:xfrm>
            <a:custGeom>
              <a:avLst/>
              <a:gdLst>
                <a:gd name="T0" fmla="*/ 119 w 137"/>
                <a:gd name="T1" fmla="*/ 114 h 114"/>
                <a:gd name="T2" fmla="*/ 0 w 137"/>
                <a:gd name="T3" fmla="*/ 26 h 114"/>
                <a:gd name="T4" fmla="*/ 19 w 137"/>
                <a:gd name="T5" fmla="*/ 0 h 114"/>
                <a:gd name="T6" fmla="*/ 137 w 137"/>
                <a:gd name="T7" fmla="*/ 85 h 114"/>
                <a:gd name="T8" fmla="*/ 119 w 137"/>
                <a:gd name="T9" fmla="*/ 114 h 114"/>
              </a:gdLst>
              <a:ahLst/>
              <a:cxnLst>
                <a:cxn ang="0">
                  <a:pos x="T0" y="T1"/>
                </a:cxn>
                <a:cxn ang="0">
                  <a:pos x="T2" y="T3"/>
                </a:cxn>
                <a:cxn ang="0">
                  <a:pos x="T4" y="T5"/>
                </a:cxn>
                <a:cxn ang="0">
                  <a:pos x="T6" y="T7"/>
                </a:cxn>
                <a:cxn ang="0">
                  <a:pos x="T8" y="T9"/>
                </a:cxn>
              </a:cxnLst>
              <a:rect l="0" t="0" r="r" b="b"/>
              <a:pathLst>
                <a:path w="137" h="114">
                  <a:moveTo>
                    <a:pt x="119" y="114"/>
                  </a:moveTo>
                  <a:lnTo>
                    <a:pt x="0" y="26"/>
                  </a:lnTo>
                  <a:lnTo>
                    <a:pt x="19" y="0"/>
                  </a:lnTo>
                  <a:lnTo>
                    <a:pt x="137" y="85"/>
                  </a:lnTo>
                  <a:lnTo>
                    <a:pt x="119" y="114"/>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46" name="Freeform 9"/>
            <p:cNvSpPr/>
            <p:nvPr/>
          </p:nvSpPr>
          <p:spPr bwMode="auto">
            <a:xfrm>
              <a:off x="10046935" y="3047561"/>
              <a:ext cx="374562" cy="311679"/>
            </a:xfrm>
            <a:custGeom>
              <a:avLst/>
              <a:gdLst>
                <a:gd name="T0" fmla="*/ 119 w 137"/>
                <a:gd name="T1" fmla="*/ 114 h 114"/>
                <a:gd name="T2" fmla="*/ 0 w 137"/>
                <a:gd name="T3" fmla="*/ 26 h 114"/>
                <a:gd name="T4" fmla="*/ 19 w 137"/>
                <a:gd name="T5" fmla="*/ 0 h 114"/>
                <a:gd name="T6" fmla="*/ 137 w 137"/>
                <a:gd name="T7" fmla="*/ 85 h 114"/>
                <a:gd name="T8" fmla="*/ 119 w 137"/>
                <a:gd name="T9" fmla="*/ 114 h 114"/>
              </a:gdLst>
              <a:ahLst/>
              <a:cxnLst>
                <a:cxn ang="0">
                  <a:pos x="T0" y="T1"/>
                </a:cxn>
                <a:cxn ang="0">
                  <a:pos x="T2" y="T3"/>
                </a:cxn>
                <a:cxn ang="0">
                  <a:pos x="T4" y="T5"/>
                </a:cxn>
                <a:cxn ang="0">
                  <a:pos x="T6" y="T7"/>
                </a:cxn>
                <a:cxn ang="0">
                  <a:pos x="T8" y="T9"/>
                </a:cxn>
              </a:cxnLst>
              <a:rect l="0" t="0" r="r" b="b"/>
              <a:pathLst>
                <a:path w="137" h="114">
                  <a:moveTo>
                    <a:pt x="119" y="114"/>
                  </a:moveTo>
                  <a:lnTo>
                    <a:pt x="0" y="26"/>
                  </a:lnTo>
                  <a:lnTo>
                    <a:pt x="19" y="0"/>
                  </a:lnTo>
                  <a:lnTo>
                    <a:pt x="137" y="85"/>
                  </a:lnTo>
                  <a:lnTo>
                    <a:pt x="119"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7" name="Freeform 10"/>
            <p:cNvSpPr/>
            <p:nvPr/>
          </p:nvSpPr>
          <p:spPr bwMode="auto">
            <a:xfrm>
              <a:off x="9614958" y="2484351"/>
              <a:ext cx="612422" cy="661635"/>
            </a:xfrm>
            <a:custGeom>
              <a:avLst/>
              <a:gdLst>
                <a:gd name="T0" fmla="*/ 95 w 95"/>
                <a:gd name="T1" fmla="*/ 26 h 102"/>
                <a:gd name="T2" fmla="*/ 82 w 95"/>
                <a:gd name="T3" fmla="*/ 0 h 102"/>
                <a:gd name="T4" fmla="*/ 0 w 95"/>
                <a:gd name="T5" fmla="*/ 102 h 102"/>
                <a:gd name="T6" fmla="*/ 82 w 95"/>
                <a:gd name="T7" fmla="*/ 67 h 102"/>
                <a:gd name="T8" fmla="*/ 95 w 95"/>
                <a:gd name="T9" fmla="*/ 26 h 102"/>
              </a:gdLst>
              <a:ahLst/>
              <a:cxnLst>
                <a:cxn ang="0">
                  <a:pos x="T0" y="T1"/>
                </a:cxn>
                <a:cxn ang="0">
                  <a:pos x="T2" y="T3"/>
                </a:cxn>
                <a:cxn ang="0">
                  <a:pos x="T4" y="T5"/>
                </a:cxn>
                <a:cxn ang="0">
                  <a:pos x="T6" y="T7"/>
                </a:cxn>
                <a:cxn ang="0">
                  <a:pos x="T8" y="T9"/>
                </a:cxn>
              </a:cxnLst>
              <a:rect l="0" t="0" r="r" b="b"/>
              <a:pathLst>
                <a:path w="95" h="102">
                  <a:moveTo>
                    <a:pt x="95" y="26"/>
                  </a:moveTo>
                  <a:cubicBezTo>
                    <a:pt x="95" y="26"/>
                    <a:pt x="79" y="15"/>
                    <a:pt x="82" y="0"/>
                  </a:cubicBezTo>
                  <a:cubicBezTo>
                    <a:pt x="82" y="0"/>
                    <a:pt x="16" y="28"/>
                    <a:pt x="0" y="102"/>
                  </a:cubicBezTo>
                  <a:cubicBezTo>
                    <a:pt x="0" y="102"/>
                    <a:pt x="46" y="60"/>
                    <a:pt x="82" y="67"/>
                  </a:cubicBezTo>
                  <a:lnTo>
                    <a:pt x="95" y="26"/>
                  </a:ln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48" name="Freeform 11"/>
            <p:cNvSpPr/>
            <p:nvPr/>
          </p:nvSpPr>
          <p:spPr bwMode="auto">
            <a:xfrm>
              <a:off x="10481645" y="3042093"/>
              <a:ext cx="464785" cy="738187"/>
            </a:xfrm>
            <a:custGeom>
              <a:avLst/>
              <a:gdLst>
                <a:gd name="T0" fmla="*/ 44 w 72"/>
                <a:gd name="T1" fmla="*/ 0 h 114"/>
                <a:gd name="T2" fmla="*/ 72 w 72"/>
                <a:gd name="T3" fmla="*/ 4 h 114"/>
                <a:gd name="T4" fmla="*/ 0 w 72"/>
                <a:gd name="T5" fmla="*/ 114 h 114"/>
                <a:gd name="T6" fmla="*/ 8 w 72"/>
                <a:gd name="T7" fmla="*/ 25 h 114"/>
                <a:gd name="T8" fmla="*/ 44 w 72"/>
                <a:gd name="T9" fmla="*/ 0 h 114"/>
              </a:gdLst>
              <a:ahLst/>
              <a:cxnLst>
                <a:cxn ang="0">
                  <a:pos x="T0" y="T1"/>
                </a:cxn>
                <a:cxn ang="0">
                  <a:pos x="T2" y="T3"/>
                </a:cxn>
                <a:cxn ang="0">
                  <a:pos x="T4" y="T5"/>
                </a:cxn>
                <a:cxn ang="0">
                  <a:pos x="T6" y="T7"/>
                </a:cxn>
                <a:cxn ang="0">
                  <a:pos x="T8" y="T9"/>
                </a:cxn>
              </a:cxnLst>
              <a:rect l="0" t="0" r="r" b="b"/>
              <a:pathLst>
                <a:path w="72" h="114">
                  <a:moveTo>
                    <a:pt x="44" y="0"/>
                  </a:moveTo>
                  <a:cubicBezTo>
                    <a:pt x="44" y="0"/>
                    <a:pt x="58" y="12"/>
                    <a:pt x="72" y="4"/>
                  </a:cubicBezTo>
                  <a:cubicBezTo>
                    <a:pt x="72" y="4"/>
                    <a:pt x="66" y="76"/>
                    <a:pt x="0" y="114"/>
                  </a:cubicBezTo>
                  <a:cubicBezTo>
                    <a:pt x="0" y="114"/>
                    <a:pt x="26" y="57"/>
                    <a:pt x="8" y="25"/>
                  </a:cubicBezTo>
                  <a:cubicBezTo>
                    <a:pt x="44" y="0"/>
                    <a:pt x="44" y="0"/>
                    <a:pt x="44" y="0"/>
                  </a:cubicBezTo>
                </a:path>
              </a:pathLst>
            </a:custGeom>
            <a:solidFill>
              <a:schemeClr val="accent1"/>
            </a:solidFill>
            <a:ln>
              <a:noFill/>
            </a:ln>
          </p:spPr>
          <p:txBody>
            <a:bodyPr vert="horz" wrap="square" lIns="91440" tIns="45720" rIns="91440" bIns="45720" numCol="1" anchor="t" anchorCtr="0" compatLnSpc="1"/>
            <a:lstStyle/>
            <a:p>
              <a:endParaRPr lang="en-US">
                <a:cs typeface="+mn-ea"/>
                <a:sym typeface="+mn-lt"/>
              </a:endParaRPr>
            </a:p>
          </p:txBody>
        </p:sp>
        <p:sp>
          <p:nvSpPr>
            <p:cNvPr id="49" name="Freeform 12"/>
            <p:cNvSpPr/>
            <p:nvPr/>
          </p:nvSpPr>
          <p:spPr bwMode="auto">
            <a:xfrm>
              <a:off x="10098881" y="1675079"/>
              <a:ext cx="1254919" cy="1604874"/>
            </a:xfrm>
            <a:custGeom>
              <a:avLst/>
              <a:gdLst>
                <a:gd name="T0" fmla="*/ 50 w 194"/>
                <a:gd name="T1" fmla="*/ 248 h 248"/>
                <a:gd name="T2" fmla="*/ 140 w 194"/>
                <a:gd name="T3" fmla="*/ 167 h 248"/>
                <a:gd name="T4" fmla="*/ 193 w 194"/>
                <a:gd name="T5" fmla="*/ 0 h 248"/>
                <a:gd name="T6" fmla="*/ 50 w 194"/>
                <a:gd name="T7" fmla="*/ 101 h 248"/>
                <a:gd name="T8" fmla="*/ 0 w 194"/>
                <a:gd name="T9" fmla="*/ 212 h 248"/>
                <a:gd name="T10" fmla="*/ 50 w 194"/>
                <a:gd name="T11" fmla="*/ 248 h 248"/>
              </a:gdLst>
              <a:ahLst/>
              <a:cxnLst>
                <a:cxn ang="0">
                  <a:pos x="T0" y="T1"/>
                </a:cxn>
                <a:cxn ang="0">
                  <a:pos x="T2" y="T3"/>
                </a:cxn>
                <a:cxn ang="0">
                  <a:pos x="T4" y="T5"/>
                </a:cxn>
                <a:cxn ang="0">
                  <a:pos x="T6" y="T7"/>
                </a:cxn>
                <a:cxn ang="0">
                  <a:pos x="T8" y="T9"/>
                </a:cxn>
                <a:cxn ang="0">
                  <a:pos x="T10" y="T11"/>
                </a:cxn>
              </a:cxnLst>
              <a:rect l="0" t="0" r="r" b="b"/>
              <a:pathLst>
                <a:path w="194" h="248">
                  <a:moveTo>
                    <a:pt x="50" y="248"/>
                  </a:moveTo>
                  <a:cubicBezTo>
                    <a:pt x="80" y="233"/>
                    <a:pt x="106" y="213"/>
                    <a:pt x="140" y="167"/>
                  </a:cubicBezTo>
                  <a:cubicBezTo>
                    <a:pt x="194" y="92"/>
                    <a:pt x="193" y="0"/>
                    <a:pt x="193" y="0"/>
                  </a:cubicBezTo>
                  <a:cubicBezTo>
                    <a:pt x="193" y="0"/>
                    <a:pt x="105" y="27"/>
                    <a:pt x="50" y="101"/>
                  </a:cubicBezTo>
                  <a:cubicBezTo>
                    <a:pt x="17" y="148"/>
                    <a:pt x="6" y="179"/>
                    <a:pt x="0" y="212"/>
                  </a:cubicBezTo>
                  <a:cubicBezTo>
                    <a:pt x="50" y="248"/>
                    <a:pt x="50" y="248"/>
                    <a:pt x="50" y="248"/>
                  </a:cubicBezTo>
                </a:path>
              </a:pathLst>
            </a:custGeom>
            <a:solidFill>
              <a:schemeClr val="bg1">
                <a:lumMod val="95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50" name="Freeform 13"/>
            <p:cNvSpPr/>
            <p:nvPr/>
          </p:nvSpPr>
          <p:spPr bwMode="auto">
            <a:xfrm>
              <a:off x="10098881" y="2951870"/>
              <a:ext cx="415572" cy="328083"/>
            </a:xfrm>
            <a:custGeom>
              <a:avLst/>
              <a:gdLst>
                <a:gd name="T0" fmla="*/ 3 w 64"/>
                <a:gd name="T1" fmla="*/ 0 h 51"/>
                <a:gd name="T2" fmla="*/ 0 w 64"/>
                <a:gd name="T3" fmla="*/ 15 h 51"/>
                <a:gd name="T4" fmla="*/ 50 w 64"/>
                <a:gd name="T5" fmla="*/ 51 h 51"/>
                <a:gd name="T6" fmla="*/ 64 w 64"/>
                <a:gd name="T7" fmla="*/ 44 h 51"/>
                <a:gd name="T8" fmla="*/ 3 w 64"/>
                <a:gd name="T9" fmla="*/ 0 h 51"/>
              </a:gdLst>
              <a:ahLst/>
              <a:cxnLst>
                <a:cxn ang="0">
                  <a:pos x="T0" y="T1"/>
                </a:cxn>
                <a:cxn ang="0">
                  <a:pos x="T2" y="T3"/>
                </a:cxn>
                <a:cxn ang="0">
                  <a:pos x="T4" y="T5"/>
                </a:cxn>
                <a:cxn ang="0">
                  <a:pos x="T6" y="T7"/>
                </a:cxn>
                <a:cxn ang="0">
                  <a:pos x="T8" y="T9"/>
                </a:cxn>
              </a:cxnLst>
              <a:rect l="0" t="0" r="r" b="b"/>
              <a:pathLst>
                <a:path w="64" h="51">
                  <a:moveTo>
                    <a:pt x="3" y="0"/>
                  </a:moveTo>
                  <a:cubicBezTo>
                    <a:pt x="2" y="5"/>
                    <a:pt x="1" y="10"/>
                    <a:pt x="0" y="15"/>
                  </a:cubicBezTo>
                  <a:cubicBezTo>
                    <a:pt x="50" y="51"/>
                    <a:pt x="50" y="51"/>
                    <a:pt x="50" y="51"/>
                  </a:cubicBezTo>
                  <a:cubicBezTo>
                    <a:pt x="55" y="49"/>
                    <a:pt x="59" y="46"/>
                    <a:pt x="64" y="44"/>
                  </a:cubicBezTo>
                  <a:cubicBezTo>
                    <a:pt x="3" y="0"/>
                    <a:pt x="3" y="0"/>
                    <a:pt x="3"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51" name="Freeform 14"/>
            <p:cNvSpPr/>
            <p:nvPr/>
          </p:nvSpPr>
          <p:spPr bwMode="auto">
            <a:xfrm>
              <a:off x="10894483" y="1675079"/>
              <a:ext cx="459317" cy="503061"/>
            </a:xfrm>
            <a:custGeom>
              <a:avLst/>
              <a:gdLst>
                <a:gd name="T0" fmla="*/ 59 w 71"/>
                <a:gd name="T1" fmla="*/ 78 h 78"/>
                <a:gd name="T2" fmla="*/ 70 w 71"/>
                <a:gd name="T3" fmla="*/ 0 h 78"/>
                <a:gd name="T4" fmla="*/ 0 w 71"/>
                <a:gd name="T5" fmla="*/ 34 h 78"/>
                <a:gd name="T6" fmla="*/ 59 w 71"/>
                <a:gd name="T7" fmla="*/ 78 h 78"/>
              </a:gdLst>
              <a:ahLst/>
              <a:cxnLst>
                <a:cxn ang="0">
                  <a:pos x="T0" y="T1"/>
                </a:cxn>
                <a:cxn ang="0">
                  <a:pos x="T2" y="T3"/>
                </a:cxn>
                <a:cxn ang="0">
                  <a:pos x="T4" y="T5"/>
                </a:cxn>
                <a:cxn ang="0">
                  <a:pos x="T6" y="T7"/>
                </a:cxn>
              </a:cxnLst>
              <a:rect l="0" t="0" r="r" b="b"/>
              <a:pathLst>
                <a:path w="71" h="78">
                  <a:moveTo>
                    <a:pt x="59" y="78"/>
                  </a:moveTo>
                  <a:cubicBezTo>
                    <a:pt x="71" y="34"/>
                    <a:pt x="70" y="0"/>
                    <a:pt x="70" y="0"/>
                  </a:cubicBezTo>
                  <a:cubicBezTo>
                    <a:pt x="70" y="0"/>
                    <a:pt x="37" y="10"/>
                    <a:pt x="0" y="34"/>
                  </a:cubicBezTo>
                  <a:cubicBezTo>
                    <a:pt x="59" y="78"/>
                    <a:pt x="59" y="78"/>
                    <a:pt x="59" y="78"/>
                  </a:cubicBezTo>
                </a:path>
              </a:pathLst>
            </a:custGeom>
            <a:solidFill>
              <a:schemeClr val="accent4">
                <a:lumMod val="60000"/>
                <a:lumOff val="4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52" name="Freeform 15"/>
            <p:cNvSpPr/>
            <p:nvPr/>
          </p:nvSpPr>
          <p:spPr bwMode="auto">
            <a:xfrm>
              <a:off x="10046935" y="2763222"/>
              <a:ext cx="519465" cy="699911"/>
            </a:xfrm>
            <a:custGeom>
              <a:avLst/>
              <a:gdLst>
                <a:gd name="T0" fmla="*/ 33 w 80"/>
                <a:gd name="T1" fmla="*/ 52 h 108"/>
                <a:gd name="T2" fmla="*/ 0 w 80"/>
                <a:gd name="T3" fmla="*/ 108 h 108"/>
                <a:gd name="T4" fmla="*/ 43 w 80"/>
                <a:gd name="T5" fmla="*/ 59 h 108"/>
                <a:gd name="T6" fmla="*/ 77 w 80"/>
                <a:gd name="T7" fmla="*/ 2 h 108"/>
                <a:gd name="T8" fmla="*/ 33 w 80"/>
                <a:gd name="T9" fmla="*/ 52 h 108"/>
              </a:gdLst>
              <a:ahLst/>
              <a:cxnLst>
                <a:cxn ang="0">
                  <a:pos x="T0" y="T1"/>
                </a:cxn>
                <a:cxn ang="0">
                  <a:pos x="T2" y="T3"/>
                </a:cxn>
                <a:cxn ang="0">
                  <a:pos x="T4" y="T5"/>
                </a:cxn>
                <a:cxn ang="0">
                  <a:pos x="T6" y="T7"/>
                </a:cxn>
                <a:cxn ang="0">
                  <a:pos x="T8" y="T9"/>
                </a:cxn>
              </a:cxnLst>
              <a:rect l="0" t="0" r="r" b="b"/>
              <a:pathLst>
                <a:path w="80" h="108">
                  <a:moveTo>
                    <a:pt x="33" y="52"/>
                  </a:moveTo>
                  <a:cubicBezTo>
                    <a:pt x="12" y="81"/>
                    <a:pt x="0" y="108"/>
                    <a:pt x="0" y="108"/>
                  </a:cubicBezTo>
                  <a:cubicBezTo>
                    <a:pt x="0" y="108"/>
                    <a:pt x="22" y="88"/>
                    <a:pt x="43" y="59"/>
                  </a:cubicBezTo>
                  <a:cubicBezTo>
                    <a:pt x="65" y="30"/>
                    <a:pt x="80" y="4"/>
                    <a:pt x="77" y="2"/>
                  </a:cubicBezTo>
                  <a:cubicBezTo>
                    <a:pt x="74" y="0"/>
                    <a:pt x="55" y="22"/>
                    <a:pt x="33" y="52"/>
                  </a:cubicBezTo>
                </a:path>
              </a:pathLst>
            </a:custGeom>
            <a:solidFill>
              <a:schemeClr val="accent1"/>
            </a:solidFill>
            <a:ln>
              <a:noFill/>
            </a:ln>
          </p:spPr>
          <p:txBody>
            <a:bodyPr vert="horz" wrap="square" lIns="91440" tIns="45720" rIns="91440" bIns="45720" numCol="1" anchor="t" anchorCtr="0" compatLnSpc="1"/>
            <a:lstStyle/>
            <a:p>
              <a:endParaRPr lang="en-US">
                <a:cs typeface="+mn-ea"/>
                <a:sym typeface="+mn-lt"/>
              </a:endParaRPr>
            </a:p>
          </p:txBody>
        </p:sp>
        <p:sp>
          <p:nvSpPr>
            <p:cNvPr id="53" name="Freeform 16"/>
            <p:cNvSpPr/>
            <p:nvPr/>
          </p:nvSpPr>
          <p:spPr bwMode="auto">
            <a:xfrm>
              <a:off x="10675761" y="2139864"/>
              <a:ext cx="388232" cy="382764"/>
            </a:xfrm>
            <a:custGeom>
              <a:avLst/>
              <a:gdLst>
                <a:gd name="T0" fmla="*/ 51 w 60"/>
                <a:gd name="T1" fmla="*/ 45 h 59"/>
                <a:gd name="T2" fmla="*/ 15 w 60"/>
                <a:gd name="T3" fmla="*/ 51 h 59"/>
                <a:gd name="T4" fmla="*/ 9 w 60"/>
                <a:gd name="T5" fmla="*/ 14 h 59"/>
                <a:gd name="T6" fmla="*/ 45 w 60"/>
                <a:gd name="T7" fmla="*/ 8 h 59"/>
                <a:gd name="T8" fmla="*/ 51 w 60"/>
                <a:gd name="T9" fmla="*/ 45 h 59"/>
              </a:gdLst>
              <a:ahLst/>
              <a:cxnLst>
                <a:cxn ang="0">
                  <a:pos x="T0" y="T1"/>
                </a:cxn>
                <a:cxn ang="0">
                  <a:pos x="T2" y="T3"/>
                </a:cxn>
                <a:cxn ang="0">
                  <a:pos x="T4" y="T5"/>
                </a:cxn>
                <a:cxn ang="0">
                  <a:pos x="T6" y="T7"/>
                </a:cxn>
                <a:cxn ang="0">
                  <a:pos x="T8" y="T9"/>
                </a:cxn>
              </a:cxnLst>
              <a:rect l="0" t="0" r="r" b="b"/>
              <a:pathLst>
                <a:path w="60" h="59">
                  <a:moveTo>
                    <a:pt x="51" y="45"/>
                  </a:moveTo>
                  <a:cubicBezTo>
                    <a:pt x="43" y="57"/>
                    <a:pt x="26" y="59"/>
                    <a:pt x="15" y="51"/>
                  </a:cubicBezTo>
                  <a:cubicBezTo>
                    <a:pt x="3" y="42"/>
                    <a:pt x="0" y="26"/>
                    <a:pt x="9" y="14"/>
                  </a:cubicBezTo>
                  <a:cubicBezTo>
                    <a:pt x="17" y="2"/>
                    <a:pt x="34" y="0"/>
                    <a:pt x="45" y="8"/>
                  </a:cubicBezTo>
                  <a:cubicBezTo>
                    <a:pt x="57" y="17"/>
                    <a:pt x="60" y="33"/>
                    <a:pt x="51" y="45"/>
                  </a:cubicBezTo>
                </a:path>
              </a:pathLst>
            </a:custGeom>
            <a:solidFill>
              <a:schemeClr val="accent4"/>
            </a:solidFill>
            <a:ln>
              <a:noFill/>
            </a:ln>
          </p:spPr>
          <p:txBody>
            <a:bodyPr vert="horz" wrap="square" lIns="91440" tIns="45720" rIns="91440" bIns="45720" numCol="1" anchor="t" anchorCtr="0" compatLnSpc="1"/>
            <a:lstStyle/>
            <a:p>
              <a:endParaRPr lang="en-US">
                <a:cs typeface="+mn-ea"/>
                <a:sym typeface="+mn-lt"/>
              </a:endParaRPr>
            </a:p>
          </p:txBody>
        </p:sp>
        <p:sp>
          <p:nvSpPr>
            <p:cNvPr id="54" name="Freeform 17"/>
            <p:cNvSpPr/>
            <p:nvPr/>
          </p:nvSpPr>
          <p:spPr bwMode="auto">
            <a:xfrm>
              <a:off x="10727708" y="2191810"/>
              <a:ext cx="284339" cy="278871"/>
            </a:xfrm>
            <a:custGeom>
              <a:avLst/>
              <a:gdLst>
                <a:gd name="T0" fmla="*/ 38 w 44"/>
                <a:gd name="T1" fmla="*/ 33 h 43"/>
                <a:gd name="T2" fmla="*/ 11 w 44"/>
                <a:gd name="T3" fmla="*/ 37 h 43"/>
                <a:gd name="T4" fmla="*/ 6 w 44"/>
                <a:gd name="T5" fmla="*/ 10 h 43"/>
                <a:gd name="T6" fmla="*/ 33 w 44"/>
                <a:gd name="T7" fmla="*/ 6 h 43"/>
                <a:gd name="T8" fmla="*/ 38 w 44"/>
                <a:gd name="T9" fmla="*/ 33 h 43"/>
              </a:gdLst>
              <a:ahLst/>
              <a:cxnLst>
                <a:cxn ang="0">
                  <a:pos x="T0" y="T1"/>
                </a:cxn>
                <a:cxn ang="0">
                  <a:pos x="T2" y="T3"/>
                </a:cxn>
                <a:cxn ang="0">
                  <a:pos x="T4" y="T5"/>
                </a:cxn>
                <a:cxn ang="0">
                  <a:pos x="T6" y="T7"/>
                </a:cxn>
                <a:cxn ang="0">
                  <a:pos x="T8" y="T9"/>
                </a:cxn>
              </a:cxnLst>
              <a:rect l="0" t="0" r="r" b="b"/>
              <a:pathLst>
                <a:path w="44" h="43">
                  <a:moveTo>
                    <a:pt x="38" y="33"/>
                  </a:moveTo>
                  <a:cubicBezTo>
                    <a:pt x="31" y="41"/>
                    <a:pt x="19" y="43"/>
                    <a:pt x="11" y="37"/>
                  </a:cubicBezTo>
                  <a:cubicBezTo>
                    <a:pt x="2" y="31"/>
                    <a:pt x="0" y="19"/>
                    <a:pt x="6" y="10"/>
                  </a:cubicBezTo>
                  <a:cubicBezTo>
                    <a:pt x="13" y="2"/>
                    <a:pt x="25" y="0"/>
                    <a:pt x="33" y="6"/>
                  </a:cubicBezTo>
                  <a:cubicBezTo>
                    <a:pt x="42" y="12"/>
                    <a:pt x="44" y="24"/>
                    <a:pt x="38" y="33"/>
                  </a:cubicBezTo>
                </a:path>
              </a:pathLst>
            </a:custGeom>
            <a:solidFill>
              <a:schemeClr val="accent1"/>
            </a:solidFill>
            <a:ln>
              <a:noFill/>
            </a:ln>
          </p:spPr>
          <p:txBody>
            <a:bodyPr vert="horz" wrap="square" lIns="91440" tIns="45720" rIns="91440" bIns="45720" numCol="1" anchor="t" anchorCtr="0" compatLnSpc="1"/>
            <a:lstStyle/>
            <a:p>
              <a:endParaRPr lang="en-US">
                <a:cs typeface="+mn-ea"/>
                <a:sym typeface="+mn-lt"/>
              </a:endParaRPr>
            </a:p>
          </p:txBody>
        </p:sp>
        <p:sp>
          <p:nvSpPr>
            <p:cNvPr id="55" name="Freeform 18"/>
            <p:cNvSpPr/>
            <p:nvPr/>
          </p:nvSpPr>
          <p:spPr bwMode="auto">
            <a:xfrm>
              <a:off x="10325806" y="3208868"/>
              <a:ext cx="95691" cy="71085"/>
            </a:xfrm>
            <a:custGeom>
              <a:avLst/>
              <a:gdLst>
                <a:gd name="T0" fmla="*/ 0 w 35"/>
                <a:gd name="T1" fmla="*/ 0 h 26"/>
                <a:gd name="T2" fmla="*/ 0 w 35"/>
                <a:gd name="T3" fmla="*/ 0 h 26"/>
                <a:gd name="T4" fmla="*/ 35 w 35"/>
                <a:gd name="T5" fmla="*/ 26 h 26"/>
                <a:gd name="T6" fmla="*/ 33 w 35"/>
                <a:gd name="T7" fmla="*/ 26 h 26"/>
                <a:gd name="T8" fmla="*/ 0 w 35"/>
                <a:gd name="T9" fmla="*/ 0 h 26"/>
              </a:gdLst>
              <a:ahLst/>
              <a:cxnLst>
                <a:cxn ang="0">
                  <a:pos x="T0" y="T1"/>
                </a:cxn>
                <a:cxn ang="0">
                  <a:pos x="T2" y="T3"/>
                </a:cxn>
                <a:cxn ang="0">
                  <a:pos x="T4" y="T5"/>
                </a:cxn>
                <a:cxn ang="0">
                  <a:pos x="T6" y="T7"/>
                </a:cxn>
                <a:cxn ang="0">
                  <a:pos x="T8" y="T9"/>
                </a:cxn>
              </a:cxnLst>
              <a:rect l="0" t="0" r="r" b="b"/>
              <a:pathLst>
                <a:path w="35" h="26">
                  <a:moveTo>
                    <a:pt x="0" y="0"/>
                  </a:moveTo>
                  <a:lnTo>
                    <a:pt x="0" y="0"/>
                  </a:lnTo>
                  <a:lnTo>
                    <a:pt x="35" y="26"/>
                  </a:lnTo>
                  <a:lnTo>
                    <a:pt x="33" y="2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6" name="Freeform 19"/>
            <p:cNvSpPr/>
            <p:nvPr/>
          </p:nvSpPr>
          <p:spPr bwMode="auto">
            <a:xfrm>
              <a:off x="10325806" y="3208868"/>
              <a:ext cx="95691" cy="71085"/>
            </a:xfrm>
            <a:custGeom>
              <a:avLst/>
              <a:gdLst>
                <a:gd name="T0" fmla="*/ 0 w 35"/>
                <a:gd name="T1" fmla="*/ 0 h 26"/>
                <a:gd name="T2" fmla="*/ 0 w 35"/>
                <a:gd name="T3" fmla="*/ 0 h 26"/>
                <a:gd name="T4" fmla="*/ 35 w 35"/>
                <a:gd name="T5" fmla="*/ 26 h 26"/>
                <a:gd name="T6" fmla="*/ 33 w 35"/>
                <a:gd name="T7" fmla="*/ 26 h 26"/>
                <a:gd name="T8" fmla="*/ 0 w 35"/>
                <a:gd name="T9" fmla="*/ 0 h 26"/>
              </a:gdLst>
              <a:ahLst/>
              <a:cxnLst>
                <a:cxn ang="0">
                  <a:pos x="T0" y="T1"/>
                </a:cxn>
                <a:cxn ang="0">
                  <a:pos x="T2" y="T3"/>
                </a:cxn>
                <a:cxn ang="0">
                  <a:pos x="T4" y="T5"/>
                </a:cxn>
                <a:cxn ang="0">
                  <a:pos x="T6" y="T7"/>
                </a:cxn>
                <a:cxn ang="0">
                  <a:pos x="T8" y="T9"/>
                </a:cxn>
              </a:cxnLst>
              <a:rect l="0" t="0" r="r" b="b"/>
              <a:pathLst>
                <a:path w="35" h="26">
                  <a:moveTo>
                    <a:pt x="0" y="0"/>
                  </a:moveTo>
                  <a:lnTo>
                    <a:pt x="0" y="0"/>
                  </a:lnTo>
                  <a:lnTo>
                    <a:pt x="35" y="26"/>
                  </a:lnTo>
                  <a:lnTo>
                    <a:pt x="33" y="2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19" name="Freeform 20"/>
            <p:cNvSpPr/>
            <p:nvPr/>
          </p:nvSpPr>
          <p:spPr bwMode="auto">
            <a:xfrm>
              <a:off x="10241051" y="3189730"/>
              <a:ext cx="180446" cy="169510"/>
            </a:xfrm>
            <a:custGeom>
              <a:avLst/>
              <a:gdLst>
                <a:gd name="T0" fmla="*/ 8 w 28"/>
                <a:gd name="T1" fmla="*/ 0 h 26"/>
                <a:gd name="T2" fmla="*/ 3 w 28"/>
                <a:gd name="T3" fmla="*/ 7 h 26"/>
                <a:gd name="T4" fmla="*/ 0 w 28"/>
                <a:gd name="T5" fmla="*/ 11 h 26"/>
                <a:gd name="T6" fmla="*/ 20 w 28"/>
                <a:gd name="T7" fmla="*/ 26 h 26"/>
                <a:gd name="T8" fmla="*/ 28 w 28"/>
                <a:gd name="T9" fmla="*/ 14 h 26"/>
                <a:gd name="T10" fmla="*/ 13 w 28"/>
                <a:gd name="T11" fmla="*/ 3 h 26"/>
                <a:gd name="T12" fmla="*/ 8 w 28"/>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8" y="0"/>
                  </a:moveTo>
                  <a:cubicBezTo>
                    <a:pt x="6" y="2"/>
                    <a:pt x="5" y="5"/>
                    <a:pt x="3" y="7"/>
                  </a:cubicBezTo>
                  <a:cubicBezTo>
                    <a:pt x="2" y="8"/>
                    <a:pt x="1" y="9"/>
                    <a:pt x="0" y="11"/>
                  </a:cubicBezTo>
                  <a:cubicBezTo>
                    <a:pt x="20" y="26"/>
                    <a:pt x="20" y="26"/>
                    <a:pt x="20" y="26"/>
                  </a:cubicBezTo>
                  <a:cubicBezTo>
                    <a:pt x="28" y="14"/>
                    <a:pt x="28" y="14"/>
                    <a:pt x="28" y="14"/>
                  </a:cubicBezTo>
                  <a:cubicBezTo>
                    <a:pt x="13" y="3"/>
                    <a:pt x="13" y="3"/>
                    <a:pt x="13" y="3"/>
                  </a:cubicBezTo>
                  <a:cubicBezTo>
                    <a:pt x="8" y="0"/>
                    <a:pt x="8" y="0"/>
                    <a:pt x="8" y="0"/>
                  </a:cubicBezTo>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20" name="Freeform 21"/>
            <p:cNvSpPr/>
            <p:nvPr/>
          </p:nvSpPr>
          <p:spPr bwMode="auto">
            <a:xfrm>
              <a:off x="10292997" y="3189730"/>
              <a:ext cx="123031" cy="90223"/>
            </a:xfrm>
            <a:custGeom>
              <a:avLst/>
              <a:gdLst>
                <a:gd name="T0" fmla="*/ 0 w 19"/>
                <a:gd name="T1" fmla="*/ 0 h 14"/>
                <a:gd name="T2" fmla="*/ 0 w 19"/>
                <a:gd name="T3" fmla="*/ 0 h 14"/>
                <a:gd name="T4" fmla="*/ 19 w 19"/>
                <a:gd name="T5" fmla="*/ 14 h 14"/>
                <a:gd name="T6" fmla="*/ 0 w 19"/>
                <a:gd name="T7" fmla="*/ 0 h 14"/>
              </a:gdLst>
              <a:ahLst/>
              <a:cxnLst>
                <a:cxn ang="0">
                  <a:pos x="T0" y="T1"/>
                </a:cxn>
                <a:cxn ang="0">
                  <a:pos x="T2" y="T3"/>
                </a:cxn>
                <a:cxn ang="0">
                  <a:pos x="T4" y="T5"/>
                </a:cxn>
                <a:cxn ang="0">
                  <a:pos x="T6" y="T7"/>
                </a:cxn>
              </a:cxnLst>
              <a:rect l="0" t="0" r="r" b="b"/>
              <a:pathLst>
                <a:path w="19" h="14">
                  <a:moveTo>
                    <a:pt x="0" y="0"/>
                  </a:moveTo>
                  <a:cubicBezTo>
                    <a:pt x="0" y="0"/>
                    <a:pt x="0" y="0"/>
                    <a:pt x="0" y="0"/>
                  </a:cubicBezTo>
                  <a:cubicBezTo>
                    <a:pt x="19" y="14"/>
                    <a:pt x="19" y="14"/>
                    <a:pt x="19" y="14"/>
                  </a:cubicBezTo>
                  <a:cubicBezTo>
                    <a:pt x="0" y="0"/>
                    <a:pt x="0" y="0"/>
                    <a:pt x="0" y="0"/>
                  </a:cubicBezTo>
                </a:path>
              </a:pathLst>
            </a:custGeom>
            <a:solidFill>
              <a:srgbClr val="0033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9" name="Freeform 22"/>
            <p:cNvSpPr/>
            <p:nvPr/>
          </p:nvSpPr>
          <p:spPr bwMode="auto">
            <a:xfrm>
              <a:off x="10260189" y="3189730"/>
              <a:ext cx="32808" cy="46478"/>
            </a:xfrm>
            <a:custGeom>
              <a:avLst/>
              <a:gdLst>
                <a:gd name="T0" fmla="*/ 5 w 5"/>
                <a:gd name="T1" fmla="*/ 0 h 7"/>
                <a:gd name="T2" fmla="*/ 0 w 5"/>
                <a:gd name="T3" fmla="*/ 7 h 7"/>
                <a:gd name="T4" fmla="*/ 5 w 5"/>
                <a:gd name="T5" fmla="*/ 0 h 7"/>
                <a:gd name="T6" fmla="*/ 5 w 5"/>
                <a:gd name="T7" fmla="*/ 0 h 7"/>
                <a:gd name="T8" fmla="*/ 5 w 5"/>
                <a:gd name="T9" fmla="*/ 0 h 7"/>
                <a:gd name="T10" fmla="*/ 5 w 5"/>
                <a:gd name="T11" fmla="*/ 0 h 7"/>
                <a:gd name="T12" fmla="*/ 5 w 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5" y="0"/>
                  </a:moveTo>
                  <a:cubicBezTo>
                    <a:pt x="3" y="2"/>
                    <a:pt x="2" y="5"/>
                    <a:pt x="0" y="7"/>
                  </a:cubicBezTo>
                  <a:cubicBezTo>
                    <a:pt x="2" y="5"/>
                    <a:pt x="3" y="2"/>
                    <a:pt x="5" y="0"/>
                  </a:cubicBezTo>
                  <a:cubicBezTo>
                    <a:pt x="5" y="0"/>
                    <a:pt x="5" y="0"/>
                    <a:pt x="5" y="0"/>
                  </a:cubicBezTo>
                  <a:cubicBezTo>
                    <a:pt x="5" y="0"/>
                    <a:pt x="5" y="0"/>
                    <a:pt x="5" y="0"/>
                  </a:cubicBezTo>
                  <a:cubicBezTo>
                    <a:pt x="5" y="0"/>
                    <a:pt x="5" y="0"/>
                    <a:pt x="5" y="0"/>
                  </a:cubicBezTo>
                  <a:cubicBezTo>
                    <a:pt x="5" y="0"/>
                    <a:pt x="5" y="0"/>
                    <a:pt x="5" y="0"/>
                  </a:cubicBezTo>
                </a:path>
              </a:pathLst>
            </a:custGeom>
            <a:solidFill>
              <a:srgbClr val="0033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60" name="Rectangle 23"/>
            <p:cNvSpPr>
              <a:spLocks noChangeArrowheads="1"/>
            </p:cNvSpPr>
            <p:nvPr/>
          </p:nvSpPr>
          <p:spPr bwMode="auto">
            <a:xfrm>
              <a:off x="11348332" y="1675079"/>
              <a:ext cx="2734" cy="2734"/>
            </a:xfrm>
            <a:prstGeom prst="rect">
              <a:avLst/>
            </a:prstGeom>
            <a:solidFill>
              <a:srgbClr val="FCFD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61" name="Freeform 24"/>
            <p:cNvSpPr/>
            <p:nvPr/>
          </p:nvSpPr>
          <p:spPr bwMode="auto">
            <a:xfrm>
              <a:off x="11348332" y="16750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62" name="Rectangle 25"/>
            <p:cNvSpPr>
              <a:spLocks noChangeArrowheads="1"/>
            </p:cNvSpPr>
            <p:nvPr/>
          </p:nvSpPr>
          <p:spPr bwMode="auto">
            <a:xfrm>
              <a:off x="11348332" y="1675079"/>
              <a:ext cx="2734" cy="5468"/>
            </a:xfrm>
            <a:prstGeom prst="rect">
              <a:avLst/>
            </a:prstGeom>
            <a:solidFill>
              <a:srgbClr val="EEE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63" name="Rectangle 26"/>
            <p:cNvSpPr>
              <a:spLocks noChangeArrowheads="1"/>
            </p:cNvSpPr>
            <p:nvPr/>
          </p:nvSpPr>
          <p:spPr bwMode="auto">
            <a:xfrm>
              <a:off x="11348332" y="1675079"/>
              <a:ext cx="2734" cy="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64" name="Rectangle 27"/>
            <p:cNvSpPr>
              <a:spLocks noChangeArrowheads="1"/>
            </p:cNvSpPr>
            <p:nvPr/>
          </p:nvSpPr>
          <p:spPr bwMode="auto">
            <a:xfrm>
              <a:off x="11348332" y="1680547"/>
              <a:ext cx="2734" cy="2734"/>
            </a:xfrm>
            <a:prstGeom prst="rect">
              <a:avLst/>
            </a:prstGeom>
            <a:solidFill>
              <a:srgbClr val="FC9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65" name="Freeform 28"/>
            <p:cNvSpPr/>
            <p:nvPr/>
          </p:nvSpPr>
          <p:spPr bwMode="auto">
            <a:xfrm>
              <a:off x="11348332" y="168054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66" name="Rectangle 29"/>
            <p:cNvSpPr>
              <a:spLocks noChangeArrowheads="1"/>
            </p:cNvSpPr>
            <p:nvPr/>
          </p:nvSpPr>
          <p:spPr bwMode="auto">
            <a:xfrm>
              <a:off x="11348332" y="1675079"/>
              <a:ext cx="2734" cy="2734"/>
            </a:xfrm>
            <a:prstGeom prst="rect">
              <a:avLst/>
            </a:prstGeom>
            <a:solidFill>
              <a:srgbClr val="FCFD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67" name="Freeform 30"/>
            <p:cNvSpPr/>
            <p:nvPr/>
          </p:nvSpPr>
          <p:spPr bwMode="auto">
            <a:xfrm>
              <a:off x="11348332" y="16750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68" name="Rectangle 31"/>
            <p:cNvSpPr>
              <a:spLocks noChangeArrowheads="1"/>
            </p:cNvSpPr>
            <p:nvPr/>
          </p:nvSpPr>
          <p:spPr bwMode="auto">
            <a:xfrm>
              <a:off x="11348332" y="1675079"/>
              <a:ext cx="2734" cy="2734"/>
            </a:xfrm>
            <a:prstGeom prst="rect">
              <a:avLst/>
            </a:prstGeom>
            <a:solidFill>
              <a:srgbClr val="EEE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69" name="Rectangle 32"/>
            <p:cNvSpPr>
              <a:spLocks noChangeArrowheads="1"/>
            </p:cNvSpPr>
            <p:nvPr/>
          </p:nvSpPr>
          <p:spPr bwMode="auto">
            <a:xfrm>
              <a:off x="11348332" y="1675079"/>
              <a:ext cx="2734" cy="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70" name="Rectangle 33"/>
            <p:cNvSpPr>
              <a:spLocks noChangeArrowheads="1"/>
            </p:cNvSpPr>
            <p:nvPr/>
          </p:nvSpPr>
          <p:spPr bwMode="auto">
            <a:xfrm>
              <a:off x="11348332" y="1675079"/>
              <a:ext cx="2734" cy="2734"/>
            </a:xfrm>
            <a:prstGeom prst="rect">
              <a:avLst/>
            </a:prstGeom>
            <a:solidFill>
              <a:srgbClr val="FC9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71" name="Freeform 34"/>
            <p:cNvSpPr/>
            <p:nvPr/>
          </p:nvSpPr>
          <p:spPr bwMode="auto">
            <a:xfrm>
              <a:off x="11348332" y="16750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2" name="Freeform 35"/>
            <p:cNvSpPr>
              <a:spLocks noEditPoints="1"/>
            </p:cNvSpPr>
            <p:nvPr/>
          </p:nvSpPr>
          <p:spPr bwMode="auto">
            <a:xfrm>
              <a:off x="11006578" y="1718823"/>
              <a:ext cx="341753" cy="1044398"/>
            </a:xfrm>
            <a:custGeom>
              <a:avLst/>
              <a:gdLst>
                <a:gd name="T0" fmla="*/ 0 w 53"/>
                <a:gd name="T1" fmla="*/ 161 h 161"/>
                <a:gd name="T2" fmla="*/ 0 w 53"/>
                <a:gd name="T3" fmla="*/ 161 h 161"/>
                <a:gd name="T4" fmla="*/ 0 w 53"/>
                <a:gd name="T5" fmla="*/ 161 h 161"/>
                <a:gd name="T6" fmla="*/ 0 w 53"/>
                <a:gd name="T7" fmla="*/ 160 h 161"/>
                <a:gd name="T8" fmla="*/ 0 w 53"/>
                <a:gd name="T9" fmla="*/ 160 h 161"/>
                <a:gd name="T10" fmla="*/ 0 w 53"/>
                <a:gd name="T11" fmla="*/ 160 h 161"/>
                <a:gd name="T12" fmla="*/ 0 w 53"/>
                <a:gd name="T13" fmla="*/ 160 h 161"/>
                <a:gd name="T14" fmla="*/ 0 w 53"/>
                <a:gd name="T15" fmla="*/ 160 h 161"/>
                <a:gd name="T16" fmla="*/ 0 w 53"/>
                <a:gd name="T17" fmla="*/ 160 h 161"/>
                <a:gd name="T18" fmla="*/ 0 w 53"/>
                <a:gd name="T19" fmla="*/ 160 h 161"/>
                <a:gd name="T20" fmla="*/ 0 w 53"/>
                <a:gd name="T21" fmla="*/ 160 h 161"/>
                <a:gd name="T22" fmla="*/ 0 w 53"/>
                <a:gd name="T23" fmla="*/ 160 h 161"/>
                <a:gd name="T24" fmla="*/ 0 w 53"/>
                <a:gd name="T25" fmla="*/ 160 h 161"/>
                <a:gd name="T26" fmla="*/ 0 w 53"/>
                <a:gd name="T27" fmla="*/ 160 h 161"/>
                <a:gd name="T28" fmla="*/ 0 w 53"/>
                <a:gd name="T29" fmla="*/ 160 h 161"/>
                <a:gd name="T30" fmla="*/ 1 w 53"/>
                <a:gd name="T31" fmla="*/ 159 h 161"/>
                <a:gd name="T32" fmla="*/ 1 w 53"/>
                <a:gd name="T33" fmla="*/ 159 h 161"/>
                <a:gd name="T34" fmla="*/ 1 w 53"/>
                <a:gd name="T35" fmla="*/ 159 h 161"/>
                <a:gd name="T36" fmla="*/ 7 w 53"/>
                <a:gd name="T37" fmla="*/ 150 h 161"/>
                <a:gd name="T38" fmla="*/ 7 w 53"/>
                <a:gd name="T39" fmla="*/ 150 h 161"/>
                <a:gd name="T40" fmla="*/ 7 w 53"/>
                <a:gd name="T41" fmla="*/ 150 h 161"/>
                <a:gd name="T42" fmla="*/ 7 w 53"/>
                <a:gd name="T43" fmla="*/ 149 h 161"/>
                <a:gd name="T44" fmla="*/ 7 w 53"/>
                <a:gd name="T45" fmla="*/ 149 h 161"/>
                <a:gd name="T46" fmla="*/ 7 w 53"/>
                <a:gd name="T47" fmla="*/ 149 h 161"/>
                <a:gd name="T48" fmla="*/ 8 w 53"/>
                <a:gd name="T49" fmla="*/ 149 h 161"/>
                <a:gd name="T50" fmla="*/ 8 w 53"/>
                <a:gd name="T51" fmla="*/ 149 h 161"/>
                <a:gd name="T52" fmla="*/ 8 w 53"/>
                <a:gd name="T53" fmla="*/ 149 h 161"/>
                <a:gd name="T54" fmla="*/ 8 w 53"/>
                <a:gd name="T55" fmla="*/ 149 h 161"/>
                <a:gd name="T56" fmla="*/ 8 w 53"/>
                <a:gd name="T57" fmla="*/ 149 h 161"/>
                <a:gd name="T58" fmla="*/ 8 w 53"/>
                <a:gd name="T59" fmla="*/ 149 h 161"/>
                <a:gd name="T60" fmla="*/ 8 w 53"/>
                <a:gd name="T61" fmla="*/ 149 h 161"/>
                <a:gd name="T62" fmla="*/ 8 w 53"/>
                <a:gd name="T63" fmla="*/ 149 h 161"/>
                <a:gd name="T64" fmla="*/ 8 w 53"/>
                <a:gd name="T65" fmla="*/ 149 h 161"/>
                <a:gd name="T66" fmla="*/ 8 w 53"/>
                <a:gd name="T67" fmla="*/ 148 h 161"/>
                <a:gd name="T68" fmla="*/ 8 w 53"/>
                <a:gd name="T69" fmla="*/ 148 h 161"/>
                <a:gd name="T70" fmla="*/ 8 w 53"/>
                <a:gd name="T71" fmla="*/ 148 h 161"/>
                <a:gd name="T72" fmla="*/ 53 w 53"/>
                <a:gd name="T73" fmla="*/ 0 h 161"/>
                <a:gd name="T74" fmla="*/ 8 w 53"/>
                <a:gd name="T75" fmla="*/ 148 h 161"/>
                <a:gd name="T76" fmla="*/ 53 w 53"/>
                <a:gd name="T7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161">
                  <a:moveTo>
                    <a:pt x="0" y="161"/>
                  </a:moveTo>
                  <a:cubicBezTo>
                    <a:pt x="0" y="161"/>
                    <a:pt x="0" y="161"/>
                    <a:pt x="0" y="161"/>
                  </a:cubicBezTo>
                  <a:cubicBezTo>
                    <a:pt x="0" y="161"/>
                    <a:pt x="0" y="161"/>
                    <a:pt x="0" y="161"/>
                  </a:cubicBezTo>
                  <a:moveTo>
                    <a:pt x="0" y="160"/>
                  </a:moveTo>
                  <a:cubicBezTo>
                    <a:pt x="0" y="160"/>
                    <a:pt x="0" y="160"/>
                    <a:pt x="0" y="160"/>
                  </a:cubicBezTo>
                  <a:cubicBezTo>
                    <a:pt x="0" y="160"/>
                    <a:pt x="0" y="160"/>
                    <a:pt x="0" y="160"/>
                  </a:cubicBezTo>
                  <a:moveTo>
                    <a:pt x="0" y="160"/>
                  </a:moveTo>
                  <a:cubicBezTo>
                    <a:pt x="0" y="160"/>
                    <a:pt x="0" y="160"/>
                    <a:pt x="0" y="160"/>
                  </a:cubicBezTo>
                  <a:cubicBezTo>
                    <a:pt x="0" y="160"/>
                    <a:pt x="0" y="160"/>
                    <a:pt x="0" y="160"/>
                  </a:cubicBezTo>
                  <a:moveTo>
                    <a:pt x="0" y="160"/>
                  </a:moveTo>
                  <a:cubicBezTo>
                    <a:pt x="0" y="160"/>
                    <a:pt x="0" y="160"/>
                    <a:pt x="0" y="160"/>
                  </a:cubicBezTo>
                  <a:cubicBezTo>
                    <a:pt x="0" y="160"/>
                    <a:pt x="0" y="160"/>
                    <a:pt x="0" y="160"/>
                  </a:cubicBezTo>
                  <a:moveTo>
                    <a:pt x="0" y="160"/>
                  </a:moveTo>
                  <a:cubicBezTo>
                    <a:pt x="0" y="160"/>
                    <a:pt x="0" y="160"/>
                    <a:pt x="0" y="160"/>
                  </a:cubicBezTo>
                  <a:cubicBezTo>
                    <a:pt x="0" y="160"/>
                    <a:pt x="0" y="160"/>
                    <a:pt x="0" y="160"/>
                  </a:cubicBezTo>
                  <a:moveTo>
                    <a:pt x="1" y="159"/>
                  </a:moveTo>
                  <a:cubicBezTo>
                    <a:pt x="1" y="159"/>
                    <a:pt x="1" y="159"/>
                    <a:pt x="1" y="159"/>
                  </a:cubicBezTo>
                  <a:cubicBezTo>
                    <a:pt x="1" y="159"/>
                    <a:pt x="1" y="159"/>
                    <a:pt x="1" y="159"/>
                  </a:cubicBezTo>
                  <a:moveTo>
                    <a:pt x="7" y="150"/>
                  </a:moveTo>
                  <a:cubicBezTo>
                    <a:pt x="7" y="150"/>
                    <a:pt x="7" y="150"/>
                    <a:pt x="7" y="150"/>
                  </a:cubicBezTo>
                  <a:cubicBezTo>
                    <a:pt x="7" y="150"/>
                    <a:pt x="7" y="150"/>
                    <a:pt x="7" y="150"/>
                  </a:cubicBezTo>
                  <a:moveTo>
                    <a:pt x="7" y="149"/>
                  </a:moveTo>
                  <a:cubicBezTo>
                    <a:pt x="7" y="149"/>
                    <a:pt x="7" y="149"/>
                    <a:pt x="7" y="149"/>
                  </a:cubicBezTo>
                  <a:cubicBezTo>
                    <a:pt x="7" y="149"/>
                    <a:pt x="7" y="149"/>
                    <a:pt x="7" y="149"/>
                  </a:cubicBezTo>
                  <a:moveTo>
                    <a:pt x="8" y="149"/>
                  </a:moveTo>
                  <a:cubicBezTo>
                    <a:pt x="8" y="149"/>
                    <a:pt x="8" y="149"/>
                    <a:pt x="8" y="149"/>
                  </a:cubicBezTo>
                  <a:cubicBezTo>
                    <a:pt x="8" y="149"/>
                    <a:pt x="8" y="149"/>
                    <a:pt x="8" y="149"/>
                  </a:cubicBezTo>
                  <a:moveTo>
                    <a:pt x="8" y="149"/>
                  </a:moveTo>
                  <a:cubicBezTo>
                    <a:pt x="8" y="149"/>
                    <a:pt x="8" y="149"/>
                    <a:pt x="8" y="149"/>
                  </a:cubicBezTo>
                  <a:cubicBezTo>
                    <a:pt x="8" y="149"/>
                    <a:pt x="8" y="149"/>
                    <a:pt x="8" y="149"/>
                  </a:cubicBezTo>
                  <a:moveTo>
                    <a:pt x="8" y="149"/>
                  </a:moveTo>
                  <a:cubicBezTo>
                    <a:pt x="8" y="149"/>
                    <a:pt x="8" y="149"/>
                    <a:pt x="8" y="149"/>
                  </a:cubicBezTo>
                  <a:cubicBezTo>
                    <a:pt x="8" y="149"/>
                    <a:pt x="8" y="149"/>
                    <a:pt x="8" y="149"/>
                  </a:cubicBezTo>
                  <a:moveTo>
                    <a:pt x="8" y="148"/>
                  </a:moveTo>
                  <a:cubicBezTo>
                    <a:pt x="8" y="148"/>
                    <a:pt x="8" y="148"/>
                    <a:pt x="8" y="148"/>
                  </a:cubicBezTo>
                  <a:cubicBezTo>
                    <a:pt x="8" y="148"/>
                    <a:pt x="8" y="148"/>
                    <a:pt x="8" y="148"/>
                  </a:cubicBezTo>
                  <a:moveTo>
                    <a:pt x="53" y="0"/>
                  </a:moveTo>
                  <a:cubicBezTo>
                    <a:pt x="52" y="21"/>
                    <a:pt x="46" y="89"/>
                    <a:pt x="8" y="148"/>
                  </a:cubicBezTo>
                  <a:cubicBezTo>
                    <a:pt x="46" y="89"/>
                    <a:pt x="52" y="21"/>
                    <a:pt x="53" y="0"/>
                  </a:cubicBezTo>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3" name="Freeform 36"/>
            <p:cNvSpPr/>
            <p:nvPr/>
          </p:nvSpPr>
          <p:spPr bwMode="auto">
            <a:xfrm>
              <a:off x="10350412" y="1694217"/>
              <a:ext cx="997920" cy="1541991"/>
            </a:xfrm>
            <a:custGeom>
              <a:avLst/>
              <a:gdLst>
                <a:gd name="T0" fmla="*/ 154 w 154"/>
                <a:gd name="T1" fmla="*/ 9 h 238"/>
                <a:gd name="T2" fmla="*/ 154 w 154"/>
                <a:gd name="T3" fmla="*/ 9 h 238"/>
                <a:gd name="T4" fmla="*/ 152 w 154"/>
                <a:gd name="T5" fmla="*/ 27 h 238"/>
                <a:gd name="T6" fmla="*/ 152 w 154"/>
                <a:gd name="T7" fmla="*/ 27 h 238"/>
                <a:gd name="T8" fmla="*/ 152 w 154"/>
                <a:gd name="T9" fmla="*/ 27 h 238"/>
                <a:gd name="T10" fmla="*/ 152 w 154"/>
                <a:gd name="T11" fmla="*/ 28 h 238"/>
                <a:gd name="T12" fmla="*/ 143 w 154"/>
                <a:gd name="T13" fmla="*/ 74 h 238"/>
                <a:gd name="T14" fmla="*/ 143 w 154"/>
                <a:gd name="T15" fmla="*/ 74 h 238"/>
                <a:gd name="T16" fmla="*/ 143 w 154"/>
                <a:gd name="T17" fmla="*/ 74 h 238"/>
                <a:gd name="T18" fmla="*/ 143 w 154"/>
                <a:gd name="T19" fmla="*/ 75 h 238"/>
                <a:gd name="T20" fmla="*/ 95 w 154"/>
                <a:gd name="T21" fmla="*/ 77 h 238"/>
                <a:gd name="T22" fmla="*/ 106 w 154"/>
                <a:gd name="T23" fmla="*/ 98 h 238"/>
                <a:gd name="T24" fmla="*/ 101 w 154"/>
                <a:gd name="T25" fmla="*/ 114 h 238"/>
                <a:gd name="T26" fmla="*/ 101 w 154"/>
                <a:gd name="T27" fmla="*/ 114 h 238"/>
                <a:gd name="T28" fmla="*/ 80 w 154"/>
                <a:gd name="T29" fmla="*/ 125 h 238"/>
                <a:gd name="T30" fmla="*/ 80 w 154"/>
                <a:gd name="T31" fmla="*/ 125 h 238"/>
                <a:gd name="T32" fmla="*/ 65 w 154"/>
                <a:gd name="T33" fmla="*/ 120 h 238"/>
                <a:gd name="T34" fmla="*/ 65 w 154"/>
                <a:gd name="T35" fmla="*/ 120 h 238"/>
                <a:gd name="T36" fmla="*/ 30 w 154"/>
                <a:gd name="T37" fmla="*/ 167 h 238"/>
                <a:gd name="T38" fmla="*/ 30 w 154"/>
                <a:gd name="T39" fmla="*/ 167 h 238"/>
                <a:gd name="T40" fmla="*/ 30 w 154"/>
                <a:gd name="T41" fmla="*/ 167 h 238"/>
                <a:gd name="T42" fmla="*/ 30 w 154"/>
                <a:gd name="T43" fmla="*/ 167 h 238"/>
                <a:gd name="T44" fmla="*/ 30 w 154"/>
                <a:gd name="T45" fmla="*/ 167 h 238"/>
                <a:gd name="T46" fmla="*/ 30 w 154"/>
                <a:gd name="T47" fmla="*/ 167 h 238"/>
                <a:gd name="T48" fmla="*/ 30 w 154"/>
                <a:gd name="T49" fmla="*/ 167 h 238"/>
                <a:gd name="T50" fmla="*/ 30 w 154"/>
                <a:gd name="T51" fmla="*/ 167 h 238"/>
                <a:gd name="T52" fmla="*/ 30 w 154"/>
                <a:gd name="T53" fmla="*/ 167 h 238"/>
                <a:gd name="T54" fmla="*/ 30 w 154"/>
                <a:gd name="T55" fmla="*/ 167 h 238"/>
                <a:gd name="T56" fmla="*/ 30 w 154"/>
                <a:gd name="T57" fmla="*/ 167 h 238"/>
                <a:gd name="T58" fmla="*/ 30 w 154"/>
                <a:gd name="T59" fmla="*/ 167 h 238"/>
                <a:gd name="T60" fmla="*/ 30 w 154"/>
                <a:gd name="T61" fmla="*/ 167 h 238"/>
                <a:gd name="T62" fmla="*/ 30 w 154"/>
                <a:gd name="T63" fmla="*/ 167 h 238"/>
                <a:gd name="T64" fmla="*/ 20 w 154"/>
                <a:gd name="T65" fmla="*/ 189 h 238"/>
                <a:gd name="T66" fmla="*/ 20 w 154"/>
                <a:gd name="T67" fmla="*/ 189 h 238"/>
                <a:gd name="T68" fmla="*/ 20 w 154"/>
                <a:gd name="T69" fmla="*/ 190 h 238"/>
                <a:gd name="T70" fmla="*/ 9 w 154"/>
                <a:gd name="T71" fmla="*/ 206 h 238"/>
                <a:gd name="T72" fmla="*/ 9 w 154"/>
                <a:gd name="T73" fmla="*/ 206 h 238"/>
                <a:gd name="T74" fmla="*/ 9 w 154"/>
                <a:gd name="T75" fmla="*/ 206 h 238"/>
                <a:gd name="T76" fmla="*/ 25 w 154"/>
                <a:gd name="T77" fmla="*/ 238 h 238"/>
                <a:gd name="T78" fmla="*/ 64 w 154"/>
                <a:gd name="T79" fmla="*/ 208 h 238"/>
                <a:gd name="T80" fmla="*/ 101 w 154"/>
                <a:gd name="T81" fmla="*/ 165 h 238"/>
                <a:gd name="T82" fmla="*/ 101 w 154"/>
                <a:gd name="T83" fmla="*/ 164 h 238"/>
                <a:gd name="T84" fmla="*/ 101 w 154"/>
                <a:gd name="T85" fmla="*/ 164 h 238"/>
                <a:gd name="T86" fmla="*/ 101 w 154"/>
                <a:gd name="T87" fmla="*/ 164 h 238"/>
                <a:gd name="T88" fmla="*/ 101 w 154"/>
                <a:gd name="T89" fmla="*/ 164 h 238"/>
                <a:gd name="T90" fmla="*/ 102 w 154"/>
                <a:gd name="T91" fmla="*/ 163 h 238"/>
                <a:gd name="T92" fmla="*/ 108 w 154"/>
                <a:gd name="T93" fmla="*/ 154 h 238"/>
                <a:gd name="T94" fmla="*/ 108 w 154"/>
                <a:gd name="T95" fmla="*/ 153 h 238"/>
                <a:gd name="T96" fmla="*/ 109 w 154"/>
                <a:gd name="T97" fmla="*/ 153 h 238"/>
                <a:gd name="T98" fmla="*/ 109 w 154"/>
                <a:gd name="T99" fmla="*/ 153 h 238"/>
                <a:gd name="T100" fmla="*/ 109 w 154"/>
                <a:gd name="T101" fmla="*/ 153 h 238"/>
                <a:gd name="T102" fmla="*/ 109 w 154"/>
                <a:gd name="T103" fmla="*/ 152 h 238"/>
                <a:gd name="T104" fmla="*/ 109 w 154"/>
                <a:gd name="T105" fmla="*/ 152 h 238"/>
                <a:gd name="T106" fmla="*/ 154 w 154"/>
                <a:gd name="T10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 h="238">
                  <a:moveTo>
                    <a:pt x="154" y="0"/>
                  </a:moveTo>
                  <a:cubicBezTo>
                    <a:pt x="154" y="2"/>
                    <a:pt x="154" y="5"/>
                    <a:pt x="154" y="9"/>
                  </a:cubicBezTo>
                  <a:cubicBezTo>
                    <a:pt x="154" y="9"/>
                    <a:pt x="154" y="9"/>
                    <a:pt x="154" y="9"/>
                  </a:cubicBezTo>
                  <a:cubicBezTo>
                    <a:pt x="154" y="9"/>
                    <a:pt x="154" y="9"/>
                    <a:pt x="154" y="9"/>
                  </a:cubicBezTo>
                  <a:cubicBezTo>
                    <a:pt x="153" y="14"/>
                    <a:pt x="153" y="20"/>
                    <a:pt x="152" y="27"/>
                  </a:cubicBezTo>
                  <a:cubicBezTo>
                    <a:pt x="152" y="27"/>
                    <a:pt x="152" y="27"/>
                    <a:pt x="152" y="27"/>
                  </a:cubicBezTo>
                  <a:cubicBezTo>
                    <a:pt x="152" y="27"/>
                    <a:pt x="152" y="27"/>
                    <a:pt x="152" y="27"/>
                  </a:cubicBezTo>
                  <a:cubicBezTo>
                    <a:pt x="152" y="27"/>
                    <a:pt x="152" y="27"/>
                    <a:pt x="152" y="27"/>
                  </a:cubicBezTo>
                  <a:cubicBezTo>
                    <a:pt x="152" y="27"/>
                    <a:pt x="152" y="27"/>
                    <a:pt x="152" y="27"/>
                  </a:cubicBezTo>
                  <a:cubicBezTo>
                    <a:pt x="152" y="27"/>
                    <a:pt x="152" y="27"/>
                    <a:pt x="152" y="27"/>
                  </a:cubicBezTo>
                  <a:cubicBezTo>
                    <a:pt x="152" y="27"/>
                    <a:pt x="152" y="27"/>
                    <a:pt x="152" y="27"/>
                  </a:cubicBezTo>
                  <a:cubicBezTo>
                    <a:pt x="152" y="27"/>
                    <a:pt x="152" y="28"/>
                    <a:pt x="152" y="28"/>
                  </a:cubicBezTo>
                  <a:cubicBezTo>
                    <a:pt x="152" y="28"/>
                    <a:pt x="152" y="28"/>
                    <a:pt x="152" y="28"/>
                  </a:cubicBezTo>
                  <a:cubicBezTo>
                    <a:pt x="150" y="40"/>
                    <a:pt x="148" y="56"/>
                    <a:pt x="143" y="74"/>
                  </a:cubicBezTo>
                  <a:cubicBezTo>
                    <a:pt x="143" y="74"/>
                    <a:pt x="143" y="74"/>
                    <a:pt x="143" y="74"/>
                  </a:cubicBezTo>
                  <a:cubicBezTo>
                    <a:pt x="143" y="74"/>
                    <a:pt x="143" y="74"/>
                    <a:pt x="143" y="74"/>
                  </a:cubicBezTo>
                  <a:cubicBezTo>
                    <a:pt x="143" y="74"/>
                    <a:pt x="143" y="74"/>
                    <a:pt x="143" y="74"/>
                  </a:cubicBezTo>
                  <a:cubicBezTo>
                    <a:pt x="143" y="74"/>
                    <a:pt x="143" y="74"/>
                    <a:pt x="143" y="74"/>
                  </a:cubicBezTo>
                  <a:cubicBezTo>
                    <a:pt x="143" y="74"/>
                    <a:pt x="143" y="74"/>
                    <a:pt x="143" y="75"/>
                  </a:cubicBezTo>
                  <a:cubicBezTo>
                    <a:pt x="143" y="75"/>
                    <a:pt x="143" y="75"/>
                    <a:pt x="143" y="75"/>
                  </a:cubicBezTo>
                  <a:cubicBezTo>
                    <a:pt x="113" y="53"/>
                    <a:pt x="113" y="53"/>
                    <a:pt x="113" y="53"/>
                  </a:cubicBezTo>
                  <a:cubicBezTo>
                    <a:pt x="95" y="77"/>
                    <a:pt x="95" y="77"/>
                    <a:pt x="95" y="77"/>
                  </a:cubicBezTo>
                  <a:cubicBezTo>
                    <a:pt x="102" y="82"/>
                    <a:pt x="106" y="90"/>
                    <a:pt x="106" y="98"/>
                  </a:cubicBezTo>
                  <a:cubicBezTo>
                    <a:pt x="106" y="98"/>
                    <a:pt x="106" y="98"/>
                    <a:pt x="106" y="98"/>
                  </a:cubicBezTo>
                  <a:cubicBezTo>
                    <a:pt x="106" y="104"/>
                    <a:pt x="105" y="109"/>
                    <a:pt x="101" y="114"/>
                  </a:cubicBezTo>
                  <a:cubicBezTo>
                    <a:pt x="101" y="114"/>
                    <a:pt x="101" y="114"/>
                    <a:pt x="101" y="114"/>
                  </a:cubicBezTo>
                  <a:cubicBezTo>
                    <a:pt x="101" y="114"/>
                    <a:pt x="101" y="114"/>
                    <a:pt x="101" y="114"/>
                  </a:cubicBezTo>
                  <a:cubicBezTo>
                    <a:pt x="101" y="114"/>
                    <a:pt x="101" y="114"/>
                    <a:pt x="101" y="114"/>
                  </a:cubicBezTo>
                  <a:cubicBezTo>
                    <a:pt x="96" y="121"/>
                    <a:pt x="88" y="125"/>
                    <a:pt x="80" y="125"/>
                  </a:cubicBezTo>
                  <a:cubicBezTo>
                    <a:pt x="80" y="125"/>
                    <a:pt x="80" y="125"/>
                    <a:pt x="80" y="125"/>
                  </a:cubicBezTo>
                  <a:cubicBezTo>
                    <a:pt x="80" y="125"/>
                    <a:pt x="80" y="125"/>
                    <a:pt x="80" y="125"/>
                  </a:cubicBezTo>
                  <a:cubicBezTo>
                    <a:pt x="80" y="125"/>
                    <a:pt x="80" y="125"/>
                    <a:pt x="80" y="125"/>
                  </a:cubicBezTo>
                  <a:cubicBezTo>
                    <a:pt x="80" y="125"/>
                    <a:pt x="80" y="125"/>
                    <a:pt x="80" y="125"/>
                  </a:cubicBezTo>
                  <a:cubicBezTo>
                    <a:pt x="75" y="125"/>
                    <a:pt x="69" y="123"/>
                    <a:pt x="65" y="120"/>
                  </a:cubicBezTo>
                  <a:cubicBezTo>
                    <a:pt x="65" y="120"/>
                    <a:pt x="65" y="120"/>
                    <a:pt x="65" y="120"/>
                  </a:cubicBezTo>
                  <a:cubicBezTo>
                    <a:pt x="65" y="120"/>
                    <a:pt x="65" y="120"/>
                    <a:pt x="65" y="120"/>
                  </a:cubicBezTo>
                  <a:cubicBezTo>
                    <a:pt x="65" y="120"/>
                    <a:pt x="65" y="120"/>
                    <a:pt x="65" y="120"/>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1" y="169"/>
                    <a:pt x="27" y="177"/>
                    <a:pt x="20" y="189"/>
                  </a:cubicBezTo>
                  <a:cubicBezTo>
                    <a:pt x="20" y="189"/>
                    <a:pt x="20" y="189"/>
                    <a:pt x="20" y="189"/>
                  </a:cubicBezTo>
                  <a:cubicBezTo>
                    <a:pt x="20" y="189"/>
                    <a:pt x="20" y="189"/>
                    <a:pt x="20" y="189"/>
                  </a:cubicBezTo>
                  <a:cubicBezTo>
                    <a:pt x="20" y="189"/>
                    <a:pt x="20" y="189"/>
                    <a:pt x="20" y="189"/>
                  </a:cubicBezTo>
                  <a:cubicBezTo>
                    <a:pt x="20" y="189"/>
                    <a:pt x="20" y="189"/>
                    <a:pt x="20" y="189"/>
                  </a:cubicBezTo>
                  <a:cubicBezTo>
                    <a:pt x="20" y="189"/>
                    <a:pt x="20" y="190"/>
                    <a:pt x="20" y="190"/>
                  </a:cubicBezTo>
                  <a:cubicBezTo>
                    <a:pt x="20" y="190"/>
                    <a:pt x="20" y="190"/>
                    <a:pt x="20" y="190"/>
                  </a:cubicBezTo>
                  <a:cubicBezTo>
                    <a:pt x="17" y="195"/>
                    <a:pt x="13" y="200"/>
                    <a:pt x="9" y="206"/>
                  </a:cubicBezTo>
                  <a:cubicBezTo>
                    <a:pt x="9" y="206"/>
                    <a:pt x="9" y="206"/>
                    <a:pt x="9" y="206"/>
                  </a:cubicBezTo>
                  <a:cubicBezTo>
                    <a:pt x="9" y="206"/>
                    <a:pt x="9" y="206"/>
                    <a:pt x="9" y="206"/>
                  </a:cubicBezTo>
                  <a:cubicBezTo>
                    <a:pt x="9" y="206"/>
                    <a:pt x="9" y="206"/>
                    <a:pt x="9" y="206"/>
                  </a:cubicBezTo>
                  <a:cubicBezTo>
                    <a:pt x="9" y="206"/>
                    <a:pt x="9" y="206"/>
                    <a:pt x="9" y="206"/>
                  </a:cubicBezTo>
                  <a:cubicBezTo>
                    <a:pt x="6" y="210"/>
                    <a:pt x="3" y="215"/>
                    <a:pt x="0" y="219"/>
                  </a:cubicBezTo>
                  <a:cubicBezTo>
                    <a:pt x="25" y="238"/>
                    <a:pt x="25" y="238"/>
                    <a:pt x="25" y="238"/>
                  </a:cubicBezTo>
                  <a:cubicBezTo>
                    <a:pt x="26" y="237"/>
                    <a:pt x="28" y="236"/>
                    <a:pt x="29" y="235"/>
                  </a:cubicBezTo>
                  <a:cubicBezTo>
                    <a:pt x="41" y="228"/>
                    <a:pt x="52" y="219"/>
                    <a:pt x="64" y="208"/>
                  </a:cubicBezTo>
                  <a:cubicBezTo>
                    <a:pt x="75" y="197"/>
                    <a:pt x="87" y="183"/>
                    <a:pt x="101" y="165"/>
                  </a:cubicBezTo>
                  <a:cubicBezTo>
                    <a:pt x="101" y="165"/>
                    <a:pt x="101" y="165"/>
                    <a:pt x="101" y="165"/>
                  </a:cubicBezTo>
                  <a:cubicBezTo>
                    <a:pt x="101" y="165"/>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3"/>
                    <a:pt x="101" y="163"/>
                    <a:pt x="102" y="163"/>
                  </a:cubicBezTo>
                  <a:cubicBezTo>
                    <a:pt x="102" y="163"/>
                    <a:pt x="102" y="163"/>
                    <a:pt x="102" y="163"/>
                  </a:cubicBezTo>
                  <a:cubicBezTo>
                    <a:pt x="104" y="160"/>
                    <a:pt x="106" y="157"/>
                    <a:pt x="108" y="154"/>
                  </a:cubicBezTo>
                  <a:cubicBezTo>
                    <a:pt x="108" y="154"/>
                    <a:pt x="108" y="154"/>
                    <a:pt x="108" y="154"/>
                  </a:cubicBezTo>
                  <a:cubicBezTo>
                    <a:pt x="108" y="153"/>
                    <a:pt x="108" y="153"/>
                    <a:pt x="108" y="153"/>
                  </a:cubicBezTo>
                  <a:cubicBezTo>
                    <a:pt x="108" y="153"/>
                    <a:pt x="108" y="153"/>
                    <a:pt x="108" y="153"/>
                  </a:cubicBezTo>
                  <a:cubicBezTo>
                    <a:pt x="108" y="153"/>
                    <a:pt x="109" y="153"/>
                    <a:pt x="109" y="153"/>
                  </a:cubicBezTo>
                  <a:cubicBezTo>
                    <a:pt x="109" y="153"/>
                    <a:pt x="109" y="153"/>
                    <a:pt x="109" y="153"/>
                  </a:cubicBezTo>
                  <a:cubicBezTo>
                    <a:pt x="109" y="153"/>
                    <a:pt x="109" y="153"/>
                    <a:pt x="109" y="153"/>
                  </a:cubicBezTo>
                  <a:cubicBezTo>
                    <a:pt x="109" y="153"/>
                    <a:pt x="109" y="153"/>
                    <a:pt x="109" y="153"/>
                  </a:cubicBezTo>
                  <a:cubicBezTo>
                    <a:pt x="109" y="153"/>
                    <a:pt x="109" y="153"/>
                    <a:pt x="109" y="153"/>
                  </a:cubicBezTo>
                  <a:cubicBezTo>
                    <a:pt x="109" y="153"/>
                    <a:pt x="109" y="153"/>
                    <a:pt x="109" y="153"/>
                  </a:cubicBezTo>
                  <a:cubicBezTo>
                    <a:pt x="109" y="153"/>
                    <a:pt x="109" y="152"/>
                    <a:pt x="109" y="152"/>
                  </a:cubicBezTo>
                  <a:cubicBezTo>
                    <a:pt x="109" y="152"/>
                    <a:pt x="109" y="152"/>
                    <a:pt x="109" y="152"/>
                  </a:cubicBezTo>
                  <a:cubicBezTo>
                    <a:pt x="109" y="152"/>
                    <a:pt x="109" y="152"/>
                    <a:pt x="109" y="152"/>
                  </a:cubicBezTo>
                  <a:cubicBezTo>
                    <a:pt x="147" y="93"/>
                    <a:pt x="153" y="25"/>
                    <a:pt x="154" y="4"/>
                  </a:cubicBezTo>
                  <a:cubicBezTo>
                    <a:pt x="154" y="2"/>
                    <a:pt x="154" y="1"/>
                    <a:pt x="154" y="0"/>
                  </a:cubicBezTo>
                </a:path>
              </a:pathLst>
            </a:custGeom>
            <a:solidFill>
              <a:schemeClr val="bg1">
                <a:lumMod val="85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74" name="Freeform 37"/>
            <p:cNvSpPr>
              <a:spLocks noEditPoints="1"/>
            </p:cNvSpPr>
            <p:nvPr/>
          </p:nvSpPr>
          <p:spPr bwMode="auto">
            <a:xfrm>
              <a:off x="11277247" y="1751632"/>
              <a:ext cx="71085" cy="426508"/>
            </a:xfrm>
            <a:custGeom>
              <a:avLst/>
              <a:gdLst>
                <a:gd name="T0" fmla="*/ 0 w 11"/>
                <a:gd name="T1" fmla="*/ 65 h 66"/>
                <a:gd name="T2" fmla="*/ 0 w 11"/>
                <a:gd name="T3" fmla="*/ 66 h 66"/>
                <a:gd name="T4" fmla="*/ 0 w 11"/>
                <a:gd name="T5" fmla="*/ 66 h 66"/>
                <a:gd name="T6" fmla="*/ 0 w 11"/>
                <a:gd name="T7" fmla="*/ 65 h 66"/>
                <a:gd name="T8" fmla="*/ 0 w 11"/>
                <a:gd name="T9" fmla="*/ 65 h 66"/>
                <a:gd name="T10" fmla="*/ 0 w 11"/>
                <a:gd name="T11" fmla="*/ 65 h 66"/>
                <a:gd name="T12" fmla="*/ 0 w 11"/>
                <a:gd name="T13" fmla="*/ 65 h 66"/>
                <a:gd name="T14" fmla="*/ 0 w 11"/>
                <a:gd name="T15" fmla="*/ 65 h 66"/>
                <a:gd name="T16" fmla="*/ 0 w 11"/>
                <a:gd name="T17" fmla="*/ 65 h 66"/>
                <a:gd name="T18" fmla="*/ 0 w 11"/>
                <a:gd name="T19" fmla="*/ 65 h 66"/>
                <a:gd name="T20" fmla="*/ 9 w 11"/>
                <a:gd name="T21" fmla="*/ 19 h 66"/>
                <a:gd name="T22" fmla="*/ 9 w 11"/>
                <a:gd name="T23" fmla="*/ 19 h 66"/>
                <a:gd name="T24" fmla="*/ 9 w 11"/>
                <a:gd name="T25" fmla="*/ 19 h 66"/>
                <a:gd name="T26" fmla="*/ 9 w 11"/>
                <a:gd name="T27" fmla="*/ 18 h 66"/>
                <a:gd name="T28" fmla="*/ 9 w 11"/>
                <a:gd name="T29" fmla="*/ 18 h 66"/>
                <a:gd name="T30" fmla="*/ 9 w 11"/>
                <a:gd name="T31" fmla="*/ 18 h 66"/>
                <a:gd name="T32" fmla="*/ 9 w 11"/>
                <a:gd name="T33" fmla="*/ 18 h 66"/>
                <a:gd name="T34" fmla="*/ 9 w 11"/>
                <a:gd name="T35" fmla="*/ 18 h 66"/>
                <a:gd name="T36" fmla="*/ 9 w 11"/>
                <a:gd name="T37" fmla="*/ 18 h 66"/>
                <a:gd name="T38" fmla="*/ 9 w 11"/>
                <a:gd name="T39" fmla="*/ 18 h 66"/>
                <a:gd name="T40" fmla="*/ 9 w 11"/>
                <a:gd name="T41" fmla="*/ 18 h 66"/>
                <a:gd name="T42" fmla="*/ 9 w 11"/>
                <a:gd name="T43" fmla="*/ 18 h 66"/>
                <a:gd name="T44" fmla="*/ 11 w 11"/>
                <a:gd name="T45" fmla="*/ 0 h 66"/>
                <a:gd name="T46" fmla="*/ 9 w 11"/>
                <a:gd name="T47" fmla="*/ 18 h 66"/>
                <a:gd name="T48" fmla="*/ 11 w 11"/>
                <a:gd name="T49" fmla="*/ 0 h 66"/>
                <a:gd name="T50" fmla="*/ 11 w 11"/>
                <a:gd name="T51" fmla="*/ 0 h 66"/>
                <a:gd name="T52" fmla="*/ 11 w 11"/>
                <a:gd name="T53" fmla="*/ 0 h 66"/>
                <a:gd name="T54" fmla="*/ 11 w 11"/>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66">
                  <a:moveTo>
                    <a:pt x="0" y="65"/>
                  </a:moveTo>
                  <a:cubicBezTo>
                    <a:pt x="0" y="65"/>
                    <a:pt x="0" y="65"/>
                    <a:pt x="0" y="66"/>
                  </a:cubicBezTo>
                  <a:cubicBezTo>
                    <a:pt x="0" y="66"/>
                    <a:pt x="0" y="66"/>
                    <a:pt x="0" y="66"/>
                  </a:cubicBezTo>
                  <a:cubicBezTo>
                    <a:pt x="0" y="65"/>
                    <a:pt x="0" y="65"/>
                    <a:pt x="0" y="65"/>
                  </a:cubicBezTo>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9" y="19"/>
                  </a:moveTo>
                  <a:cubicBezTo>
                    <a:pt x="9" y="19"/>
                    <a:pt x="9" y="19"/>
                    <a:pt x="9" y="19"/>
                  </a:cubicBezTo>
                  <a:cubicBezTo>
                    <a:pt x="9" y="19"/>
                    <a:pt x="9" y="19"/>
                    <a:pt x="9" y="19"/>
                  </a:cubicBezTo>
                  <a:moveTo>
                    <a:pt x="9" y="18"/>
                  </a:moveTo>
                  <a:cubicBezTo>
                    <a:pt x="9" y="18"/>
                    <a:pt x="9" y="18"/>
                    <a:pt x="9" y="18"/>
                  </a:cubicBezTo>
                  <a:cubicBezTo>
                    <a:pt x="9" y="18"/>
                    <a:pt x="9" y="18"/>
                    <a:pt x="9" y="18"/>
                  </a:cubicBezTo>
                  <a:moveTo>
                    <a:pt x="9" y="18"/>
                  </a:moveTo>
                  <a:cubicBezTo>
                    <a:pt x="9" y="18"/>
                    <a:pt x="9" y="18"/>
                    <a:pt x="9" y="18"/>
                  </a:cubicBezTo>
                  <a:cubicBezTo>
                    <a:pt x="9" y="18"/>
                    <a:pt x="9" y="18"/>
                    <a:pt x="9" y="18"/>
                  </a:cubicBezTo>
                  <a:moveTo>
                    <a:pt x="9" y="18"/>
                  </a:moveTo>
                  <a:cubicBezTo>
                    <a:pt x="9" y="18"/>
                    <a:pt x="9" y="18"/>
                    <a:pt x="9" y="18"/>
                  </a:cubicBezTo>
                  <a:cubicBezTo>
                    <a:pt x="9" y="18"/>
                    <a:pt x="9" y="18"/>
                    <a:pt x="9" y="18"/>
                  </a:cubicBezTo>
                  <a:moveTo>
                    <a:pt x="11" y="0"/>
                  </a:moveTo>
                  <a:cubicBezTo>
                    <a:pt x="10" y="5"/>
                    <a:pt x="10" y="11"/>
                    <a:pt x="9" y="18"/>
                  </a:cubicBezTo>
                  <a:cubicBezTo>
                    <a:pt x="10" y="11"/>
                    <a:pt x="10" y="5"/>
                    <a:pt x="11" y="0"/>
                  </a:cubicBezTo>
                  <a:moveTo>
                    <a:pt x="11" y="0"/>
                  </a:moveTo>
                  <a:cubicBezTo>
                    <a:pt x="11" y="0"/>
                    <a:pt x="11" y="0"/>
                    <a:pt x="11" y="0"/>
                  </a:cubicBezTo>
                  <a:cubicBezTo>
                    <a:pt x="11" y="0"/>
                    <a:pt x="11" y="0"/>
                    <a:pt x="11" y="0"/>
                  </a:cubicBezTo>
                </a:path>
              </a:pathLst>
            </a:custGeom>
            <a:solidFill>
              <a:srgbClr val="F19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5" name="Freeform 38"/>
            <p:cNvSpPr>
              <a:spLocks noEditPoints="1"/>
            </p:cNvSpPr>
            <p:nvPr/>
          </p:nvSpPr>
          <p:spPr bwMode="auto">
            <a:xfrm>
              <a:off x="10410560" y="2776892"/>
              <a:ext cx="133967" cy="251531"/>
            </a:xfrm>
            <a:custGeom>
              <a:avLst/>
              <a:gdLst>
                <a:gd name="T0" fmla="*/ 0 w 21"/>
                <a:gd name="T1" fmla="*/ 39 h 39"/>
                <a:gd name="T2" fmla="*/ 0 w 21"/>
                <a:gd name="T3" fmla="*/ 39 h 39"/>
                <a:gd name="T4" fmla="*/ 0 w 21"/>
                <a:gd name="T5" fmla="*/ 39 h 39"/>
                <a:gd name="T6" fmla="*/ 0 w 21"/>
                <a:gd name="T7" fmla="*/ 39 h 39"/>
                <a:gd name="T8" fmla="*/ 0 w 21"/>
                <a:gd name="T9" fmla="*/ 39 h 39"/>
                <a:gd name="T10" fmla="*/ 0 w 21"/>
                <a:gd name="T11" fmla="*/ 39 h 39"/>
                <a:gd name="T12" fmla="*/ 11 w 21"/>
                <a:gd name="T13" fmla="*/ 23 h 39"/>
                <a:gd name="T14" fmla="*/ 0 w 21"/>
                <a:gd name="T15" fmla="*/ 39 h 39"/>
                <a:gd name="T16" fmla="*/ 11 w 21"/>
                <a:gd name="T17" fmla="*/ 23 h 39"/>
                <a:gd name="T18" fmla="*/ 11 w 21"/>
                <a:gd name="T19" fmla="*/ 22 h 39"/>
                <a:gd name="T20" fmla="*/ 11 w 21"/>
                <a:gd name="T21" fmla="*/ 23 h 39"/>
                <a:gd name="T22" fmla="*/ 11 w 21"/>
                <a:gd name="T23" fmla="*/ 22 h 39"/>
                <a:gd name="T24" fmla="*/ 11 w 21"/>
                <a:gd name="T25" fmla="*/ 22 h 39"/>
                <a:gd name="T26" fmla="*/ 11 w 21"/>
                <a:gd name="T27" fmla="*/ 22 h 39"/>
                <a:gd name="T28" fmla="*/ 11 w 21"/>
                <a:gd name="T29" fmla="*/ 22 h 39"/>
                <a:gd name="T30" fmla="*/ 11 w 21"/>
                <a:gd name="T31" fmla="*/ 22 h 39"/>
                <a:gd name="T32" fmla="*/ 11 w 21"/>
                <a:gd name="T33" fmla="*/ 22 h 39"/>
                <a:gd name="T34" fmla="*/ 11 w 21"/>
                <a:gd name="T35" fmla="*/ 22 h 39"/>
                <a:gd name="T36" fmla="*/ 21 w 21"/>
                <a:gd name="T37" fmla="*/ 0 h 39"/>
                <a:gd name="T38" fmla="*/ 21 w 21"/>
                <a:gd name="T39" fmla="*/ 0 h 39"/>
                <a:gd name="T40" fmla="*/ 21 w 21"/>
                <a:gd name="T41" fmla="*/ 0 h 39"/>
                <a:gd name="T42" fmla="*/ 21 w 21"/>
                <a:gd name="T43" fmla="*/ 0 h 39"/>
                <a:gd name="T44" fmla="*/ 21 w 21"/>
                <a:gd name="T45" fmla="*/ 0 h 39"/>
                <a:gd name="T46" fmla="*/ 21 w 21"/>
                <a:gd name="T47" fmla="*/ 0 h 39"/>
                <a:gd name="T48" fmla="*/ 21 w 21"/>
                <a:gd name="T49" fmla="*/ 0 h 39"/>
                <a:gd name="T50" fmla="*/ 21 w 21"/>
                <a:gd name="T51" fmla="*/ 0 h 39"/>
                <a:gd name="T52" fmla="*/ 21 w 21"/>
                <a:gd name="T53" fmla="*/ 0 h 39"/>
                <a:gd name="T54" fmla="*/ 21 w 21"/>
                <a:gd name="T55" fmla="*/ 0 h 39"/>
                <a:gd name="T56" fmla="*/ 21 w 21"/>
                <a:gd name="T57" fmla="*/ 0 h 39"/>
                <a:gd name="T58" fmla="*/ 21 w 21"/>
                <a:gd name="T59" fmla="*/ 0 h 39"/>
                <a:gd name="T60" fmla="*/ 21 w 21"/>
                <a:gd name="T61" fmla="*/ 0 h 39"/>
                <a:gd name="T62" fmla="*/ 21 w 21"/>
                <a:gd name="T63" fmla="*/ 0 h 39"/>
                <a:gd name="T64" fmla="*/ 21 w 21"/>
                <a:gd name="T65" fmla="*/ 0 h 39"/>
                <a:gd name="T66" fmla="*/ 21 w 21"/>
                <a:gd name="T67" fmla="*/ 0 h 39"/>
                <a:gd name="T68" fmla="*/ 21 w 21"/>
                <a:gd name="T69" fmla="*/ 0 h 39"/>
                <a:gd name="T70" fmla="*/ 21 w 21"/>
                <a:gd name="T71" fmla="*/ 0 h 39"/>
                <a:gd name="T72" fmla="*/ 21 w 21"/>
                <a:gd name="T73" fmla="*/ 0 h 39"/>
                <a:gd name="T74" fmla="*/ 21 w 21"/>
                <a:gd name="T75" fmla="*/ 0 h 39"/>
                <a:gd name="T76" fmla="*/ 21 w 21"/>
                <a:gd name="T77" fmla="*/ 0 h 39"/>
                <a:gd name="T78" fmla="*/ 21 w 21"/>
                <a:gd name="T79" fmla="*/ 0 h 39"/>
                <a:gd name="T80" fmla="*/ 21 w 21"/>
                <a:gd name="T81" fmla="*/ 0 h 39"/>
                <a:gd name="T82" fmla="*/ 21 w 21"/>
                <a:gd name="T83" fmla="*/ 0 h 39"/>
                <a:gd name="T84" fmla="*/ 21 w 21"/>
                <a:gd name="T85" fmla="*/ 0 h 39"/>
                <a:gd name="T86" fmla="*/ 21 w 21"/>
                <a:gd name="T87" fmla="*/ 0 h 39"/>
                <a:gd name="T88" fmla="*/ 21 w 21"/>
                <a:gd name="T89" fmla="*/ 0 h 39"/>
                <a:gd name="T90" fmla="*/ 21 w 21"/>
                <a:gd name="T91" fmla="*/ 0 h 39"/>
                <a:gd name="T92" fmla="*/ 21 w 21"/>
                <a:gd name="T93" fmla="*/ 0 h 39"/>
                <a:gd name="T94" fmla="*/ 21 w 21"/>
                <a:gd name="T95" fmla="*/ 0 h 39"/>
                <a:gd name="T96" fmla="*/ 21 w 21"/>
                <a:gd name="T97" fmla="*/ 0 h 39"/>
                <a:gd name="T98" fmla="*/ 21 w 21"/>
                <a:gd name="T99" fmla="*/ 0 h 39"/>
                <a:gd name="T100" fmla="*/ 21 w 21"/>
                <a:gd name="T101" fmla="*/ 0 h 39"/>
                <a:gd name="T102" fmla="*/ 21 w 21"/>
                <a:gd name="T103" fmla="*/ 0 h 39"/>
                <a:gd name="T104" fmla="*/ 21 w 21"/>
                <a:gd name="T105" fmla="*/ 0 h 39"/>
                <a:gd name="T106" fmla="*/ 21 w 21"/>
                <a:gd name="T107" fmla="*/ 0 h 39"/>
                <a:gd name="T108" fmla="*/ 21 w 21"/>
                <a:gd name="T109" fmla="*/ 0 h 39"/>
                <a:gd name="T110" fmla="*/ 21 w 21"/>
                <a:gd name="T111" fmla="*/ 0 h 39"/>
                <a:gd name="T112" fmla="*/ 21 w 21"/>
                <a:gd name="T11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 h="39">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11" y="23"/>
                  </a:moveTo>
                  <a:cubicBezTo>
                    <a:pt x="8" y="28"/>
                    <a:pt x="4" y="33"/>
                    <a:pt x="0" y="39"/>
                  </a:cubicBezTo>
                  <a:cubicBezTo>
                    <a:pt x="4" y="33"/>
                    <a:pt x="8" y="28"/>
                    <a:pt x="11" y="23"/>
                  </a:cubicBezTo>
                  <a:moveTo>
                    <a:pt x="11" y="22"/>
                  </a:moveTo>
                  <a:cubicBezTo>
                    <a:pt x="11" y="22"/>
                    <a:pt x="11" y="23"/>
                    <a:pt x="11" y="23"/>
                  </a:cubicBezTo>
                  <a:cubicBezTo>
                    <a:pt x="11" y="23"/>
                    <a:pt x="11" y="22"/>
                    <a:pt x="11" y="22"/>
                  </a:cubicBezTo>
                  <a:moveTo>
                    <a:pt x="11" y="22"/>
                  </a:moveTo>
                  <a:cubicBezTo>
                    <a:pt x="11" y="22"/>
                    <a:pt x="11" y="22"/>
                    <a:pt x="11" y="22"/>
                  </a:cubicBezTo>
                  <a:cubicBezTo>
                    <a:pt x="11" y="22"/>
                    <a:pt x="11" y="22"/>
                    <a:pt x="11" y="22"/>
                  </a:cubicBezTo>
                  <a:moveTo>
                    <a:pt x="11" y="22"/>
                  </a:moveTo>
                  <a:cubicBezTo>
                    <a:pt x="11" y="22"/>
                    <a:pt x="11" y="22"/>
                    <a:pt x="11" y="22"/>
                  </a:cubicBezTo>
                  <a:cubicBezTo>
                    <a:pt x="11" y="22"/>
                    <a:pt x="11" y="22"/>
                    <a:pt x="11" y="22"/>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path>
              </a:pathLst>
            </a:custGeom>
            <a:solidFill>
              <a:srgbClr val="005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6" name="Freeform 39"/>
            <p:cNvSpPr/>
            <p:nvPr/>
          </p:nvSpPr>
          <p:spPr bwMode="auto">
            <a:xfrm>
              <a:off x="10421497" y="3279953"/>
              <a:ext cx="820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path>
              </a:pathLst>
            </a:custGeom>
            <a:solidFill>
              <a:srgbClr val="FCFD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7" name="Freeform 40"/>
            <p:cNvSpPr/>
            <p:nvPr/>
          </p:nvSpPr>
          <p:spPr bwMode="auto">
            <a:xfrm>
              <a:off x="10421497" y="3260815"/>
              <a:ext cx="46478" cy="19138"/>
            </a:xfrm>
            <a:custGeom>
              <a:avLst/>
              <a:gdLst>
                <a:gd name="T0" fmla="*/ 7 w 7"/>
                <a:gd name="T1" fmla="*/ 0 h 3"/>
                <a:gd name="T2" fmla="*/ 0 w 7"/>
                <a:gd name="T3" fmla="*/ 3 h 3"/>
                <a:gd name="T4" fmla="*/ 0 w 7"/>
                <a:gd name="T5" fmla="*/ 3 h 3"/>
                <a:gd name="T6" fmla="*/ 1 w 7"/>
                <a:gd name="T7" fmla="*/ 3 h 3"/>
                <a:gd name="T8" fmla="*/ 7 w 7"/>
                <a:gd name="T9" fmla="*/ 0 h 3"/>
              </a:gdLst>
              <a:ahLst/>
              <a:cxnLst>
                <a:cxn ang="0">
                  <a:pos x="T0" y="T1"/>
                </a:cxn>
                <a:cxn ang="0">
                  <a:pos x="T2" y="T3"/>
                </a:cxn>
                <a:cxn ang="0">
                  <a:pos x="T4" y="T5"/>
                </a:cxn>
                <a:cxn ang="0">
                  <a:pos x="T6" y="T7"/>
                </a:cxn>
                <a:cxn ang="0">
                  <a:pos x="T8" y="T9"/>
                </a:cxn>
              </a:cxnLst>
              <a:rect l="0" t="0" r="r" b="b"/>
              <a:pathLst>
                <a:path w="7" h="3">
                  <a:moveTo>
                    <a:pt x="7" y="0"/>
                  </a:moveTo>
                  <a:cubicBezTo>
                    <a:pt x="5" y="1"/>
                    <a:pt x="2" y="2"/>
                    <a:pt x="0" y="3"/>
                  </a:cubicBezTo>
                  <a:cubicBezTo>
                    <a:pt x="0" y="3"/>
                    <a:pt x="0" y="3"/>
                    <a:pt x="0" y="3"/>
                  </a:cubicBezTo>
                  <a:cubicBezTo>
                    <a:pt x="1" y="3"/>
                    <a:pt x="1" y="3"/>
                    <a:pt x="1" y="3"/>
                  </a:cubicBezTo>
                  <a:cubicBezTo>
                    <a:pt x="3" y="2"/>
                    <a:pt x="5" y="1"/>
                    <a:pt x="7" y="0"/>
                  </a:cubicBezTo>
                </a:path>
              </a:pathLst>
            </a:custGeom>
            <a:solidFill>
              <a:srgbClr val="0064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8" name="Freeform 41"/>
            <p:cNvSpPr/>
            <p:nvPr/>
          </p:nvSpPr>
          <p:spPr bwMode="auto">
            <a:xfrm>
              <a:off x="10506251" y="3236209"/>
              <a:ext cx="8202" cy="5468"/>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0" y="0"/>
                    <a:pt x="0" y="0"/>
                    <a:pt x="1" y="0"/>
                  </a:cubicBezTo>
                </a:path>
              </a:pathLst>
            </a:custGeom>
            <a:solidFill>
              <a:srgbClr val="FCFD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9" name="Freeform 42"/>
            <p:cNvSpPr/>
            <p:nvPr/>
          </p:nvSpPr>
          <p:spPr bwMode="auto">
            <a:xfrm>
              <a:off x="10500783" y="3241677"/>
              <a:ext cx="5468"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1" y="0"/>
                  </a:cubicBezTo>
                  <a:cubicBezTo>
                    <a:pt x="1" y="0"/>
                    <a:pt x="1" y="0"/>
                    <a:pt x="1" y="0"/>
                  </a:cubicBezTo>
                </a:path>
              </a:pathLst>
            </a:custGeom>
            <a:solidFill>
              <a:srgbClr val="EEEF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80" name="Freeform 43"/>
            <p:cNvSpPr/>
            <p:nvPr/>
          </p:nvSpPr>
          <p:spPr bwMode="auto">
            <a:xfrm>
              <a:off x="10467975" y="3241677"/>
              <a:ext cx="32808" cy="19138"/>
            </a:xfrm>
            <a:custGeom>
              <a:avLst/>
              <a:gdLst>
                <a:gd name="T0" fmla="*/ 5 w 5"/>
                <a:gd name="T1" fmla="*/ 0 h 3"/>
                <a:gd name="T2" fmla="*/ 0 w 5"/>
                <a:gd name="T3" fmla="*/ 3 h 3"/>
                <a:gd name="T4" fmla="*/ 5 w 5"/>
                <a:gd name="T5" fmla="*/ 0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2" y="2"/>
                    <a:pt x="0" y="3"/>
                  </a:cubicBezTo>
                  <a:cubicBezTo>
                    <a:pt x="2" y="2"/>
                    <a:pt x="3" y="1"/>
                    <a:pt x="5" y="0"/>
                  </a:cubicBezTo>
                  <a:cubicBezTo>
                    <a:pt x="5" y="0"/>
                    <a:pt x="5" y="0"/>
                    <a:pt x="5" y="0"/>
                  </a:cubicBezTo>
                </a:path>
              </a:pathLst>
            </a:custGeom>
            <a:solidFill>
              <a:srgbClr val="0064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81" name="Freeform 44"/>
            <p:cNvSpPr>
              <a:spLocks noEditPoints="1"/>
            </p:cNvSpPr>
            <p:nvPr/>
          </p:nvSpPr>
          <p:spPr bwMode="auto">
            <a:xfrm>
              <a:off x="11348332" y="1675079"/>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A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82" name="Freeform 45"/>
            <p:cNvSpPr>
              <a:spLocks noEditPoints="1"/>
            </p:cNvSpPr>
            <p:nvPr/>
          </p:nvSpPr>
          <p:spPr bwMode="auto">
            <a:xfrm>
              <a:off x="11083131" y="1675079"/>
              <a:ext cx="265201" cy="503061"/>
            </a:xfrm>
            <a:custGeom>
              <a:avLst/>
              <a:gdLst>
                <a:gd name="T0" fmla="*/ 30 w 41"/>
                <a:gd name="T1" fmla="*/ 77 h 78"/>
                <a:gd name="T2" fmla="*/ 30 w 41"/>
                <a:gd name="T3" fmla="*/ 77 h 78"/>
                <a:gd name="T4" fmla="*/ 30 w 41"/>
                <a:gd name="T5" fmla="*/ 77 h 78"/>
                <a:gd name="T6" fmla="*/ 30 w 41"/>
                <a:gd name="T7" fmla="*/ 77 h 78"/>
                <a:gd name="T8" fmla="*/ 30 w 41"/>
                <a:gd name="T9" fmla="*/ 77 h 78"/>
                <a:gd name="T10" fmla="*/ 30 w 41"/>
                <a:gd name="T11" fmla="*/ 77 h 78"/>
                <a:gd name="T12" fmla="*/ 0 w 41"/>
                <a:gd name="T13" fmla="*/ 56 h 78"/>
                <a:gd name="T14" fmla="*/ 0 w 41"/>
                <a:gd name="T15" fmla="*/ 56 h 78"/>
                <a:gd name="T16" fmla="*/ 30 w 41"/>
                <a:gd name="T17" fmla="*/ 78 h 78"/>
                <a:gd name="T18" fmla="*/ 0 w 41"/>
                <a:gd name="T19" fmla="*/ 56 h 78"/>
                <a:gd name="T20" fmla="*/ 39 w 41"/>
                <a:gd name="T21" fmla="*/ 31 h 78"/>
                <a:gd name="T22" fmla="*/ 30 w 41"/>
                <a:gd name="T23" fmla="*/ 77 h 78"/>
                <a:gd name="T24" fmla="*/ 39 w 41"/>
                <a:gd name="T25" fmla="*/ 31 h 78"/>
                <a:gd name="T26" fmla="*/ 39 w 41"/>
                <a:gd name="T27" fmla="*/ 30 h 78"/>
                <a:gd name="T28" fmla="*/ 39 w 41"/>
                <a:gd name="T29" fmla="*/ 31 h 78"/>
                <a:gd name="T30" fmla="*/ 39 w 41"/>
                <a:gd name="T31" fmla="*/ 30 h 78"/>
                <a:gd name="T32" fmla="*/ 39 w 41"/>
                <a:gd name="T33" fmla="*/ 30 h 78"/>
                <a:gd name="T34" fmla="*/ 39 w 41"/>
                <a:gd name="T35" fmla="*/ 30 h 78"/>
                <a:gd name="T36" fmla="*/ 39 w 41"/>
                <a:gd name="T37" fmla="*/ 30 h 78"/>
                <a:gd name="T38" fmla="*/ 39 w 41"/>
                <a:gd name="T39" fmla="*/ 30 h 78"/>
                <a:gd name="T40" fmla="*/ 39 w 41"/>
                <a:gd name="T41" fmla="*/ 30 h 78"/>
                <a:gd name="T42" fmla="*/ 39 w 41"/>
                <a:gd name="T43" fmla="*/ 30 h 78"/>
                <a:gd name="T44" fmla="*/ 39 w 41"/>
                <a:gd name="T45" fmla="*/ 30 h 78"/>
                <a:gd name="T46" fmla="*/ 39 w 41"/>
                <a:gd name="T47" fmla="*/ 30 h 78"/>
                <a:gd name="T48" fmla="*/ 39 w 41"/>
                <a:gd name="T49" fmla="*/ 30 h 78"/>
                <a:gd name="T50" fmla="*/ 41 w 41"/>
                <a:gd name="T51" fmla="*/ 12 h 78"/>
                <a:gd name="T52" fmla="*/ 41 w 41"/>
                <a:gd name="T53" fmla="*/ 12 h 78"/>
                <a:gd name="T54" fmla="*/ 41 w 41"/>
                <a:gd name="T55" fmla="*/ 12 h 78"/>
                <a:gd name="T56" fmla="*/ 41 w 41"/>
                <a:gd name="T57" fmla="*/ 2 h 78"/>
                <a:gd name="T58" fmla="*/ 41 w 41"/>
                <a:gd name="T59" fmla="*/ 12 h 78"/>
                <a:gd name="T60" fmla="*/ 41 w 41"/>
                <a:gd name="T61" fmla="*/ 3 h 78"/>
                <a:gd name="T62" fmla="*/ 41 w 41"/>
                <a:gd name="T63" fmla="*/ 3 h 78"/>
                <a:gd name="T64" fmla="*/ 41 w 41"/>
                <a:gd name="T65" fmla="*/ 3 h 78"/>
                <a:gd name="T66" fmla="*/ 41 w 41"/>
                <a:gd name="T67" fmla="*/ 2 h 78"/>
                <a:gd name="T68" fmla="*/ 41 w 41"/>
                <a:gd name="T69" fmla="*/ 0 h 78"/>
                <a:gd name="T70" fmla="*/ 41 w 41"/>
                <a:gd name="T71" fmla="*/ 1 h 78"/>
                <a:gd name="T72" fmla="*/ 41 w 41"/>
                <a:gd name="T73" fmla="*/ 0 h 78"/>
                <a:gd name="T74" fmla="*/ 41 w 41"/>
                <a:gd name="T75" fmla="*/ 0 h 78"/>
                <a:gd name="T76" fmla="*/ 41 w 41"/>
                <a:gd name="T77" fmla="*/ 0 h 78"/>
                <a:gd name="T78" fmla="*/ 41 w 41"/>
                <a:gd name="T79" fmla="*/ 0 h 78"/>
                <a:gd name="T80" fmla="*/ 41 w 41"/>
                <a:gd name="T81" fmla="*/ 0 h 78"/>
                <a:gd name="T82" fmla="*/ 41 w 41"/>
                <a:gd name="T83" fmla="*/ 0 h 78"/>
                <a:gd name="T84" fmla="*/ 41 w 41"/>
                <a:gd name="T85" fmla="*/ 0 h 78"/>
                <a:gd name="T86" fmla="*/ 41 w 41"/>
                <a:gd name="T87" fmla="*/ 0 h 78"/>
                <a:gd name="T88" fmla="*/ 41 w 41"/>
                <a:gd name="T89" fmla="*/ 0 h 78"/>
                <a:gd name="T90" fmla="*/ 41 w 41"/>
                <a:gd name="T9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 h="78">
                  <a:moveTo>
                    <a:pt x="30" y="77"/>
                  </a:moveTo>
                  <a:cubicBezTo>
                    <a:pt x="30" y="77"/>
                    <a:pt x="30" y="77"/>
                    <a:pt x="30" y="77"/>
                  </a:cubicBezTo>
                  <a:cubicBezTo>
                    <a:pt x="30" y="77"/>
                    <a:pt x="30" y="77"/>
                    <a:pt x="30" y="77"/>
                  </a:cubicBezTo>
                  <a:moveTo>
                    <a:pt x="30" y="77"/>
                  </a:moveTo>
                  <a:cubicBezTo>
                    <a:pt x="30" y="77"/>
                    <a:pt x="30" y="77"/>
                    <a:pt x="30" y="77"/>
                  </a:cubicBezTo>
                  <a:cubicBezTo>
                    <a:pt x="30" y="77"/>
                    <a:pt x="30" y="77"/>
                    <a:pt x="30" y="77"/>
                  </a:cubicBezTo>
                  <a:moveTo>
                    <a:pt x="0" y="56"/>
                  </a:moveTo>
                  <a:cubicBezTo>
                    <a:pt x="0" y="56"/>
                    <a:pt x="0" y="56"/>
                    <a:pt x="0" y="56"/>
                  </a:cubicBezTo>
                  <a:cubicBezTo>
                    <a:pt x="30" y="78"/>
                    <a:pt x="30" y="78"/>
                    <a:pt x="30" y="78"/>
                  </a:cubicBezTo>
                  <a:cubicBezTo>
                    <a:pt x="0" y="56"/>
                    <a:pt x="0" y="56"/>
                    <a:pt x="0" y="56"/>
                  </a:cubicBezTo>
                  <a:moveTo>
                    <a:pt x="39" y="31"/>
                  </a:moveTo>
                  <a:cubicBezTo>
                    <a:pt x="37" y="43"/>
                    <a:pt x="35" y="59"/>
                    <a:pt x="30" y="77"/>
                  </a:cubicBezTo>
                  <a:cubicBezTo>
                    <a:pt x="35" y="59"/>
                    <a:pt x="37" y="43"/>
                    <a:pt x="39" y="31"/>
                  </a:cubicBezTo>
                  <a:moveTo>
                    <a:pt x="39" y="30"/>
                  </a:moveTo>
                  <a:cubicBezTo>
                    <a:pt x="39" y="30"/>
                    <a:pt x="39" y="31"/>
                    <a:pt x="39" y="31"/>
                  </a:cubicBezTo>
                  <a:cubicBezTo>
                    <a:pt x="39" y="31"/>
                    <a:pt x="39" y="30"/>
                    <a:pt x="39" y="30"/>
                  </a:cubicBezTo>
                  <a:moveTo>
                    <a:pt x="39" y="30"/>
                  </a:moveTo>
                  <a:cubicBezTo>
                    <a:pt x="39" y="30"/>
                    <a:pt x="39" y="30"/>
                    <a:pt x="39" y="30"/>
                  </a:cubicBezTo>
                  <a:cubicBezTo>
                    <a:pt x="39" y="30"/>
                    <a:pt x="39" y="30"/>
                    <a:pt x="39" y="30"/>
                  </a:cubicBezTo>
                  <a:moveTo>
                    <a:pt x="39" y="30"/>
                  </a:moveTo>
                  <a:cubicBezTo>
                    <a:pt x="39" y="30"/>
                    <a:pt x="39" y="30"/>
                    <a:pt x="39" y="30"/>
                  </a:cubicBezTo>
                  <a:cubicBezTo>
                    <a:pt x="39" y="30"/>
                    <a:pt x="39" y="30"/>
                    <a:pt x="39" y="30"/>
                  </a:cubicBezTo>
                  <a:moveTo>
                    <a:pt x="39" y="30"/>
                  </a:moveTo>
                  <a:cubicBezTo>
                    <a:pt x="39" y="30"/>
                    <a:pt x="39" y="30"/>
                    <a:pt x="39" y="30"/>
                  </a:cubicBezTo>
                  <a:cubicBezTo>
                    <a:pt x="39" y="30"/>
                    <a:pt x="39" y="30"/>
                    <a:pt x="39" y="30"/>
                  </a:cubicBezTo>
                  <a:moveTo>
                    <a:pt x="41" y="12"/>
                  </a:moveTo>
                  <a:cubicBezTo>
                    <a:pt x="41" y="12"/>
                    <a:pt x="41" y="12"/>
                    <a:pt x="41" y="12"/>
                  </a:cubicBezTo>
                  <a:cubicBezTo>
                    <a:pt x="41" y="12"/>
                    <a:pt x="41" y="12"/>
                    <a:pt x="41" y="12"/>
                  </a:cubicBezTo>
                  <a:moveTo>
                    <a:pt x="41" y="2"/>
                  </a:moveTo>
                  <a:cubicBezTo>
                    <a:pt x="41" y="4"/>
                    <a:pt x="41" y="7"/>
                    <a:pt x="41" y="12"/>
                  </a:cubicBezTo>
                  <a:cubicBezTo>
                    <a:pt x="41" y="8"/>
                    <a:pt x="41" y="5"/>
                    <a:pt x="41" y="3"/>
                  </a:cubicBezTo>
                  <a:cubicBezTo>
                    <a:pt x="41" y="3"/>
                    <a:pt x="41" y="3"/>
                    <a:pt x="41" y="3"/>
                  </a:cubicBezTo>
                  <a:cubicBezTo>
                    <a:pt x="41" y="3"/>
                    <a:pt x="41" y="3"/>
                    <a:pt x="41" y="3"/>
                  </a:cubicBezTo>
                  <a:cubicBezTo>
                    <a:pt x="41" y="3"/>
                    <a:pt x="41" y="2"/>
                    <a:pt x="41" y="2"/>
                  </a:cubicBezTo>
                  <a:moveTo>
                    <a:pt x="41" y="0"/>
                  </a:moveTo>
                  <a:cubicBezTo>
                    <a:pt x="41" y="0"/>
                    <a:pt x="41" y="0"/>
                    <a:pt x="41" y="1"/>
                  </a:cubicBezTo>
                  <a:cubicBezTo>
                    <a:pt x="41" y="0"/>
                    <a:pt x="41" y="0"/>
                    <a:pt x="41" y="0"/>
                  </a:cubicBezTo>
                  <a:cubicBezTo>
                    <a:pt x="41" y="0"/>
                    <a:pt x="41" y="0"/>
                    <a:pt x="41" y="0"/>
                  </a:cubicBezTo>
                  <a:cubicBezTo>
                    <a:pt x="41" y="0"/>
                    <a:pt x="41" y="0"/>
                    <a:pt x="41" y="0"/>
                  </a:cubicBezTo>
                  <a:moveTo>
                    <a:pt x="41" y="0"/>
                  </a:moveTo>
                  <a:cubicBezTo>
                    <a:pt x="41" y="0"/>
                    <a:pt x="41" y="0"/>
                    <a:pt x="41" y="0"/>
                  </a:cubicBezTo>
                  <a:cubicBezTo>
                    <a:pt x="41" y="0"/>
                    <a:pt x="41" y="0"/>
                    <a:pt x="41" y="0"/>
                  </a:cubicBezTo>
                  <a:cubicBezTo>
                    <a:pt x="41" y="0"/>
                    <a:pt x="41" y="0"/>
                    <a:pt x="41" y="0"/>
                  </a:cubicBezTo>
                  <a:moveTo>
                    <a:pt x="41" y="0"/>
                  </a:moveTo>
                  <a:cubicBezTo>
                    <a:pt x="41" y="0"/>
                    <a:pt x="41" y="0"/>
                    <a:pt x="41" y="0"/>
                  </a:cubicBezTo>
                  <a:cubicBezTo>
                    <a:pt x="41" y="0"/>
                    <a:pt x="41" y="0"/>
                    <a:pt x="41" y="0"/>
                  </a:cubicBezTo>
                </a:path>
              </a:pathLst>
            </a:custGeom>
            <a:solidFill>
              <a:srgbClr val="F19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83" name="Freeform 46"/>
            <p:cNvSpPr/>
            <p:nvPr/>
          </p:nvSpPr>
          <p:spPr bwMode="auto">
            <a:xfrm>
              <a:off x="11083131" y="1675079"/>
              <a:ext cx="265201" cy="503061"/>
            </a:xfrm>
            <a:custGeom>
              <a:avLst/>
              <a:gdLst>
                <a:gd name="T0" fmla="*/ 41 w 41"/>
                <a:gd name="T1" fmla="*/ 0 h 78"/>
                <a:gd name="T2" fmla="*/ 41 w 41"/>
                <a:gd name="T3" fmla="*/ 0 h 78"/>
                <a:gd name="T4" fmla="*/ 41 w 41"/>
                <a:gd name="T5" fmla="*/ 0 h 78"/>
                <a:gd name="T6" fmla="*/ 0 w 41"/>
                <a:gd name="T7" fmla="*/ 56 h 78"/>
                <a:gd name="T8" fmla="*/ 30 w 41"/>
                <a:gd name="T9" fmla="*/ 78 h 78"/>
                <a:gd name="T10" fmla="*/ 30 w 41"/>
                <a:gd name="T11" fmla="*/ 77 h 78"/>
                <a:gd name="T12" fmla="*/ 30 w 41"/>
                <a:gd name="T13" fmla="*/ 77 h 78"/>
                <a:gd name="T14" fmla="*/ 30 w 41"/>
                <a:gd name="T15" fmla="*/ 77 h 78"/>
                <a:gd name="T16" fmla="*/ 30 w 41"/>
                <a:gd name="T17" fmla="*/ 77 h 78"/>
                <a:gd name="T18" fmla="*/ 30 w 41"/>
                <a:gd name="T19" fmla="*/ 77 h 78"/>
                <a:gd name="T20" fmla="*/ 39 w 41"/>
                <a:gd name="T21" fmla="*/ 31 h 78"/>
                <a:gd name="T22" fmla="*/ 39 w 41"/>
                <a:gd name="T23" fmla="*/ 31 h 78"/>
                <a:gd name="T24" fmla="*/ 39 w 41"/>
                <a:gd name="T25" fmla="*/ 30 h 78"/>
                <a:gd name="T26" fmla="*/ 39 w 41"/>
                <a:gd name="T27" fmla="*/ 30 h 78"/>
                <a:gd name="T28" fmla="*/ 39 w 41"/>
                <a:gd name="T29" fmla="*/ 30 h 78"/>
                <a:gd name="T30" fmla="*/ 39 w 41"/>
                <a:gd name="T31" fmla="*/ 30 h 78"/>
                <a:gd name="T32" fmla="*/ 39 w 41"/>
                <a:gd name="T33" fmla="*/ 30 h 78"/>
                <a:gd name="T34" fmla="*/ 39 w 41"/>
                <a:gd name="T35" fmla="*/ 30 h 78"/>
                <a:gd name="T36" fmla="*/ 39 w 41"/>
                <a:gd name="T37" fmla="*/ 30 h 78"/>
                <a:gd name="T38" fmla="*/ 41 w 41"/>
                <a:gd name="T39" fmla="*/ 12 h 78"/>
                <a:gd name="T40" fmla="*/ 41 w 41"/>
                <a:gd name="T41" fmla="*/ 12 h 78"/>
                <a:gd name="T42" fmla="*/ 41 w 41"/>
                <a:gd name="T43" fmla="*/ 12 h 78"/>
                <a:gd name="T44" fmla="*/ 41 w 41"/>
                <a:gd name="T45" fmla="*/ 2 h 78"/>
                <a:gd name="T46" fmla="*/ 41 w 41"/>
                <a:gd name="T47" fmla="*/ 1 h 78"/>
                <a:gd name="T48" fmla="*/ 41 w 41"/>
                <a:gd name="T49" fmla="*/ 1 h 78"/>
                <a:gd name="T50" fmla="*/ 41 w 41"/>
                <a:gd name="T51" fmla="*/ 1 h 78"/>
                <a:gd name="T52" fmla="*/ 41 w 41"/>
                <a:gd name="T53" fmla="*/ 1 h 78"/>
                <a:gd name="T54" fmla="*/ 41 w 41"/>
                <a:gd name="T55" fmla="*/ 0 h 78"/>
                <a:gd name="T56" fmla="*/ 41 w 41"/>
                <a:gd name="T57" fmla="*/ 0 h 78"/>
                <a:gd name="T58" fmla="*/ 41 w 41"/>
                <a:gd name="T59" fmla="*/ 0 h 78"/>
                <a:gd name="T60" fmla="*/ 41 w 41"/>
                <a:gd name="T61" fmla="*/ 0 h 78"/>
                <a:gd name="T62" fmla="*/ 41 w 41"/>
                <a:gd name="T63" fmla="*/ 0 h 78"/>
                <a:gd name="T64" fmla="*/ 41 w 41"/>
                <a:gd name="T65" fmla="*/ 0 h 78"/>
                <a:gd name="T66" fmla="*/ 41 w 41"/>
                <a:gd name="T6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78">
                  <a:moveTo>
                    <a:pt x="41" y="0"/>
                  </a:moveTo>
                  <a:cubicBezTo>
                    <a:pt x="41" y="0"/>
                    <a:pt x="41" y="0"/>
                    <a:pt x="41" y="0"/>
                  </a:cubicBezTo>
                  <a:cubicBezTo>
                    <a:pt x="41" y="0"/>
                    <a:pt x="41" y="0"/>
                    <a:pt x="41" y="0"/>
                  </a:cubicBezTo>
                  <a:cubicBezTo>
                    <a:pt x="0" y="56"/>
                    <a:pt x="0" y="56"/>
                    <a:pt x="0" y="56"/>
                  </a:cubicBezTo>
                  <a:cubicBezTo>
                    <a:pt x="30" y="78"/>
                    <a:pt x="30" y="78"/>
                    <a:pt x="30" y="78"/>
                  </a:cubicBezTo>
                  <a:cubicBezTo>
                    <a:pt x="30" y="77"/>
                    <a:pt x="30" y="77"/>
                    <a:pt x="30" y="77"/>
                  </a:cubicBezTo>
                  <a:cubicBezTo>
                    <a:pt x="30" y="77"/>
                    <a:pt x="30" y="77"/>
                    <a:pt x="30" y="77"/>
                  </a:cubicBezTo>
                  <a:cubicBezTo>
                    <a:pt x="30" y="77"/>
                    <a:pt x="30" y="77"/>
                    <a:pt x="30" y="77"/>
                  </a:cubicBezTo>
                  <a:cubicBezTo>
                    <a:pt x="30" y="77"/>
                    <a:pt x="30" y="77"/>
                    <a:pt x="30" y="77"/>
                  </a:cubicBezTo>
                  <a:cubicBezTo>
                    <a:pt x="30" y="77"/>
                    <a:pt x="30" y="77"/>
                    <a:pt x="30" y="77"/>
                  </a:cubicBezTo>
                  <a:cubicBezTo>
                    <a:pt x="35" y="59"/>
                    <a:pt x="37" y="43"/>
                    <a:pt x="39" y="31"/>
                  </a:cubicBezTo>
                  <a:cubicBezTo>
                    <a:pt x="39" y="31"/>
                    <a:pt x="39" y="31"/>
                    <a:pt x="39" y="31"/>
                  </a:cubicBezTo>
                  <a:cubicBezTo>
                    <a:pt x="39" y="31"/>
                    <a:pt x="39" y="30"/>
                    <a:pt x="39" y="30"/>
                  </a:cubicBezTo>
                  <a:cubicBezTo>
                    <a:pt x="39" y="30"/>
                    <a:pt x="39" y="30"/>
                    <a:pt x="39" y="30"/>
                  </a:cubicBezTo>
                  <a:cubicBezTo>
                    <a:pt x="39" y="30"/>
                    <a:pt x="39" y="30"/>
                    <a:pt x="39" y="30"/>
                  </a:cubicBezTo>
                  <a:cubicBezTo>
                    <a:pt x="39" y="30"/>
                    <a:pt x="39" y="30"/>
                    <a:pt x="39" y="30"/>
                  </a:cubicBezTo>
                  <a:cubicBezTo>
                    <a:pt x="39" y="30"/>
                    <a:pt x="39" y="30"/>
                    <a:pt x="39" y="30"/>
                  </a:cubicBezTo>
                  <a:cubicBezTo>
                    <a:pt x="39" y="30"/>
                    <a:pt x="39" y="30"/>
                    <a:pt x="39" y="30"/>
                  </a:cubicBezTo>
                  <a:cubicBezTo>
                    <a:pt x="39" y="30"/>
                    <a:pt x="39" y="30"/>
                    <a:pt x="39" y="30"/>
                  </a:cubicBezTo>
                  <a:cubicBezTo>
                    <a:pt x="40" y="23"/>
                    <a:pt x="40" y="17"/>
                    <a:pt x="41" y="12"/>
                  </a:cubicBezTo>
                  <a:cubicBezTo>
                    <a:pt x="41" y="12"/>
                    <a:pt x="41" y="12"/>
                    <a:pt x="41" y="12"/>
                  </a:cubicBezTo>
                  <a:cubicBezTo>
                    <a:pt x="41" y="12"/>
                    <a:pt x="41" y="12"/>
                    <a:pt x="41" y="12"/>
                  </a:cubicBezTo>
                  <a:cubicBezTo>
                    <a:pt x="41" y="7"/>
                    <a:pt x="41" y="4"/>
                    <a:pt x="41" y="2"/>
                  </a:cubicBezTo>
                  <a:cubicBezTo>
                    <a:pt x="41" y="2"/>
                    <a:pt x="41" y="1"/>
                    <a:pt x="41" y="1"/>
                  </a:cubicBezTo>
                  <a:cubicBezTo>
                    <a:pt x="41" y="1"/>
                    <a:pt x="41" y="1"/>
                    <a:pt x="41" y="1"/>
                  </a:cubicBezTo>
                  <a:cubicBezTo>
                    <a:pt x="41" y="1"/>
                    <a:pt x="41" y="1"/>
                    <a:pt x="41" y="1"/>
                  </a:cubicBezTo>
                  <a:cubicBezTo>
                    <a:pt x="41" y="1"/>
                    <a:pt x="41" y="1"/>
                    <a:pt x="41" y="1"/>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path>
              </a:pathLst>
            </a:custGeom>
            <a:solidFill>
              <a:schemeClr val="accent4"/>
            </a:solidFill>
            <a:ln>
              <a:noFill/>
            </a:ln>
          </p:spPr>
          <p:txBody>
            <a:bodyPr vert="horz" wrap="square" lIns="91440" tIns="45720" rIns="91440" bIns="45720" numCol="1" anchor="t" anchorCtr="0" compatLnSpc="1"/>
            <a:lstStyle/>
            <a:p>
              <a:endParaRPr lang="en-US">
                <a:cs typeface="+mn-ea"/>
                <a:sym typeface="+mn-lt"/>
              </a:endParaRPr>
            </a:p>
          </p:txBody>
        </p:sp>
        <p:sp>
          <p:nvSpPr>
            <p:cNvPr id="84" name="Freeform 47"/>
            <p:cNvSpPr>
              <a:spLocks noEditPoints="1"/>
            </p:cNvSpPr>
            <p:nvPr/>
          </p:nvSpPr>
          <p:spPr bwMode="auto">
            <a:xfrm>
              <a:off x="10771452" y="2432405"/>
              <a:ext cx="235126" cy="71085"/>
            </a:xfrm>
            <a:custGeom>
              <a:avLst/>
              <a:gdLst>
                <a:gd name="T0" fmla="*/ 15 w 36"/>
                <a:gd name="T1" fmla="*/ 11 h 11"/>
                <a:gd name="T2" fmla="*/ 15 w 36"/>
                <a:gd name="T3" fmla="*/ 11 h 11"/>
                <a:gd name="T4" fmla="*/ 15 w 36"/>
                <a:gd name="T5" fmla="*/ 11 h 11"/>
                <a:gd name="T6" fmla="*/ 15 w 36"/>
                <a:gd name="T7" fmla="*/ 11 h 11"/>
                <a:gd name="T8" fmla="*/ 0 w 36"/>
                <a:gd name="T9" fmla="*/ 6 h 11"/>
                <a:gd name="T10" fmla="*/ 0 w 36"/>
                <a:gd name="T11" fmla="*/ 6 h 11"/>
                <a:gd name="T12" fmla="*/ 0 w 36"/>
                <a:gd name="T13" fmla="*/ 6 h 11"/>
                <a:gd name="T14" fmla="*/ 36 w 36"/>
                <a:gd name="T15" fmla="*/ 0 h 11"/>
                <a:gd name="T16" fmla="*/ 15 w 36"/>
                <a:gd name="T17" fmla="*/ 11 h 11"/>
                <a:gd name="T18" fmla="*/ 36 w 36"/>
                <a:gd name="T19" fmla="*/ 0 h 11"/>
                <a:gd name="T20" fmla="*/ 36 w 36"/>
                <a:gd name="T21" fmla="*/ 0 h 11"/>
                <a:gd name="T22" fmla="*/ 36 w 36"/>
                <a:gd name="T23" fmla="*/ 0 h 11"/>
                <a:gd name="T24" fmla="*/ 36 w 36"/>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11">
                  <a:moveTo>
                    <a:pt x="15" y="11"/>
                  </a:moveTo>
                  <a:cubicBezTo>
                    <a:pt x="15" y="11"/>
                    <a:pt x="15" y="11"/>
                    <a:pt x="15" y="11"/>
                  </a:cubicBezTo>
                  <a:cubicBezTo>
                    <a:pt x="15" y="11"/>
                    <a:pt x="15" y="11"/>
                    <a:pt x="15" y="11"/>
                  </a:cubicBezTo>
                  <a:cubicBezTo>
                    <a:pt x="15" y="11"/>
                    <a:pt x="15" y="11"/>
                    <a:pt x="15" y="11"/>
                  </a:cubicBezTo>
                  <a:moveTo>
                    <a:pt x="0" y="6"/>
                  </a:moveTo>
                  <a:cubicBezTo>
                    <a:pt x="0" y="6"/>
                    <a:pt x="0" y="6"/>
                    <a:pt x="0" y="6"/>
                  </a:cubicBezTo>
                  <a:cubicBezTo>
                    <a:pt x="0" y="6"/>
                    <a:pt x="0" y="6"/>
                    <a:pt x="0" y="6"/>
                  </a:cubicBezTo>
                  <a:moveTo>
                    <a:pt x="36" y="0"/>
                  </a:moveTo>
                  <a:cubicBezTo>
                    <a:pt x="31" y="7"/>
                    <a:pt x="23" y="11"/>
                    <a:pt x="15" y="11"/>
                  </a:cubicBezTo>
                  <a:cubicBezTo>
                    <a:pt x="23" y="11"/>
                    <a:pt x="31" y="7"/>
                    <a:pt x="36" y="0"/>
                  </a:cubicBezTo>
                  <a:moveTo>
                    <a:pt x="36" y="0"/>
                  </a:moveTo>
                  <a:cubicBezTo>
                    <a:pt x="36" y="0"/>
                    <a:pt x="36" y="0"/>
                    <a:pt x="36" y="0"/>
                  </a:cubicBezTo>
                  <a:cubicBezTo>
                    <a:pt x="36" y="0"/>
                    <a:pt x="36" y="0"/>
                    <a:pt x="36" y="0"/>
                  </a:cubicBezTo>
                </a:path>
              </a:pathLst>
            </a:custGeom>
            <a:solidFill>
              <a:srgbClr val="F19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85" name="Freeform 48"/>
            <p:cNvSpPr/>
            <p:nvPr/>
          </p:nvSpPr>
          <p:spPr bwMode="auto">
            <a:xfrm>
              <a:off x="10771452" y="2191810"/>
              <a:ext cx="265201" cy="311679"/>
            </a:xfrm>
            <a:custGeom>
              <a:avLst/>
              <a:gdLst>
                <a:gd name="T0" fmla="*/ 30 w 41"/>
                <a:gd name="T1" fmla="*/ 0 h 48"/>
                <a:gd name="T2" fmla="*/ 26 w 41"/>
                <a:gd name="T3" fmla="*/ 6 h 48"/>
                <a:gd name="T4" fmla="*/ 34 w 41"/>
                <a:gd name="T5" fmla="*/ 21 h 48"/>
                <a:gd name="T6" fmla="*/ 31 w 41"/>
                <a:gd name="T7" fmla="*/ 33 h 48"/>
                <a:gd name="T8" fmla="*/ 15 w 41"/>
                <a:gd name="T9" fmla="*/ 41 h 48"/>
                <a:gd name="T10" fmla="*/ 4 w 41"/>
                <a:gd name="T11" fmla="*/ 37 h 48"/>
                <a:gd name="T12" fmla="*/ 4 w 41"/>
                <a:gd name="T13" fmla="*/ 37 h 48"/>
                <a:gd name="T14" fmla="*/ 0 w 41"/>
                <a:gd name="T15" fmla="*/ 43 h 48"/>
                <a:gd name="T16" fmla="*/ 0 w 41"/>
                <a:gd name="T17" fmla="*/ 43 h 48"/>
                <a:gd name="T18" fmla="*/ 0 w 41"/>
                <a:gd name="T19" fmla="*/ 43 h 48"/>
                <a:gd name="T20" fmla="*/ 0 w 41"/>
                <a:gd name="T21" fmla="*/ 43 h 48"/>
                <a:gd name="T22" fmla="*/ 0 w 41"/>
                <a:gd name="T23" fmla="*/ 43 h 48"/>
                <a:gd name="T24" fmla="*/ 15 w 41"/>
                <a:gd name="T25" fmla="*/ 48 h 48"/>
                <a:gd name="T26" fmla="*/ 15 w 41"/>
                <a:gd name="T27" fmla="*/ 48 h 48"/>
                <a:gd name="T28" fmla="*/ 15 w 41"/>
                <a:gd name="T29" fmla="*/ 48 h 48"/>
                <a:gd name="T30" fmla="*/ 15 w 41"/>
                <a:gd name="T31" fmla="*/ 48 h 48"/>
                <a:gd name="T32" fmla="*/ 15 w 41"/>
                <a:gd name="T33" fmla="*/ 48 h 48"/>
                <a:gd name="T34" fmla="*/ 15 w 41"/>
                <a:gd name="T35" fmla="*/ 48 h 48"/>
                <a:gd name="T36" fmla="*/ 36 w 41"/>
                <a:gd name="T37" fmla="*/ 37 h 48"/>
                <a:gd name="T38" fmla="*/ 36 w 41"/>
                <a:gd name="T39" fmla="*/ 37 h 48"/>
                <a:gd name="T40" fmla="*/ 36 w 41"/>
                <a:gd name="T41" fmla="*/ 37 h 48"/>
                <a:gd name="T42" fmla="*/ 36 w 41"/>
                <a:gd name="T43" fmla="*/ 37 h 48"/>
                <a:gd name="T44" fmla="*/ 36 w 41"/>
                <a:gd name="T45" fmla="*/ 37 h 48"/>
                <a:gd name="T46" fmla="*/ 36 w 41"/>
                <a:gd name="T47" fmla="*/ 37 h 48"/>
                <a:gd name="T48" fmla="*/ 36 w 41"/>
                <a:gd name="T49" fmla="*/ 37 h 48"/>
                <a:gd name="T50" fmla="*/ 41 w 41"/>
                <a:gd name="T51" fmla="*/ 21 h 48"/>
                <a:gd name="T52" fmla="*/ 30 w 41"/>
                <a:gd name="T53" fmla="*/ 0 h 48"/>
                <a:gd name="T54" fmla="*/ 30 w 41"/>
                <a:gd name="T5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48">
                  <a:moveTo>
                    <a:pt x="30" y="0"/>
                  </a:moveTo>
                  <a:cubicBezTo>
                    <a:pt x="26" y="6"/>
                    <a:pt x="26" y="6"/>
                    <a:pt x="26" y="6"/>
                  </a:cubicBezTo>
                  <a:cubicBezTo>
                    <a:pt x="32" y="10"/>
                    <a:pt x="34" y="16"/>
                    <a:pt x="34" y="21"/>
                  </a:cubicBezTo>
                  <a:cubicBezTo>
                    <a:pt x="34" y="25"/>
                    <a:pt x="33" y="29"/>
                    <a:pt x="31" y="33"/>
                  </a:cubicBezTo>
                  <a:cubicBezTo>
                    <a:pt x="27" y="38"/>
                    <a:pt x="21" y="41"/>
                    <a:pt x="15" y="41"/>
                  </a:cubicBezTo>
                  <a:cubicBezTo>
                    <a:pt x="11" y="41"/>
                    <a:pt x="7" y="40"/>
                    <a:pt x="4" y="37"/>
                  </a:cubicBezTo>
                  <a:cubicBezTo>
                    <a:pt x="4" y="37"/>
                    <a:pt x="4" y="37"/>
                    <a:pt x="4" y="37"/>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4" y="46"/>
                    <a:pt x="10"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23" y="48"/>
                    <a:pt x="31" y="44"/>
                    <a:pt x="36" y="37"/>
                  </a:cubicBezTo>
                  <a:cubicBezTo>
                    <a:pt x="36" y="37"/>
                    <a:pt x="36" y="37"/>
                    <a:pt x="36" y="37"/>
                  </a:cubicBezTo>
                  <a:cubicBezTo>
                    <a:pt x="36" y="37"/>
                    <a:pt x="36" y="37"/>
                    <a:pt x="36" y="37"/>
                  </a:cubicBezTo>
                  <a:cubicBezTo>
                    <a:pt x="36" y="37"/>
                    <a:pt x="36" y="37"/>
                    <a:pt x="36" y="37"/>
                  </a:cubicBezTo>
                  <a:cubicBezTo>
                    <a:pt x="36" y="37"/>
                    <a:pt x="36" y="37"/>
                    <a:pt x="36" y="37"/>
                  </a:cubicBezTo>
                  <a:cubicBezTo>
                    <a:pt x="36" y="37"/>
                    <a:pt x="36" y="37"/>
                    <a:pt x="36" y="37"/>
                  </a:cubicBezTo>
                  <a:cubicBezTo>
                    <a:pt x="36" y="37"/>
                    <a:pt x="36" y="37"/>
                    <a:pt x="36" y="37"/>
                  </a:cubicBezTo>
                  <a:cubicBezTo>
                    <a:pt x="40" y="32"/>
                    <a:pt x="41" y="27"/>
                    <a:pt x="41" y="21"/>
                  </a:cubicBezTo>
                  <a:cubicBezTo>
                    <a:pt x="41" y="13"/>
                    <a:pt x="37" y="5"/>
                    <a:pt x="30" y="0"/>
                  </a:cubicBezTo>
                  <a:cubicBezTo>
                    <a:pt x="30" y="0"/>
                    <a:pt x="30" y="0"/>
                    <a:pt x="30" y="0"/>
                  </a:cubicBezTo>
                </a:path>
              </a:pathLst>
            </a:custGeom>
            <a:solidFill>
              <a:schemeClr val="accent4">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sp>
        <p:nvSpPr>
          <p:cNvPr id="57" name="文本框 26"/>
          <p:cNvSpPr>
            <a:spLocks noChangeArrowheads="1"/>
          </p:cNvSpPr>
          <p:nvPr/>
        </p:nvSpPr>
        <p:spPr bwMode="auto">
          <a:xfrm>
            <a:off x="380365" y="4966335"/>
            <a:ext cx="1943735" cy="822960"/>
          </a:xfrm>
          <a:prstGeom prst="rect">
            <a:avLst/>
          </a:prstGeom>
          <a:noFill/>
          <a:ln w="9525">
            <a:noFill/>
            <a:miter lim="800000"/>
          </a:ln>
        </p:spPr>
        <p:txBody>
          <a:bodyPr wrap="square" lIns="91440" tIns="45720" rIns="91440" bIns="45720">
            <a:spAutoFit/>
          </a:bodyPr>
          <a:lstStyle/>
          <a:p>
            <a:pPr algn="ctr"/>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Calculating </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a:p>
            <a:pPr algn="ctr"/>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Machine</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p:txBody>
      </p:sp>
      <p:sp>
        <p:nvSpPr>
          <p:cNvPr id="58" name="矩形 57"/>
          <p:cNvSpPr/>
          <p:nvPr/>
        </p:nvSpPr>
        <p:spPr>
          <a:xfrm>
            <a:off x="128604" y="5788996"/>
            <a:ext cx="2363296" cy="762000"/>
          </a:xfrm>
          <a:prstGeom prst="rect">
            <a:avLst/>
          </a:prstGeom>
          <a:ln>
            <a:noFill/>
          </a:ln>
        </p:spPr>
        <p:txBody>
          <a:bodyPr wrap="square">
            <a:spAutoFit/>
          </a:bodyPr>
          <a:lstStyle/>
          <a:p>
            <a:pPr algn="ctr">
              <a:spcBef>
                <a:spcPct val="0"/>
              </a:spcBef>
            </a:pPr>
            <a:r>
              <a:rPr lang="en-US" altLang="zh-CN" sz="2200" b="1" u="sng" dirty="0">
                <a:latin typeface="华文细黑" panose="02010600040101010101" pitchFamily="2" charset="-122"/>
                <a:ea typeface="华文细黑" panose="02010600040101010101" pitchFamily="2" charset="-122"/>
              </a:rPr>
              <a:t>to simplify difficult sums</a:t>
            </a:r>
            <a:endParaRPr lang="en-US" altLang="zh-CN" sz="2200" b="1" u="sng" dirty="0">
              <a:latin typeface="华文细黑" panose="02010600040101010101" pitchFamily="2" charset="-122"/>
              <a:ea typeface="华文细黑" panose="02010600040101010101" pitchFamily="2" charset="-122"/>
            </a:endParaRPr>
          </a:p>
        </p:txBody>
      </p:sp>
      <p:sp>
        <p:nvSpPr>
          <p:cNvPr id="4" name="椭圆 3"/>
          <p:cNvSpPr/>
          <p:nvPr/>
        </p:nvSpPr>
        <p:spPr>
          <a:xfrm>
            <a:off x="724535" y="3903345"/>
            <a:ext cx="1085850" cy="1062990"/>
          </a:xfrm>
          <a:prstGeom prst="ellipse">
            <a:avLst/>
          </a:prstGeom>
          <a:solidFill>
            <a:srgbClr val="175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5532755" y="2130425"/>
            <a:ext cx="1313815" cy="1274445"/>
          </a:xfrm>
          <a:prstGeom prst="ellipse">
            <a:avLst/>
          </a:prstGeom>
          <a:solidFill>
            <a:schemeClr val="bg1"/>
          </a:solidFill>
          <a:ln w="2857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矩形 23"/>
          <p:cNvSpPr/>
          <p:nvPr/>
        </p:nvSpPr>
        <p:spPr>
          <a:xfrm>
            <a:off x="3357854" y="5900490"/>
            <a:ext cx="920119" cy="461665"/>
          </a:xfrm>
          <a:prstGeom prst="rect">
            <a:avLst/>
          </a:prstGeom>
          <a:ln>
            <a:noFill/>
          </a:ln>
        </p:spPr>
        <p:txBody>
          <a:bodyPr wrap="square" lIns="91440" tIns="45720" rIns="91440" bIns="45720">
            <a:spAutoFit/>
          </a:bodyPr>
          <a:lstStyle/>
          <a:p>
            <a:pPr>
              <a:spcBef>
                <a:spcPct val="0"/>
              </a:spcBef>
            </a:pPr>
            <a:r>
              <a:rPr lang="en-US" altLang="zh-CN" sz="2400" dirty="0">
                <a:solidFill>
                  <a:schemeClr val="bg1"/>
                </a:solidFill>
                <a:latin typeface="华文细黑" panose="02010600040101010101" pitchFamily="2" charset="-122"/>
                <a:ea typeface="华文细黑" panose="02010600040101010101" pitchFamily="2" charset="-122"/>
              </a:rPr>
              <a:t>2016</a:t>
            </a: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7" name="矩形 6"/>
          <p:cNvSpPr/>
          <p:nvPr/>
        </p:nvSpPr>
        <p:spPr>
          <a:xfrm>
            <a:off x="757555" y="4084320"/>
            <a:ext cx="1106170" cy="701040"/>
          </a:xfrm>
          <a:prstGeom prst="rect">
            <a:avLst/>
          </a:prstGeom>
          <a:ln>
            <a:noFill/>
          </a:ln>
        </p:spPr>
        <p:txBody>
          <a:bodyPr wrap="square" lIns="91440" tIns="45720" rIns="91440" bIns="45720">
            <a:spAutoFit/>
          </a:bodyPr>
          <a:lstStyle/>
          <a:p>
            <a:pPr algn="l">
              <a:spcBef>
                <a:spcPct val="0"/>
              </a:spcBef>
            </a:pPr>
            <a:r>
              <a:rPr lang="en-US" sz="2000" b="1" dirty="0">
                <a:solidFill>
                  <a:schemeClr val="bg1"/>
                </a:solidFill>
                <a:latin typeface="华文细黑" panose="02010600040101010101" pitchFamily="2" charset="-122"/>
                <a:ea typeface="华文细黑" panose="02010600040101010101" pitchFamily="2" charset="-122"/>
              </a:rPr>
              <a:t>  1642</a:t>
            </a:r>
            <a:endParaRPr lang="en-US" sz="2000" b="1" dirty="0">
              <a:solidFill>
                <a:schemeClr val="bg1"/>
              </a:solidFill>
              <a:latin typeface="华文细黑" panose="02010600040101010101" pitchFamily="2" charset="-122"/>
              <a:ea typeface="华文细黑" panose="02010600040101010101" pitchFamily="2" charset="-122"/>
            </a:endParaRPr>
          </a:p>
          <a:p>
            <a:pPr>
              <a:spcBef>
                <a:spcPct val="0"/>
              </a:spcBef>
            </a:pPr>
            <a:r>
              <a:rPr lang="en-US" sz="2000" b="1" dirty="0">
                <a:solidFill>
                  <a:schemeClr val="bg1"/>
                </a:solidFill>
                <a:latin typeface="华文细黑" panose="02010600040101010101" pitchFamily="2" charset="-122"/>
                <a:ea typeface="华文细黑" panose="02010600040101010101" pitchFamily="2" charset="-122"/>
              </a:rPr>
              <a:t>France</a:t>
            </a:r>
            <a:endParaRPr lang="en-US" sz="2000" b="1" dirty="0">
              <a:solidFill>
                <a:schemeClr val="bg1"/>
              </a:solidFill>
              <a:latin typeface="华文细黑" panose="02010600040101010101" pitchFamily="2" charset="-122"/>
              <a:ea typeface="华文细黑" panose="02010600040101010101" pitchFamily="2" charset="-122"/>
            </a:endParaRPr>
          </a:p>
        </p:txBody>
      </p:sp>
      <p:sp>
        <p:nvSpPr>
          <p:cNvPr id="2" name="椭圆 1"/>
          <p:cNvSpPr/>
          <p:nvPr/>
        </p:nvSpPr>
        <p:spPr>
          <a:xfrm>
            <a:off x="2993390" y="3180080"/>
            <a:ext cx="1402715" cy="1334135"/>
          </a:xfrm>
          <a:prstGeom prst="ellipse">
            <a:avLst/>
          </a:prstGeom>
          <a:solidFill>
            <a:srgbClr val="175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矩形 2"/>
          <p:cNvSpPr/>
          <p:nvPr/>
        </p:nvSpPr>
        <p:spPr>
          <a:xfrm>
            <a:off x="2993390" y="3319780"/>
            <a:ext cx="1400175" cy="975360"/>
          </a:xfrm>
          <a:prstGeom prst="rect">
            <a:avLst/>
          </a:prstGeom>
          <a:ln>
            <a:noFill/>
          </a:ln>
        </p:spPr>
        <p:txBody>
          <a:bodyPr wrap="square" lIns="91440" tIns="45720" rIns="91440" bIns="45720">
            <a:spAutoFit/>
          </a:bodyPr>
          <a:lstStyle/>
          <a:p>
            <a:pPr algn="ctr">
              <a:spcBef>
                <a:spcPct val="0"/>
              </a:spcBef>
            </a:pPr>
            <a:r>
              <a:rPr lang="en-US" sz="2000" b="1" dirty="0">
                <a:solidFill>
                  <a:schemeClr val="bg1"/>
                </a:solidFill>
                <a:latin typeface="华文细黑" panose="02010600040101010101" pitchFamily="2" charset="-122"/>
                <a:ea typeface="华文细黑" panose="02010600040101010101" pitchFamily="2" charset="-122"/>
              </a:rPr>
              <a:t>1822</a:t>
            </a:r>
            <a:endParaRPr lang="en-US" sz="2000" b="1" dirty="0">
              <a:solidFill>
                <a:schemeClr val="bg1"/>
              </a:solidFill>
              <a:latin typeface="华文细黑" panose="02010600040101010101" pitchFamily="2" charset="-122"/>
              <a:ea typeface="华文细黑" panose="02010600040101010101" pitchFamily="2" charset="-122"/>
            </a:endParaRPr>
          </a:p>
          <a:p>
            <a:pPr algn="ctr">
              <a:spcBef>
                <a:spcPct val="0"/>
              </a:spcBef>
            </a:pPr>
            <a:r>
              <a:rPr lang="en-US" sz="1900" b="1" dirty="0">
                <a:solidFill>
                  <a:schemeClr val="bg1"/>
                </a:solidFill>
                <a:latin typeface="华文细黑" panose="02010600040101010101" pitchFamily="2" charset="-122"/>
                <a:ea typeface="华文细黑" panose="02010600040101010101" pitchFamily="2" charset="-122"/>
              </a:rPr>
              <a:t>Charles </a:t>
            </a:r>
            <a:endParaRPr lang="en-US" sz="1900" b="1" dirty="0">
              <a:solidFill>
                <a:schemeClr val="bg1"/>
              </a:solidFill>
              <a:latin typeface="华文细黑" panose="02010600040101010101" pitchFamily="2" charset="-122"/>
              <a:ea typeface="华文细黑" panose="02010600040101010101" pitchFamily="2" charset="-122"/>
            </a:endParaRPr>
          </a:p>
          <a:p>
            <a:pPr algn="ctr">
              <a:spcBef>
                <a:spcPct val="0"/>
              </a:spcBef>
            </a:pPr>
            <a:r>
              <a:rPr lang="en-US" sz="1900" b="1" dirty="0">
                <a:solidFill>
                  <a:schemeClr val="bg1"/>
                </a:solidFill>
                <a:latin typeface="华文细黑" panose="02010600040101010101" pitchFamily="2" charset="-122"/>
                <a:ea typeface="华文细黑" panose="02010600040101010101" pitchFamily="2" charset="-122"/>
              </a:rPr>
              <a:t>Babbage</a:t>
            </a:r>
            <a:endParaRPr lang="en-US" sz="1900" b="1" dirty="0">
              <a:solidFill>
                <a:schemeClr val="bg1"/>
              </a:solidFill>
              <a:latin typeface="华文细黑" panose="02010600040101010101" pitchFamily="2" charset="-122"/>
              <a:ea typeface="华文细黑" panose="02010600040101010101" pitchFamily="2" charset="-122"/>
            </a:endParaRPr>
          </a:p>
        </p:txBody>
      </p:sp>
      <p:sp>
        <p:nvSpPr>
          <p:cNvPr id="5" name="文本框 26"/>
          <p:cNvSpPr>
            <a:spLocks noChangeArrowheads="1"/>
          </p:cNvSpPr>
          <p:nvPr/>
        </p:nvSpPr>
        <p:spPr bwMode="auto">
          <a:xfrm>
            <a:off x="2964767" y="4559874"/>
            <a:ext cx="1741170" cy="822960"/>
          </a:xfrm>
          <a:prstGeom prst="rect">
            <a:avLst/>
          </a:prstGeom>
          <a:noFill/>
          <a:ln w="9525">
            <a:noFill/>
            <a:miter lim="800000"/>
          </a:ln>
        </p:spPr>
        <p:txBody>
          <a:bodyPr wrap="none" lIns="91440" tIns="45720" rIns="91440" bIns="45720">
            <a:spAutoFit/>
          </a:bodyPr>
          <a:lstStyle/>
          <a:p>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Analytical </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a:p>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Machine</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p:txBody>
      </p:sp>
      <p:sp>
        <p:nvSpPr>
          <p:cNvPr id="6" name="矩形 5"/>
          <p:cNvSpPr/>
          <p:nvPr/>
        </p:nvSpPr>
        <p:spPr>
          <a:xfrm>
            <a:off x="2397125" y="5372735"/>
            <a:ext cx="2933065" cy="1097280"/>
          </a:xfrm>
          <a:prstGeom prst="rect">
            <a:avLst/>
          </a:prstGeom>
          <a:ln>
            <a:noFill/>
          </a:ln>
        </p:spPr>
        <p:txBody>
          <a:bodyPr wrap="square">
            <a:spAutoFit/>
          </a:bodyPr>
          <a:lstStyle/>
          <a:p>
            <a:pPr algn="ctr">
              <a:spcBef>
                <a:spcPct val="0"/>
              </a:spcBef>
            </a:pPr>
            <a:r>
              <a:rPr lang="en-US" altLang="zh-CN" sz="2200" b="1" u="sng" dirty="0">
                <a:latin typeface="华文细黑" panose="02010600040101010101" pitchFamily="2" charset="-122"/>
                <a:ea typeface="华文细黑" panose="02010600040101010101" pitchFamily="2" charset="-122"/>
              </a:rPr>
              <a:t>to “think”logically and produce quick answer </a:t>
            </a:r>
            <a:endParaRPr lang="en-US" altLang="zh-CN" sz="2200" b="1" u="sng" dirty="0">
              <a:latin typeface="华文细黑" panose="02010600040101010101" pitchFamily="2" charset="-122"/>
              <a:ea typeface="华文细黑" panose="02010600040101010101" pitchFamily="2" charset="-122"/>
            </a:endParaRPr>
          </a:p>
        </p:txBody>
      </p:sp>
      <p:sp>
        <p:nvSpPr>
          <p:cNvPr id="8" name="矩形 7"/>
          <p:cNvSpPr/>
          <p:nvPr/>
        </p:nvSpPr>
        <p:spPr>
          <a:xfrm>
            <a:off x="5616575" y="2268220"/>
            <a:ext cx="1106170" cy="1051560"/>
          </a:xfrm>
          <a:prstGeom prst="rect">
            <a:avLst/>
          </a:prstGeom>
          <a:ln>
            <a:noFill/>
          </a:ln>
        </p:spPr>
        <p:txBody>
          <a:bodyPr wrap="square" lIns="91440" tIns="45720" rIns="91440" bIns="45720">
            <a:spAutoFit/>
          </a:bodyPr>
          <a:lstStyle/>
          <a:p>
            <a:pPr algn="ctr">
              <a:spcBef>
                <a:spcPct val="0"/>
              </a:spcBef>
            </a:pPr>
            <a:r>
              <a:rPr lang="en-US" sz="2100" b="1" dirty="0">
                <a:solidFill>
                  <a:schemeClr val="accent1">
                    <a:lumMod val="75000"/>
                  </a:schemeClr>
                </a:solidFill>
                <a:latin typeface="华文细黑" panose="02010600040101010101" pitchFamily="2" charset="-122"/>
                <a:ea typeface="华文细黑" panose="02010600040101010101" pitchFamily="2" charset="-122"/>
              </a:rPr>
              <a:t>1936</a:t>
            </a:r>
            <a:endParaRPr lang="en-US" sz="2100" b="1" dirty="0">
              <a:solidFill>
                <a:schemeClr val="accent1">
                  <a:lumMod val="75000"/>
                </a:schemeClr>
              </a:solidFill>
              <a:latin typeface="华文细黑" panose="02010600040101010101" pitchFamily="2" charset="-122"/>
              <a:ea typeface="华文细黑" panose="02010600040101010101" pitchFamily="2" charset="-122"/>
            </a:endParaRPr>
          </a:p>
          <a:p>
            <a:pPr algn="ctr">
              <a:spcBef>
                <a:spcPct val="0"/>
              </a:spcBef>
            </a:pPr>
            <a:r>
              <a:rPr lang="en-US" sz="2100" b="1" dirty="0">
                <a:solidFill>
                  <a:schemeClr val="accent1">
                    <a:lumMod val="75000"/>
                  </a:schemeClr>
                </a:solidFill>
                <a:latin typeface="华文细黑" panose="02010600040101010101" pitchFamily="2" charset="-122"/>
                <a:ea typeface="华文细黑" panose="02010600040101010101" pitchFamily="2" charset="-122"/>
              </a:rPr>
              <a:t>Alan Turing</a:t>
            </a:r>
            <a:endParaRPr lang="en-US" sz="2100" b="1" dirty="0">
              <a:solidFill>
                <a:schemeClr val="accent1">
                  <a:lumMod val="75000"/>
                </a:schemeClr>
              </a:solidFill>
              <a:latin typeface="华文细黑" panose="02010600040101010101" pitchFamily="2" charset="-122"/>
              <a:ea typeface="华文细黑" panose="02010600040101010101" pitchFamily="2" charset="-122"/>
            </a:endParaRPr>
          </a:p>
        </p:txBody>
      </p:sp>
      <p:sp>
        <p:nvSpPr>
          <p:cNvPr id="9" name="文本框 26"/>
          <p:cNvSpPr>
            <a:spLocks noChangeArrowheads="1"/>
          </p:cNvSpPr>
          <p:nvPr/>
        </p:nvSpPr>
        <p:spPr bwMode="auto">
          <a:xfrm>
            <a:off x="5263467" y="3472119"/>
            <a:ext cx="2117090" cy="822960"/>
          </a:xfrm>
          <a:prstGeom prst="rect">
            <a:avLst/>
          </a:prstGeom>
          <a:noFill/>
          <a:ln w="9525">
            <a:noFill/>
            <a:miter lim="800000"/>
          </a:ln>
        </p:spPr>
        <p:txBody>
          <a:bodyPr wrap="none" lIns="91440" tIns="45720" rIns="91440" bIns="45720">
            <a:spAutoFit/>
          </a:bodyPr>
          <a:lstStyle/>
          <a:p>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“Universal</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a:p>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    Machine”</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p:txBody>
      </p:sp>
      <p:sp>
        <p:nvSpPr>
          <p:cNvPr id="10" name="矩形 9"/>
          <p:cNvSpPr/>
          <p:nvPr/>
        </p:nvSpPr>
        <p:spPr>
          <a:xfrm>
            <a:off x="4973955" y="4266565"/>
            <a:ext cx="2933065" cy="1097280"/>
          </a:xfrm>
          <a:prstGeom prst="rect">
            <a:avLst/>
          </a:prstGeom>
          <a:ln>
            <a:noFill/>
          </a:ln>
        </p:spPr>
        <p:txBody>
          <a:bodyPr wrap="square">
            <a:spAutoFit/>
          </a:bodyPr>
          <a:lstStyle/>
          <a:p>
            <a:pPr algn="ctr">
              <a:spcBef>
                <a:spcPct val="0"/>
              </a:spcBef>
            </a:pPr>
            <a:r>
              <a:rPr lang="en-US" altLang="zh-CN" sz="2200" b="1" u="sng" dirty="0">
                <a:latin typeface="华文细黑" panose="02010600040101010101" pitchFamily="2" charset="-122"/>
                <a:ea typeface="华文细黑" panose="02010600040101010101" pitchFamily="2" charset="-122"/>
              </a:rPr>
              <a:t>to solve any difficult mathematical problem,</a:t>
            </a:r>
            <a:endParaRPr lang="en-US" altLang="zh-CN" sz="2200" b="1" u="sng" dirty="0">
              <a:latin typeface="华文细黑" panose="02010600040101010101" pitchFamily="2" charset="-122"/>
              <a:ea typeface="华文细黑" panose="02010600040101010101" pitchFamily="2" charset="-122"/>
            </a:endParaRPr>
          </a:p>
        </p:txBody>
      </p:sp>
      <p:sp>
        <p:nvSpPr>
          <p:cNvPr id="11" name="椭圆 10"/>
          <p:cNvSpPr/>
          <p:nvPr/>
        </p:nvSpPr>
        <p:spPr>
          <a:xfrm>
            <a:off x="7685405" y="1281430"/>
            <a:ext cx="2087245" cy="2038350"/>
          </a:xfrm>
          <a:prstGeom prst="ellipse">
            <a:avLst/>
          </a:prstGeom>
          <a:solidFill>
            <a:srgbClr val="175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8028940" y="1797050"/>
            <a:ext cx="1400175" cy="944880"/>
          </a:xfrm>
          <a:prstGeom prst="rect">
            <a:avLst/>
          </a:prstGeom>
          <a:ln>
            <a:noFill/>
          </a:ln>
        </p:spPr>
        <p:txBody>
          <a:bodyPr wrap="square" lIns="91440" tIns="45720" rIns="91440" bIns="45720">
            <a:spAutoFit/>
          </a:bodyPr>
          <a:lstStyle/>
          <a:p>
            <a:pPr algn="ctr">
              <a:spcBef>
                <a:spcPct val="0"/>
              </a:spcBef>
            </a:pPr>
            <a:r>
              <a:rPr lang="en-US" sz="2800" b="1" dirty="0">
                <a:solidFill>
                  <a:schemeClr val="bg1"/>
                </a:solidFill>
                <a:latin typeface="华文细黑" panose="02010600040101010101" pitchFamily="2" charset="-122"/>
                <a:ea typeface="华文细黑" panose="02010600040101010101" pitchFamily="2" charset="-122"/>
              </a:rPr>
              <a:t>By the</a:t>
            </a:r>
            <a:endParaRPr lang="en-US" sz="2800" b="1" dirty="0">
              <a:solidFill>
                <a:schemeClr val="bg1"/>
              </a:solidFill>
              <a:latin typeface="华文细黑" panose="02010600040101010101" pitchFamily="2" charset="-122"/>
              <a:ea typeface="华文细黑" panose="02010600040101010101" pitchFamily="2" charset="-122"/>
            </a:endParaRPr>
          </a:p>
          <a:p>
            <a:pPr algn="ctr">
              <a:spcBef>
                <a:spcPct val="0"/>
              </a:spcBef>
            </a:pPr>
            <a:r>
              <a:rPr lang="en-US" sz="2800" b="1" dirty="0">
                <a:solidFill>
                  <a:schemeClr val="bg1"/>
                </a:solidFill>
                <a:latin typeface="华文细黑" panose="02010600040101010101" pitchFamily="2" charset="-122"/>
                <a:ea typeface="华文细黑" panose="02010600040101010101" pitchFamily="2" charset="-122"/>
              </a:rPr>
              <a:t>1940s</a:t>
            </a:r>
            <a:endParaRPr lang="en-US" sz="2800" b="1" dirty="0">
              <a:solidFill>
                <a:schemeClr val="bg1"/>
              </a:solidFill>
              <a:latin typeface="华文细黑" panose="02010600040101010101" pitchFamily="2" charset="-122"/>
              <a:ea typeface="华文细黑" panose="02010600040101010101" pitchFamily="2" charset="-122"/>
            </a:endParaRPr>
          </a:p>
        </p:txBody>
      </p:sp>
      <p:sp>
        <p:nvSpPr>
          <p:cNvPr id="13" name="文本框 26"/>
          <p:cNvSpPr>
            <a:spLocks noChangeArrowheads="1"/>
          </p:cNvSpPr>
          <p:nvPr/>
        </p:nvSpPr>
        <p:spPr bwMode="auto">
          <a:xfrm>
            <a:off x="8019367" y="3376869"/>
            <a:ext cx="1665605" cy="822960"/>
          </a:xfrm>
          <a:prstGeom prst="rect">
            <a:avLst/>
          </a:prstGeom>
          <a:noFill/>
          <a:ln w="9525">
            <a:noFill/>
            <a:miter lim="800000"/>
          </a:ln>
        </p:spPr>
        <p:txBody>
          <a:bodyPr wrap="none" lIns="91440" tIns="45720" rIns="91440" bIns="45720">
            <a:spAutoFit/>
          </a:bodyPr>
          <a:lstStyle/>
          <a:p>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Room-size</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a:p>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 Machine</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p:txBody>
      </p:sp>
      <p:sp>
        <p:nvSpPr>
          <p:cNvPr id="14" name="椭圆 13"/>
          <p:cNvSpPr/>
          <p:nvPr/>
        </p:nvSpPr>
        <p:spPr>
          <a:xfrm>
            <a:off x="10351770" y="3365500"/>
            <a:ext cx="989330" cy="963295"/>
          </a:xfrm>
          <a:prstGeom prst="ellipse">
            <a:avLst/>
          </a:prstGeom>
          <a:solidFill>
            <a:srgbClr val="175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矩形 14"/>
          <p:cNvSpPr/>
          <p:nvPr/>
        </p:nvSpPr>
        <p:spPr>
          <a:xfrm>
            <a:off x="10293350" y="3517900"/>
            <a:ext cx="1106170" cy="701040"/>
          </a:xfrm>
          <a:prstGeom prst="rect">
            <a:avLst/>
          </a:prstGeom>
          <a:ln>
            <a:noFill/>
          </a:ln>
        </p:spPr>
        <p:txBody>
          <a:bodyPr wrap="square" lIns="91440" tIns="45720" rIns="91440" bIns="45720">
            <a:spAutoFit/>
          </a:bodyPr>
          <a:lstStyle/>
          <a:p>
            <a:pPr algn="l">
              <a:spcBef>
                <a:spcPct val="0"/>
              </a:spcBef>
            </a:pPr>
            <a:r>
              <a:rPr lang="en-US" sz="2000" b="1" dirty="0">
                <a:solidFill>
                  <a:schemeClr val="bg1"/>
                </a:solidFill>
                <a:latin typeface="华文细黑" panose="02010600040101010101" pitchFamily="2" charset="-122"/>
                <a:ea typeface="华文细黑" panose="02010600040101010101" pitchFamily="2" charset="-122"/>
              </a:rPr>
              <a:t>  Since</a:t>
            </a:r>
            <a:endParaRPr lang="en-US" sz="2000" b="1" dirty="0">
              <a:solidFill>
                <a:schemeClr val="bg1"/>
              </a:solidFill>
              <a:latin typeface="华文细黑" panose="02010600040101010101" pitchFamily="2" charset="-122"/>
              <a:ea typeface="华文细黑" panose="02010600040101010101" pitchFamily="2" charset="-122"/>
            </a:endParaRPr>
          </a:p>
          <a:p>
            <a:pPr algn="l">
              <a:spcBef>
                <a:spcPct val="0"/>
              </a:spcBef>
            </a:pPr>
            <a:r>
              <a:rPr lang="en-US" sz="2000" b="1" dirty="0">
                <a:solidFill>
                  <a:schemeClr val="bg1"/>
                </a:solidFill>
                <a:latin typeface="华文细黑" panose="02010600040101010101" pitchFamily="2" charset="-122"/>
                <a:ea typeface="华文细黑" panose="02010600040101010101" pitchFamily="2" charset="-122"/>
              </a:rPr>
              <a:t>  1970s</a:t>
            </a:r>
            <a:endParaRPr lang="en-US" sz="2000" b="1" dirty="0">
              <a:solidFill>
                <a:schemeClr val="bg1"/>
              </a:solidFill>
              <a:latin typeface="华文细黑" panose="02010600040101010101" pitchFamily="2" charset="-122"/>
              <a:ea typeface="华文细黑" panose="02010600040101010101" pitchFamily="2" charset="-122"/>
            </a:endParaRPr>
          </a:p>
        </p:txBody>
      </p:sp>
      <p:sp>
        <p:nvSpPr>
          <p:cNvPr id="16" name="文本框 26"/>
          <p:cNvSpPr>
            <a:spLocks noChangeArrowheads="1"/>
          </p:cNvSpPr>
          <p:nvPr/>
        </p:nvSpPr>
        <p:spPr bwMode="auto">
          <a:xfrm>
            <a:off x="10293302" y="4328734"/>
            <a:ext cx="1370965" cy="822960"/>
          </a:xfrm>
          <a:prstGeom prst="rect">
            <a:avLst/>
          </a:prstGeom>
          <a:noFill/>
          <a:ln w="9525">
            <a:noFill/>
            <a:miter lim="800000"/>
          </a:ln>
        </p:spPr>
        <p:txBody>
          <a:bodyPr wrap="none" lIns="91440" tIns="45720" rIns="91440" bIns="45720">
            <a:spAutoFit/>
          </a:bodyPr>
          <a:lstStyle/>
          <a:p>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PC and </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a:p>
            <a:r>
              <a:rPr lang="en-US" altLang="zh-CN" sz="2400" b="1" dirty="0">
                <a:latin typeface="华文细黑" panose="02010600040101010101" pitchFamily="2" charset="-122"/>
                <a:ea typeface="华文细黑" panose="02010600040101010101" pitchFamily="2" charset="-122"/>
                <a:sym typeface="宋体" panose="02010600030101010101" pitchFamily="2" charset="-122"/>
              </a:rPr>
              <a:t>Laptop</a:t>
            </a:r>
            <a:endParaRPr lang="en-US" altLang="zh-CN" sz="2400" b="1" dirty="0">
              <a:latin typeface="华文细黑" panose="02010600040101010101" pitchFamily="2" charset="-122"/>
              <a:ea typeface="华文细黑" panose="02010600040101010101" pitchFamily="2" charset="-122"/>
              <a:sym typeface="宋体" panose="02010600030101010101" pitchFamily="2" charset="-122"/>
            </a:endParaRPr>
          </a:p>
        </p:txBody>
      </p:sp>
      <p:sp>
        <p:nvSpPr>
          <p:cNvPr id="17" name="矩形 16"/>
          <p:cNvSpPr/>
          <p:nvPr/>
        </p:nvSpPr>
        <p:spPr>
          <a:xfrm>
            <a:off x="9881870" y="5151755"/>
            <a:ext cx="2193925" cy="762000"/>
          </a:xfrm>
          <a:prstGeom prst="rect">
            <a:avLst/>
          </a:prstGeom>
          <a:ln>
            <a:noFill/>
          </a:ln>
        </p:spPr>
        <p:txBody>
          <a:bodyPr wrap="square">
            <a:spAutoFit/>
          </a:bodyPr>
          <a:lstStyle/>
          <a:p>
            <a:pPr algn="ctr">
              <a:spcBef>
                <a:spcPct val="0"/>
              </a:spcBef>
            </a:pPr>
            <a:r>
              <a:rPr lang="en-US" altLang="zh-CN" sz="2200" b="1" u="sng" dirty="0">
                <a:latin typeface="华文细黑" panose="02010600040101010101" pitchFamily="2" charset="-122"/>
                <a:ea typeface="华文细黑" panose="02010600040101010101" pitchFamily="2" charset="-122"/>
              </a:rPr>
              <a:t>Used in offices and homes</a:t>
            </a:r>
            <a:endParaRPr lang="en-US" altLang="zh-CN" sz="2200" b="1" u="sng" dirty="0">
              <a:latin typeface="华文细黑" panose="02010600040101010101" pitchFamily="2" charset="-122"/>
              <a:ea typeface="华文细黑" panose="02010600040101010101" pitchFamily="2" charset="-122"/>
            </a:endParaRPr>
          </a:p>
        </p:txBody>
      </p:sp>
      <p:sp>
        <p:nvSpPr>
          <p:cNvPr id="88" name="五角星 87"/>
          <p:cNvSpPr/>
          <p:nvPr/>
        </p:nvSpPr>
        <p:spPr>
          <a:xfrm rot="20340000">
            <a:off x="5729605" y="3460750"/>
            <a:ext cx="1459865" cy="1336675"/>
          </a:xfrm>
          <a:prstGeom prst="star5">
            <a:avLst/>
          </a:prstGeom>
          <a:gradFill>
            <a:gsLst>
              <a:gs pos="100000">
                <a:srgbClr val="E30000"/>
              </a:gs>
              <a:gs pos="100000">
                <a:srgbClr val="760303"/>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37185" y="201295"/>
            <a:ext cx="485076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Reading for Information</a:t>
            </a:r>
            <a:endParaRPr lang="en-US" altLang="zh-CN" sz="3200" b="1">
              <a:solidFill>
                <a:schemeClr val="accent2">
                  <a:lumMod val="75000"/>
                  <a:lumOff val="25000"/>
                </a:schemeClr>
              </a:solidFill>
            </a:endParaRPr>
          </a:p>
        </p:txBody>
      </p:sp>
      <p:pic>
        <p:nvPicPr>
          <p:cNvPr id="26" name="图片 25" descr="TO_KM$QYJRS4{L6(2OI01GO"/>
          <p:cNvPicPr>
            <a:picLocks noChangeAspect="1"/>
          </p:cNvPicPr>
          <p:nvPr/>
        </p:nvPicPr>
        <p:blipFill>
          <a:blip r:embed="rId1"/>
          <a:stretch>
            <a:fillRect/>
          </a:stretch>
        </p:blipFill>
        <p:spPr>
          <a:xfrm>
            <a:off x="337185" y="1032510"/>
            <a:ext cx="2447925" cy="1790700"/>
          </a:xfrm>
          <a:prstGeom prst="rect">
            <a:avLst/>
          </a:prstGeom>
        </p:spPr>
      </p:pic>
      <p:sp>
        <p:nvSpPr>
          <p:cNvPr id="27" name="文本框 26"/>
          <p:cNvSpPr txBox="1"/>
          <p:nvPr/>
        </p:nvSpPr>
        <p:spPr>
          <a:xfrm>
            <a:off x="2785110" y="1032510"/>
            <a:ext cx="1025525" cy="457200"/>
          </a:xfrm>
          <a:prstGeom prst="rect">
            <a:avLst/>
          </a:prstGeom>
          <a:noFill/>
        </p:spPr>
        <p:txBody>
          <a:bodyPr wrap="square" rtlCol="0">
            <a:spAutoFit/>
          </a:bodyPr>
          <a:lstStyle/>
          <a:p>
            <a:r>
              <a:rPr lang="en-US" altLang="zh-CN" sz="2400" b="1"/>
              <a:t>Small</a:t>
            </a:r>
            <a:endParaRPr lang="en-US" altLang="zh-CN" sz="2400" b="1"/>
          </a:p>
        </p:txBody>
      </p:sp>
      <p:sp>
        <p:nvSpPr>
          <p:cNvPr id="28" name="文本框 27"/>
          <p:cNvSpPr txBox="1"/>
          <p:nvPr/>
        </p:nvSpPr>
        <p:spPr>
          <a:xfrm>
            <a:off x="3983990" y="1032510"/>
            <a:ext cx="1025525" cy="457200"/>
          </a:xfrm>
          <a:prstGeom prst="rect">
            <a:avLst/>
          </a:prstGeom>
          <a:noFill/>
        </p:spPr>
        <p:txBody>
          <a:bodyPr wrap="square" rtlCol="0">
            <a:spAutoFit/>
          </a:bodyPr>
          <a:lstStyle/>
          <a:p>
            <a:r>
              <a:rPr lang="en-US" altLang="zh-CN" sz="2400" b="1"/>
              <a:t>Large</a:t>
            </a:r>
            <a:endParaRPr lang="en-US" altLang="zh-CN" sz="2400" b="1"/>
          </a:p>
        </p:txBody>
      </p:sp>
      <p:sp>
        <p:nvSpPr>
          <p:cNvPr id="29" name="文本框 28"/>
          <p:cNvSpPr txBox="1"/>
          <p:nvPr/>
        </p:nvSpPr>
        <p:spPr>
          <a:xfrm>
            <a:off x="5320030" y="1032510"/>
            <a:ext cx="1025525" cy="457200"/>
          </a:xfrm>
          <a:prstGeom prst="rect">
            <a:avLst/>
          </a:prstGeom>
          <a:noFill/>
        </p:spPr>
        <p:txBody>
          <a:bodyPr wrap="square" rtlCol="0">
            <a:spAutoFit/>
          </a:bodyPr>
          <a:lstStyle/>
          <a:p>
            <a:r>
              <a:rPr lang="en-US" altLang="zh-CN" sz="2400" b="1"/>
              <a:t>Small</a:t>
            </a:r>
            <a:endParaRPr lang="en-US" altLang="zh-CN" sz="2400" b="1"/>
          </a:p>
        </p:txBody>
      </p:sp>
      <p:sp>
        <p:nvSpPr>
          <p:cNvPr id="30" name="右箭头 29"/>
          <p:cNvSpPr/>
          <p:nvPr/>
        </p:nvSpPr>
        <p:spPr>
          <a:xfrm>
            <a:off x="3768725" y="1229995"/>
            <a:ext cx="215900" cy="85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箭头 30"/>
          <p:cNvSpPr/>
          <p:nvPr/>
        </p:nvSpPr>
        <p:spPr>
          <a:xfrm>
            <a:off x="5009515" y="1229995"/>
            <a:ext cx="215900" cy="85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2054225" y="1699260"/>
            <a:ext cx="1025525" cy="457200"/>
          </a:xfrm>
          <a:prstGeom prst="rect">
            <a:avLst/>
          </a:prstGeom>
          <a:noFill/>
        </p:spPr>
        <p:txBody>
          <a:bodyPr wrap="square" rtlCol="0">
            <a:spAutoFit/>
          </a:bodyPr>
          <a:lstStyle/>
          <a:p>
            <a:r>
              <a:rPr lang="en-US" altLang="zh-CN" sz="2400" b="1"/>
              <a:t>Slow</a:t>
            </a:r>
            <a:endParaRPr lang="en-US" altLang="zh-CN" sz="2400" b="1"/>
          </a:p>
        </p:txBody>
      </p:sp>
      <p:sp>
        <p:nvSpPr>
          <p:cNvPr id="41" name="右箭头 40"/>
          <p:cNvSpPr/>
          <p:nvPr/>
        </p:nvSpPr>
        <p:spPr>
          <a:xfrm>
            <a:off x="3005455" y="1904365"/>
            <a:ext cx="215900" cy="85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3230245" y="1718310"/>
            <a:ext cx="1141095" cy="457200"/>
          </a:xfrm>
          <a:prstGeom prst="rect">
            <a:avLst/>
          </a:prstGeom>
          <a:noFill/>
        </p:spPr>
        <p:txBody>
          <a:bodyPr wrap="square" rtlCol="0">
            <a:spAutoFit/>
          </a:bodyPr>
          <a:lstStyle/>
          <a:p>
            <a:r>
              <a:rPr lang="en-US" altLang="zh-CN" sz="2400" b="1"/>
              <a:t>Rapid</a:t>
            </a:r>
            <a:endParaRPr lang="en-US" altLang="zh-CN" sz="2400" b="1"/>
          </a:p>
        </p:txBody>
      </p:sp>
      <p:sp>
        <p:nvSpPr>
          <p:cNvPr id="89" name="文本框 88"/>
          <p:cNvSpPr txBox="1"/>
          <p:nvPr/>
        </p:nvSpPr>
        <p:spPr>
          <a:xfrm>
            <a:off x="2529205" y="2390140"/>
            <a:ext cx="1025525" cy="460375"/>
          </a:xfrm>
          <a:prstGeom prst="rect">
            <a:avLst/>
          </a:prstGeom>
          <a:noFill/>
        </p:spPr>
        <p:txBody>
          <a:bodyPr wrap="square" rtlCol="0">
            <a:spAutoFit/>
          </a:bodyPr>
          <a:lstStyle/>
          <a:p>
            <a:r>
              <a:rPr lang="en-US" altLang="zh-CN" sz="2400" b="1"/>
              <a:t>Small</a:t>
            </a:r>
            <a:endParaRPr lang="en-US" altLang="zh-CN" sz="2400" b="1"/>
          </a:p>
        </p:txBody>
      </p:sp>
      <p:sp>
        <p:nvSpPr>
          <p:cNvPr id="90" name="右箭头 89"/>
          <p:cNvSpPr/>
          <p:nvPr/>
        </p:nvSpPr>
        <p:spPr>
          <a:xfrm>
            <a:off x="3462655" y="2600325"/>
            <a:ext cx="215900" cy="85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文本框 90"/>
          <p:cNvSpPr txBox="1"/>
          <p:nvPr/>
        </p:nvSpPr>
        <p:spPr>
          <a:xfrm>
            <a:off x="3618865" y="2390140"/>
            <a:ext cx="1141095" cy="460375"/>
          </a:xfrm>
          <a:prstGeom prst="rect">
            <a:avLst/>
          </a:prstGeom>
          <a:noFill/>
        </p:spPr>
        <p:txBody>
          <a:bodyPr wrap="square" rtlCol="0">
            <a:spAutoFit/>
          </a:bodyPr>
          <a:lstStyle/>
          <a:p>
            <a:r>
              <a:rPr lang="en-US" altLang="zh-CN" sz="2400" b="1"/>
              <a:t>Large</a:t>
            </a:r>
            <a:endParaRPr lang="en-US" altLang="zh-CN" sz="2400" b="1"/>
          </a:p>
        </p:txBody>
      </p:sp>
      <p:sp>
        <p:nvSpPr>
          <p:cNvPr id="22" name="文本框 21"/>
          <p:cNvSpPr txBox="1"/>
          <p:nvPr/>
        </p:nvSpPr>
        <p:spPr>
          <a:xfrm>
            <a:off x="304800" y="1032510"/>
            <a:ext cx="11582400" cy="1014730"/>
          </a:xfrm>
          <a:prstGeom prst="rect">
            <a:avLst/>
          </a:prstGeom>
          <a:noFill/>
        </p:spPr>
        <p:txBody>
          <a:bodyPr wrap="square" rtlCol="0">
            <a:spAutoFit/>
          </a:bodyPr>
          <a:lstStyle/>
          <a:p>
            <a:pPr fontAlgn="auto">
              <a:lnSpc>
                <a:spcPct val="100000"/>
              </a:lnSpc>
            </a:pPr>
            <a:r>
              <a:rPr lang="en-US" sz="3000" b="1">
                <a:solidFill>
                  <a:schemeClr val="tx1"/>
                </a:solidFill>
                <a:sym typeface="+mn-ea"/>
              </a:rPr>
              <a:t>1. According to Paragraph 1, how do computers change </a:t>
            </a:r>
            <a:endParaRPr lang="en-US" sz="3000" b="1">
              <a:solidFill>
                <a:schemeClr val="tx1"/>
              </a:solidFill>
              <a:sym typeface="+mn-ea"/>
            </a:endParaRPr>
          </a:p>
          <a:p>
            <a:pPr fontAlgn="auto">
              <a:lnSpc>
                <a:spcPct val="100000"/>
              </a:lnSpc>
            </a:pPr>
            <a:r>
              <a:rPr lang="en-US" sz="3000" b="1">
                <a:solidFill>
                  <a:schemeClr val="tx1"/>
                </a:solidFill>
                <a:sym typeface="+mn-ea"/>
              </a:rPr>
              <a:t>    over time? And What are their functions each time?</a:t>
            </a:r>
            <a:endParaRPr lang="en-US" sz="3000" b="1">
              <a:solidFill>
                <a:schemeClr val="tx1"/>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45">
                                          <p:stCondLst>
                                            <p:cond delay="0"/>
                                          </p:stCondLst>
                                        </p:cTn>
                                        <p:tgtEl>
                                          <p:spTgt spid="7"/>
                                        </p:tgtEl>
                                      </p:cBhvr>
                                    </p:animEffect>
                                    <p:anim calcmode="lin" valueType="num">
                                      <p:cBhvr>
                                        <p:cTn id="1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23" dur="7">
                                          <p:stCondLst>
                                            <p:cond delay="162"/>
                                          </p:stCondLst>
                                        </p:cTn>
                                        <p:tgtEl>
                                          <p:spTgt spid="7"/>
                                        </p:tgtEl>
                                      </p:cBhvr>
                                      <p:to x="100000" y="60000"/>
                                    </p:animScale>
                                    <p:animScale>
                                      <p:cBhvr>
                                        <p:cTn id="24" dur="41" decel="50000">
                                          <p:stCondLst>
                                            <p:cond delay="169"/>
                                          </p:stCondLst>
                                        </p:cTn>
                                        <p:tgtEl>
                                          <p:spTgt spid="7"/>
                                        </p:tgtEl>
                                      </p:cBhvr>
                                      <p:to x="100000" y="100000"/>
                                    </p:animScale>
                                    <p:animScale>
                                      <p:cBhvr>
                                        <p:cTn id="25" dur="7">
                                          <p:stCondLst>
                                            <p:cond delay="328"/>
                                          </p:stCondLst>
                                        </p:cTn>
                                        <p:tgtEl>
                                          <p:spTgt spid="7"/>
                                        </p:tgtEl>
                                      </p:cBhvr>
                                      <p:to x="100000" y="80000"/>
                                    </p:animScale>
                                    <p:animScale>
                                      <p:cBhvr>
                                        <p:cTn id="26" dur="41" decel="50000">
                                          <p:stCondLst>
                                            <p:cond delay="335"/>
                                          </p:stCondLst>
                                        </p:cTn>
                                        <p:tgtEl>
                                          <p:spTgt spid="7"/>
                                        </p:tgtEl>
                                      </p:cBhvr>
                                      <p:to x="100000" y="100000"/>
                                    </p:animScale>
                                    <p:animScale>
                                      <p:cBhvr>
                                        <p:cTn id="27" dur="7">
                                          <p:stCondLst>
                                            <p:cond delay="410"/>
                                          </p:stCondLst>
                                        </p:cTn>
                                        <p:tgtEl>
                                          <p:spTgt spid="7"/>
                                        </p:tgtEl>
                                      </p:cBhvr>
                                      <p:to x="100000" y="90000"/>
                                    </p:animScale>
                                    <p:animScale>
                                      <p:cBhvr>
                                        <p:cTn id="28" dur="41" decel="50000">
                                          <p:stCondLst>
                                            <p:cond delay="417"/>
                                          </p:stCondLst>
                                        </p:cTn>
                                        <p:tgtEl>
                                          <p:spTgt spid="7"/>
                                        </p:tgtEl>
                                      </p:cBhvr>
                                      <p:to x="100000" y="100000"/>
                                    </p:animScale>
                                    <p:animScale>
                                      <p:cBhvr>
                                        <p:cTn id="29" dur="7">
                                          <p:stCondLst>
                                            <p:cond delay="452"/>
                                          </p:stCondLst>
                                        </p:cTn>
                                        <p:tgtEl>
                                          <p:spTgt spid="7"/>
                                        </p:tgtEl>
                                      </p:cBhvr>
                                      <p:to x="100000" y="95000"/>
                                    </p:animScale>
                                    <p:animScale>
                                      <p:cBhvr>
                                        <p:cTn id="30" dur="41" decel="50000">
                                          <p:stCondLst>
                                            <p:cond delay="458"/>
                                          </p:stCondLst>
                                        </p:cTn>
                                        <p:tgtEl>
                                          <p:spTgt spid="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ppt_x</p:attrName>
                                        </p:attrNameLst>
                                      </p:cBhvr>
                                      <p:tavLst>
                                        <p:tav tm="0">
                                          <p:val>
                                            <p:strVal val="#ppt_x-.2"/>
                                          </p:val>
                                        </p:tav>
                                        <p:tav tm="100000">
                                          <p:val>
                                            <p:strVal val="#ppt_x"/>
                                          </p:val>
                                        </p:tav>
                                      </p:tavLst>
                                    </p:anim>
                                    <p:anim calcmode="lin" valueType="num">
                                      <p:cBhvr>
                                        <p:cTn id="36" dur="5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ppt_x</p:attrName>
                                        </p:attrNameLst>
                                      </p:cBhvr>
                                      <p:tavLst>
                                        <p:tav tm="0">
                                          <p:val>
                                            <p:strVal val="#ppt_x-.2"/>
                                          </p:val>
                                        </p:tav>
                                        <p:tav tm="100000">
                                          <p:val>
                                            <p:strVal val="#ppt_x"/>
                                          </p:val>
                                        </p:tav>
                                      </p:tavLst>
                                    </p:anim>
                                    <p:anim calcmode="lin" valueType="num">
                                      <p:cBhvr>
                                        <p:cTn id="43" dur="5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heel(1)">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145">
                                          <p:stCondLst>
                                            <p:cond delay="0"/>
                                          </p:stCondLst>
                                        </p:cTn>
                                        <p:tgtEl>
                                          <p:spTgt spid="3"/>
                                        </p:tgtEl>
                                      </p:cBhvr>
                                    </p:animEffect>
                                    <p:anim calcmode="lin" valueType="num">
                                      <p:cBhvr>
                                        <p:cTn id="55"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60" dur="7">
                                          <p:stCondLst>
                                            <p:cond delay="162"/>
                                          </p:stCondLst>
                                        </p:cTn>
                                        <p:tgtEl>
                                          <p:spTgt spid="3"/>
                                        </p:tgtEl>
                                      </p:cBhvr>
                                      <p:to x="100000" y="60000"/>
                                    </p:animScale>
                                    <p:animScale>
                                      <p:cBhvr>
                                        <p:cTn id="61" dur="41" decel="50000">
                                          <p:stCondLst>
                                            <p:cond delay="169"/>
                                          </p:stCondLst>
                                        </p:cTn>
                                        <p:tgtEl>
                                          <p:spTgt spid="3"/>
                                        </p:tgtEl>
                                      </p:cBhvr>
                                      <p:to x="100000" y="100000"/>
                                    </p:animScale>
                                    <p:animScale>
                                      <p:cBhvr>
                                        <p:cTn id="62" dur="7">
                                          <p:stCondLst>
                                            <p:cond delay="328"/>
                                          </p:stCondLst>
                                        </p:cTn>
                                        <p:tgtEl>
                                          <p:spTgt spid="3"/>
                                        </p:tgtEl>
                                      </p:cBhvr>
                                      <p:to x="100000" y="80000"/>
                                    </p:animScale>
                                    <p:animScale>
                                      <p:cBhvr>
                                        <p:cTn id="63" dur="41" decel="50000">
                                          <p:stCondLst>
                                            <p:cond delay="335"/>
                                          </p:stCondLst>
                                        </p:cTn>
                                        <p:tgtEl>
                                          <p:spTgt spid="3"/>
                                        </p:tgtEl>
                                      </p:cBhvr>
                                      <p:to x="100000" y="100000"/>
                                    </p:animScale>
                                    <p:animScale>
                                      <p:cBhvr>
                                        <p:cTn id="64" dur="7">
                                          <p:stCondLst>
                                            <p:cond delay="410"/>
                                          </p:stCondLst>
                                        </p:cTn>
                                        <p:tgtEl>
                                          <p:spTgt spid="3"/>
                                        </p:tgtEl>
                                      </p:cBhvr>
                                      <p:to x="100000" y="90000"/>
                                    </p:animScale>
                                    <p:animScale>
                                      <p:cBhvr>
                                        <p:cTn id="65" dur="41" decel="50000">
                                          <p:stCondLst>
                                            <p:cond delay="417"/>
                                          </p:stCondLst>
                                        </p:cTn>
                                        <p:tgtEl>
                                          <p:spTgt spid="3"/>
                                        </p:tgtEl>
                                      </p:cBhvr>
                                      <p:to x="100000" y="100000"/>
                                    </p:animScale>
                                    <p:animScale>
                                      <p:cBhvr>
                                        <p:cTn id="66" dur="7">
                                          <p:stCondLst>
                                            <p:cond delay="452"/>
                                          </p:stCondLst>
                                        </p:cTn>
                                        <p:tgtEl>
                                          <p:spTgt spid="3"/>
                                        </p:tgtEl>
                                      </p:cBhvr>
                                      <p:to x="100000" y="95000"/>
                                    </p:animScale>
                                    <p:animScale>
                                      <p:cBhvr>
                                        <p:cTn id="67" dur="41" decel="50000">
                                          <p:stCondLst>
                                            <p:cond delay="458"/>
                                          </p:stCondLst>
                                        </p:cTn>
                                        <p:tgtEl>
                                          <p:spTgt spid="3"/>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9" presetClass="entr" presetSubtype="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ppt_x</p:attrName>
                                        </p:attrNameLst>
                                      </p:cBhvr>
                                      <p:tavLst>
                                        <p:tav tm="0">
                                          <p:val>
                                            <p:strVal val="#ppt_x-.2"/>
                                          </p:val>
                                        </p:tav>
                                        <p:tav tm="100000">
                                          <p:val>
                                            <p:strVal val="#ppt_x"/>
                                          </p:val>
                                        </p:tav>
                                      </p:tavLst>
                                    </p:anim>
                                    <p:anim calcmode="lin" valueType="num">
                                      <p:cBhvr>
                                        <p:cTn id="73"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29"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ppt_x</p:attrName>
                                        </p:attrNameLst>
                                      </p:cBhvr>
                                      <p:tavLst>
                                        <p:tav tm="0">
                                          <p:val>
                                            <p:strVal val="#ppt_x-.2"/>
                                          </p:val>
                                        </p:tav>
                                        <p:tav tm="100000">
                                          <p:val>
                                            <p:strVal val="#ppt_x"/>
                                          </p:val>
                                        </p:tav>
                                      </p:tavLst>
                                    </p:anim>
                                    <p:anim calcmode="lin" valueType="num">
                                      <p:cBhvr>
                                        <p:cTn id="80"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81" dur="500"/>
                                        <p:tgtEl>
                                          <p:spTgt spid="6"/>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down)">
                                      <p:cBhvr>
                                        <p:cTn id="91" dur="145">
                                          <p:stCondLst>
                                            <p:cond delay="0"/>
                                          </p:stCondLst>
                                        </p:cTn>
                                        <p:tgtEl>
                                          <p:spTgt spid="8"/>
                                        </p:tgtEl>
                                      </p:cBhvr>
                                    </p:animEffect>
                                    <p:anim calcmode="lin" valueType="num">
                                      <p:cBhvr>
                                        <p:cTn id="9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97" dur="7">
                                          <p:stCondLst>
                                            <p:cond delay="162"/>
                                          </p:stCondLst>
                                        </p:cTn>
                                        <p:tgtEl>
                                          <p:spTgt spid="8"/>
                                        </p:tgtEl>
                                      </p:cBhvr>
                                      <p:to x="100000" y="60000"/>
                                    </p:animScale>
                                    <p:animScale>
                                      <p:cBhvr>
                                        <p:cTn id="98" dur="41" decel="50000">
                                          <p:stCondLst>
                                            <p:cond delay="169"/>
                                          </p:stCondLst>
                                        </p:cTn>
                                        <p:tgtEl>
                                          <p:spTgt spid="8"/>
                                        </p:tgtEl>
                                      </p:cBhvr>
                                      <p:to x="100000" y="100000"/>
                                    </p:animScale>
                                    <p:animScale>
                                      <p:cBhvr>
                                        <p:cTn id="99" dur="7">
                                          <p:stCondLst>
                                            <p:cond delay="328"/>
                                          </p:stCondLst>
                                        </p:cTn>
                                        <p:tgtEl>
                                          <p:spTgt spid="8"/>
                                        </p:tgtEl>
                                      </p:cBhvr>
                                      <p:to x="100000" y="80000"/>
                                    </p:animScale>
                                    <p:animScale>
                                      <p:cBhvr>
                                        <p:cTn id="100" dur="41" decel="50000">
                                          <p:stCondLst>
                                            <p:cond delay="335"/>
                                          </p:stCondLst>
                                        </p:cTn>
                                        <p:tgtEl>
                                          <p:spTgt spid="8"/>
                                        </p:tgtEl>
                                      </p:cBhvr>
                                      <p:to x="100000" y="100000"/>
                                    </p:animScale>
                                    <p:animScale>
                                      <p:cBhvr>
                                        <p:cTn id="101" dur="7">
                                          <p:stCondLst>
                                            <p:cond delay="410"/>
                                          </p:stCondLst>
                                        </p:cTn>
                                        <p:tgtEl>
                                          <p:spTgt spid="8"/>
                                        </p:tgtEl>
                                      </p:cBhvr>
                                      <p:to x="100000" y="90000"/>
                                    </p:animScale>
                                    <p:animScale>
                                      <p:cBhvr>
                                        <p:cTn id="102" dur="41" decel="50000">
                                          <p:stCondLst>
                                            <p:cond delay="417"/>
                                          </p:stCondLst>
                                        </p:cTn>
                                        <p:tgtEl>
                                          <p:spTgt spid="8"/>
                                        </p:tgtEl>
                                      </p:cBhvr>
                                      <p:to x="100000" y="100000"/>
                                    </p:animScale>
                                    <p:animScale>
                                      <p:cBhvr>
                                        <p:cTn id="103" dur="7">
                                          <p:stCondLst>
                                            <p:cond delay="452"/>
                                          </p:stCondLst>
                                        </p:cTn>
                                        <p:tgtEl>
                                          <p:spTgt spid="8"/>
                                        </p:tgtEl>
                                      </p:cBhvr>
                                      <p:to x="100000" y="95000"/>
                                    </p:animScale>
                                    <p:animScale>
                                      <p:cBhvr>
                                        <p:cTn id="104" dur="41" decel="50000">
                                          <p:stCondLst>
                                            <p:cond delay="458"/>
                                          </p:stCondLst>
                                        </p:cTn>
                                        <p:tgtEl>
                                          <p:spTgt spid="8"/>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9" presetClass="entr" presetSubtype="0"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 calcmode="lin" valueType="num">
                                      <p:cBhvr>
                                        <p:cTn id="109" dur="500" fill="hold"/>
                                        <p:tgtEl>
                                          <p:spTgt spid="9"/>
                                        </p:tgtEl>
                                        <p:attrNameLst>
                                          <p:attrName>ppt_x</p:attrName>
                                        </p:attrNameLst>
                                      </p:cBhvr>
                                      <p:tavLst>
                                        <p:tav tm="0">
                                          <p:val>
                                            <p:strVal val="#ppt_x-.2"/>
                                          </p:val>
                                        </p:tav>
                                        <p:tav tm="100000">
                                          <p:val>
                                            <p:strVal val="#ppt_x"/>
                                          </p:val>
                                        </p:tav>
                                      </p:tavLst>
                                    </p:anim>
                                    <p:anim calcmode="lin" valueType="num">
                                      <p:cBhvr>
                                        <p:cTn id="110"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11" dur="500"/>
                                        <p:tgtEl>
                                          <p:spTgt spid="9"/>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ntr" presetSubtype="0" fill="hold" grpId="0" nodeType="clickEffect">
                                  <p:stCondLst>
                                    <p:cond delay="0"/>
                                  </p:stCondLst>
                                  <p:childTnLst>
                                    <p:set>
                                      <p:cBhvr>
                                        <p:cTn id="115" dur="1" fill="hold">
                                          <p:stCondLst>
                                            <p:cond delay="0"/>
                                          </p:stCondLst>
                                        </p:cTn>
                                        <p:tgtEl>
                                          <p:spTgt spid="10"/>
                                        </p:tgtEl>
                                        <p:attrNameLst>
                                          <p:attrName>style.visibility</p:attrName>
                                        </p:attrNameLst>
                                      </p:cBhvr>
                                      <p:to>
                                        <p:strVal val="visible"/>
                                      </p:to>
                                    </p:set>
                                    <p:anim calcmode="lin" valueType="num">
                                      <p:cBhvr>
                                        <p:cTn id="116" dur="500" fill="hold"/>
                                        <p:tgtEl>
                                          <p:spTgt spid="10"/>
                                        </p:tgtEl>
                                        <p:attrNameLst>
                                          <p:attrName>ppt_x</p:attrName>
                                        </p:attrNameLst>
                                      </p:cBhvr>
                                      <p:tavLst>
                                        <p:tav tm="0">
                                          <p:val>
                                            <p:strVal val="#ppt_x-.2"/>
                                          </p:val>
                                        </p:tav>
                                        <p:tav tm="100000">
                                          <p:val>
                                            <p:strVal val="#ppt_x"/>
                                          </p:val>
                                        </p:tav>
                                      </p:tavLst>
                                    </p:anim>
                                    <p:anim calcmode="lin" valueType="num">
                                      <p:cBhvr>
                                        <p:cTn id="117"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18" dur="500"/>
                                        <p:tgtEl>
                                          <p:spTgt spid="10"/>
                                        </p:tgtEl>
                                      </p:cBhvr>
                                    </p:animEffect>
                                  </p:childTnLst>
                                </p:cTn>
                              </p:par>
                            </p:childTnLst>
                          </p:cTn>
                        </p:par>
                      </p:childTnLst>
                    </p:cTn>
                  </p:par>
                  <p:par>
                    <p:cTn id="119" fill="hold">
                      <p:stCondLst>
                        <p:cond delay="indefinite"/>
                      </p:stCondLst>
                      <p:childTnLst>
                        <p:par>
                          <p:cTn id="120" fill="hold">
                            <p:stCondLst>
                              <p:cond delay="0"/>
                            </p:stCondLst>
                            <p:childTnLst>
                              <p:par>
                                <p:cTn id="121" presetID="21" presetClass="entr" presetSubtype="1" fill="hold" grpId="0" nodeType="click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wheel(1)">
                                      <p:cBhvr>
                                        <p:cTn id="123" dur="5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grpId="0" nodeType="clickEffect">
                                  <p:stCondLst>
                                    <p:cond delay="0"/>
                                  </p:stCondLst>
                                  <p:childTnLst>
                                    <p:set>
                                      <p:cBhvr>
                                        <p:cTn id="127" dur="1" fill="hold">
                                          <p:stCondLst>
                                            <p:cond delay="0"/>
                                          </p:stCondLst>
                                        </p:cTn>
                                        <p:tgtEl>
                                          <p:spTgt spid="12"/>
                                        </p:tgtEl>
                                        <p:attrNameLst>
                                          <p:attrName>style.visibility</p:attrName>
                                        </p:attrNameLst>
                                      </p:cBhvr>
                                      <p:to>
                                        <p:strVal val="visible"/>
                                      </p:to>
                                    </p:set>
                                    <p:animEffect transition="in" filter="wipe(down)">
                                      <p:cBhvr>
                                        <p:cTn id="128" dur="145">
                                          <p:stCondLst>
                                            <p:cond delay="0"/>
                                          </p:stCondLst>
                                        </p:cTn>
                                        <p:tgtEl>
                                          <p:spTgt spid="12"/>
                                        </p:tgtEl>
                                      </p:cBhvr>
                                    </p:animEffect>
                                    <p:anim calcmode="lin" valueType="num">
                                      <p:cBhvr>
                                        <p:cTn id="129"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0"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1"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2"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33"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34" dur="7">
                                          <p:stCondLst>
                                            <p:cond delay="162"/>
                                          </p:stCondLst>
                                        </p:cTn>
                                        <p:tgtEl>
                                          <p:spTgt spid="12"/>
                                        </p:tgtEl>
                                      </p:cBhvr>
                                      <p:to x="100000" y="60000"/>
                                    </p:animScale>
                                    <p:animScale>
                                      <p:cBhvr>
                                        <p:cTn id="135" dur="41" decel="50000">
                                          <p:stCondLst>
                                            <p:cond delay="169"/>
                                          </p:stCondLst>
                                        </p:cTn>
                                        <p:tgtEl>
                                          <p:spTgt spid="12"/>
                                        </p:tgtEl>
                                      </p:cBhvr>
                                      <p:to x="100000" y="100000"/>
                                    </p:animScale>
                                    <p:animScale>
                                      <p:cBhvr>
                                        <p:cTn id="136" dur="7">
                                          <p:stCondLst>
                                            <p:cond delay="328"/>
                                          </p:stCondLst>
                                        </p:cTn>
                                        <p:tgtEl>
                                          <p:spTgt spid="12"/>
                                        </p:tgtEl>
                                      </p:cBhvr>
                                      <p:to x="100000" y="80000"/>
                                    </p:animScale>
                                    <p:animScale>
                                      <p:cBhvr>
                                        <p:cTn id="137" dur="41" decel="50000">
                                          <p:stCondLst>
                                            <p:cond delay="335"/>
                                          </p:stCondLst>
                                        </p:cTn>
                                        <p:tgtEl>
                                          <p:spTgt spid="12"/>
                                        </p:tgtEl>
                                      </p:cBhvr>
                                      <p:to x="100000" y="100000"/>
                                    </p:animScale>
                                    <p:animScale>
                                      <p:cBhvr>
                                        <p:cTn id="138" dur="7">
                                          <p:stCondLst>
                                            <p:cond delay="410"/>
                                          </p:stCondLst>
                                        </p:cTn>
                                        <p:tgtEl>
                                          <p:spTgt spid="12"/>
                                        </p:tgtEl>
                                      </p:cBhvr>
                                      <p:to x="100000" y="90000"/>
                                    </p:animScale>
                                    <p:animScale>
                                      <p:cBhvr>
                                        <p:cTn id="139" dur="41" decel="50000">
                                          <p:stCondLst>
                                            <p:cond delay="417"/>
                                          </p:stCondLst>
                                        </p:cTn>
                                        <p:tgtEl>
                                          <p:spTgt spid="12"/>
                                        </p:tgtEl>
                                      </p:cBhvr>
                                      <p:to x="100000" y="100000"/>
                                    </p:animScale>
                                    <p:animScale>
                                      <p:cBhvr>
                                        <p:cTn id="140" dur="7">
                                          <p:stCondLst>
                                            <p:cond delay="452"/>
                                          </p:stCondLst>
                                        </p:cTn>
                                        <p:tgtEl>
                                          <p:spTgt spid="12"/>
                                        </p:tgtEl>
                                      </p:cBhvr>
                                      <p:to x="100000" y="95000"/>
                                    </p:animScale>
                                    <p:animScale>
                                      <p:cBhvr>
                                        <p:cTn id="141" dur="41" decel="50000">
                                          <p:stCondLst>
                                            <p:cond delay="458"/>
                                          </p:stCondLst>
                                        </p:cTn>
                                        <p:tgtEl>
                                          <p:spTgt spid="12"/>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29" presetClass="entr" presetSubtype="0" fill="hold" grpId="0" nodeType="clickEffect">
                                  <p:stCondLst>
                                    <p:cond delay="0"/>
                                  </p:stCondLst>
                                  <p:childTnLst>
                                    <p:set>
                                      <p:cBhvr>
                                        <p:cTn id="145" dur="1" fill="hold">
                                          <p:stCondLst>
                                            <p:cond delay="0"/>
                                          </p:stCondLst>
                                        </p:cTn>
                                        <p:tgtEl>
                                          <p:spTgt spid="13"/>
                                        </p:tgtEl>
                                        <p:attrNameLst>
                                          <p:attrName>style.visibility</p:attrName>
                                        </p:attrNameLst>
                                      </p:cBhvr>
                                      <p:to>
                                        <p:strVal val="visible"/>
                                      </p:to>
                                    </p:set>
                                    <p:anim calcmode="lin" valueType="num">
                                      <p:cBhvr>
                                        <p:cTn id="146" dur="500" fill="hold"/>
                                        <p:tgtEl>
                                          <p:spTgt spid="13"/>
                                        </p:tgtEl>
                                        <p:attrNameLst>
                                          <p:attrName>ppt_x</p:attrName>
                                        </p:attrNameLst>
                                      </p:cBhvr>
                                      <p:tavLst>
                                        <p:tav tm="0">
                                          <p:val>
                                            <p:strVal val="#ppt_x-.2"/>
                                          </p:val>
                                        </p:tav>
                                        <p:tav tm="100000">
                                          <p:val>
                                            <p:strVal val="#ppt_x"/>
                                          </p:val>
                                        </p:tav>
                                      </p:tavLst>
                                    </p:anim>
                                    <p:anim calcmode="lin" valueType="num">
                                      <p:cBhvr>
                                        <p:cTn id="147"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8" dur="500"/>
                                        <p:tgtEl>
                                          <p:spTgt spid="13"/>
                                        </p:tgtEl>
                                      </p:cBhvr>
                                    </p:animEffect>
                                  </p:childTnLst>
                                </p:cTn>
                              </p:par>
                            </p:childTnLst>
                          </p:cTn>
                        </p:par>
                      </p:childTnLst>
                    </p:cTn>
                  </p:par>
                  <p:par>
                    <p:cTn id="149" fill="hold">
                      <p:stCondLst>
                        <p:cond delay="indefinite"/>
                      </p:stCondLst>
                      <p:childTnLst>
                        <p:par>
                          <p:cTn id="150" fill="hold">
                            <p:stCondLst>
                              <p:cond delay="0"/>
                            </p:stCondLst>
                            <p:childTnLst>
                              <p:par>
                                <p:cTn id="151" presetID="21" presetClass="entr" presetSubtype="1" fill="hold" grpId="0" nodeType="clickEffect">
                                  <p:stCondLst>
                                    <p:cond delay="0"/>
                                  </p:stCondLst>
                                  <p:childTnLst>
                                    <p:set>
                                      <p:cBhvr>
                                        <p:cTn id="152" dur="1" fill="hold">
                                          <p:stCondLst>
                                            <p:cond delay="0"/>
                                          </p:stCondLst>
                                        </p:cTn>
                                        <p:tgtEl>
                                          <p:spTgt spid="14"/>
                                        </p:tgtEl>
                                        <p:attrNameLst>
                                          <p:attrName>style.visibility</p:attrName>
                                        </p:attrNameLst>
                                      </p:cBhvr>
                                      <p:to>
                                        <p:strVal val="visible"/>
                                      </p:to>
                                    </p:set>
                                    <p:animEffect transition="in" filter="wheel(1)">
                                      <p:cBhvr>
                                        <p:cTn id="153" dur="500"/>
                                        <p:tgtEl>
                                          <p:spTgt spid="14"/>
                                        </p:tgtEl>
                                      </p:cBhvr>
                                    </p:animEffect>
                                  </p:childTnLst>
                                </p:cTn>
                              </p:par>
                            </p:childTnLst>
                          </p:cTn>
                        </p:par>
                      </p:childTnLst>
                    </p:cTn>
                  </p:par>
                  <p:par>
                    <p:cTn id="154" fill="hold">
                      <p:stCondLst>
                        <p:cond delay="indefinite"/>
                      </p:stCondLst>
                      <p:childTnLst>
                        <p:par>
                          <p:cTn id="155" fill="hold">
                            <p:stCondLst>
                              <p:cond delay="0"/>
                            </p:stCondLst>
                            <p:childTnLst>
                              <p:par>
                                <p:cTn id="156" presetID="26" presetClass="entr" presetSubtype="0" fill="hold" grpId="0" nodeType="clickEffect">
                                  <p:stCondLst>
                                    <p:cond delay="0"/>
                                  </p:stCondLst>
                                  <p:childTnLst>
                                    <p:set>
                                      <p:cBhvr>
                                        <p:cTn id="157" dur="1" fill="hold">
                                          <p:stCondLst>
                                            <p:cond delay="0"/>
                                          </p:stCondLst>
                                        </p:cTn>
                                        <p:tgtEl>
                                          <p:spTgt spid="15"/>
                                        </p:tgtEl>
                                        <p:attrNameLst>
                                          <p:attrName>style.visibility</p:attrName>
                                        </p:attrNameLst>
                                      </p:cBhvr>
                                      <p:to>
                                        <p:strVal val="visible"/>
                                      </p:to>
                                    </p:set>
                                    <p:animEffect transition="in" filter="wipe(down)">
                                      <p:cBhvr>
                                        <p:cTn id="158" dur="145">
                                          <p:stCondLst>
                                            <p:cond delay="0"/>
                                          </p:stCondLst>
                                        </p:cTn>
                                        <p:tgtEl>
                                          <p:spTgt spid="15"/>
                                        </p:tgtEl>
                                      </p:cBhvr>
                                    </p:animEffect>
                                    <p:anim calcmode="lin" valueType="num">
                                      <p:cBhvr>
                                        <p:cTn id="159"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0"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1"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162"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163"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164" dur="7">
                                          <p:stCondLst>
                                            <p:cond delay="162"/>
                                          </p:stCondLst>
                                        </p:cTn>
                                        <p:tgtEl>
                                          <p:spTgt spid="15"/>
                                        </p:tgtEl>
                                      </p:cBhvr>
                                      <p:to x="100000" y="60000"/>
                                    </p:animScale>
                                    <p:animScale>
                                      <p:cBhvr>
                                        <p:cTn id="165" dur="41" decel="50000">
                                          <p:stCondLst>
                                            <p:cond delay="169"/>
                                          </p:stCondLst>
                                        </p:cTn>
                                        <p:tgtEl>
                                          <p:spTgt spid="15"/>
                                        </p:tgtEl>
                                      </p:cBhvr>
                                      <p:to x="100000" y="100000"/>
                                    </p:animScale>
                                    <p:animScale>
                                      <p:cBhvr>
                                        <p:cTn id="166" dur="7">
                                          <p:stCondLst>
                                            <p:cond delay="328"/>
                                          </p:stCondLst>
                                        </p:cTn>
                                        <p:tgtEl>
                                          <p:spTgt spid="15"/>
                                        </p:tgtEl>
                                      </p:cBhvr>
                                      <p:to x="100000" y="80000"/>
                                    </p:animScale>
                                    <p:animScale>
                                      <p:cBhvr>
                                        <p:cTn id="167" dur="41" decel="50000">
                                          <p:stCondLst>
                                            <p:cond delay="335"/>
                                          </p:stCondLst>
                                        </p:cTn>
                                        <p:tgtEl>
                                          <p:spTgt spid="15"/>
                                        </p:tgtEl>
                                      </p:cBhvr>
                                      <p:to x="100000" y="100000"/>
                                    </p:animScale>
                                    <p:animScale>
                                      <p:cBhvr>
                                        <p:cTn id="168" dur="7">
                                          <p:stCondLst>
                                            <p:cond delay="410"/>
                                          </p:stCondLst>
                                        </p:cTn>
                                        <p:tgtEl>
                                          <p:spTgt spid="15"/>
                                        </p:tgtEl>
                                      </p:cBhvr>
                                      <p:to x="100000" y="90000"/>
                                    </p:animScale>
                                    <p:animScale>
                                      <p:cBhvr>
                                        <p:cTn id="169" dur="41" decel="50000">
                                          <p:stCondLst>
                                            <p:cond delay="417"/>
                                          </p:stCondLst>
                                        </p:cTn>
                                        <p:tgtEl>
                                          <p:spTgt spid="15"/>
                                        </p:tgtEl>
                                      </p:cBhvr>
                                      <p:to x="100000" y="100000"/>
                                    </p:animScale>
                                    <p:animScale>
                                      <p:cBhvr>
                                        <p:cTn id="170" dur="7">
                                          <p:stCondLst>
                                            <p:cond delay="452"/>
                                          </p:stCondLst>
                                        </p:cTn>
                                        <p:tgtEl>
                                          <p:spTgt spid="15"/>
                                        </p:tgtEl>
                                      </p:cBhvr>
                                      <p:to x="100000" y="95000"/>
                                    </p:animScale>
                                    <p:animScale>
                                      <p:cBhvr>
                                        <p:cTn id="171" dur="41" decel="50000">
                                          <p:stCondLst>
                                            <p:cond delay="458"/>
                                          </p:stCondLst>
                                        </p:cTn>
                                        <p:tgtEl>
                                          <p:spTgt spid="15"/>
                                        </p:tgtEl>
                                      </p:cBhvr>
                                      <p:to x="100000" y="100000"/>
                                    </p:animScale>
                                  </p:childTnLst>
                                </p:cTn>
                              </p:par>
                            </p:childTnLst>
                          </p:cTn>
                        </p:par>
                      </p:childTnLst>
                    </p:cTn>
                  </p:par>
                  <p:par>
                    <p:cTn id="172" fill="hold">
                      <p:stCondLst>
                        <p:cond delay="indefinite"/>
                      </p:stCondLst>
                      <p:childTnLst>
                        <p:par>
                          <p:cTn id="173" fill="hold">
                            <p:stCondLst>
                              <p:cond delay="0"/>
                            </p:stCondLst>
                            <p:childTnLst>
                              <p:par>
                                <p:cTn id="174" presetID="29" presetClass="entr" presetSubtype="0" fill="hold" grpId="0" nodeType="clickEffect">
                                  <p:stCondLst>
                                    <p:cond delay="0"/>
                                  </p:stCondLst>
                                  <p:childTnLst>
                                    <p:set>
                                      <p:cBhvr>
                                        <p:cTn id="175" dur="1" fill="hold">
                                          <p:stCondLst>
                                            <p:cond delay="0"/>
                                          </p:stCondLst>
                                        </p:cTn>
                                        <p:tgtEl>
                                          <p:spTgt spid="16"/>
                                        </p:tgtEl>
                                        <p:attrNameLst>
                                          <p:attrName>style.visibility</p:attrName>
                                        </p:attrNameLst>
                                      </p:cBhvr>
                                      <p:to>
                                        <p:strVal val="visible"/>
                                      </p:to>
                                    </p:set>
                                    <p:anim calcmode="lin" valueType="num">
                                      <p:cBhvr>
                                        <p:cTn id="176" dur="500" fill="hold"/>
                                        <p:tgtEl>
                                          <p:spTgt spid="16"/>
                                        </p:tgtEl>
                                        <p:attrNameLst>
                                          <p:attrName>ppt_x</p:attrName>
                                        </p:attrNameLst>
                                      </p:cBhvr>
                                      <p:tavLst>
                                        <p:tav tm="0">
                                          <p:val>
                                            <p:strVal val="#ppt_x-.2"/>
                                          </p:val>
                                        </p:tav>
                                        <p:tav tm="100000">
                                          <p:val>
                                            <p:strVal val="#ppt_x"/>
                                          </p:val>
                                        </p:tav>
                                      </p:tavLst>
                                    </p:anim>
                                    <p:anim calcmode="lin" valueType="num">
                                      <p:cBhvr>
                                        <p:cTn id="177"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78" dur="500"/>
                                        <p:tgtEl>
                                          <p:spTgt spid="16"/>
                                        </p:tgtEl>
                                      </p:cBhvr>
                                    </p:animEffect>
                                  </p:childTnLst>
                                </p:cTn>
                              </p:par>
                            </p:childTnLst>
                          </p:cTn>
                        </p:par>
                      </p:childTnLst>
                    </p:cTn>
                  </p:par>
                  <p:par>
                    <p:cTn id="179" fill="hold">
                      <p:stCondLst>
                        <p:cond delay="indefinite"/>
                      </p:stCondLst>
                      <p:childTnLst>
                        <p:par>
                          <p:cTn id="180" fill="hold">
                            <p:stCondLst>
                              <p:cond delay="0"/>
                            </p:stCondLst>
                            <p:childTnLst>
                              <p:par>
                                <p:cTn id="181" presetID="29" presetClass="entr" presetSubtype="0" fill="hold" grpId="0" nodeType="clickEffect">
                                  <p:stCondLst>
                                    <p:cond delay="0"/>
                                  </p:stCondLst>
                                  <p:childTnLst>
                                    <p:set>
                                      <p:cBhvr>
                                        <p:cTn id="182" dur="1" fill="hold">
                                          <p:stCondLst>
                                            <p:cond delay="0"/>
                                          </p:stCondLst>
                                        </p:cTn>
                                        <p:tgtEl>
                                          <p:spTgt spid="17"/>
                                        </p:tgtEl>
                                        <p:attrNameLst>
                                          <p:attrName>style.visibility</p:attrName>
                                        </p:attrNameLst>
                                      </p:cBhvr>
                                      <p:to>
                                        <p:strVal val="visible"/>
                                      </p:to>
                                    </p:set>
                                    <p:anim calcmode="lin" valueType="num">
                                      <p:cBhvr>
                                        <p:cTn id="183" dur="500" fill="hold"/>
                                        <p:tgtEl>
                                          <p:spTgt spid="17"/>
                                        </p:tgtEl>
                                        <p:attrNameLst>
                                          <p:attrName>ppt_x</p:attrName>
                                        </p:attrNameLst>
                                      </p:cBhvr>
                                      <p:tavLst>
                                        <p:tav tm="0">
                                          <p:val>
                                            <p:strVal val="#ppt_x-.2"/>
                                          </p:val>
                                        </p:tav>
                                        <p:tav tm="100000">
                                          <p:val>
                                            <p:strVal val="#ppt_x"/>
                                          </p:val>
                                        </p:tav>
                                      </p:tavLst>
                                    </p:anim>
                                    <p:anim calcmode="lin" valueType="num">
                                      <p:cBhvr>
                                        <p:cTn id="184"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85" dur="500"/>
                                        <p:tgtEl>
                                          <p:spTgt spid="17"/>
                                        </p:tgtEl>
                                      </p:cBhvr>
                                    </p:animEffect>
                                  </p:childTnLst>
                                </p:cTn>
                              </p:par>
                            </p:childTnLst>
                          </p:cTn>
                        </p:par>
                      </p:childTnLst>
                    </p:cTn>
                  </p:par>
                  <p:par>
                    <p:cTn id="186" fill="hold">
                      <p:stCondLst>
                        <p:cond delay="indefinite"/>
                      </p:stCondLst>
                      <p:childTnLst>
                        <p:par>
                          <p:cTn id="187" fill="hold">
                            <p:stCondLst>
                              <p:cond delay="0"/>
                            </p:stCondLst>
                            <p:childTnLst>
                              <p:par>
                                <p:cTn id="188" presetID="15" presetClass="entr" presetSubtype="0" fill="hold" grpId="0" nodeType="clickEffect">
                                  <p:stCondLst>
                                    <p:cond delay="0"/>
                                  </p:stCondLst>
                                  <p:childTnLst>
                                    <p:set>
                                      <p:cBhvr>
                                        <p:cTn id="189" dur="1" fill="hold">
                                          <p:stCondLst>
                                            <p:cond delay="0"/>
                                          </p:stCondLst>
                                        </p:cTn>
                                        <p:tgtEl>
                                          <p:spTgt spid="88"/>
                                        </p:tgtEl>
                                        <p:attrNameLst>
                                          <p:attrName>style.visibility</p:attrName>
                                        </p:attrNameLst>
                                      </p:cBhvr>
                                      <p:to>
                                        <p:strVal val="visible"/>
                                      </p:to>
                                    </p:set>
                                    <p:anim calcmode="lin" valueType="num">
                                      <p:cBhvr>
                                        <p:cTn id="190" dur="500" fill="hold"/>
                                        <p:tgtEl>
                                          <p:spTgt spid="88"/>
                                        </p:tgtEl>
                                        <p:attrNameLst>
                                          <p:attrName>ppt_w</p:attrName>
                                        </p:attrNameLst>
                                      </p:cBhvr>
                                      <p:tavLst>
                                        <p:tav tm="0">
                                          <p:val>
                                            <p:fltVal val="0"/>
                                          </p:val>
                                        </p:tav>
                                        <p:tav tm="100000">
                                          <p:val>
                                            <p:strVal val="#ppt_w"/>
                                          </p:val>
                                        </p:tav>
                                      </p:tavLst>
                                    </p:anim>
                                    <p:anim calcmode="lin" valueType="num">
                                      <p:cBhvr>
                                        <p:cTn id="191" dur="500" fill="hold"/>
                                        <p:tgtEl>
                                          <p:spTgt spid="88"/>
                                        </p:tgtEl>
                                        <p:attrNameLst>
                                          <p:attrName>ppt_h</p:attrName>
                                        </p:attrNameLst>
                                      </p:cBhvr>
                                      <p:tavLst>
                                        <p:tav tm="0">
                                          <p:val>
                                            <p:fltVal val="0"/>
                                          </p:val>
                                        </p:tav>
                                        <p:tav tm="100000">
                                          <p:val>
                                            <p:strVal val="#ppt_h"/>
                                          </p:val>
                                        </p:tav>
                                      </p:tavLst>
                                    </p:anim>
                                    <p:anim calcmode="lin" valueType="num">
                                      <p:cBhvr>
                                        <p:cTn id="192" dur="500" fill="hold"/>
                                        <p:tgtEl>
                                          <p:spTgt spid="88"/>
                                        </p:tgtEl>
                                        <p:attrNameLst>
                                          <p:attrName>ppt_x</p:attrName>
                                        </p:attrNameLst>
                                      </p:cBhvr>
                                      <p:tavLst>
                                        <p:tav tm="0" fmla="#ppt_x+(cos(-2*pi*(1-$))*-#ppt_x-sin(-2*pi*(1-$))*(1-#ppt_y))*(1-$)">
                                          <p:val>
                                            <p:fltVal val="0"/>
                                          </p:val>
                                        </p:tav>
                                        <p:tav tm="100000">
                                          <p:val>
                                            <p:fltVal val="1"/>
                                          </p:val>
                                        </p:tav>
                                      </p:tavLst>
                                    </p:anim>
                                    <p:anim calcmode="lin" valueType="num">
                                      <p:cBhvr>
                                        <p:cTn id="193" dur="500" fill="hold"/>
                                        <p:tgtEl>
                                          <p:spTgt spid="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4" fill="hold">
                      <p:stCondLst>
                        <p:cond delay="indefinite"/>
                      </p:stCondLst>
                      <p:childTnLst>
                        <p:par>
                          <p:cTn id="195" fill="hold">
                            <p:stCondLst>
                              <p:cond delay="0"/>
                            </p:stCondLst>
                            <p:childTnLst>
                              <p:par>
                                <p:cTn id="196" presetID="15" presetClass="entr" presetSubtype="0" fill="hold" nodeType="clickEffect">
                                  <p:stCondLst>
                                    <p:cond delay="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500" fill="hold"/>
                                        <p:tgtEl>
                                          <p:spTgt spid="26"/>
                                        </p:tgtEl>
                                        <p:attrNameLst>
                                          <p:attrName>ppt_w</p:attrName>
                                        </p:attrNameLst>
                                      </p:cBhvr>
                                      <p:tavLst>
                                        <p:tav tm="0">
                                          <p:val>
                                            <p:fltVal val="0"/>
                                          </p:val>
                                        </p:tav>
                                        <p:tav tm="100000">
                                          <p:val>
                                            <p:strVal val="#ppt_w"/>
                                          </p:val>
                                        </p:tav>
                                      </p:tavLst>
                                    </p:anim>
                                    <p:anim calcmode="lin" valueType="num">
                                      <p:cBhvr>
                                        <p:cTn id="199" dur="500" fill="hold"/>
                                        <p:tgtEl>
                                          <p:spTgt spid="26"/>
                                        </p:tgtEl>
                                        <p:attrNameLst>
                                          <p:attrName>ppt_h</p:attrName>
                                        </p:attrNameLst>
                                      </p:cBhvr>
                                      <p:tavLst>
                                        <p:tav tm="0">
                                          <p:val>
                                            <p:fltVal val="0"/>
                                          </p:val>
                                        </p:tav>
                                        <p:tav tm="100000">
                                          <p:val>
                                            <p:strVal val="#ppt_h"/>
                                          </p:val>
                                        </p:tav>
                                      </p:tavLst>
                                    </p:anim>
                                    <p:anim calcmode="lin" valueType="num">
                                      <p:cBhvr>
                                        <p:cTn id="200" dur="500" fill="hold"/>
                                        <p:tgtEl>
                                          <p:spTgt spid="26"/>
                                        </p:tgtEl>
                                        <p:attrNameLst>
                                          <p:attrName>ppt_x</p:attrName>
                                        </p:attrNameLst>
                                      </p:cBhvr>
                                      <p:tavLst>
                                        <p:tav tm="0" fmla="#ppt_x+(cos(-2*pi*(1-$))*-#ppt_x-sin(-2*pi*(1-$))*(1-#ppt_y))*(1-$)">
                                          <p:val>
                                            <p:fltVal val="0"/>
                                          </p:val>
                                        </p:tav>
                                        <p:tav tm="100000">
                                          <p:val>
                                            <p:fltVal val="1"/>
                                          </p:val>
                                        </p:tav>
                                      </p:tavLst>
                                    </p:anim>
                                    <p:anim calcmode="lin" valueType="num">
                                      <p:cBhvr>
                                        <p:cTn id="201" dur="50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2" fill="hold">
                      <p:stCondLst>
                        <p:cond delay="indefinite"/>
                      </p:stCondLst>
                      <p:childTnLst>
                        <p:par>
                          <p:cTn id="203" fill="hold">
                            <p:stCondLst>
                              <p:cond delay="0"/>
                            </p:stCondLst>
                            <p:childTnLst>
                              <p:par>
                                <p:cTn id="204" presetID="5" presetClass="entr" presetSubtype="10" fill="hold" grpId="0" nodeType="clickEffect">
                                  <p:stCondLst>
                                    <p:cond delay="0"/>
                                  </p:stCondLst>
                                  <p:childTnLst>
                                    <p:set>
                                      <p:cBhvr>
                                        <p:cTn id="205" dur="1" fill="hold">
                                          <p:stCondLst>
                                            <p:cond delay="0"/>
                                          </p:stCondLst>
                                        </p:cTn>
                                        <p:tgtEl>
                                          <p:spTgt spid="27"/>
                                        </p:tgtEl>
                                        <p:attrNameLst>
                                          <p:attrName>style.visibility</p:attrName>
                                        </p:attrNameLst>
                                      </p:cBhvr>
                                      <p:to>
                                        <p:strVal val="visible"/>
                                      </p:to>
                                    </p:set>
                                    <p:animEffect transition="in" filter="checkerboard(across)">
                                      <p:cBhvr>
                                        <p:cTn id="206" dur="500"/>
                                        <p:tgtEl>
                                          <p:spTgt spid="27"/>
                                        </p:tgtEl>
                                      </p:cBhvr>
                                    </p:animEffect>
                                  </p:childTnLst>
                                </p:cTn>
                              </p:par>
                            </p:childTnLst>
                          </p:cTn>
                        </p:par>
                      </p:childTnLst>
                    </p:cTn>
                  </p:par>
                  <p:par>
                    <p:cTn id="207" fill="hold">
                      <p:stCondLst>
                        <p:cond delay="indefinite"/>
                      </p:stCondLst>
                      <p:childTnLst>
                        <p:par>
                          <p:cTn id="208" fill="hold">
                            <p:stCondLst>
                              <p:cond delay="0"/>
                            </p:stCondLst>
                            <p:childTnLst>
                              <p:par>
                                <p:cTn id="209" presetID="5" presetClass="entr" presetSubtype="10" fill="hold" grpId="0" nodeType="click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checkerboard(across)">
                                      <p:cBhvr>
                                        <p:cTn id="211" dur="500"/>
                                        <p:tgtEl>
                                          <p:spTgt spid="30"/>
                                        </p:tgtEl>
                                      </p:cBhvr>
                                    </p:animEffect>
                                  </p:childTnLst>
                                </p:cTn>
                              </p:par>
                            </p:childTnLst>
                          </p:cTn>
                        </p:par>
                      </p:childTnLst>
                    </p:cTn>
                  </p:par>
                  <p:par>
                    <p:cTn id="212" fill="hold">
                      <p:stCondLst>
                        <p:cond delay="indefinite"/>
                      </p:stCondLst>
                      <p:childTnLst>
                        <p:par>
                          <p:cTn id="213" fill="hold">
                            <p:stCondLst>
                              <p:cond delay="0"/>
                            </p:stCondLst>
                            <p:childTnLst>
                              <p:par>
                                <p:cTn id="214" presetID="5" presetClass="entr" presetSubtype="10" fill="hold" grpId="0" nodeType="clickEffect">
                                  <p:stCondLst>
                                    <p:cond delay="0"/>
                                  </p:stCondLst>
                                  <p:childTnLst>
                                    <p:set>
                                      <p:cBhvr>
                                        <p:cTn id="215" dur="1" fill="hold">
                                          <p:stCondLst>
                                            <p:cond delay="0"/>
                                          </p:stCondLst>
                                        </p:cTn>
                                        <p:tgtEl>
                                          <p:spTgt spid="28"/>
                                        </p:tgtEl>
                                        <p:attrNameLst>
                                          <p:attrName>style.visibility</p:attrName>
                                        </p:attrNameLst>
                                      </p:cBhvr>
                                      <p:to>
                                        <p:strVal val="visible"/>
                                      </p:to>
                                    </p:set>
                                    <p:animEffect transition="in" filter="checkerboard(across)">
                                      <p:cBhvr>
                                        <p:cTn id="216" dur="500"/>
                                        <p:tgtEl>
                                          <p:spTgt spid="28"/>
                                        </p:tgtEl>
                                      </p:cBhvr>
                                    </p:animEffect>
                                  </p:childTnLst>
                                </p:cTn>
                              </p:par>
                            </p:childTnLst>
                          </p:cTn>
                        </p:par>
                      </p:childTnLst>
                    </p:cTn>
                  </p:par>
                  <p:par>
                    <p:cTn id="217" fill="hold">
                      <p:stCondLst>
                        <p:cond delay="indefinite"/>
                      </p:stCondLst>
                      <p:childTnLst>
                        <p:par>
                          <p:cTn id="218" fill="hold">
                            <p:stCondLst>
                              <p:cond delay="0"/>
                            </p:stCondLst>
                            <p:childTnLst>
                              <p:par>
                                <p:cTn id="219" presetID="5" presetClass="entr" presetSubtype="10" fill="hold" grpId="0" nodeType="clickEffect">
                                  <p:stCondLst>
                                    <p:cond delay="0"/>
                                  </p:stCondLst>
                                  <p:childTnLst>
                                    <p:set>
                                      <p:cBhvr>
                                        <p:cTn id="220" dur="1" fill="hold">
                                          <p:stCondLst>
                                            <p:cond delay="0"/>
                                          </p:stCondLst>
                                        </p:cTn>
                                        <p:tgtEl>
                                          <p:spTgt spid="31"/>
                                        </p:tgtEl>
                                        <p:attrNameLst>
                                          <p:attrName>style.visibility</p:attrName>
                                        </p:attrNameLst>
                                      </p:cBhvr>
                                      <p:to>
                                        <p:strVal val="visible"/>
                                      </p:to>
                                    </p:set>
                                    <p:animEffect transition="in" filter="checkerboard(across)">
                                      <p:cBhvr>
                                        <p:cTn id="221" dur="500"/>
                                        <p:tgtEl>
                                          <p:spTgt spid="31"/>
                                        </p:tgtEl>
                                      </p:cBhvr>
                                    </p:animEffect>
                                  </p:childTnLst>
                                </p:cTn>
                              </p:par>
                            </p:childTnLst>
                          </p:cTn>
                        </p:par>
                      </p:childTnLst>
                    </p:cTn>
                  </p:par>
                  <p:par>
                    <p:cTn id="222" fill="hold">
                      <p:stCondLst>
                        <p:cond delay="indefinite"/>
                      </p:stCondLst>
                      <p:childTnLst>
                        <p:par>
                          <p:cTn id="223" fill="hold">
                            <p:stCondLst>
                              <p:cond delay="0"/>
                            </p:stCondLst>
                            <p:childTnLst>
                              <p:par>
                                <p:cTn id="224" presetID="5" presetClass="entr" presetSubtype="10" fill="hold" grpId="0" nodeType="clickEffect">
                                  <p:stCondLst>
                                    <p:cond delay="0"/>
                                  </p:stCondLst>
                                  <p:childTnLst>
                                    <p:set>
                                      <p:cBhvr>
                                        <p:cTn id="225" dur="1" fill="hold">
                                          <p:stCondLst>
                                            <p:cond delay="0"/>
                                          </p:stCondLst>
                                        </p:cTn>
                                        <p:tgtEl>
                                          <p:spTgt spid="29"/>
                                        </p:tgtEl>
                                        <p:attrNameLst>
                                          <p:attrName>style.visibility</p:attrName>
                                        </p:attrNameLst>
                                      </p:cBhvr>
                                      <p:to>
                                        <p:strVal val="visible"/>
                                      </p:to>
                                    </p:set>
                                    <p:animEffect transition="in" filter="checkerboard(across)">
                                      <p:cBhvr>
                                        <p:cTn id="226" dur="500"/>
                                        <p:tgtEl>
                                          <p:spTgt spid="29"/>
                                        </p:tgtEl>
                                      </p:cBhvr>
                                    </p:animEffect>
                                  </p:childTnLst>
                                </p:cTn>
                              </p:par>
                            </p:childTnLst>
                          </p:cTn>
                        </p:par>
                      </p:childTnLst>
                    </p:cTn>
                  </p:par>
                  <p:par>
                    <p:cTn id="227" fill="hold">
                      <p:stCondLst>
                        <p:cond delay="indefinite"/>
                      </p:stCondLst>
                      <p:childTnLst>
                        <p:par>
                          <p:cTn id="228" fill="hold">
                            <p:stCondLst>
                              <p:cond delay="0"/>
                            </p:stCondLst>
                            <p:childTnLst>
                              <p:par>
                                <p:cTn id="229" presetID="5" presetClass="entr" presetSubtype="10" fill="hold" grpId="0" nodeType="clickEffect">
                                  <p:stCondLst>
                                    <p:cond delay="0"/>
                                  </p:stCondLst>
                                  <p:childTnLst>
                                    <p:set>
                                      <p:cBhvr>
                                        <p:cTn id="230" dur="1" fill="hold">
                                          <p:stCondLst>
                                            <p:cond delay="0"/>
                                          </p:stCondLst>
                                        </p:cTn>
                                        <p:tgtEl>
                                          <p:spTgt spid="40"/>
                                        </p:tgtEl>
                                        <p:attrNameLst>
                                          <p:attrName>style.visibility</p:attrName>
                                        </p:attrNameLst>
                                      </p:cBhvr>
                                      <p:to>
                                        <p:strVal val="visible"/>
                                      </p:to>
                                    </p:set>
                                    <p:animEffect transition="in" filter="checkerboard(across)">
                                      <p:cBhvr>
                                        <p:cTn id="231" dur="500"/>
                                        <p:tgtEl>
                                          <p:spTgt spid="40"/>
                                        </p:tgtEl>
                                      </p:cBhvr>
                                    </p:animEffect>
                                  </p:childTnLst>
                                </p:cTn>
                              </p:par>
                            </p:childTnLst>
                          </p:cTn>
                        </p:par>
                      </p:childTnLst>
                    </p:cTn>
                  </p:par>
                  <p:par>
                    <p:cTn id="232" fill="hold">
                      <p:stCondLst>
                        <p:cond delay="indefinite"/>
                      </p:stCondLst>
                      <p:childTnLst>
                        <p:par>
                          <p:cTn id="233" fill="hold">
                            <p:stCondLst>
                              <p:cond delay="0"/>
                            </p:stCondLst>
                            <p:childTnLst>
                              <p:par>
                                <p:cTn id="234" presetID="5" presetClass="entr" presetSubtype="10" fill="hold" grpId="0" nodeType="clickEffect">
                                  <p:stCondLst>
                                    <p:cond delay="0"/>
                                  </p:stCondLst>
                                  <p:childTnLst>
                                    <p:set>
                                      <p:cBhvr>
                                        <p:cTn id="235" dur="1" fill="hold">
                                          <p:stCondLst>
                                            <p:cond delay="0"/>
                                          </p:stCondLst>
                                        </p:cTn>
                                        <p:tgtEl>
                                          <p:spTgt spid="41"/>
                                        </p:tgtEl>
                                        <p:attrNameLst>
                                          <p:attrName>style.visibility</p:attrName>
                                        </p:attrNameLst>
                                      </p:cBhvr>
                                      <p:to>
                                        <p:strVal val="visible"/>
                                      </p:to>
                                    </p:set>
                                    <p:animEffect transition="in" filter="checkerboard(across)">
                                      <p:cBhvr>
                                        <p:cTn id="236" dur="500"/>
                                        <p:tgtEl>
                                          <p:spTgt spid="41"/>
                                        </p:tgtEl>
                                      </p:cBhvr>
                                    </p:animEffect>
                                  </p:childTnLst>
                                </p:cTn>
                              </p:par>
                            </p:childTnLst>
                          </p:cTn>
                        </p:par>
                      </p:childTnLst>
                    </p:cTn>
                  </p:par>
                  <p:par>
                    <p:cTn id="237" fill="hold">
                      <p:stCondLst>
                        <p:cond delay="indefinite"/>
                      </p:stCondLst>
                      <p:childTnLst>
                        <p:par>
                          <p:cTn id="238" fill="hold">
                            <p:stCondLst>
                              <p:cond delay="0"/>
                            </p:stCondLst>
                            <p:childTnLst>
                              <p:par>
                                <p:cTn id="239" presetID="5" presetClass="entr" presetSubtype="10" fill="hold" grpId="0" nodeType="clickEffect">
                                  <p:stCondLst>
                                    <p:cond delay="0"/>
                                  </p:stCondLst>
                                  <p:childTnLst>
                                    <p:set>
                                      <p:cBhvr>
                                        <p:cTn id="240" dur="1" fill="hold">
                                          <p:stCondLst>
                                            <p:cond delay="0"/>
                                          </p:stCondLst>
                                        </p:cTn>
                                        <p:tgtEl>
                                          <p:spTgt spid="42"/>
                                        </p:tgtEl>
                                        <p:attrNameLst>
                                          <p:attrName>style.visibility</p:attrName>
                                        </p:attrNameLst>
                                      </p:cBhvr>
                                      <p:to>
                                        <p:strVal val="visible"/>
                                      </p:to>
                                    </p:set>
                                    <p:animEffect transition="in" filter="checkerboard(across)">
                                      <p:cBhvr>
                                        <p:cTn id="241" dur="500"/>
                                        <p:tgtEl>
                                          <p:spTgt spid="42"/>
                                        </p:tgtEl>
                                      </p:cBhvr>
                                    </p:animEffect>
                                  </p:childTnLst>
                                </p:cTn>
                              </p:par>
                            </p:childTnLst>
                          </p:cTn>
                        </p:par>
                      </p:childTnLst>
                    </p:cTn>
                  </p:par>
                  <p:par>
                    <p:cTn id="242" fill="hold">
                      <p:stCondLst>
                        <p:cond delay="indefinite"/>
                      </p:stCondLst>
                      <p:childTnLst>
                        <p:par>
                          <p:cTn id="243" fill="hold">
                            <p:stCondLst>
                              <p:cond delay="0"/>
                            </p:stCondLst>
                            <p:childTnLst>
                              <p:par>
                                <p:cTn id="244" presetID="5" presetClass="entr" presetSubtype="10" fill="hold" grpId="0" nodeType="clickEffect">
                                  <p:stCondLst>
                                    <p:cond delay="0"/>
                                  </p:stCondLst>
                                  <p:childTnLst>
                                    <p:set>
                                      <p:cBhvr>
                                        <p:cTn id="245" dur="1" fill="hold">
                                          <p:stCondLst>
                                            <p:cond delay="0"/>
                                          </p:stCondLst>
                                        </p:cTn>
                                        <p:tgtEl>
                                          <p:spTgt spid="89"/>
                                        </p:tgtEl>
                                        <p:attrNameLst>
                                          <p:attrName>style.visibility</p:attrName>
                                        </p:attrNameLst>
                                      </p:cBhvr>
                                      <p:to>
                                        <p:strVal val="visible"/>
                                      </p:to>
                                    </p:set>
                                    <p:animEffect transition="in" filter="checkerboard(across)">
                                      <p:cBhvr>
                                        <p:cTn id="246" dur="500"/>
                                        <p:tgtEl>
                                          <p:spTgt spid="89"/>
                                        </p:tgtEl>
                                      </p:cBhvr>
                                    </p:animEffect>
                                  </p:childTnLst>
                                </p:cTn>
                              </p:par>
                            </p:childTnLst>
                          </p:cTn>
                        </p:par>
                      </p:childTnLst>
                    </p:cTn>
                  </p:par>
                  <p:par>
                    <p:cTn id="247" fill="hold">
                      <p:stCondLst>
                        <p:cond delay="indefinite"/>
                      </p:stCondLst>
                      <p:childTnLst>
                        <p:par>
                          <p:cTn id="248" fill="hold">
                            <p:stCondLst>
                              <p:cond delay="0"/>
                            </p:stCondLst>
                            <p:childTnLst>
                              <p:par>
                                <p:cTn id="249" presetID="5" presetClass="entr" presetSubtype="10" fill="hold" grpId="0" nodeType="clickEffect">
                                  <p:stCondLst>
                                    <p:cond delay="0"/>
                                  </p:stCondLst>
                                  <p:childTnLst>
                                    <p:set>
                                      <p:cBhvr>
                                        <p:cTn id="250" dur="1" fill="hold">
                                          <p:stCondLst>
                                            <p:cond delay="0"/>
                                          </p:stCondLst>
                                        </p:cTn>
                                        <p:tgtEl>
                                          <p:spTgt spid="90"/>
                                        </p:tgtEl>
                                        <p:attrNameLst>
                                          <p:attrName>style.visibility</p:attrName>
                                        </p:attrNameLst>
                                      </p:cBhvr>
                                      <p:to>
                                        <p:strVal val="visible"/>
                                      </p:to>
                                    </p:set>
                                    <p:animEffect transition="in" filter="checkerboard(across)">
                                      <p:cBhvr>
                                        <p:cTn id="251" dur="500"/>
                                        <p:tgtEl>
                                          <p:spTgt spid="90"/>
                                        </p:tgtEl>
                                      </p:cBhvr>
                                    </p:animEffect>
                                  </p:childTnLst>
                                </p:cTn>
                              </p:par>
                            </p:childTnLst>
                          </p:cTn>
                        </p:par>
                      </p:childTnLst>
                    </p:cTn>
                  </p:par>
                  <p:par>
                    <p:cTn id="252" fill="hold">
                      <p:stCondLst>
                        <p:cond delay="indefinite"/>
                      </p:stCondLst>
                      <p:childTnLst>
                        <p:par>
                          <p:cTn id="253" fill="hold">
                            <p:stCondLst>
                              <p:cond delay="0"/>
                            </p:stCondLst>
                            <p:childTnLst>
                              <p:par>
                                <p:cTn id="254" presetID="5" presetClass="entr" presetSubtype="10" fill="hold" grpId="0" nodeType="clickEffect">
                                  <p:stCondLst>
                                    <p:cond delay="0"/>
                                  </p:stCondLst>
                                  <p:childTnLst>
                                    <p:set>
                                      <p:cBhvr>
                                        <p:cTn id="255" dur="1" fill="hold">
                                          <p:stCondLst>
                                            <p:cond delay="0"/>
                                          </p:stCondLst>
                                        </p:cTn>
                                        <p:tgtEl>
                                          <p:spTgt spid="91"/>
                                        </p:tgtEl>
                                        <p:attrNameLst>
                                          <p:attrName>style.visibility</p:attrName>
                                        </p:attrNameLst>
                                      </p:cBhvr>
                                      <p:to>
                                        <p:strVal val="visible"/>
                                      </p:to>
                                    </p:set>
                                    <p:animEffect transition="in" filter="checkerboard(across)">
                                      <p:cBhvr>
                                        <p:cTn id="25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4" grpId="0" bldLvl="0" animBg="1"/>
      <p:bldP spid="37" grpId="0" bldLvl="0" animBg="1"/>
      <p:bldP spid="7" grpId="0"/>
      <p:bldP spid="2" grpId="0" bldLvl="0" animBg="1"/>
      <p:bldP spid="3" grpId="0"/>
      <p:bldP spid="5" grpId="0"/>
      <p:bldP spid="6" grpId="0"/>
      <p:bldP spid="8" grpId="0"/>
      <p:bldP spid="9" grpId="0"/>
      <p:bldP spid="10" grpId="0"/>
      <p:bldP spid="11" grpId="0" bldLvl="0" animBg="1"/>
      <p:bldP spid="12" grpId="0"/>
      <p:bldP spid="13" grpId="0"/>
      <p:bldP spid="14" grpId="0" bldLvl="0" animBg="1"/>
      <p:bldP spid="15" grpId="0"/>
      <p:bldP spid="16" grpId="0"/>
      <p:bldP spid="17" grpId="0"/>
      <p:bldP spid="88" grpId="0" bldLvl="0" animBg="1"/>
      <p:bldP spid="27" grpId="0"/>
      <p:bldP spid="28" grpId="0"/>
      <p:bldP spid="29" grpId="0"/>
      <p:bldP spid="30" grpId="0" bldLvl="0" animBg="1"/>
      <p:bldP spid="31" grpId="0" bldLvl="0" animBg="1"/>
      <p:bldP spid="40" grpId="0"/>
      <p:bldP spid="41" grpId="0" bldLvl="0" animBg="1"/>
      <p:bldP spid="42" grpId="0"/>
      <p:bldP spid="89" grpId="0"/>
      <p:bldP spid="90" grpId="0" bldLvl="0" animBg="1"/>
      <p:bldP spid="9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bwMode="auto">
          <a:xfrm>
            <a:off x="0" y="6306185"/>
            <a:ext cx="12192000" cy="510540"/>
          </a:xfrm>
          <a:custGeom>
            <a:avLst/>
            <a:gdLst>
              <a:gd name="connsiteX0" fmla="*/ 7888389 w 12127677"/>
              <a:gd name="connsiteY0" fmla="*/ 237241 h 654456"/>
              <a:gd name="connsiteX1" fmla="*/ 7896369 w 12127677"/>
              <a:gd name="connsiteY1" fmla="*/ 237241 h 654456"/>
              <a:gd name="connsiteX2" fmla="*/ 7896369 w 12127677"/>
              <a:gd name="connsiteY2" fmla="*/ 245421 h 654456"/>
              <a:gd name="connsiteX3" fmla="*/ 7888389 w 12127677"/>
              <a:gd name="connsiteY3" fmla="*/ 245421 h 654456"/>
              <a:gd name="connsiteX4" fmla="*/ 7888389 w 12127677"/>
              <a:gd name="connsiteY4" fmla="*/ 237241 h 654456"/>
              <a:gd name="connsiteX5" fmla="*/ 4894781 w 12127677"/>
              <a:gd name="connsiteY5" fmla="*/ 237241 h 654456"/>
              <a:gd name="connsiteX6" fmla="*/ 4902771 w 12127677"/>
              <a:gd name="connsiteY6" fmla="*/ 237241 h 654456"/>
              <a:gd name="connsiteX7" fmla="*/ 4902771 w 12127677"/>
              <a:gd name="connsiteY7" fmla="*/ 245421 h 654456"/>
              <a:gd name="connsiteX8" fmla="*/ 4894781 w 12127677"/>
              <a:gd name="connsiteY8" fmla="*/ 245421 h 654456"/>
              <a:gd name="connsiteX9" fmla="*/ 4894781 w 12127677"/>
              <a:gd name="connsiteY9" fmla="*/ 237241 h 654456"/>
              <a:gd name="connsiteX10" fmla="*/ 1685359 w 12127677"/>
              <a:gd name="connsiteY10" fmla="*/ 237241 h 654456"/>
              <a:gd name="connsiteX11" fmla="*/ 1693347 w 12127677"/>
              <a:gd name="connsiteY11" fmla="*/ 237241 h 654456"/>
              <a:gd name="connsiteX12" fmla="*/ 1693347 w 12127677"/>
              <a:gd name="connsiteY12" fmla="*/ 245421 h 654456"/>
              <a:gd name="connsiteX13" fmla="*/ 1685359 w 12127677"/>
              <a:gd name="connsiteY13" fmla="*/ 245421 h 654456"/>
              <a:gd name="connsiteX14" fmla="*/ 1685359 w 12127677"/>
              <a:gd name="connsiteY14" fmla="*/ 237241 h 654456"/>
              <a:gd name="connsiteX15" fmla="*/ 10404308 w 12127677"/>
              <a:gd name="connsiteY15" fmla="*/ 204518 h 654456"/>
              <a:gd name="connsiteX16" fmla="*/ 10412287 w 12127677"/>
              <a:gd name="connsiteY16" fmla="*/ 212698 h 654456"/>
              <a:gd name="connsiteX17" fmla="*/ 10420265 w 12127677"/>
              <a:gd name="connsiteY17" fmla="*/ 220879 h 654456"/>
              <a:gd name="connsiteX18" fmla="*/ 10404308 w 12127677"/>
              <a:gd name="connsiteY18" fmla="*/ 220879 h 654456"/>
              <a:gd name="connsiteX19" fmla="*/ 10404308 w 12127677"/>
              <a:gd name="connsiteY19" fmla="*/ 218323 h 654456"/>
              <a:gd name="connsiteX20" fmla="*/ 10404308 w 12127677"/>
              <a:gd name="connsiteY20" fmla="*/ 204518 h 654456"/>
              <a:gd name="connsiteX21" fmla="*/ 4934724 w 12127677"/>
              <a:gd name="connsiteY21" fmla="*/ 204518 h 654456"/>
              <a:gd name="connsiteX22" fmla="*/ 4934724 w 12127677"/>
              <a:gd name="connsiteY22" fmla="*/ 218323 h 654456"/>
              <a:gd name="connsiteX23" fmla="*/ 4934724 w 12127677"/>
              <a:gd name="connsiteY23" fmla="*/ 220879 h 654456"/>
              <a:gd name="connsiteX24" fmla="*/ 4926736 w 12127677"/>
              <a:gd name="connsiteY24" fmla="*/ 220879 h 654456"/>
              <a:gd name="connsiteX25" fmla="*/ 4926736 w 12127677"/>
              <a:gd name="connsiteY25" fmla="*/ 212698 h 654456"/>
              <a:gd name="connsiteX26" fmla="*/ 4934724 w 12127677"/>
              <a:gd name="connsiteY26" fmla="*/ 204518 h 654456"/>
              <a:gd name="connsiteX27" fmla="*/ 1725297 w 12127677"/>
              <a:gd name="connsiteY27" fmla="*/ 204518 h 654456"/>
              <a:gd name="connsiteX28" fmla="*/ 1725297 w 12127677"/>
              <a:gd name="connsiteY28" fmla="*/ 218323 h 654456"/>
              <a:gd name="connsiteX29" fmla="*/ 1725297 w 12127677"/>
              <a:gd name="connsiteY29" fmla="*/ 220879 h 654456"/>
              <a:gd name="connsiteX30" fmla="*/ 1717309 w 12127677"/>
              <a:gd name="connsiteY30" fmla="*/ 220879 h 654456"/>
              <a:gd name="connsiteX31" fmla="*/ 1717309 w 12127677"/>
              <a:gd name="connsiteY31" fmla="*/ 212698 h 654456"/>
              <a:gd name="connsiteX32" fmla="*/ 1725297 w 12127677"/>
              <a:gd name="connsiteY32" fmla="*/ 204518 h 654456"/>
              <a:gd name="connsiteX33" fmla="*/ 8494863 w 12127677"/>
              <a:gd name="connsiteY33" fmla="*/ 139072 h 654456"/>
              <a:gd name="connsiteX34" fmla="*/ 8494863 w 12127677"/>
              <a:gd name="connsiteY34" fmla="*/ 146230 h 654456"/>
              <a:gd name="connsiteX35" fmla="*/ 8494863 w 12127677"/>
              <a:gd name="connsiteY35" fmla="*/ 155434 h 654456"/>
              <a:gd name="connsiteX36" fmla="*/ 8470923 w 12127677"/>
              <a:gd name="connsiteY36" fmla="*/ 171795 h 654456"/>
              <a:gd name="connsiteX37" fmla="*/ 8470923 w 12127677"/>
              <a:gd name="connsiteY37" fmla="*/ 155434 h 654456"/>
              <a:gd name="connsiteX38" fmla="*/ 8494863 w 12127677"/>
              <a:gd name="connsiteY38" fmla="*/ 139072 h 654456"/>
              <a:gd name="connsiteX39" fmla="*/ 1246047 w 12127677"/>
              <a:gd name="connsiteY39" fmla="*/ 0 h 654456"/>
              <a:gd name="connsiteX40" fmla="*/ 1357872 w 12127677"/>
              <a:gd name="connsiteY40" fmla="*/ 0 h 654456"/>
              <a:gd name="connsiteX41" fmla="*/ 1357872 w 12127677"/>
              <a:gd name="connsiteY41" fmla="*/ 32723 h 654456"/>
              <a:gd name="connsiteX42" fmla="*/ 1397810 w 12127677"/>
              <a:gd name="connsiteY42" fmla="*/ 32723 h 654456"/>
              <a:gd name="connsiteX43" fmla="*/ 1397810 w 12127677"/>
              <a:gd name="connsiteY43" fmla="*/ 253602 h 654456"/>
              <a:gd name="connsiteX44" fmla="*/ 1413785 w 12127677"/>
              <a:gd name="connsiteY44" fmla="*/ 253602 h 654456"/>
              <a:gd name="connsiteX45" fmla="*/ 1413785 w 12127677"/>
              <a:gd name="connsiteY45" fmla="*/ 294505 h 654456"/>
              <a:gd name="connsiteX46" fmla="*/ 1429760 w 12127677"/>
              <a:gd name="connsiteY46" fmla="*/ 294505 h 654456"/>
              <a:gd name="connsiteX47" fmla="*/ 1429760 w 12127677"/>
              <a:gd name="connsiteY47" fmla="*/ 433577 h 654456"/>
              <a:gd name="connsiteX48" fmla="*/ 1445735 w 12127677"/>
              <a:gd name="connsiteY48" fmla="*/ 449939 h 654456"/>
              <a:gd name="connsiteX49" fmla="*/ 1445735 w 12127677"/>
              <a:gd name="connsiteY49" fmla="*/ 409035 h 654456"/>
              <a:gd name="connsiteX50" fmla="*/ 1461710 w 12127677"/>
              <a:gd name="connsiteY50" fmla="*/ 409035 h 654456"/>
              <a:gd name="connsiteX51" fmla="*/ 1461710 w 12127677"/>
              <a:gd name="connsiteY51" fmla="*/ 400855 h 654456"/>
              <a:gd name="connsiteX52" fmla="*/ 1445735 w 12127677"/>
              <a:gd name="connsiteY52" fmla="*/ 400855 h 654456"/>
              <a:gd name="connsiteX53" fmla="*/ 1445735 w 12127677"/>
              <a:gd name="connsiteY53" fmla="*/ 392674 h 654456"/>
              <a:gd name="connsiteX54" fmla="*/ 1477684 w 12127677"/>
              <a:gd name="connsiteY54" fmla="*/ 392674 h 654456"/>
              <a:gd name="connsiteX55" fmla="*/ 1477684 w 12127677"/>
              <a:gd name="connsiteY55" fmla="*/ 376312 h 654456"/>
              <a:gd name="connsiteX56" fmla="*/ 1549572 w 12127677"/>
              <a:gd name="connsiteY56" fmla="*/ 376312 h 654456"/>
              <a:gd name="connsiteX57" fmla="*/ 1549572 w 12127677"/>
              <a:gd name="connsiteY57" fmla="*/ 384493 h 654456"/>
              <a:gd name="connsiteX58" fmla="*/ 1557560 w 12127677"/>
              <a:gd name="connsiteY58" fmla="*/ 384493 h 654456"/>
              <a:gd name="connsiteX59" fmla="*/ 1637434 w 12127677"/>
              <a:gd name="connsiteY59" fmla="*/ 392674 h 654456"/>
              <a:gd name="connsiteX60" fmla="*/ 1661397 w 12127677"/>
              <a:gd name="connsiteY60" fmla="*/ 409035 h 654456"/>
              <a:gd name="connsiteX61" fmla="*/ 1661397 w 12127677"/>
              <a:gd name="connsiteY61" fmla="*/ 253602 h 654456"/>
              <a:gd name="connsiteX62" fmla="*/ 1693347 w 12127677"/>
              <a:gd name="connsiteY62" fmla="*/ 253602 h 654456"/>
              <a:gd name="connsiteX63" fmla="*/ 1693347 w 12127677"/>
              <a:gd name="connsiteY63" fmla="*/ 245421 h 654456"/>
              <a:gd name="connsiteX64" fmla="*/ 1709322 w 12127677"/>
              <a:gd name="connsiteY64" fmla="*/ 245421 h 654456"/>
              <a:gd name="connsiteX65" fmla="*/ 1709322 w 12127677"/>
              <a:gd name="connsiteY65" fmla="*/ 237241 h 654456"/>
              <a:gd name="connsiteX66" fmla="*/ 1717309 w 12127677"/>
              <a:gd name="connsiteY66" fmla="*/ 237241 h 654456"/>
              <a:gd name="connsiteX67" fmla="*/ 1717309 w 12127677"/>
              <a:gd name="connsiteY67" fmla="*/ 245421 h 654456"/>
              <a:gd name="connsiteX68" fmla="*/ 1725297 w 12127677"/>
              <a:gd name="connsiteY68" fmla="*/ 245421 h 654456"/>
              <a:gd name="connsiteX69" fmla="*/ 1725297 w 12127677"/>
              <a:gd name="connsiteY69" fmla="*/ 242354 h 654456"/>
              <a:gd name="connsiteX70" fmla="*/ 1725297 w 12127677"/>
              <a:gd name="connsiteY70" fmla="*/ 237241 h 654456"/>
              <a:gd name="connsiteX71" fmla="*/ 1741272 w 12127677"/>
              <a:gd name="connsiteY71" fmla="*/ 237241 h 654456"/>
              <a:gd name="connsiteX72" fmla="*/ 1741272 w 12127677"/>
              <a:gd name="connsiteY72" fmla="*/ 253602 h 654456"/>
              <a:gd name="connsiteX73" fmla="*/ 1821146 w 12127677"/>
              <a:gd name="connsiteY73" fmla="*/ 253602 h 654456"/>
              <a:gd name="connsiteX74" fmla="*/ 1821146 w 12127677"/>
              <a:gd name="connsiteY74" fmla="*/ 449939 h 654456"/>
              <a:gd name="connsiteX75" fmla="*/ 1909009 w 12127677"/>
              <a:gd name="connsiteY75" fmla="*/ 449939 h 654456"/>
              <a:gd name="connsiteX76" fmla="*/ 1909009 w 12127677"/>
              <a:gd name="connsiteY76" fmla="*/ 458119 h 654456"/>
              <a:gd name="connsiteX77" fmla="*/ 1948946 w 12127677"/>
              <a:gd name="connsiteY77" fmla="*/ 163614 h 654456"/>
              <a:gd name="connsiteX78" fmla="*/ 1956934 w 12127677"/>
              <a:gd name="connsiteY78" fmla="*/ 163614 h 654456"/>
              <a:gd name="connsiteX79" fmla="*/ 1972909 w 12127677"/>
              <a:gd name="connsiteY79" fmla="*/ 16362 h 654456"/>
              <a:gd name="connsiteX80" fmla="*/ 1980896 w 12127677"/>
              <a:gd name="connsiteY80" fmla="*/ 16362 h 654456"/>
              <a:gd name="connsiteX81" fmla="*/ 1996871 w 12127677"/>
              <a:gd name="connsiteY81" fmla="*/ 163614 h 654456"/>
              <a:gd name="connsiteX82" fmla="*/ 2004859 w 12127677"/>
              <a:gd name="connsiteY82" fmla="*/ 163614 h 654456"/>
              <a:gd name="connsiteX83" fmla="*/ 2012846 w 12127677"/>
              <a:gd name="connsiteY83" fmla="*/ 327228 h 654456"/>
              <a:gd name="connsiteX84" fmla="*/ 2020834 w 12127677"/>
              <a:gd name="connsiteY84" fmla="*/ 327228 h 654456"/>
              <a:gd name="connsiteX85" fmla="*/ 2028821 w 12127677"/>
              <a:gd name="connsiteY85" fmla="*/ 335409 h 654456"/>
              <a:gd name="connsiteX86" fmla="*/ 2068759 w 12127677"/>
              <a:gd name="connsiteY86" fmla="*/ 335409 h 654456"/>
              <a:gd name="connsiteX87" fmla="*/ 2068759 w 12127677"/>
              <a:gd name="connsiteY87" fmla="*/ 392674 h 654456"/>
              <a:gd name="connsiteX88" fmla="*/ 2076746 w 12127677"/>
              <a:gd name="connsiteY88" fmla="*/ 392674 h 654456"/>
              <a:gd name="connsiteX89" fmla="*/ 2076746 w 12127677"/>
              <a:gd name="connsiteY89" fmla="*/ 400855 h 654456"/>
              <a:gd name="connsiteX90" fmla="*/ 2084734 w 12127677"/>
              <a:gd name="connsiteY90" fmla="*/ 400855 h 654456"/>
              <a:gd name="connsiteX91" fmla="*/ 2084734 w 12127677"/>
              <a:gd name="connsiteY91" fmla="*/ 392674 h 654456"/>
              <a:gd name="connsiteX92" fmla="*/ 2116684 w 12127677"/>
              <a:gd name="connsiteY92" fmla="*/ 392674 h 654456"/>
              <a:gd name="connsiteX93" fmla="*/ 2116684 w 12127677"/>
              <a:gd name="connsiteY93" fmla="*/ 400855 h 654456"/>
              <a:gd name="connsiteX94" fmla="*/ 2188571 w 12127677"/>
              <a:gd name="connsiteY94" fmla="*/ 400855 h 654456"/>
              <a:gd name="connsiteX95" fmla="*/ 2188571 w 12127677"/>
              <a:gd name="connsiteY95" fmla="*/ 319048 h 654456"/>
              <a:gd name="connsiteX96" fmla="*/ 2204546 w 12127677"/>
              <a:gd name="connsiteY96" fmla="*/ 286325 h 654456"/>
              <a:gd name="connsiteX97" fmla="*/ 2212533 w 12127677"/>
              <a:gd name="connsiteY97" fmla="*/ 286325 h 654456"/>
              <a:gd name="connsiteX98" fmla="*/ 2212533 w 12127677"/>
              <a:gd name="connsiteY98" fmla="*/ 278144 h 654456"/>
              <a:gd name="connsiteX99" fmla="*/ 2228508 w 12127677"/>
              <a:gd name="connsiteY99" fmla="*/ 278144 h 654456"/>
              <a:gd name="connsiteX100" fmla="*/ 2228508 w 12127677"/>
              <a:gd name="connsiteY100" fmla="*/ 286325 h 654456"/>
              <a:gd name="connsiteX101" fmla="*/ 2236496 w 12127677"/>
              <a:gd name="connsiteY101" fmla="*/ 286325 h 654456"/>
              <a:gd name="connsiteX102" fmla="*/ 2236496 w 12127677"/>
              <a:gd name="connsiteY102" fmla="*/ 278144 h 654456"/>
              <a:gd name="connsiteX103" fmla="*/ 2244483 w 12127677"/>
              <a:gd name="connsiteY103" fmla="*/ 278144 h 654456"/>
              <a:gd name="connsiteX104" fmla="*/ 2244483 w 12127677"/>
              <a:gd name="connsiteY104" fmla="*/ 237241 h 654456"/>
              <a:gd name="connsiteX105" fmla="*/ 2252471 w 12127677"/>
              <a:gd name="connsiteY105" fmla="*/ 220879 h 654456"/>
              <a:gd name="connsiteX106" fmla="*/ 2276433 w 12127677"/>
              <a:gd name="connsiteY106" fmla="*/ 204518 h 654456"/>
              <a:gd name="connsiteX107" fmla="*/ 2276433 w 12127677"/>
              <a:gd name="connsiteY107" fmla="*/ 196337 h 654456"/>
              <a:gd name="connsiteX108" fmla="*/ 2284421 w 12127677"/>
              <a:gd name="connsiteY108" fmla="*/ 196337 h 654456"/>
              <a:gd name="connsiteX109" fmla="*/ 2284421 w 12127677"/>
              <a:gd name="connsiteY109" fmla="*/ 155434 h 654456"/>
              <a:gd name="connsiteX110" fmla="*/ 2268446 w 12127677"/>
              <a:gd name="connsiteY110" fmla="*/ 171795 h 654456"/>
              <a:gd name="connsiteX111" fmla="*/ 2268446 w 12127677"/>
              <a:gd name="connsiteY111" fmla="*/ 155434 h 654456"/>
              <a:gd name="connsiteX112" fmla="*/ 2292408 w 12127677"/>
              <a:gd name="connsiteY112" fmla="*/ 139072 h 654456"/>
              <a:gd name="connsiteX113" fmla="*/ 2292408 w 12127677"/>
              <a:gd name="connsiteY113" fmla="*/ 196337 h 654456"/>
              <a:gd name="connsiteX114" fmla="*/ 2300396 w 12127677"/>
              <a:gd name="connsiteY114" fmla="*/ 196337 h 654456"/>
              <a:gd name="connsiteX115" fmla="*/ 2300396 w 12127677"/>
              <a:gd name="connsiteY115" fmla="*/ 204518 h 654456"/>
              <a:gd name="connsiteX116" fmla="*/ 2316371 w 12127677"/>
              <a:gd name="connsiteY116" fmla="*/ 220879 h 654456"/>
              <a:gd name="connsiteX117" fmla="*/ 2324358 w 12127677"/>
              <a:gd name="connsiteY117" fmla="*/ 220879 h 654456"/>
              <a:gd name="connsiteX118" fmla="*/ 2324358 w 12127677"/>
              <a:gd name="connsiteY118" fmla="*/ 229060 h 654456"/>
              <a:gd name="connsiteX119" fmla="*/ 2332346 w 12127677"/>
              <a:gd name="connsiteY119" fmla="*/ 229060 h 654456"/>
              <a:gd name="connsiteX120" fmla="*/ 2332346 w 12127677"/>
              <a:gd name="connsiteY120" fmla="*/ 286325 h 654456"/>
              <a:gd name="connsiteX121" fmla="*/ 2340333 w 12127677"/>
              <a:gd name="connsiteY121" fmla="*/ 286325 h 654456"/>
              <a:gd name="connsiteX122" fmla="*/ 2348321 w 12127677"/>
              <a:gd name="connsiteY122" fmla="*/ 310867 h 654456"/>
              <a:gd name="connsiteX123" fmla="*/ 2348321 w 12127677"/>
              <a:gd name="connsiteY123" fmla="*/ 359951 h 654456"/>
              <a:gd name="connsiteX124" fmla="*/ 2364295 w 12127677"/>
              <a:gd name="connsiteY124" fmla="*/ 359951 h 654456"/>
              <a:gd name="connsiteX125" fmla="*/ 2364295 w 12127677"/>
              <a:gd name="connsiteY125" fmla="*/ 343590 h 654456"/>
              <a:gd name="connsiteX126" fmla="*/ 2372283 w 12127677"/>
              <a:gd name="connsiteY126" fmla="*/ 343590 h 654456"/>
              <a:gd name="connsiteX127" fmla="*/ 2388258 w 12127677"/>
              <a:gd name="connsiteY127" fmla="*/ 335409 h 654456"/>
              <a:gd name="connsiteX128" fmla="*/ 2412220 w 12127677"/>
              <a:gd name="connsiteY128" fmla="*/ 335409 h 654456"/>
              <a:gd name="connsiteX129" fmla="*/ 2428195 w 12127677"/>
              <a:gd name="connsiteY129" fmla="*/ 335409 h 654456"/>
              <a:gd name="connsiteX130" fmla="*/ 2452158 w 12127677"/>
              <a:gd name="connsiteY130" fmla="*/ 343590 h 654456"/>
              <a:gd name="connsiteX131" fmla="*/ 2460146 w 12127677"/>
              <a:gd name="connsiteY131" fmla="*/ 343590 h 654456"/>
              <a:gd name="connsiteX132" fmla="*/ 2460146 w 12127677"/>
              <a:gd name="connsiteY132" fmla="*/ 220879 h 654456"/>
              <a:gd name="connsiteX133" fmla="*/ 2484108 w 12127677"/>
              <a:gd name="connsiteY133" fmla="*/ 220879 h 654456"/>
              <a:gd name="connsiteX134" fmla="*/ 2492095 w 12127677"/>
              <a:gd name="connsiteY134" fmla="*/ 204518 h 654456"/>
              <a:gd name="connsiteX135" fmla="*/ 2500083 w 12127677"/>
              <a:gd name="connsiteY135" fmla="*/ 155434 h 654456"/>
              <a:gd name="connsiteX136" fmla="*/ 2500083 w 12127677"/>
              <a:gd name="connsiteY136" fmla="*/ 196337 h 654456"/>
              <a:gd name="connsiteX137" fmla="*/ 2516058 w 12127677"/>
              <a:gd name="connsiteY137" fmla="*/ 220879 h 654456"/>
              <a:gd name="connsiteX138" fmla="*/ 2516058 w 12127677"/>
              <a:gd name="connsiteY138" fmla="*/ 204518 h 654456"/>
              <a:gd name="connsiteX139" fmla="*/ 2595933 w 12127677"/>
              <a:gd name="connsiteY139" fmla="*/ 204518 h 654456"/>
              <a:gd name="connsiteX140" fmla="*/ 2595933 w 12127677"/>
              <a:gd name="connsiteY140" fmla="*/ 294505 h 654456"/>
              <a:gd name="connsiteX141" fmla="*/ 2667820 w 12127677"/>
              <a:gd name="connsiteY141" fmla="*/ 294505 h 654456"/>
              <a:gd name="connsiteX142" fmla="*/ 2667820 w 12127677"/>
              <a:gd name="connsiteY142" fmla="*/ 310867 h 654456"/>
              <a:gd name="connsiteX143" fmla="*/ 2699770 w 12127677"/>
              <a:gd name="connsiteY143" fmla="*/ 294505 h 654456"/>
              <a:gd name="connsiteX144" fmla="*/ 2715745 w 12127677"/>
              <a:gd name="connsiteY144" fmla="*/ 310867 h 654456"/>
              <a:gd name="connsiteX145" fmla="*/ 2715745 w 12127677"/>
              <a:gd name="connsiteY145" fmla="*/ 376312 h 654456"/>
              <a:gd name="connsiteX146" fmla="*/ 2763670 w 12127677"/>
              <a:gd name="connsiteY146" fmla="*/ 327228 h 654456"/>
              <a:gd name="connsiteX147" fmla="*/ 2763670 w 12127677"/>
              <a:gd name="connsiteY147" fmla="*/ 286325 h 654456"/>
              <a:gd name="connsiteX148" fmla="*/ 2811595 w 12127677"/>
              <a:gd name="connsiteY148" fmla="*/ 286325 h 654456"/>
              <a:gd name="connsiteX149" fmla="*/ 2811595 w 12127677"/>
              <a:gd name="connsiteY149" fmla="*/ 245421 h 654456"/>
              <a:gd name="connsiteX150" fmla="*/ 2827570 w 12127677"/>
              <a:gd name="connsiteY150" fmla="*/ 245421 h 654456"/>
              <a:gd name="connsiteX151" fmla="*/ 2827570 w 12127677"/>
              <a:gd name="connsiteY151" fmla="*/ 229060 h 654456"/>
              <a:gd name="connsiteX152" fmla="*/ 2939395 w 12127677"/>
              <a:gd name="connsiteY152" fmla="*/ 229060 h 654456"/>
              <a:gd name="connsiteX153" fmla="*/ 2939395 w 12127677"/>
              <a:gd name="connsiteY153" fmla="*/ 253602 h 654456"/>
              <a:gd name="connsiteX154" fmla="*/ 2955370 w 12127677"/>
              <a:gd name="connsiteY154" fmla="*/ 253602 h 654456"/>
              <a:gd name="connsiteX155" fmla="*/ 2955370 w 12127677"/>
              <a:gd name="connsiteY155" fmla="*/ 261783 h 654456"/>
              <a:gd name="connsiteX156" fmla="*/ 2962359 w 12127677"/>
              <a:gd name="connsiteY156" fmla="*/ 261783 h 654456"/>
              <a:gd name="connsiteX157" fmla="*/ 2985535 w 12127677"/>
              <a:gd name="connsiteY157" fmla="*/ 261783 h 654456"/>
              <a:gd name="connsiteX158" fmla="*/ 2985535 w 12127677"/>
              <a:gd name="connsiteY158" fmla="*/ 256286 h 654456"/>
              <a:gd name="connsiteX159" fmla="*/ 2985535 w 12127677"/>
              <a:gd name="connsiteY159" fmla="*/ 245421 h 654456"/>
              <a:gd name="connsiteX160" fmla="*/ 3113350 w 12127677"/>
              <a:gd name="connsiteY160" fmla="*/ 245421 h 654456"/>
              <a:gd name="connsiteX161" fmla="*/ 3113350 w 12127677"/>
              <a:gd name="connsiteY161" fmla="*/ 384493 h 654456"/>
              <a:gd name="connsiteX162" fmla="*/ 3129327 w 12127677"/>
              <a:gd name="connsiteY162" fmla="*/ 384493 h 654456"/>
              <a:gd name="connsiteX163" fmla="*/ 3129327 w 12127677"/>
              <a:gd name="connsiteY163" fmla="*/ 392674 h 654456"/>
              <a:gd name="connsiteX164" fmla="*/ 3145304 w 12127677"/>
              <a:gd name="connsiteY164" fmla="*/ 392674 h 654456"/>
              <a:gd name="connsiteX165" fmla="*/ 3145304 w 12127677"/>
              <a:gd name="connsiteY165" fmla="*/ 376312 h 654456"/>
              <a:gd name="connsiteX166" fmla="*/ 3161281 w 12127677"/>
              <a:gd name="connsiteY166" fmla="*/ 376312 h 654456"/>
              <a:gd name="connsiteX167" fmla="*/ 3161281 w 12127677"/>
              <a:gd name="connsiteY167" fmla="*/ 368132 h 654456"/>
              <a:gd name="connsiteX168" fmla="*/ 3185246 w 12127677"/>
              <a:gd name="connsiteY168" fmla="*/ 368132 h 654456"/>
              <a:gd name="connsiteX169" fmla="*/ 3185246 w 12127677"/>
              <a:gd name="connsiteY169" fmla="*/ 245421 h 654456"/>
              <a:gd name="connsiteX170" fmla="*/ 3193235 w 12127677"/>
              <a:gd name="connsiteY170" fmla="*/ 245421 h 654456"/>
              <a:gd name="connsiteX171" fmla="*/ 3193235 w 12127677"/>
              <a:gd name="connsiteY171" fmla="*/ 229060 h 654456"/>
              <a:gd name="connsiteX172" fmla="*/ 3209212 w 12127677"/>
              <a:gd name="connsiteY172" fmla="*/ 220879 h 654456"/>
              <a:gd name="connsiteX173" fmla="*/ 3209212 w 12127677"/>
              <a:gd name="connsiteY173" fmla="*/ 130891 h 654456"/>
              <a:gd name="connsiteX174" fmla="*/ 3217200 w 12127677"/>
              <a:gd name="connsiteY174" fmla="*/ 130891 h 654456"/>
              <a:gd name="connsiteX175" fmla="*/ 3217200 w 12127677"/>
              <a:gd name="connsiteY175" fmla="*/ 106349 h 654456"/>
              <a:gd name="connsiteX176" fmla="*/ 3225189 w 12127677"/>
              <a:gd name="connsiteY176" fmla="*/ 106349 h 654456"/>
              <a:gd name="connsiteX177" fmla="*/ 3233178 w 12127677"/>
              <a:gd name="connsiteY177" fmla="*/ 98169 h 654456"/>
              <a:gd name="connsiteX178" fmla="*/ 3265131 w 12127677"/>
              <a:gd name="connsiteY178" fmla="*/ 98169 h 654456"/>
              <a:gd name="connsiteX179" fmla="*/ 3265131 w 12127677"/>
              <a:gd name="connsiteY179" fmla="*/ 106349 h 654456"/>
              <a:gd name="connsiteX180" fmla="*/ 3273120 w 12127677"/>
              <a:gd name="connsiteY180" fmla="*/ 106349 h 654456"/>
              <a:gd name="connsiteX181" fmla="*/ 3273120 w 12127677"/>
              <a:gd name="connsiteY181" fmla="*/ 122711 h 654456"/>
              <a:gd name="connsiteX182" fmla="*/ 3337028 w 12127677"/>
              <a:gd name="connsiteY182" fmla="*/ 122711 h 654456"/>
              <a:gd name="connsiteX183" fmla="*/ 3337028 w 12127677"/>
              <a:gd name="connsiteY183" fmla="*/ 106349 h 654456"/>
              <a:gd name="connsiteX184" fmla="*/ 3345016 w 12127677"/>
              <a:gd name="connsiteY184" fmla="*/ 106349 h 654456"/>
              <a:gd name="connsiteX185" fmla="*/ 3345016 w 12127677"/>
              <a:gd name="connsiteY185" fmla="*/ 98169 h 654456"/>
              <a:gd name="connsiteX186" fmla="*/ 3376970 w 12127677"/>
              <a:gd name="connsiteY186" fmla="*/ 98169 h 654456"/>
              <a:gd name="connsiteX187" fmla="*/ 3376970 w 12127677"/>
              <a:gd name="connsiteY187" fmla="*/ 106349 h 654456"/>
              <a:gd name="connsiteX188" fmla="*/ 3400935 w 12127677"/>
              <a:gd name="connsiteY188" fmla="*/ 106349 h 654456"/>
              <a:gd name="connsiteX189" fmla="*/ 3400935 w 12127677"/>
              <a:gd name="connsiteY189" fmla="*/ 122711 h 654456"/>
              <a:gd name="connsiteX190" fmla="*/ 3408924 w 12127677"/>
              <a:gd name="connsiteY190" fmla="*/ 122711 h 654456"/>
              <a:gd name="connsiteX191" fmla="*/ 3408924 w 12127677"/>
              <a:gd name="connsiteY191" fmla="*/ 130891 h 654456"/>
              <a:gd name="connsiteX192" fmla="*/ 3400935 w 12127677"/>
              <a:gd name="connsiteY192" fmla="*/ 147253 h 654456"/>
              <a:gd name="connsiteX193" fmla="*/ 3408924 w 12127677"/>
              <a:gd name="connsiteY193" fmla="*/ 155434 h 654456"/>
              <a:gd name="connsiteX194" fmla="*/ 3408924 w 12127677"/>
              <a:gd name="connsiteY194" fmla="*/ 212698 h 654456"/>
              <a:gd name="connsiteX195" fmla="*/ 3432890 w 12127677"/>
              <a:gd name="connsiteY195" fmla="*/ 212698 h 654456"/>
              <a:gd name="connsiteX196" fmla="*/ 3432890 w 12127677"/>
              <a:gd name="connsiteY196" fmla="*/ 269963 h 654456"/>
              <a:gd name="connsiteX197" fmla="*/ 3440878 w 12127677"/>
              <a:gd name="connsiteY197" fmla="*/ 269963 h 654456"/>
              <a:gd name="connsiteX198" fmla="*/ 3440878 w 12127677"/>
              <a:gd name="connsiteY198" fmla="*/ 261783 h 654456"/>
              <a:gd name="connsiteX199" fmla="*/ 3488809 w 12127677"/>
              <a:gd name="connsiteY199" fmla="*/ 261783 h 654456"/>
              <a:gd name="connsiteX200" fmla="*/ 3488809 w 12127677"/>
              <a:gd name="connsiteY200" fmla="*/ 196337 h 654456"/>
              <a:gd name="connsiteX201" fmla="*/ 3584671 w 12127677"/>
              <a:gd name="connsiteY201" fmla="*/ 196337 h 654456"/>
              <a:gd name="connsiteX202" fmla="*/ 3600648 w 12127677"/>
              <a:gd name="connsiteY202" fmla="*/ 179976 h 654456"/>
              <a:gd name="connsiteX203" fmla="*/ 3608636 w 12127677"/>
              <a:gd name="connsiteY203" fmla="*/ 196337 h 654456"/>
              <a:gd name="connsiteX204" fmla="*/ 3624613 w 12127677"/>
              <a:gd name="connsiteY204" fmla="*/ 196337 h 654456"/>
              <a:gd name="connsiteX205" fmla="*/ 3624613 w 12127677"/>
              <a:gd name="connsiteY205" fmla="*/ 204518 h 654456"/>
              <a:gd name="connsiteX206" fmla="*/ 3752428 w 12127677"/>
              <a:gd name="connsiteY206" fmla="*/ 204518 h 654456"/>
              <a:gd name="connsiteX207" fmla="*/ 3752428 w 12127677"/>
              <a:gd name="connsiteY207" fmla="*/ 212698 h 654456"/>
              <a:gd name="connsiteX208" fmla="*/ 3752428 w 12127677"/>
              <a:gd name="connsiteY208" fmla="*/ 261783 h 654456"/>
              <a:gd name="connsiteX209" fmla="*/ 3792371 w 12127677"/>
              <a:gd name="connsiteY209" fmla="*/ 261783 h 654456"/>
              <a:gd name="connsiteX210" fmla="*/ 3792371 w 12127677"/>
              <a:gd name="connsiteY210" fmla="*/ 253602 h 654456"/>
              <a:gd name="connsiteX211" fmla="*/ 3824325 w 12127677"/>
              <a:gd name="connsiteY211" fmla="*/ 253602 h 654456"/>
              <a:gd name="connsiteX212" fmla="*/ 3824325 w 12127677"/>
              <a:gd name="connsiteY212" fmla="*/ 237241 h 654456"/>
              <a:gd name="connsiteX213" fmla="*/ 3832313 w 12127677"/>
              <a:gd name="connsiteY213" fmla="*/ 237241 h 654456"/>
              <a:gd name="connsiteX214" fmla="*/ 3832313 w 12127677"/>
              <a:gd name="connsiteY214" fmla="*/ 253602 h 654456"/>
              <a:gd name="connsiteX215" fmla="*/ 3872256 w 12127677"/>
              <a:gd name="connsiteY215" fmla="*/ 253602 h 654456"/>
              <a:gd name="connsiteX216" fmla="*/ 3872256 w 12127677"/>
              <a:gd name="connsiteY216" fmla="*/ 245421 h 654456"/>
              <a:gd name="connsiteX217" fmla="*/ 3880245 w 12127677"/>
              <a:gd name="connsiteY217" fmla="*/ 245421 h 654456"/>
              <a:gd name="connsiteX218" fmla="*/ 3880245 w 12127677"/>
              <a:gd name="connsiteY218" fmla="*/ 229060 h 654456"/>
              <a:gd name="connsiteX219" fmla="*/ 4000072 w 12127677"/>
              <a:gd name="connsiteY219" fmla="*/ 229060 h 654456"/>
              <a:gd name="connsiteX220" fmla="*/ 4008060 w 12127677"/>
              <a:gd name="connsiteY220" fmla="*/ 220879 h 654456"/>
              <a:gd name="connsiteX221" fmla="*/ 4024037 w 12127677"/>
              <a:gd name="connsiteY221" fmla="*/ 220879 h 654456"/>
              <a:gd name="connsiteX222" fmla="*/ 4024037 w 12127677"/>
              <a:gd name="connsiteY222" fmla="*/ 253602 h 654456"/>
              <a:gd name="connsiteX223" fmla="*/ 4032026 w 12127677"/>
              <a:gd name="connsiteY223" fmla="*/ 253602 h 654456"/>
              <a:gd name="connsiteX224" fmla="*/ 4032026 w 12127677"/>
              <a:gd name="connsiteY224" fmla="*/ 237241 h 654456"/>
              <a:gd name="connsiteX225" fmla="*/ 4087945 w 12127677"/>
              <a:gd name="connsiteY225" fmla="*/ 237241 h 654456"/>
              <a:gd name="connsiteX226" fmla="*/ 4087945 w 12127677"/>
              <a:gd name="connsiteY226" fmla="*/ 229060 h 654456"/>
              <a:gd name="connsiteX227" fmla="*/ 4135876 w 12127677"/>
              <a:gd name="connsiteY227" fmla="*/ 229060 h 654456"/>
              <a:gd name="connsiteX228" fmla="*/ 4135876 w 12127677"/>
              <a:gd name="connsiteY228" fmla="*/ 212698 h 654456"/>
              <a:gd name="connsiteX229" fmla="*/ 4159841 w 12127677"/>
              <a:gd name="connsiteY229" fmla="*/ 212698 h 654456"/>
              <a:gd name="connsiteX230" fmla="*/ 4159841 w 12127677"/>
              <a:gd name="connsiteY230" fmla="*/ 204518 h 654456"/>
              <a:gd name="connsiteX231" fmla="*/ 4183807 w 12127677"/>
              <a:gd name="connsiteY231" fmla="*/ 204518 h 654456"/>
              <a:gd name="connsiteX232" fmla="*/ 4183807 w 12127677"/>
              <a:gd name="connsiteY232" fmla="*/ 171795 h 654456"/>
              <a:gd name="connsiteX233" fmla="*/ 4183807 w 12127677"/>
              <a:gd name="connsiteY233" fmla="*/ 147253 h 654456"/>
              <a:gd name="connsiteX234" fmla="*/ 4199783 w 12127677"/>
              <a:gd name="connsiteY234" fmla="*/ 139072 h 654456"/>
              <a:gd name="connsiteX235" fmla="*/ 4199783 w 12127677"/>
              <a:gd name="connsiteY235" fmla="*/ 196337 h 654456"/>
              <a:gd name="connsiteX236" fmla="*/ 4215760 w 12127677"/>
              <a:gd name="connsiteY236" fmla="*/ 204518 h 654456"/>
              <a:gd name="connsiteX237" fmla="*/ 4223749 w 12127677"/>
              <a:gd name="connsiteY237" fmla="*/ 212698 h 654456"/>
              <a:gd name="connsiteX238" fmla="*/ 4247714 w 12127677"/>
              <a:gd name="connsiteY238" fmla="*/ 212698 h 654456"/>
              <a:gd name="connsiteX239" fmla="*/ 4247714 w 12127677"/>
              <a:gd name="connsiteY239" fmla="*/ 319048 h 654456"/>
              <a:gd name="connsiteX240" fmla="*/ 4279668 w 12127677"/>
              <a:gd name="connsiteY240" fmla="*/ 319048 h 654456"/>
              <a:gd name="connsiteX241" fmla="*/ 4279668 w 12127677"/>
              <a:gd name="connsiteY241" fmla="*/ 335409 h 654456"/>
              <a:gd name="connsiteX242" fmla="*/ 4287657 w 12127677"/>
              <a:gd name="connsiteY242" fmla="*/ 335409 h 654456"/>
              <a:gd name="connsiteX243" fmla="*/ 4287657 w 12127677"/>
              <a:gd name="connsiteY243" fmla="*/ 310867 h 654456"/>
              <a:gd name="connsiteX244" fmla="*/ 4303634 w 12127677"/>
              <a:gd name="connsiteY244" fmla="*/ 310867 h 654456"/>
              <a:gd name="connsiteX245" fmla="*/ 4303634 w 12127677"/>
              <a:gd name="connsiteY245" fmla="*/ 278144 h 654456"/>
              <a:gd name="connsiteX246" fmla="*/ 4391507 w 12127677"/>
              <a:gd name="connsiteY246" fmla="*/ 278144 h 654456"/>
              <a:gd name="connsiteX247" fmla="*/ 4391507 w 12127677"/>
              <a:gd name="connsiteY247" fmla="*/ 310867 h 654456"/>
              <a:gd name="connsiteX248" fmla="*/ 4399496 w 12127677"/>
              <a:gd name="connsiteY248" fmla="*/ 310867 h 654456"/>
              <a:gd name="connsiteX249" fmla="*/ 4399496 w 12127677"/>
              <a:gd name="connsiteY249" fmla="*/ 319048 h 654456"/>
              <a:gd name="connsiteX250" fmla="*/ 4415473 w 12127677"/>
              <a:gd name="connsiteY250" fmla="*/ 319048 h 654456"/>
              <a:gd name="connsiteX251" fmla="*/ 4415473 w 12127677"/>
              <a:gd name="connsiteY251" fmla="*/ 40904 h 654456"/>
              <a:gd name="connsiteX252" fmla="*/ 4455415 w 12127677"/>
              <a:gd name="connsiteY252" fmla="*/ 40904 h 654456"/>
              <a:gd name="connsiteX253" fmla="*/ 4455415 w 12127677"/>
              <a:gd name="connsiteY253" fmla="*/ 0 h 654456"/>
              <a:gd name="connsiteX254" fmla="*/ 4567254 w 12127677"/>
              <a:gd name="connsiteY254" fmla="*/ 0 h 654456"/>
              <a:gd name="connsiteX255" fmla="*/ 4567254 w 12127677"/>
              <a:gd name="connsiteY255" fmla="*/ 32723 h 654456"/>
              <a:gd name="connsiteX256" fmla="*/ 4607196 w 12127677"/>
              <a:gd name="connsiteY256" fmla="*/ 32723 h 654456"/>
              <a:gd name="connsiteX257" fmla="*/ 4607196 w 12127677"/>
              <a:gd name="connsiteY257" fmla="*/ 253602 h 654456"/>
              <a:gd name="connsiteX258" fmla="*/ 4623173 w 12127677"/>
              <a:gd name="connsiteY258" fmla="*/ 253602 h 654456"/>
              <a:gd name="connsiteX259" fmla="*/ 4623173 w 12127677"/>
              <a:gd name="connsiteY259" fmla="*/ 294505 h 654456"/>
              <a:gd name="connsiteX260" fmla="*/ 4639150 w 12127677"/>
              <a:gd name="connsiteY260" fmla="*/ 294505 h 654456"/>
              <a:gd name="connsiteX261" fmla="*/ 4639150 w 12127677"/>
              <a:gd name="connsiteY261" fmla="*/ 433577 h 654456"/>
              <a:gd name="connsiteX262" fmla="*/ 4655127 w 12127677"/>
              <a:gd name="connsiteY262" fmla="*/ 449939 h 654456"/>
              <a:gd name="connsiteX263" fmla="*/ 4655127 w 12127677"/>
              <a:gd name="connsiteY263" fmla="*/ 409035 h 654456"/>
              <a:gd name="connsiteX264" fmla="*/ 4671104 w 12127677"/>
              <a:gd name="connsiteY264" fmla="*/ 409035 h 654456"/>
              <a:gd name="connsiteX265" fmla="*/ 4671104 w 12127677"/>
              <a:gd name="connsiteY265" fmla="*/ 400855 h 654456"/>
              <a:gd name="connsiteX266" fmla="*/ 4655127 w 12127677"/>
              <a:gd name="connsiteY266" fmla="*/ 400855 h 654456"/>
              <a:gd name="connsiteX267" fmla="*/ 4655127 w 12127677"/>
              <a:gd name="connsiteY267" fmla="*/ 392674 h 654456"/>
              <a:gd name="connsiteX268" fmla="*/ 4687081 w 12127677"/>
              <a:gd name="connsiteY268" fmla="*/ 392674 h 654456"/>
              <a:gd name="connsiteX269" fmla="*/ 4687081 w 12127677"/>
              <a:gd name="connsiteY269" fmla="*/ 376312 h 654456"/>
              <a:gd name="connsiteX270" fmla="*/ 4758977 w 12127677"/>
              <a:gd name="connsiteY270" fmla="*/ 376312 h 654456"/>
              <a:gd name="connsiteX271" fmla="*/ 4758977 w 12127677"/>
              <a:gd name="connsiteY271" fmla="*/ 384493 h 654456"/>
              <a:gd name="connsiteX272" fmla="*/ 4766966 w 12127677"/>
              <a:gd name="connsiteY272" fmla="*/ 384493 h 654456"/>
              <a:gd name="connsiteX273" fmla="*/ 4846851 w 12127677"/>
              <a:gd name="connsiteY273" fmla="*/ 392674 h 654456"/>
              <a:gd name="connsiteX274" fmla="*/ 4870816 w 12127677"/>
              <a:gd name="connsiteY274" fmla="*/ 409035 h 654456"/>
              <a:gd name="connsiteX275" fmla="*/ 4870816 w 12127677"/>
              <a:gd name="connsiteY275" fmla="*/ 253602 h 654456"/>
              <a:gd name="connsiteX276" fmla="*/ 4902771 w 12127677"/>
              <a:gd name="connsiteY276" fmla="*/ 253602 h 654456"/>
              <a:gd name="connsiteX277" fmla="*/ 4902771 w 12127677"/>
              <a:gd name="connsiteY277" fmla="*/ 245421 h 654456"/>
              <a:gd name="connsiteX278" fmla="*/ 4918747 w 12127677"/>
              <a:gd name="connsiteY278" fmla="*/ 245421 h 654456"/>
              <a:gd name="connsiteX279" fmla="*/ 4918747 w 12127677"/>
              <a:gd name="connsiteY279" fmla="*/ 237241 h 654456"/>
              <a:gd name="connsiteX280" fmla="*/ 4926736 w 12127677"/>
              <a:gd name="connsiteY280" fmla="*/ 237241 h 654456"/>
              <a:gd name="connsiteX281" fmla="*/ 4926736 w 12127677"/>
              <a:gd name="connsiteY281" fmla="*/ 245421 h 654456"/>
              <a:gd name="connsiteX282" fmla="*/ 4934724 w 12127677"/>
              <a:gd name="connsiteY282" fmla="*/ 245421 h 654456"/>
              <a:gd name="connsiteX283" fmla="*/ 4934724 w 12127677"/>
              <a:gd name="connsiteY283" fmla="*/ 242354 h 654456"/>
              <a:gd name="connsiteX284" fmla="*/ 4934724 w 12127677"/>
              <a:gd name="connsiteY284" fmla="*/ 237241 h 654456"/>
              <a:gd name="connsiteX285" fmla="*/ 4950701 w 12127677"/>
              <a:gd name="connsiteY285" fmla="*/ 237241 h 654456"/>
              <a:gd name="connsiteX286" fmla="*/ 4950701 w 12127677"/>
              <a:gd name="connsiteY286" fmla="*/ 253602 h 654456"/>
              <a:gd name="connsiteX287" fmla="*/ 5030586 w 12127677"/>
              <a:gd name="connsiteY287" fmla="*/ 253602 h 654456"/>
              <a:gd name="connsiteX288" fmla="*/ 5030586 w 12127677"/>
              <a:gd name="connsiteY288" fmla="*/ 449939 h 654456"/>
              <a:gd name="connsiteX289" fmla="*/ 5118459 w 12127677"/>
              <a:gd name="connsiteY289" fmla="*/ 449939 h 654456"/>
              <a:gd name="connsiteX290" fmla="*/ 5118459 w 12127677"/>
              <a:gd name="connsiteY290" fmla="*/ 458119 h 654456"/>
              <a:gd name="connsiteX291" fmla="*/ 5158401 w 12127677"/>
              <a:gd name="connsiteY291" fmla="*/ 163614 h 654456"/>
              <a:gd name="connsiteX292" fmla="*/ 5182367 w 12127677"/>
              <a:gd name="connsiteY292" fmla="*/ 16362 h 654456"/>
              <a:gd name="connsiteX293" fmla="*/ 5190355 w 12127677"/>
              <a:gd name="connsiteY293" fmla="*/ 16362 h 654456"/>
              <a:gd name="connsiteX294" fmla="*/ 5206332 w 12127677"/>
              <a:gd name="connsiteY294" fmla="*/ 163614 h 654456"/>
              <a:gd name="connsiteX295" fmla="*/ 5214321 w 12127677"/>
              <a:gd name="connsiteY295" fmla="*/ 163614 h 654456"/>
              <a:gd name="connsiteX296" fmla="*/ 5222309 w 12127677"/>
              <a:gd name="connsiteY296" fmla="*/ 327228 h 654456"/>
              <a:gd name="connsiteX297" fmla="*/ 5230298 w 12127677"/>
              <a:gd name="connsiteY297" fmla="*/ 327228 h 654456"/>
              <a:gd name="connsiteX298" fmla="*/ 5238286 w 12127677"/>
              <a:gd name="connsiteY298" fmla="*/ 335409 h 654456"/>
              <a:gd name="connsiteX299" fmla="*/ 5278229 w 12127677"/>
              <a:gd name="connsiteY299" fmla="*/ 335409 h 654456"/>
              <a:gd name="connsiteX300" fmla="*/ 5278229 w 12127677"/>
              <a:gd name="connsiteY300" fmla="*/ 392674 h 654456"/>
              <a:gd name="connsiteX301" fmla="*/ 5286217 w 12127677"/>
              <a:gd name="connsiteY301" fmla="*/ 392674 h 654456"/>
              <a:gd name="connsiteX302" fmla="*/ 5286217 w 12127677"/>
              <a:gd name="connsiteY302" fmla="*/ 400855 h 654456"/>
              <a:gd name="connsiteX303" fmla="*/ 5294205 w 12127677"/>
              <a:gd name="connsiteY303" fmla="*/ 400855 h 654456"/>
              <a:gd name="connsiteX304" fmla="*/ 5294205 w 12127677"/>
              <a:gd name="connsiteY304" fmla="*/ 392674 h 654456"/>
              <a:gd name="connsiteX305" fmla="*/ 5326159 w 12127677"/>
              <a:gd name="connsiteY305" fmla="*/ 392674 h 654456"/>
              <a:gd name="connsiteX306" fmla="*/ 5326159 w 12127677"/>
              <a:gd name="connsiteY306" fmla="*/ 400855 h 654456"/>
              <a:gd name="connsiteX307" fmla="*/ 5398056 w 12127677"/>
              <a:gd name="connsiteY307" fmla="*/ 400855 h 654456"/>
              <a:gd name="connsiteX308" fmla="*/ 5398056 w 12127677"/>
              <a:gd name="connsiteY308" fmla="*/ 319048 h 654456"/>
              <a:gd name="connsiteX309" fmla="*/ 5414033 w 12127677"/>
              <a:gd name="connsiteY309" fmla="*/ 286325 h 654456"/>
              <a:gd name="connsiteX310" fmla="*/ 5422021 w 12127677"/>
              <a:gd name="connsiteY310" fmla="*/ 286325 h 654456"/>
              <a:gd name="connsiteX311" fmla="*/ 5422021 w 12127677"/>
              <a:gd name="connsiteY311" fmla="*/ 278144 h 654456"/>
              <a:gd name="connsiteX312" fmla="*/ 5437999 w 12127677"/>
              <a:gd name="connsiteY312" fmla="*/ 278144 h 654456"/>
              <a:gd name="connsiteX313" fmla="*/ 5437999 w 12127677"/>
              <a:gd name="connsiteY313" fmla="*/ 286325 h 654456"/>
              <a:gd name="connsiteX314" fmla="*/ 5445987 w 12127677"/>
              <a:gd name="connsiteY314" fmla="*/ 286325 h 654456"/>
              <a:gd name="connsiteX315" fmla="*/ 5445987 w 12127677"/>
              <a:gd name="connsiteY315" fmla="*/ 278144 h 654456"/>
              <a:gd name="connsiteX316" fmla="*/ 5453975 w 12127677"/>
              <a:gd name="connsiteY316" fmla="*/ 278144 h 654456"/>
              <a:gd name="connsiteX317" fmla="*/ 5453975 w 12127677"/>
              <a:gd name="connsiteY317" fmla="*/ 237241 h 654456"/>
              <a:gd name="connsiteX318" fmla="*/ 5461964 w 12127677"/>
              <a:gd name="connsiteY318" fmla="*/ 220879 h 654456"/>
              <a:gd name="connsiteX319" fmla="*/ 5485929 w 12127677"/>
              <a:gd name="connsiteY319" fmla="*/ 204518 h 654456"/>
              <a:gd name="connsiteX320" fmla="*/ 5485929 w 12127677"/>
              <a:gd name="connsiteY320" fmla="*/ 196337 h 654456"/>
              <a:gd name="connsiteX321" fmla="*/ 5493918 w 12127677"/>
              <a:gd name="connsiteY321" fmla="*/ 196337 h 654456"/>
              <a:gd name="connsiteX322" fmla="*/ 5493918 w 12127677"/>
              <a:gd name="connsiteY322" fmla="*/ 155434 h 654456"/>
              <a:gd name="connsiteX323" fmla="*/ 5477941 w 12127677"/>
              <a:gd name="connsiteY323" fmla="*/ 171795 h 654456"/>
              <a:gd name="connsiteX324" fmla="*/ 5477941 w 12127677"/>
              <a:gd name="connsiteY324" fmla="*/ 155434 h 654456"/>
              <a:gd name="connsiteX325" fmla="*/ 5501906 w 12127677"/>
              <a:gd name="connsiteY325" fmla="*/ 139072 h 654456"/>
              <a:gd name="connsiteX326" fmla="*/ 5501906 w 12127677"/>
              <a:gd name="connsiteY326" fmla="*/ 196337 h 654456"/>
              <a:gd name="connsiteX327" fmla="*/ 5509895 w 12127677"/>
              <a:gd name="connsiteY327" fmla="*/ 196337 h 654456"/>
              <a:gd name="connsiteX328" fmla="*/ 5509895 w 12127677"/>
              <a:gd name="connsiteY328" fmla="*/ 204518 h 654456"/>
              <a:gd name="connsiteX329" fmla="*/ 5525871 w 12127677"/>
              <a:gd name="connsiteY329" fmla="*/ 220879 h 654456"/>
              <a:gd name="connsiteX330" fmla="*/ 5533860 w 12127677"/>
              <a:gd name="connsiteY330" fmla="*/ 220879 h 654456"/>
              <a:gd name="connsiteX331" fmla="*/ 5533860 w 12127677"/>
              <a:gd name="connsiteY331" fmla="*/ 229060 h 654456"/>
              <a:gd name="connsiteX332" fmla="*/ 5541848 w 12127677"/>
              <a:gd name="connsiteY332" fmla="*/ 229060 h 654456"/>
              <a:gd name="connsiteX333" fmla="*/ 5541848 w 12127677"/>
              <a:gd name="connsiteY333" fmla="*/ 286325 h 654456"/>
              <a:gd name="connsiteX334" fmla="*/ 5549837 w 12127677"/>
              <a:gd name="connsiteY334" fmla="*/ 286325 h 654456"/>
              <a:gd name="connsiteX335" fmla="*/ 5557825 w 12127677"/>
              <a:gd name="connsiteY335" fmla="*/ 310867 h 654456"/>
              <a:gd name="connsiteX336" fmla="*/ 5557825 w 12127677"/>
              <a:gd name="connsiteY336" fmla="*/ 359951 h 654456"/>
              <a:gd name="connsiteX337" fmla="*/ 5573802 w 12127677"/>
              <a:gd name="connsiteY337" fmla="*/ 359951 h 654456"/>
              <a:gd name="connsiteX338" fmla="*/ 5573802 w 12127677"/>
              <a:gd name="connsiteY338" fmla="*/ 343590 h 654456"/>
              <a:gd name="connsiteX339" fmla="*/ 5581791 w 12127677"/>
              <a:gd name="connsiteY339" fmla="*/ 343590 h 654456"/>
              <a:gd name="connsiteX340" fmla="*/ 5597769 w 12127677"/>
              <a:gd name="connsiteY340" fmla="*/ 335409 h 654456"/>
              <a:gd name="connsiteX341" fmla="*/ 5621733 w 12127677"/>
              <a:gd name="connsiteY341" fmla="*/ 335409 h 654456"/>
              <a:gd name="connsiteX342" fmla="*/ 5637710 w 12127677"/>
              <a:gd name="connsiteY342" fmla="*/ 335409 h 654456"/>
              <a:gd name="connsiteX343" fmla="*/ 5661676 w 12127677"/>
              <a:gd name="connsiteY343" fmla="*/ 343590 h 654456"/>
              <a:gd name="connsiteX344" fmla="*/ 5669664 w 12127677"/>
              <a:gd name="connsiteY344" fmla="*/ 343590 h 654456"/>
              <a:gd name="connsiteX345" fmla="*/ 5669664 w 12127677"/>
              <a:gd name="connsiteY345" fmla="*/ 220879 h 654456"/>
              <a:gd name="connsiteX346" fmla="*/ 5693630 w 12127677"/>
              <a:gd name="connsiteY346" fmla="*/ 220879 h 654456"/>
              <a:gd name="connsiteX347" fmla="*/ 5701618 w 12127677"/>
              <a:gd name="connsiteY347" fmla="*/ 204518 h 654456"/>
              <a:gd name="connsiteX348" fmla="*/ 5709607 w 12127677"/>
              <a:gd name="connsiteY348" fmla="*/ 155434 h 654456"/>
              <a:gd name="connsiteX349" fmla="*/ 5709607 w 12127677"/>
              <a:gd name="connsiteY349" fmla="*/ 196337 h 654456"/>
              <a:gd name="connsiteX350" fmla="*/ 5725584 w 12127677"/>
              <a:gd name="connsiteY350" fmla="*/ 220879 h 654456"/>
              <a:gd name="connsiteX351" fmla="*/ 5725584 w 12127677"/>
              <a:gd name="connsiteY351" fmla="*/ 204518 h 654456"/>
              <a:gd name="connsiteX352" fmla="*/ 5805468 w 12127677"/>
              <a:gd name="connsiteY352" fmla="*/ 204518 h 654456"/>
              <a:gd name="connsiteX353" fmla="*/ 5805468 w 12127677"/>
              <a:gd name="connsiteY353" fmla="*/ 294505 h 654456"/>
              <a:gd name="connsiteX354" fmla="*/ 5877365 w 12127677"/>
              <a:gd name="connsiteY354" fmla="*/ 294505 h 654456"/>
              <a:gd name="connsiteX355" fmla="*/ 5877365 w 12127677"/>
              <a:gd name="connsiteY355" fmla="*/ 310867 h 654456"/>
              <a:gd name="connsiteX356" fmla="*/ 5909319 w 12127677"/>
              <a:gd name="connsiteY356" fmla="*/ 294505 h 654456"/>
              <a:gd name="connsiteX357" fmla="*/ 5925296 w 12127677"/>
              <a:gd name="connsiteY357" fmla="*/ 310867 h 654456"/>
              <a:gd name="connsiteX358" fmla="*/ 5925296 w 12127677"/>
              <a:gd name="connsiteY358" fmla="*/ 376312 h 654456"/>
              <a:gd name="connsiteX359" fmla="*/ 5973227 w 12127677"/>
              <a:gd name="connsiteY359" fmla="*/ 327228 h 654456"/>
              <a:gd name="connsiteX360" fmla="*/ 5973227 w 12127677"/>
              <a:gd name="connsiteY360" fmla="*/ 286325 h 654456"/>
              <a:gd name="connsiteX361" fmla="*/ 5981189 w 12127677"/>
              <a:gd name="connsiteY361" fmla="*/ 286325 h 654456"/>
              <a:gd name="connsiteX362" fmla="*/ 5981189 w 12127677"/>
              <a:gd name="connsiteY362" fmla="*/ 245421 h 654456"/>
              <a:gd name="connsiteX363" fmla="*/ 5998146 w 12127677"/>
              <a:gd name="connsiteY363" fmla="*/ 245421 h 654456"/>
              <a:gd name="connsiteX364" fmla="*/ 6021157 w 12127677"/>
              <a:gd name="connsiteY364" fmla="*/ 245421 h 654456"/>
              <a:gd name="connsiteX365" fmla="*/ 6037134 w 12127677"/>
              <a:gd name="connsiteY365" fmla="*/ 245421 h 654456"/>
              <a:gd name="connsiteX366" fmla="*/ 6037134 w 12127677"/>
              <a:gd name="connsiteY366" fmla="*/ 229060 h 654456"/>
              <a:gd name="connsiteX367" fmla="*/ 6132996 w 12127677"/>
              <a:gd name="connsiteY367" fmla="*/ 229060 h 654456"/>
              <a:gd name="connsiteX368" fmla="*/ 6132996 w 12127677"/>
              <a:gd name="connsiteY368" fmla="*/ 380403 h 654456"/>
              <a:gd name="connsiteX369" fmla="*/ 6132996 w 12127677"/>
              <a:gd name="connsiteY369" fmla="*/ 392674 h 654456"/>
              <a:gd name="connsiteX370" fmla="*/ 6140787 w 12127677"/>
              <a:gd name="connsiteY370" fmla="*/ 392674 h 654456"/>
              <a:gd name="connsiteX371" fmla="*/ 6140787 w 12127677"/>
              <a:gd name="connsiteY371" fmla="*/ 376312 h 654456"/>
              <a:gd name="connsiteX372" fmla="*/ 6156746 w 12127677"/>
              <a:gd name="connsiteY372" fmla="*/ 376312 h 654456"/>
              <a:gd name="connsiteX373" fmla="*/ 6156746 w 12127677"/>
              <a:gd name="connsiteY373" fmla="*/ 368132 h 654456"/>
              <a:gd name="connsiteX374" fmla="*/ 6180686 w 12127677"/>
              <a:gd name="connsiteY374" fmla="*/ 368132 h 654456"/>
              <a:gd name="connsiteX375" fmla="*/ 6180686 w 12127677"/>
              <a:gd name="connsiteY375" fmla="*/ 245421 h 654456"/>
              <a:gd name="connsiteX376" fmla="*/ 6188666 w 12127677"/>
              <a:gd name="connsiteY376" fmla="*/ 245421 h 654456"/>
              <a:gd name="connsiteX377" fmla="*/ 6188666 w 12127677"/>
              <a:gd name="connsiteY377" fmla="*/ 229060 h 654456"/>
              <a:gd name="connsiteX378" fmla="*/ 6204626 w 12127677"/>
              <a:gd name="connsiteY378" fmla="*/ 220879 h 654456"/>
              <a:gd name="connsiteX379" fmla="*/ 6204626 w 12127677"/>
              <a:gd name="connsiteY379" fmla="*/ 130891 h 654456"/>
              <a:gd name="connsiteX380" fmla="*/ 6212606 w 12127677"/>
              <a:gd name="connsiteY380" fmla="*/ 130891 h 654456"/>
              <a:gd name="connsiteX381" fmla="*/ 6212606 w 12127677"/>
              <a:gd name="connsiteY381" fmla="*/ 106349 h 654456"/>
              <a:gd name="connsiteX382" fmla="*/ 6220586 w 12127677"/>
              <a:gd name="connsiteY382" fmla="*/ 106349 h 654456"/>
              <a:gd name="connsiteX383" fmla="*/ 6236546 w 12127677"/>
              <a:gd name="connsiteY383" fmla="*/ 98169 h 654456"/>
              <a:gd name="connsiteX384" fmla="*/ 6260485 w 12127677"/>
              <a:gd name="connsiteY384" fmla="*/ 98169 h 654456"/>
              <a:gd name="connsiteX385" fmla="*/ 6260485 w 12127677"/>
              <a:gd name="connsiteY385" fmla="*/ 106349 h 654456"/>
              <a:gd name="connsiteX386" fmla="*/ 6268465 w 12127677"/>
              <a:gd name="connsiteY386" fmla="*/ 106349 h 654456"/>
              <a:gd name="connsiteX387" fmla="*/ 6268465 w 12127677"/>
              <a:gd name="connsiteY387" fmla="*/ 122711 h 654456"/>
              <a:gd name="connsiteX388" fmla="*/ 6332305 w 12127677"/>
              <a:gd name="connsiteY388" fmla="*/ 122711 h 654456"/>
              <a:gd name="connsiteX389" fmla="*/ 6332305 w 12127677"/>
              <a:gd name="connsiteY389" fmla="*/ 106349 h 654456"/>
              <a:gd name="connsiteX390" fmla="*/ 6340285 w 12127677"/>
              <a:gd name="connsiteY390" fmla="*/ 106349 h 654456"/>
              <a:gd name="connsiteX391" fmla="*/ 6340285 w 12127677"/>
              <a:gd name="connsiteY391" fmla="*/ 98169 h 654456"/>
              <a:gd name="connsiteX392" fmla="*/ 6380184 w 12127677"/>
              <a:gd name="connsiteY392" fmla="*/ 98169 h 654456"/>
              <a:gd name="connsiteX393" fmla="*/ 6380184 w 12127677"/>
              <a:gd name="connsiteY393" fmla="*/ 106349 h 654456"/>
              <a:gd name="connsiteX394" fmla="*/ 6396144 w 12127677"/>
              <a:gd name="connsiteY394" fmla="*/ 106349 h 654456"/>
              <a:gd name="connsiteX395" fmla="*/ 6396144 w 12127677"/>
              <a:gd name="connsiteY395" fmla="*/ 122711 h 654456"/>
              <a:gd name="connsiteX396" fmla="*/ 6404124 w 12127677"/>
              <a:gd name="connsiteY396" fmla="*/ 122711 h 654456"/>
              <a:gd name="connsiteX397" fmla="*/ 6404124 w 12127677"/>
              <a:gd name="connsiteY397" fmla="*/ 130891 h 654456"/>
              <a:gd name="connsiteX398" fmla="*/ 6396144 w 12127677"/>
              <a:gd name="connsiteY398" fmla="*/ 147253 h 654456"/>
              <a:gd name="connsiteX399" fmla="*/ 6404124 w 12127677"/>
              <a:gd name="connsiteY399" fmla="*/ 155434 h 654456"/>
              <a:gd name="connsiteX400" fmla="*/ 6404124 w 12127677"/>
              <a:gd name="connsiteY400" fmla="*/ 212698 h 654456"/>
              <a:gd name="connsiteX401" fmla="*/ 6428064 w 12127677"/>
              <a:gd name="connsiteY401" fmla="*/ 212698 h 654456"/>
              <a:gd name="connsiteX402" fmla="*/ 6428064 w 12127677"/>
              <a:gd name="connsiteY402" fmla="*/ 269963 h 654456"/>
              <a:gd name="connsiteX403" fmla="*/ 6436044 w 12127677"/>
              <a:gd name="connsiteY403" fmla="*/ 269963 h 654456"/>
              <a:gd name="connsiteX404" fmla="*/ 6436044 w 12127677"/>
              <a:gd name="connsiteY404" fmla="*/ 261783 h 654456"/>
              <a:gd name="connsiteX405" fmla="*/ 6491903 w 12127677"/>
              <a:gd name="connsiteY405" fmla="*/ 261783 h 654456"/>
              <a:gd name="connsiteX406" fmla="*/ 6491903 w 12127677"/>
              <a:gd name="connsiteY406" fmla="*/ 196337 h 654456"/>
              <a:gd name="connsiteX407" fmla="*/ 6579682 w 12127677"/>
              <a:gd name="connsiteY407" fmla="*/ 196337 h 654456"/>
              <a:gd name="connsiteX408" fmla="*/ 6595642 w 12127677"/>
              <a:gd name="connsiteY408" fmla="*/ 179976 h 654456"/>
              <a:gd name="connsiteX409" fmla="*/ 6603622 w 12127677"/>
              <a:gd name="connsiteY409" fmla="*/ 196337 h 654456"/>
              <a:gd name="connsiteX410" fmla="*/ 6627562 w 12127677"/>
              <a:gd name="connsiteY410" fmla="*/ 196337 h 654456"/>
              <a:gd name="connsiteX411" fmla="*/ 6627562 w 12127677"/>
              <a:gd name="connsiteY411" fmla="*/ 204518 h 654456"/>
              <a:gd name="connsiteX412" fmla="*/ 6747260 w 12127677"/>
              <a:gd name="connsiteY412" fmla="*/ 204518 h 654456"/>
              <a:gd name="connsiteX413" fmla="*/ 6747260 w 12127677"/>
              <a:gd name="connsiteY413" fmla="*/ 212698 h 654456"/>
              <a:gd name="connsiteX414" fmla="*/ 6755240 w 12127677"/>
              <a:gd name="connsiteY414" fmla="*/ 212698 h 654456"/>
              <a:gd name="connsiteX415" fmla="*/ 6755240 w 12127677"/>
              <a:gd name="connsiteY415" fmla="*/ 261783 h 654456"/>
              <a:gd name="connsiteX416" fmla="*/ 6787160 w 12127677"/>
              <a:gd name="connsiteY416" fmla="*/ 261783 h 654456"/>
              <a:gd name="connsiteX417" fmla="*/ 6787160 w 12127677"/>
              <a:gd name="connsiteY417" fmla="*/ 253602 h 654456"/>
              <a:gd name="connsiteX418" fmla="*/ 6827060 w 12127677"/>
              <a:gd name="connsiteY418" fmla="*/ 253602 h 654456"/>
              <a:gd name="connsiteX419" fmla="*/ 6827060 w 12127677"/>
              <a:gd name="connsiteY419" fmla="*/ 237241 h 654456"/>
              <a:gd name="connsiteX420" fmla="*/ 6835040 w 12127677"/>
              <a:gd name="connsiteY420" fmla="*/ 237241 h 654456"/>
              <a:gd name="connsiteX421" fmla="*/ 6835040 w 12127677"/>
              <a:gd name="connsiteY421" fmla="*/ 253602 h 654456"/>
              <a:gd name="connsiteX422" fmla="*/ 6874939 w 12127677"/>
              <a:gd name="connsiteY422" fmla="*/ 253602 h 654456"/>
              <a:gd name="connsiteX423" fmla="*/ 6874939 w 12127677"/>
              <a:gd name="connsiteY423" fmla="*/ 245421 h 654456"/>
              <a:gd name="connsiteX424" fmla="*/ 6882919 w 12127677"/>
              <a:gd name="connsiteY424" fmla="*/ 245421 h 654456"/>
              <a:gd name="connsiteX425" fmla="*/ 6882919 w 12127677"/>
              <a:gd name="connsiteY425" fmla="*/ 229060 h 654456"/>
              <a:gd name="connsiteX426" fmla="*/ 6994638 w 12127677"/>
              <a:gd name="connsiteY426" fmla="*/ 229060 h 654456"/>
              <a:gd name="connsiteX427" fmla="*/ 7002618 w 12127677"/>
              <a:gd name="connsiteY427" fmla="*/ 220879 h 654456"/>
              <a:gd name="connsiteX428" fmla="*/ 7018578 w 12127677"/>
              <a:gd name="connsiteY428" fmla="*/ 220879 h 654456"/>
              <a:gd name="connsiteX429" fmla="*/ 7018578 w 12127677"/>
              <a:gd name="connsiteY429" fmla="*/ 253602 h 654456"/>
              <a:gd name="connsiteX430" fmla="*/ 7034537 w 12127677"/>
              <a:gd name="connsiteY430" fmla="*/ 253602 h 654456"/>
              <a:gd name="connsiteX431" fmla="*/ 7034537 w 12127677"/>
              <a:gd name="connsiteY431" fmla="*/ 237241 h 654456"/>
              <a:gd name="connsiteX432" fmla="*/ 7082417 w 12127677"/>
              <a:gd name="connsiteY432" fmla="*/ 237241 h 654456"/>
              <a:gd name="connsiteX433" fmla="*/ 7082417 w 12127677"/>
              <a:gd name="connsiteY433" fmla="*/ 229060 h 654456"/>
              <a:gd name="connsiteX434" fmla="*/ 7130296 w 12127677"/>
              <a:gd name="connsiteY434" fmla="*/ 229060 h 654456"/>
              <a:gd name="connsiteX435" fmla="*/ 7130296 w 12127677"/>
              <a:gd name="connsiteY435" fmla="*/ 212698 h 654456"/>
              <a:gd name="connsiteX436" fmla="*/ 7154236 w 12127677"/>
              <a:gd name="connsiteY436" fmla="*/ 212698 h 654456"/>
              <a:gd name="connsiteX437" fmla="*/ 7154236 w 12127677"/>
              <a:gd name="connsiteY437" fmla="*/ 204518 h 654456"/>
              <a:gd name="connsiteX438" fmla="*/ 7178176 w 12127677"/>
              <a:gd name="connsiteY438" fmla="*/ 204518 h 654456"/>
              <a:gd name="connsiteX439" fmla="*/ 7178176 w 12127677"/>
              <a:gd name="connsiteY439" fmla="*/ 171795 h 654456"/>
              <a:gd name="connsiteX440" fmla="*/ 7186156 w 12127677"/>
              <a:gd name="connsiteY440" fmla="*/ 171795 h 654456"/>
              <a:gd name="connsiteX441" fmla="*/ 7186156 w 12127677"/>
              <a:gd name="connsiteY441" fmla="*/ 147253 h 654456"/>
              <a:gd name="connsiteX442" fmla="*/ 7194136 w 12127677"/>
              <a:gd name="connsiteY442" fmla="*/ 139072 h 654456"/>
              <a:gd name="connsiteX443" fmla="*/ 7194136 w 12127677"/>
              <a:gd name="connsiteY443" fmla="*/ 196337 h 654456"/>
              <a:gd name="connsiteX444" fmla="*/ 7210096 w 12127677"/>
              <a:gd name="connsiteY444" fmla="*/ 204518 h 654456"/>
              <a:gd name="connsiteX445" fmla="*/ 7218076 w 12127677"/>
              <a:gd name="connsiteY445" fmla="*/ 212698 h 654456"/>
              <a:gd name="connsiteX446" fmla="*/ 7242015 w 12127677"/>
              <a:gd name="connsiteY446" fmla="*/ 212698 h 654456"/>
              <a:gd name="connsiteX447" fmla="*/ 7242015 w 12127677"/>
              <a:gd name="connsiteY447" fmla="*/ 319048 h 654456"/>
              <a:gd name="connsiteX448" fmla="*/ 7281915 w 12127677"/>
              <a:gd name="connsiteY448" fmla="*/ 319048 h 654456"/>
              <a:gd name="connsiteX449" fmla="*/ 7281915 w 12127677"/>
              <a:gd name="connsiteY449" fmla="*/ 310867 h 654456"/>
              <a:gd name="connsiteX450" fmla="*/ 7297875 w 12127677"/>
              <a:gd name="connsiteY450" fmla="*/ 310867 h 654456"/>
              <a:gd name="connsiteX451" fmla="*/ 7297875 w 12127677"/>
              <a:gd name="connsiteY451" fmla="*/ 278144 h 654456"/>
              <a:gd name="connsiteX452" fmla="*/ 7385654 w 12127677"/>
              <a:gd name="connsiteY452" fmla="*/ 278144 h 654456"/>
              <a:gd name="connsiteX453" fmla="*/ 7385654 w 12127677"/>
              <a:gd name="connsiteY453" fmla="*/ 310867 h 654456"/>
              <a:gd name="connsiteX454" fmla="*/ 7401614 w 12127677"/>
              <a:gd name="connsiteY454" fmla="*/ 310867 h 654456"/>
              <a:gd name="connsiteX455" fmla="*/ 7401614 w 12127677"/>
              <a:gd name="connsiteY455" fmla="*/ 319048 h 654456"/>
              <a:gd name="connsiteX456" fmla="*/ 7409594 w 12127677"/>
              <a:gd name="connsiteY456" fmla="*/ 319048 h 654456"/>
              <a:gd name="connsiteX457" fmla="*/ 7409594 w 12127677"/>
              <a:gd name="connsiteY457" fmla="*/ 40904 h 654456"/>
              <a:gd name="connsiteX458" fmla="*/ 7449493 w 12127677"/>
              <a:gd name="connsiteY458" fmla="*/ 40904 h 654456"/>
              <a:gd name="connsiteX459" fmla="*/ 7449493 w 12127677"/>
              <a:gd name="connsiteY459" fmla="*/ 0 h 654456"/>
              <a:gd name="connsiteX460" fmla="*/ 7561212 w 12127677"/>
              <a:gd name="connsiteY460" fmla="*/ 0 h 654456"/>
              <a:gd name="connsiteX461" fmla="*/ 7561212 w 12127677"/>
              <a:gd name="connsiteY461" fmla="*/ 32723 h 654456"/>
              <a:gd name="connsiteX462" fmla="*/ 7601112 w 12127677"/>
              <a:gd name="connsiteY462" fmla="*/ 32723 h 654456"/>
              <a:gd name="connsiteX463" fmla="*/ 7601112 w 12127677"/>
              <a:gd name="connsiteY463" fmla="*/ 253602 h 654456"/>
              <a:gd name="connsiteX464" fmla="*/ 7617072 w 12127677"/>
              <a:gd name="connsiteY464" fmla="*/ 253602 h 654456"/>
              <a:gd name="connsiteX465" fmla="*/ 7617072 w 12127677"/>
              <a:gd name="connsiteY465" fmla="*/ 294505 h 654456"/>
              <a:gd name="connsiteX466" fmla="*/ 7633031 w 12127677"/>
              <a:gd name="connsiteY466" fmla="*/ 294505 h 654456"/>
              <a:gd name="connsiteX467" fmla="*/ 7633031 w 12127677"/>
              <a:gd name="connsiteY467" fmla="*/ 433577 h 654456"/>
              <a:gd name="connsiteX468" fmla="*/ 7648991 w 12127677"/>
              <a:gd name="connsiteY468" fmla="*/ 449939 h 654456"/>
              <a:gd name="connsiteX469" fmla="*/ 7648991 w 12127677"/>
              <a:gd name="connsiteY469" fmla="*/ 409035 h 654456"/>
              <a:gd name="connsiteX470" fmla="*/ 7664951 w 12127677"/>
              <a:gd name="connsiteY470" fmla="*/ 409035 h 654456"/>
              <a:gd name="connsiteX471" fmla="*/ 7664951 w 12127677"/>
              <a:gd name="connsiteY471" fmla="*/ 400855 h 654456"/>
              <a:gd name="connsiteX472" fmla="*/ 7648991 w 12127677"/>
              <a:gd name="connsiteY472" fmla="*/ 400855 h 654456"/>
              <a:gd name="connsiteX473" fmla="*/ 7648991 w 12127677"/>
              <a:gd name="connsiteY473" fmla="*/ 392674 h 654456"/>
              <a:gd name="connsiteX474" fmla="*/ 7680911 w 12127677"/>
              <a:gd name="connsiteY474" fmla="*/ 392674 h 654456"/>
              <a:gd name="connsiteX475" fmla="*/ 7680911 w 12127677"/>
              <a:gd name="connsiteY475" fmla="*/ 376312 h 654456"/>
              <a:gd name="connsiteX476" fmla="*/ 7752730 w 12127677"/>
              <a:gd name="connsiteY476" fmla="*/ 376312 h 654456"/>
              <a:gd name="connsiteX477" fmla="*/ 7752730 w 12127677"/>
              <a:gd name="connsiteY477" fmla="*/ 384493 h 654456"/>
              <a:gd name="connsiteX478" fmla="*/ 7760710 w 12127677"/>
              <a:gd name="connsiteY478" fmla="*/ 384493 h 654456"/>
              <a:gd name="connsiteX479" fmla="*/ 7840509 w 12127677"/>
              <a:gd name="connsiteY479" fmla="*/ 392674 h 654456"/>
              <a:gd name="connsiteX480" fmla="*/ 7864449 w 12127677"/>
              <a:gd name="connsiteY480" fmla="*/ 409035 h 654456"/>
              <a:gd name="connsiteX481" fmla="*/ 7864449 w 12127677"/>
              <a:gd name="connsiteY481" fmla="*/ 253602 h 654456"/>
              <a:gd name="connsiteX482" fmla="*/ 7896369 w 12127677"/>
              <a:gd name="connsiteY482" fmla="*/ 253602 h 654456"/>
              <a:gd name="connsiteX483" fmla="*/ 7896369 w 12127677"/>
              <a:gd name="connsiteY483" fmla="*/ 245421 h 654456"/>
              <a:gd name="connsiteX484" fmla="*/ 7912329 w 12127677"/>
              <a:gd name="connsiteY484" fmla="*/ 245421 h 654456"/>
              <a:gd name="connsiteX485" fmla="*/ 7912329 w 12127677"/>
              <a:gd name="connsiteY485" fmla="*/ 237241 h 654456"/>
              <a:gd name="connsiteX486" fmla="*/ 7920308 w 12127677"/>
              <a:gd name="connsiteY486" fmla="*/ 237241 h 654456"/>
              <a:gd name="connsiteX487" fmla="*/ 7920308 w 12127677"/>
              <a:gd name="connsiteY487" fmla="*/ 245421 h 654456"/>
              <a:gd name="connsiteX488" fmla="*/ 7928288 w 12127677"/>
              <a:gd name="connsiteY488" fmla="*/ 245421 h 654456"/>
              <a:gd name="connsiteX489" fmla="*/ 7928288 w 12127677"/>
              <a:gd name="connsiteY489" fmla="*/ 220879 h 654456"/>
              <a:gd name="connsiteX490" fmla="*/ 7920308 w 12127677"/>
              <a:gd name="connsiteY490" fmla="*/ 220879 h 654456"/>
              <a:gd name="connsiteX491" fmla="*/ 7920308 w 12127677"/>
              <a:gd name="connsiteY491" fmla="*/ 212698 h 654456"/>
              <a:gd name="connsiteX492" fmla="*/ 7936268 w 12127677"/>
              <a:gd name="connsiteY492" fmla="*/ 204518 h 654456"/>
              <a:gd name="connsiteX493" fmla="*/ 7936268 w 12127677"/>
              <a:gd name="connsiteY493" fmla="*/ 237241 h 654456"/>
              <a:gd name="connsiteX494" fmla="*/ 7944248 w 12127677"/>
              <a:gd name="connsiteY494" fmla="*/ 237241 h 654456"/>
              <a:gd name="connsiteX495" fmla="*/ 7944248 w 12127677"/>
              <a:gd name="connsiteY495" fmla="*/ 253602 h 654456"/>
              <a:gd name="connsiteX496" fmla="*/ 8024047 w 12127677"/>
              <a:gd name="connsiteY496" fmla="*/ 253602 h 654456"/>
              <a:gd name="connsiteX497" fmla="*/ 8024047 w 12127677"/>
              <a:gd name="connsiteY497" fmla="*/ 449939 h 654456"/>
              <a:gd name="connsiteX498" fmla="*/ 8111826 w 12127677"/>
              <a:gd name="connsiteY498" fmla="*/ 449939 h 654456"/>
              <a:gd name="connsiteX499" fmla="*/ 8111826 w 12127677"/>
              <a:gd name="connsiteY499" fmla="*/ 458119 h 654456"/>
              <a:gd name="connsiteX500" fmla="*/ 8119806 w 12127677"/>
              <a:gd name="connsiteY500" fmla="*/ 458119 h 654456"/>
              <a:gd name="connsiteX501" fmla="*/ 8151726 w 12127677"/>
              <a:gd name="connsiteY501" fmla="*/ 163614 h 654456"/>
              <a:gd name="connsiteX502" fmla="*/ 8159706 w 12127677"/>
              <a:gd name="connsiteY502" fmla="*/ 163614 h 654456"/>
              <a:gd name="connsiteX503" fmla="*/ 8175666 w 12127677"/>
              <a:gd name="connsiteY503" fmla="*/ 16362 h 654456"/>
              <a:gd name="connsiteX504" fmla="*/ 8183646 w 12127677"/>
              <a:gd name="connsiteY504" fmla="*/ 16362 h 654456"/>
              <a:gd name="connsiteX505" fmla="*/ 8199606 w 12127677"/>
              <a:gd name="connsiteY505" fmla="*/ 163614 h 654456"/>
              <a:gd name="connsiteX506" fmla="*/ 8207585 w 12127677"/>
              <a:gd name="connsiteY506" fmla="*/ 163614 h 654456"/>
              <a:gd name="connsiteX507" fmla="*/ 8223545 w 12127677"/>
              <a:gd name="connsiteY507" fmla="*/ 327228 h 654456"/>
              <a:gd name="connsiteX508" fmla="*/ 8231525 w 12127677"/>
              <a:gd name="connsiteY508" fmla="*/ 327228 h 654456"/>
              <a:gd name="connsiteX509" fmla="*/ 8231525 w 12127677"/>
              <a:gd name="connsiteY509" fmla="*/ 335409 h 654456"/>
              <a:gd name="connsiteX510" fmla="*/ 8271425 w 12127677"/>
              <a:gd name="connsiteY510" fmla="*/ 335409 h 654456"/>
              <a:gd name="connsiteX511" fmla="*/ 8271425 w 12127677"/>
              <a:gd name="connsiteY511" fmla="*/ 392674 h 654456"/>
              <a:gd name="connsiteX512" fmla="*/ 8279405 w 12127677"/>
              <a:gd name="connsiteY512" fmla="*/ 392674 h 654456"/>
              <a:gd name="connsiteX513" fmla="*/ 8279405 w 12127677"/>
              <a:gd name="connsiteY513" fmla="*/ 400855 h 654456"/>
              <a:gd name="connsiteX514" fmla="*/ 8287385 w 12127677"/>
              <a:gd name="connsiteY514" fmla="*/ 400855 h 654456"/>
              <a:gd name="connsiteX515" fmla="*/ 8287385 w 12127677"/>
              <a:gd name="connsiteY515" fmla="*/ 392674 h 654456"/>
              <a:gd name="connsiteX516" fmla="*/ 8319304 w 12127677"/>
              <a:gd name="connsiteY516" fmla="*/ 392674 h 654456"/>
              <a:gd name="connsiteX517" fmla="*/ 8319304 w 12127677"/>
              <a:gd name="connsiteY517" fmla="*/ 400855 h 654456"/>
              <a:gd name="connsiteX518" fmla="*/ 8399103 w 12127677"/>
              <a:gd name="connsiteY518" fmla="*/ 400855 h 654456"/>
              <a:gd name="connsiteX519" fmla="*/ 8399103 w 12127677"/>
              <a:gd name="connsiteY519" fmla="*/ 319048 h 654456"/>
              <a:gd name="connsiteX520" fmla="*/ 8407083 w 12127677"/>
              <a:gd name="connsiteY520" fmla="*/ 286325 h 654456"/>
              <a:gd name="connsiteX521" fmla="*/ 8415063 w 12127677"/>
              <a:gd name="connsiteY521" fmla="*/ 286325 h 654456"/>
              <a:gd name="connsiteX522" fmla="*/ 8415063 w 12127677"/>
              <a:gd name="connsiteY522" fmla="*/ 278144 h 654456"/>
              <a:gd name="connsiteX523" fmla="*/ 8431023 w 12127677"/>
              <a:gd name="connsiteY523" fmla="*/ 278144 h 654456"/>
              <a:gd name="connsiteX524" fmla="*/ 8431023 w 12127677"/>
              <a:gd name="connsiteY524" fmla="*/ 286325 h 654456"/>
              <a:gd name="connsiteX525" fmla="*/ 8439003 w 12127677"/>
              <a:gd name="connsiteY525" fmla="*/ 286325 h 654456"/>
              <a:gd name="connsiteX526" fmla="*/ 8439003 w 12127677"/>
              <a:gd name="connsiteY526" fmla="*/ 278144 h 654456"/>
              <a:gd name="connsiteX527" fmla="*/ 8446983 w 12127677"/>
              <a:gd name="connsiteY527" fmla="*/ 278144 h 654456"/>
              <a:gd name="connsiteX528" fmla="*/ 8446983 w 12127677"/>
              <a:gd name="connsiteY528" fmla="*/ 237241 h 654456"/>
              <a:gd name="connsiteX529" fmla="*/ 8454963 w 12127677"/>
              <a:gd name="connsiteY529" fmla="*/ 220879 h 654456"/>
              <a:gd name="connsiteX530" fmla="*/ 8478903 w 12127677"/>
              <a:gd name="connsiteY530" fmla="*/ 204518 h 654456"/>
              <a:gd name="connsiteX531" fmla="*/ 8486883 w 12127677"/>
              <a:gd name="connsiteY531" fmla="*/ 196337 h 654456"/>
              <a:gd name="connsiteX532" fmla="*/ 8494863 w 12127677"/>
              <a:gd name="connsiteY532" fmla="*/ 196337 h 654456"/>
              <a:gd name="connsiteX533" fmla="*/ 8502842 w 12127677"/>
              <a:gd name="connsiteY533" fmla="*/ 196337 h 654456"/>
              <a:gd name="connsiteX534" fmla="*/ 8502842 w 12127677"/>
              <a:gd name="connsiteY534" fmla="*/ 204518 h 654456"/>
              <a:gd name="connsiteX535" fmla="*/ 8518802 w 12127677"/>
              <a:gd name="connsiteY535" fmla="*/ 220879 h 654456"/>
              <a:gd name="connsiteX536" fmla="*/ 8526782 w 12127677"/>
              <a:gd name="connsiteY536" fmla="*/ 220879 h 654456"/>
              <a:gd name="connsiteX537" fmla="*/ 8534762 w 12127677"/>
              <a:gd name="connsiteY537" fmla="*/ 229060 h 654456"/>
              <a:gd name="connsiteX538" fmla="*/ 8542742 w 12127677"/>
              <a:gd name="connsiteY538" fmla="*/ 229060 h 654456"/>
              <a:gd name="connsiteX539" fmla="*/ 8542742 w 12127677"/>
              <a:gd name="connsiteY539" fmla="*/ 286325 h 654456"/>
              <a:gd name="connsiteX540" fmla="*/ 8550722 w 12127677"/>
              <a:gd name="connsiteY540" fmla="*/ 286325 h 654456"/>
              <a:gd name="connsiteX541" fmla="*/ 8550722 w 12127677"/>
              <a:gd name="connsiteY541" fmla="*/ 310867 h 654456"/>
              <a:gd name="connsiteX542" fmla="*/ 8550722 w 12127677"/>
              <a:gd name="connsiteY542" fmla="*/ 359951 h 654456"/>
              <a:gd name="connsiteX543" fmla="*/ 8566682 w 12127677"/>
              <a:gd name="connsiteY543" fmla="*/ 359951 h 654456"/>
              <a:gd name="connsiteX544" fmla="*/ 8566682 w 12127677"/>
              <a:gd name="connsiteY544" fmla="*/ 343590 h 654456"/>
              <a:gd name="connsiteX545" fmla="*/ 8574661 w 12127677"/>
              <a:gd name="connsiteY545" fmla="*/ 343590 h 654456"/>
              <a:gd name="connsiteX546" fmla="*/ 8590621 w 12127677"/>
              <a:gd name="connsiteY546" fmla="*/ 335409 h 654456"/>
              <a:gd name="connsiteX547" fmla="*/ 8614561 w 12127677"/>
              <a:gd name="connsiteY547" fmla="*/ 335409 h 654456"/>
              <a:gd name="connsiteX548" fmla="*/ 8638501 w 12127677"/>
              <a:gd name="connsiteY548" fmla="*/ 335409 h 654456"/>
              <a:gd name="connsiteX549" fmla="*/ 8654461 w 12127677"/>
              <a:gd name="connsiteY549" fmla="*/ 343590 h 654456"/>
              <a:gd name="connsiteX550" fmla="*/ 8662441 w 12127677"/>
              <a:gd name="connsiteY550" fmla="*/ 343590 h 654456"/>
              <a:gd name="connsiteX551" fmla="*/ 8662441 w 12127677"/>
              <a:gd name="connsiteY551" fmla="*/ 220879 h 654456"/>
              <a:gd name="connsiteX552" fmla="*/ 8694361 w 12127677"/>
              <a:gd name="connsiteY552" fmla="*/ 220879 h 654456"/>
              <a:gd name="connsiteX553" fmla="*/ 8694361 w 12127677"/>
              <a:gd name="connsiteY553" fmla="*/ 204518 h 654456"/>
              <a:gd name="connsiteX554" fmla="*/ 8702340 w 12127677"/>
              <a:gd name="connsiteY554" fmla="*/ 155434 h 654456"/>
              <a:gd name="connsiteX555" fmla="*/ 8702340 w 12127677"/>
              <a:gd name="connsiteY555" fmla="*/ 196337 h 654456"/>
              <a:gd name="connsiteX556" fmla="*/ 8718300 w 12127677"/>
              <a:gd name="connsiteY556" fmla="*/ 220879 h 654456"/>
              <a:gd name="connsiteX557" fmla="*/ 8718300 w 12127677"/>
              <a:gd name="connsiteY557" fmla="*/ 204518 h 654456"/>
              <a:gd name="connsiteX558" fmla="*/ 8798099 w 12127677"/>
              <a:gd name="connsiteY558" fmla="*/ 204518 h 654456"/>
              <a:gd name="connsiteX559" fmla="*/ 8798099 w 12127677"/>
              <a:gd name="connsiteY559" fmla="*/ 294505 h 654456"/>
              <a:gd name="connsiteX560" fmla="*/ 8869919 w 12127677"/>
              <a:gd name="connsiteY560" fmla="*/ 294505 h 654456"/>
              <a:gd name="connsiteX561" fmla="*/ 8869919 w 12127677"/>
              <a:gd name="connsiteY561" fmla="*/ 310867 h 654456"/>
              <a:gd name="connsiteX562" fmla="*/ 8901838 w 12127677"/>
              <a:gd name="connsiteY562" fmla="*/ 294505 h 654456"/>
              <a:gd name="connsiteX563" fmla="*/ 8925778 w 12127677"/>
              <a:gd name="connsiteY563" fmla="*/ 310867 h 654456"/>
              <a:gd name="connsiteX564" fmla="*/ 8925778 w 12127677"/>
              <a:gd name="connsiteY564" fmla="*/ 376312 h 654456"/>
              <a:gd name="connsiteX565" fmla="*/ 8973657 w 12127677"/>
              <a:gd name="connsiteY565" fmla="*/ 327228 h 654456"/>
              <a:gd name="connsiteX566" fmla="*/ 8973657 w 12127677"/>
              <a:gd name="connsiteY566" fmla="*/ 286325 h 654456"/>
              <a:gd name="connsiteX567" fmla="*/ 9021537 w 12127677"/>
              <a:gd name="connsiteY567" fmla="*/ 286325 h 654456"/>
              <a:gd name="connsiteX568" fmla="*/ 9021537 w 12127677"/>
              <a:gd name="connsiteY568" fmla="*/ 245421 h 654456"/>
              <a:gd name="connsiteX569" fmla="*/ 9029517 w 12127677"/>
              <a:gd name="connsiteY569" fmla="*/ 245421 h 654456"/>
              <a:gd name="connsiteX570" fmla="*/ 9029517 w 12127677"/>
              <a:gd name="connsiteY570" fmla="*/ 229060 h 654456"/>
              <a:gd name="connsiteX571" fmla="*/ 9125276 w 12127677"/>
              <a:gd name="connsiteY571" fmla="*/ 229060 h 654456"/>
              <a:gd name="connsiteX572" fmla="*/ 9125276 w 12127677"/>
              <a:gd name="connsiteY572" fmla="*/ 320517 h 654456"/>
              <a:gd name="connsiteX573" fmla="*/ 9125276 w 12127677"/>
              <a:gd name="connsiteY573" fmla="*/ 329972 h 654456"/>
              <a:gd name="connsiteX574" fmla="*/ 9125791 w 12127677"/>
              <a:gd name="connsiteY574" fmla="*/ 315708 h 654456"/>
              <a:gd name="connsiteX575" fmla="*/ 9127739 w 12127677"/>
              <a:gd name="connsiteY575" fmla="*/ 261783 h 654456"/>
              <a:gd name="connsiteX576" fmla="*/ 9175610 w 12127677"/>
              <a:gd name="connsiteY576" fmla="*/ 261783 h 654456"/>
              <a:gd name="connsiteX577" fmla="*/ 9175610 w 12127677"/>
              <a:gd name="connsiteY577" fmla="*/ 253602 h 654456"/>
              <a:gd name="connsiteX578" fmla="*/ 9191568 w 12127677"/>
              <a:gd name="connsiteY578" fmla="*/ 253602 h 654456"/>
              <a:gd name="connsiteX579" fmla="*/ 9191568 w 12127677"/>
              <a:gd name="connsiteY579" fmla="*/ 229060 h 654456"/>
              <a:gd name="connsiteX580" fmla="*/ 9303267 w 12127677"/>
              <a:gd name="connsiteY580" fmla="*/ 229060 h 654456"/>
              <a:gd name="connsiteX581" fmla="*/ 9303267 w 12127677"/>
              <a:gd name="connsiteY581" fmla="*/ 245421 h 654456"/>
              <a:gd name="connsiteX582" fmla="*/ 9319225 w 12127677"/>
              <a:gd name="connsiteY582" fmla="*/ 245421 h 654456"/>
              <a:gd name="connsiteX583" fmla="*/ 9319225 w 12127677"/>
              <a:gd name="connsiteY583" fmla="*/ 286325 h 654456"/>
              <a:gd name="connsiteX584" fmla="*/ 9367096 w 12127677"/>
              <a:gd name="connsiteY584" fmla="*/ 286325 h 654456"/>
              <a:gd name="connsiteX585" fmla="*/ 9367096 w 12127677"/>
              <a:gd name="connsiteY585" fmla="*/ 327228 h 654456"/>
              <a:gd name="connsiteX586" fmla="*/ 9414967 w 12127677"/>
              <a:gd name="connsiteY586" fmla="*/ 376312 h 654456"/>
              <a:gd name="connsiteX587" fmla="*/ 9414967 w 12127677"/>
              <a:gd name="connsiteY587" fmla="*/ 310867 h 654456"/>
              <a:gd name="connsiteX588" fmla="*/ 9430924 w 12127677"/>
              <a:gd name="connsiteY588" fmla="*/ 294505 h 654456"/>
              <a:gd name="connsiteX589" fmla="*/ 9462839 w 12127677"/>
              <a:gd name="connsiteY589" fmla="*/ 310867 h 654456"/>
              <a:gd name="connsiteX590" fmla="*/ 9462839 w 12127677"/>
              <a:gd name="connsiteY590" fmla="*/ 294505 h 654456"/>
              <a:gd name="connsiteX591" fmla="*/ 9534646 w 12127677"/>
              <a:gd name="connsiteY591" fmla="*/ 294505 h 654456"/>
              <a:gd name="connsiteX592" fmla="*/ 9534646 w 12127677"/>
              <a:gd name="connsiteY592" fmla="*/ 204518 h 654456"/>
              <a:gd name="connsiteX593" fmla="*/ 9622410 w 12127677"/>
              <a:gd name="connsiteY593" fmla="*/ 204518 h 654456"/>
              <a:gd name="connsiteX594" fmla="*/ 9622410 w 12127677"/>
              <a:gd name="connsiteY594" fmla="*/ 220879 h 654456"/>
              <a:gd name="connsiteX595" fmla="*/ 9630388 w 12127677"/>
              <a:gd name="connsiteY595" fmla="*/ 196337 h 654456"/>
              <a:gd name="connsiteX596" fmla="*/ 9630388 w 12127677"/>
              <a:gd name="connsiteY596" fmla="*/ 155434 h 654456"/>
              <a:gd name="connsiteX597" fmla="*/ 9638367 w 12127677"/>
              <a:gd name="connsiteY597" fmla="*/ 204518 h 654456"/>
              <a:gd name="connsiteX598" fmla="*/ 9646345 w 12127677"/>
              <a:gd name="connsiteY598" fmla="*/ 220879 h 654456"/>
              <a:gd name="connsiteX599" fmla="*/ 9670281 w 12127677"/>
              <a:gd name="connsiteY599" fmla="*/ 220879 h 654456"/>
              <a:gd name="connsiteX600" fmla="*/ 9670281 w 12127677"/>
              <a:gd name="connsiteY600" fmla="*/ 343590 h 654456"/>
              <a:gd name="connsiteX601" fmla="*/ 9678260 w 12127677"/>
              <a:gd name="connsiteY601" fmla="*/ 343590 h 654456"/>
              <a:gd name="connsiteX602" fmla="*/ 9702195 w 12127677"/>
              <a:gd name="connsiteY602" fmla="*/ 335409 h 654456"/>
              <a:gd name="connsiteX603" fmla="*/ 9718152 w 12127677"/>
              <a:gd name="connsiteY603" fmla="*/ 335409 h 654456"/>
              <a:gd name="connsiteX604" fmla="*/ 9742088 w 12127677"/>
              <a:gd name="connsiteY604" fmla="*/ 335409 h 654456"/>
              <a:gd name="connsiteX605" fmla="*/ 9758045 w 12127677"/>
              <a:gd name="connsiteY605" fmla="*/ 343590 h 654456"/>
              <a:gd name="connsiteX606" fmla="*/ 9774002 w 12127677"/>
              <a:gd name="connsiteY606" fmla="*/ 343590 h 654456"/>
              <a:gd name="connsiteX607" fmla="*/ 9774002 w 12127677"/>
              <a:gd name="connsiteY607" fmla="*/ 359951 h 654456"/>
              <a:gd name="connsiteX608" fmla="*/ 9781981 w 12127677"/>
              <a:gd name="connsiteY608" fmla="*/ 359951 h 654456"/>
              <a:gd name="connsiteX609" fmla="*/ 9781981 w 12127677"/>
              <a:gd name="connsiteY609" fmla="*/ 310867 h 654456"/>
              <a:gd name="connsiteX610" fmla="*/ 9789959 w 12127677"/>
              <a:gd name="connsiteY610" fmla="*/ 286325 h 654456"/>
              <a:gd name="connsiteX611" fmla="*/ 9797938 w 12127677"/>
              <a:gd name="connsiteY611" fmla="*/ 286325 h 654456"/>
              <a:gd name="connsiteX612" fmla="*/ 9797938 w 12127677"/>
              <a:gd name="connsiteY612" fmla="*/ 229060 h 654456"/>
              <a:gd name="connsiteX613" fmla="*/ 9805917 w 12127677"/>
              <a:gd name="connsiteY613" fmla="*/ 229060 h 654456"/>
              <a:gd name="connsiteX614" fmla="*/ 9805917 w 12127677"/>
              <a:gd name="connsiteY614" fmla="*/ 220879 h 654456"/>
              <a:gd name="connsiteX615" fmla="*/ 9813895 w 12127677"/>
              <a:gd name="connsiteY615" fmla="*/ 220879 h 654456"/>
              <a:gd name="connsiteX616" fmla="*/ 9837831 w 12127677"/>
              <a:gd name="connsiteY616" fmla="*/ 204518 h 654456"/>
              <a:gd name="connsiteX617" fmla="*/ 9837831 w 12127677"/>
              <a:gd name="connsiteY617" fmla="*/ 196337 h 654456"/>
              <a:gd name="connsiteX618" fmla="*/ 9845809 w 12127677"/>
              <a:gd name="connsiteY618" fmla="*/ 139072 h 654456"/>
              <a:gd name="connsiteX619" fmla="*/ 9861767 w 12127677"/>
              <a:gd name="connsiteY619" fmla="*/ 155434 h 654456"/>
              <a:gd name="connsiteX620" fmla="*/ 9861767 w 12127677"/>
              <a:gd name="connsiteY620" fmla="*/ 171795 h 654456"/>
              <a:gd name="connsiteX621" fmla="*/ 9845809 w 12127677"/>
              <a:gd name="connsiteY621" fmla="*/ 155434 h 654456"/>
              <a:gd name="connsiteX622" fmla="*/ 9845809 w 12127677"/>
              <a:gd name="connsiteY622" fmla="*/ 196337 h 654456"/>
              <a:gd name="connsiteX623" fmla="*/ 9853788 w 12127677"/>
              <a:gd name="connsiteY623" fmla="*/ 196337 h 654456"/>
              <a:gd name="connsiteX624" fmla="*/ 9853788 w 12127677"/>
              <a:gd name="connsiteY624" fmla="*/ 204518 h 654456"/>
              <a:gd name="connsiteX625" fmla="*/ 9877724 w 12127677"/>
              <a:gd name="connsiteY625" fmla="*/ 220879 h 654456"/>
              <a:gd name="connsiteX626" fmla="*/ 9885702 w 12127677"/>
              <a:gd name="connsiteY626" fmla="*/ 237241 h 654456"/>
              <a:gd name="connsiteX627" fmla="*/ 9885702 w 12127677"/>
              <a:gd name="connsiteY627" fmla="*/ 278144 h 654456"/>
              <a:gd name="connsiteX628" fmla="*/ 9893681 w 12127677"/>
              <a:gd name="connsiteY628" fmla="*/ 278144 h 654456"/>
              <a:gd name="connsiteX629" fmla="*/ 9893681 w 12127677"/>
              <a:gd name="connsiteY629" fmla="*/ 286325 h 654456"/>
              <a:gd name="connsiteX630" fmla="*/ 9901659 w 12127677"/>
              <a:gd name="connsiteY630" fmla="*/ 286325 h 654456"/>
              <a:gd name="connsiteX631" fmla="*/ 9901659 w 12127677"/>
              <a:gd name="connsiteY631" fmla="*/ 278144 h 654456"/>
              <a:gd name="connsiteX632" fmla="*/ 9917616 w 12127677"/>
              <a:gd name="connsiteY632" fmla="*/ 278144 h 654456"/>
              <a:gd name="connsiteX633" fmla="*/ 9917616 w 12127677"/>
              <a:gd name="connsiteY633" fmla="*/ 286325 h 654456"/>
              <a:gd name="connsiteX634" fmla="*/ 9933573 w 12127677"/>
              <a:gd name="connsiteY634" fmla="*/ 286325 h 654456"/>
              <a:gd name="connsiteX635" fmla="*/ 9941552 w 12127677"/>
              <a:gd name="connsiteY635" fmla="*/ 319048 h 654456"/>
              <a:gd name="connsiteX636" fmla="*/ 9941552 w 12127677"/>
              <a:gd name="connsiteY636" fmla="*/ 400855 h 654456"/>
              <a:gd name="connsiteX637" fmla="*/ 10021338 w 12127677"/>
              <a:gd name="connsiteY637" fmla="*/ 400855 h 654456"/>
              <a:gd name="connsiteX638" fmla="*/ 10021338 w 12127677"/>
              <a:gd name="connsiteY638" fmla="*/ 392674 h 654456"/>
              <a:gd name="connsiteX639" fmla="*/ 10045273 w 12127677"/>
              <a:gd name="connsiteY639" fmla="*/ 392674 h 654456"/>
              <a:gd name="connsiteX640" fmla="*/ 10045273 w 12127677"/>
              <a:gd name="connsiteY640" fmla="*/ 400855 h 654456"/>
              <a:gd name="connsiteX641" fmla="*/ 10053252 w 12127677"/>
              <a:gd name="connsiteY641" fmla="*/ 400855 h 654456"/>
              <a:gd name="connsiteX642" fmla="*/ 10053252 w 12127677"/>
              <a:gd name="connsiteY642" fmla="*/ 392674 h 654456"/>
              <a:gd name="connsiteX643" fmla="*/ 10069209 w 12127677"/>
              <a:gd name="connsiteY643" fmla="*/ 392674 h 654456"/>
              <a:gd name="connsiteX644" fmla="*/ 10069209 w 12127677"/>
              <a:gd name="connsiteY644" fmla="*/ 335409 h 654456"/>
              <a:gd name="connsiteX645" fmla="*/ 10101123 w 12127677"/>
              <a:gd name="connsiteY645" fmla="*/ 335409 h 654456"/>
              <a:gd name="connsiteX646" fmla="*/ 10109102 w 12127677"/>
              <a:gd name="connsiteY646" fmla="*/ 327228 h 654456"/>
              <a:gd name="connsiteX647" fmla="*/ 10117080 w 12127677"/>
              <a:gd name="connsiteY647" fmla="*/ 327228 h 654456"/>
              <a:gd name="connsiteX648" fmla="*/ 10133037 w 12127677"/>
              <a:gd name="connsiteY648" fmla="*/ 163614 h 654456"/>
              <a:gd name="connsiteX649" fmla="*/ 10148995 w 12127677"/>
              <a:gd name="connsiteY649" fmla="*/ 16362 h 654456"/>
              <a:gd name="connsiteX650" fmla="*/ 10156973 w 12127677"/>
              <a:gd name="connsiteY650" fmla="*/ 16362 h 654456"/>
              <a:gd name="connsiteX651" fmla="*/ 10180909 w 12127677"/>
              <a:gd name="connsiteY651" fmla="*/ 163614 h 654456"/>
              <a:gd name="connsiteX652" fmla="*/ 10220802 w 12127677"/>
              <a:gd name="connsiteY652" fmla="*/ 458119 h 654456"/>
              <a:gd name="connsiteX653" fmla="*/ 10228780 w 12127677"/>
              <a:gd name="connsiteY653" fmla="*/ 458119 h 654456"/>
              <a:gd name="connsiteX654" fmla="*/ 10228780 w 12127677"/>
              <a:gd name="connsiteY654" fmla="*/ 449939 h 654456"/>
              <a:gd name="connsiteX655" fmla="*/ 10316544 w 12127677"/>
              <a:gd name="connsiteY655" fmla="*/ 449939 h 654456"/>
              <a:gd name="connsiteX656" fmla="*/ 10316544 w 12127677"/>
              <a:gd name="connsiteY656" fmla="*/ 253602 h 654456"/>
              <a:gd name="connsiteX657" fmla="*/ 10396330 w 12127677"/>
              <a:gd name="connsiteY657" fmla="*/ 253602 h 654456"/>
              <a:gd name="connsiteX658" fmla="*/ 10396330 w 12127677"/>
              <a:gd name="connsiteY658" fmla="*/ 237241 h 654456"/>
              <a:gd name="connsiteX659" fmla="*/ 10404308 w 12127677"/>
              <a:gd name="connsiteY659" fmla="*/ 237241 h 654456"/>
              <a:gd name="connsiteX660" fmla="*/ 10404308 w 12127677"/>
              <a:gd name="connsiteY660" fmla="*/ 242354 h 654456"/>
              <a:gd name="connsiteX661" fmla="*/ 10404308 w 12127677"/>
              <a:gd name="connsiteY661" fmla="*/ 245421 h 654456"/>
              <a:gd name="connsiteX662" fmla="*/ 10412287 w 12127677"/>
              <a:gd name="connsiteY662" fmla="*/ 245421 h 654456"/>
              <a:gd name="connsiteX663" fmla="*/ 10412287 w 12127677"/>
              <a:gd name="connsiteY663" fmla="*/ 237241 h 654456"/>
              <a:gd name="connsiteX664" fmla="*/ 10420265 w 12127677"/>
              <a:gd name="connsiteY664" fmla="*/ 237241 h 654456"/>
              <a:gd name="connsiteX665" fmla="*/ 10420265 w 12127677"/>
              <a:gd name="connsiteY665" fmla="*/ 245421 h 654456"/>
              <a:gd name="connsiteX666" fmla="*/ 10436223 w 12127677"/>
              <a:gd name="connsiteY666" fmla="*/ 245421 h 654456"/>
              <a:gd name="connsiteX667" fmla="*/ 10436223 w 12127677"/>
              <a:gd name="connsiteY667" fmla="*/ 237241 h 654456"/>
              <a:gd name="connsiteX668" fmla="*/ 10452180 w 12127677"/>
              <a:gd name="connsiteY668" fmla="*/ 237241 h 654456"/>
              <a:gd name="connsiteX669" fmla="*/ 10452180 w 12127677"/>
              <a:gd name="connsiteY669" fmla="*/ 245421 h 654456"/>
              <a:gd name="connsiteX670" fmla="*/ 10444201 w 12127677"/>
              <a:gd name="connsiteY670" fmla="*/ 245421 h 654456"/>
              <a:gd name="connsiteX671" fmla="*/ 10444201 w 12127677"/>
              <a:gd name="connsiteY671" fmla="*/ 253602 h 654456"/>
              <a:gd name="connsiteX672" fmla="*/ 10476115 w 12127677"/>
              <a:gd name="connsiteY672" fmla="*/ 253602 h 654456"/>
              <a:gd name="connsiteX673" fmla="*/ 10476115 w 12127677"/>
              <a:gd name="connsiteY673" fmla="*/ 409035 h 654456"/>
              <a:gd name="connsiteX674" fmla="*/ 10492073 w 12127677"/>
              <a:gd name="connsiteY674" fmla="*/ 392674 h 654456"/>
              <a:gd name="connsiteX675" fmla="*/ 10571858 w 12127677"/>
              <a:gd name="connsiteY675" fmla="*/ 384493 h 654456"/>
              <a:gd name="connsiteX676" fmla="*/ 10587815 w 12127677"/>
              <a:gd name="connsiteY676" fmla="*/ 384493 h 654456"/>
              <a:gd name="connsiteX677" fmla="*/ 10587815 w 12127677"/>
              <a:gd name="connsiteY677" fmla="*/ 376312 h 654456"/>
              <a:gd name="connsiteX678" fmla="*/ 10651644 w 12127677"/>
              <a:gd name="connsiteY678" fmla="*/ 376312 h 654456"/>
              <a:gd name="connsiteX679" fmla="*/ 10651644 w 12127677"/>
              <a:gd name="connsiteY679" fmla="*/ 392674 h 654456"/>
              <a:gd name="connsiteX680" fmla="*/ 10691537 w 12127677"/>
              <a:gd name="connsiteY680" fmla="*/ 392674 h 654456"/>
              <a:gd name="connsiteX681" fmla="*/ 10691537 w 12127677"/>
              <a:gd name="connsiteY681" fmla="*/ 400855 h 654456"/>
              <a:gd name="connsiteX682" fmla="*/ 10667601 w 12127677"/>
              <a:gd name="connsiteY682" fmla="*/ 400855 h 654456"/>
              <a:gd name="connsiteX683" fmla="*/ 10667601 w 12127677"/>
              <a:gd name="connsiteY683" fmla="*/ 409035 h 654456"/>
              <a:gd name="connsiteX684" fmla="*/ 10683558 w 12127677"/>
              <a:gd name="connsiteY684" fmla="*/ 409035 h 654456"/>
              <a:gd name="connsiteX685" fmla="*/ 10683558 w 12127677"/>
              <a:gd name="connsiteY685" fmla="*/ 449939 h 654456"/>
              <a:gd name="connsiteX686" fmla="*/ 10707494 w 12127677"/>
              <a:gd name="connsiteY686" fmla="*/ 433577 h 654456"/>
              <a:gd name="connsiteX687" fmla="*/ 10707494 w 12127677"/>
              <a:gd name="connsiteY687" fmla="*/ 294505 h 654456"/>
              <a:gd name="connsiteX688" fmla="*/ 10723451 w 12127677"/>
              <a:gd name="connsiteY688" fmla="*/ 294505 h 654456"/>
              <a:gd name="connsiteX689" fmla="*/ 10723451 w 12127677"/>
              <a:gd name="connsiteY689" fmla="*/ 253602 h 654456"/>
              <a:gd name="connsiteX690" fmla="*/ 10731429 w 12127677"/>
              <a:gd name="connsiteY690" fmla="*/ 253602 h 654456"/>
              <a:gd name="connsiteX691" fmla="*/ 10731429 w 12127677"/>
              <a:gd name="connsiteY691" fmla="*/ 32723 h 654456"/>
              <a:gd name="connsiteX692" fmla="*/ 10771322 w 12127677"/>
              <a:gd name="connsiteY692" fmla="*/ 32723 h 654456"/>
              <a:gd name="connsiteX693" fmla="*/ 10771322 w 12127677"/>
              <a:gd name="connsiteY693" fmla="*/ 0 h 654456"/>
              <a:gd name="connsiteX694" fmla="*/ 10883022 w 12127677"/>
              <a:gd name="connsiteY694" fmla="*/ 0 h 654456"/>
              <a:gd name="connsiteX695" fmla="*/ 10883022 w 12127677"/>
              <a:gd name="connsiteY695" fmla="*/ 40904 h 654456"/>
              <a:gd name="connsiteX696" fmla="*/ 10930893 w 12127677"/>
              <a:gd name="connsiteY696" fmla="*/ 40904 h 654456"/>
              <a:gd name="connsiteX697" fmla="*/ 10930893 w 12127677"/>
              <a:gd name="connsiteY697" fmla="*/ 319048 h 654456"/>
              <a:gd name="connsiteX698" fmla="*/ 10938872 w 12127677"/>
              <a:gd name="connsiteY698" fmla="*/ 319048 h 654456"/>
              <a:gd name="connsiteX699" fmla="*/ 10938872 w 12127677"/>
              <a:gd name="connsiteY699" fmla="*/ 310867 h 654456"/>
              <a:gd name="connsiteX700" fmla="*/ 10954829 w 12127677"/>
              <a:gd name="connsiteY700" fmla="*/ 310867 h 654456"/>
              <a:gd name="connsiteX701" fmla="*/ 10954829 w 12127677"/>
              <a:gd name="connsiteY701" fmla="*/ 278144 h 654456"/>
              <a:gd name="connsiteX702" fmla="*/ 11034615 w 12127677"/>
              <a:gd name="connsiteY702" fmla="*/ 278144 h 654456"/>
              <a:gd name="connsiteX703" fmla="*/ 11034615 w 12127677"/>
              <a:gd name="connsiteY703" fmla="*/ 310867 h 654456"/>
              <a:gd name="connsiteX704" fmla="*/ 11050572 w 12127677"/>
              <a:gd name="connsiteY704" fmla="*/ 310867 h 654456"/>
              <a:gd name="connsiteX705" fmla="*/ 11050572 w 12127677"/>
              <a:gd name="connsiteY705" fmla="*/ 335409 h 654456"/>
              <a:gd name="connsiteX706" fmla="*/ 11058550 w 12127677"/>
              <a:gd name="connsiteY706" fmla="*/ 335409 h 654456"/>
              <a:gd name="connsiteX707" fmla="*/ 11058550 w 12127677"/>
              <a:gd name="connsiteY707" fmla="*/ 319048 h 654456"/>
              <a:gd name="connsiteX708" fmla="*/ 11090464 w 12127677"/>
              <a:gd name="connsiteY708" fmla="*/ 319048 h 654456"/>
              <a:gd name="connsiteX709" fmla="*/ 11090464 w 12127677"/>
              <a:gd name="connsiteY709" fmla="*/ 212698 h 654456"/>
              <a:gd name="connsiteX710" fmla="*/ 11114400 w 12127677"/>
              <a:gd name="connsiteY710" fmla="*/ 212698 h 654456"/>
              <a:gd name="connsiteX711" fmla="*/ 11130357 w 12127677"/>
              <a:gd name="connsiteY711" fmla="*/ 204518 h 654456"/>
              <a:gd name="connsiteX712" fmla="*/ 11146314 w 12127677"/>
              <a:gd name="connsiteY712" fmla="*/ 196337 h 654456"/>
              <a:gd name="connsiteX713" fmla="*/ 11146314 w 12127677"/>
              <a:gd name="connsiteY713" fmla="*/ 139072 h 654456"/>
              <a:gd name="connsiteX714" fmla="*/ 11154293 w 12127677"/>
              <a:gd name="connsiteY714" fmla="*/ 147253 h 654456"/>
              <a:gd name="connsiteX715" fmla="*/ 11154293 w 12127677"/>
              <a:gd name="connsiteY715" fmla="*/ 171795 h 654456"/>
              <a:gd name="connsiteX716" fmla="*/ 11162271 w 12127677"/>
              <a:gd name="connsiteY716" fmla="*/ 171795 h 654456"/>
              <a:gd name="connsiteX717" fmla="*/ 11162271 w 12127677"/>
              <a:gd name="connsiteY717" fmla="*/ 204518 h 654456"/>
              <a:gd name="connsiteX718" fmla="*/ 11186207 w 12127677"/>
              <a:gd name="connsiteY718" fmla="*/ 204518 h 654456"/>
              <a:gd name="connsiteX719" fmla="*/ 11186207 w 12127677"/>
              <a:gd name="connsiteY719" fmla="*/ 212698 h 654456"/>
              <a:gd name="connsiteX720" fmla="*/ 11210143 w 12127677"/>
              <a:gd name="connsiteY720" fmla="*/ 212698 h 654456"/>
              <a:gd name="connsiteX721" fmla="*/ 11210143 w 12127677"/>
              <a:gd name="connsiteY721" fmla="*/ 229060 h 654456"/>
              <a:gd name="connsiteX722" fmla="*/ 11250035 w 12127677"/>
              <a:gd name="connsiteY722" fmla="*/ 229060 h 654456"/>
              <a:gd name="connsiteX723" fmla="*/ 11250035 w 12127677"/>
              <a:gd name="connsiteY723" fmla="*/ 237241 h 654456"/>
              <a:gd name="connsiteX724" fmla="*/ 11305885 w 12127677"/>
              <a:gd name="connsiteY724" fmla="*/ 237241 h 654456"/>
              <a:gd name="connsiteX725" fmla="*/ 11305885 w 12127677"/>
              <a:gd name="connsiteY725" fmla="*/ 253602 h 654456"/>
              <a:gd name="connsiteX726" fmla="*/ 11321843 w 12127677"/>
              <a:gd name="connsiteY726" fmla="*/ 253602 h 654456"/>
              <a:gd name="connsiteX727" fmla="*/ 11321843 w 12127677"/>
              <a:gd name="connsiteY727" fmla="*/ 220879 h 654456"/>
              <a:gd name="connsiteX728" fmla="*/ 11329821 w 12127677"/>
              <a:gd name="connsiteY728" fmla="*/ 220879 h 654456"/>
              <a:gd name="connsiteX729" fmla="*/ 11345778 w 12127677"/>
              <a:gd name="connsiteY729" fmla="*/ 229060 h 654456"/>
              <a:gd name="connsiteX730" fmla="*/ 11457478 w 12127677"/>
              <a:gd name="connsiteY730" fmla="*/ 229060 h 654456"/>
              <a:gd name="connsiteX731" fmla="*/ 11457478 w 12127677"/>
              <a:gd name="connsiteY731" fmla="*/ 245421 h 654456"/>
              <a:gd name="connsiteX732" fmla="*/ 11465457 w 12127677"/>
              <a:gd name="connsiteY732" fmla="*/ 245421 h 654456"/>
              <a:gd name="connsiteX733" fmla="*/ 11465457 w 12127677"/>
              <a:gd name="connsiteY733" fmla="*/ 253602 h 654456"/>
              <a:gd name="connsiteX734" fmla="*/ 11505349 w 12127677"/>
              <a:gd name="connsiteY734" fmla="*/ 253602 h 654456"/>
              <a:gd name="connsiteX735" fmla="*/ 11505349 w 12127677"/>
              <a:gd name="connsiteY735" fmla="*/ 237241 h 654456"/>
              <a:gd name="connsiteX736" fmla="*/ 11513328 w 12127677"/>
              <a:gd name="connsiteY736" fmla="*/ 237241 h 654456"/>
              <a:gd name="connsiteX737" fmla="*/ 11513328 w 12127677"/>
              <a:gd name="connsiteY737" fmla="*/ 253602 h 654456"/>
              <a:gd name="connsiteX738" fmla="*/ 11545242 w 12127677"/>
              <a:gd name="connsiteY738" fmla="*/ 253602 h 654456"/>
              <a:gd name="connsiteX739" fmla="*/ 11545242 w 12127677"/>
              <a:gd name="connsiteY739" fmla="*/ 261783 h 654456"/>
              <a:gd name="connsiteX740" fmla="*/ 11585135 w 12127677"/>
              <a:gd name="connsiteY740" fmla="*/ 261783 h 654456"/>
              <a:gd name="connsiteX741" fmla="*/ 11585135 w 12127677"/>
              <a:gd name="connsiteY741" fmla="*/ 212698 h 654456"/>
              <a:gd name="connsiteX742" fmla="*/ 11585135 w 12127677"/>
              <a:gd name="connsiteY742" fmla="*/ 204518 h 654456"/>
              <a:gd name="connsiteX743" fmla="*/ 11712792 w 12127677"/>
              <a:gd name="connsiteY743" fmla="*/ 204518 h 654456"/>
              <a:gd name="connsiteX744" fmla="*/ 11712792 w 12127677"/>
              <a:gd name="connsiteY744" fmla="*/ 196337 h 654456"/>
              <a:gd name="connsiteX745" fmla="*/ 11728749 w 12127677"/>
              <a:gd name="connsiteY745" fmla="*/ 196337 h 654456"/>
              <a:gd name="connsiteX746" fmla="*/ 11736728 w 12127677"/>
              <a:gd name="connsiteY746" fmla="*/ 179976 h 654456"/>
              <a:gd name="connsiteX747" fmla="*/ 11760663 w 12127677"/>
              <a:gd name="connsiteY747" fmla="*/ 196337 h 654456"/>
              <a:gd name="connsiteX748" fmla="*/ 11848427 w 12127677"/>
              <a:gd name="connsiteY748" fmla="*/ 196337 h 654456"/>
              <a:gd name="connsiteX749" fmla="*/ 11848427 w 12127677"/>
              <a:gd name="connsiteY749" fmla="*/ 261783 h 654456"/>
              <a:gd name="connsiteX750" fmla="*/ 11896299 w 12127677"/>
              <a:gd name="connsiteY750" fmla="*/ 261783 h 654456"/>
              <a:gd name="connsiteX751" fmla="*/ 11896299 w 12127677"/>
              <a:gd name="connsiteY751" fmla="*/ 269963 h 654456"/>
              <a:gd name="connsiteX752" fmla="*/ 11912256 w 12127677"/>
              <a:gd name="connsiteY752" fmla="*/ 269963 h 654456"/>
              <a:gd name="connsiteX753" fmla="*/ 11912256 w 12127677"/>
              <a:gd name="connsiteY753" fmla="*/ 212698 h 654456"/>
              <a:gd name="connsiteX754" fmla="*/ 11936191 w 12127677"/>
              <a:gd name="connsiteY754" fmla="*/ 212698 h 654456"/>
              <a:gd name="connsiteX755" fmla="*/ 11936191 w 12127677"/>
              <a:gd name="connsiteY755" fmla="*/ 155434 h 654456"/>
              <a:gd name="connsiteX756" fmla="*/ 11944170 w 12127677"/>
              <a:gd name="connsiteY756" fmla="*/ 147253 h 654456"/>
              <a:gd name="connsiteX757" fmla="*/ 11928213 w 12127677"/>
              <a:gd name="connsiteY757" fmla="*/ 130891 h 654456"/>
              <a:gd name="connsiteX758" fmla="*/ 11928213 w 12127677"/>
              <a:gd name="connsiteY758" fmla="*/ 122711 h 654456"/>
              <a:gd name="connsiteX759" fmla="*/ 11936191 w 12127677"/>
              <a:gd name="connsiteY759" fmla="*/ 122711 h 654456"/>
              <a:gd name="connsiteX760" fmla="*/ 11936191 w 12127677"/>
              <a:gd name="connsiteY760" fmla="*/ 106349 h 654456"/>
              <a:gd name="connsiteX761" fmla="*/ 11960127 w 12127677"/>
              <a:gd name="connsiteY761" fmla="*/ 106349 h 654456"/>
              <a:gd name="connsiteX762" fmla="*/ 11960127 w 12127677"/>
              <a:gd name="connsiteY762" fmla="*/ 98169 h 654456"/>
              <a:gd name="connsiteX763" fmla="*/ 11992041 w 12127677"/>
              <a:gd name="connsiteY763" fmla="*/ 98169 h 654456"/>
              <a:gd name="connsiteX764" fmla="*/ 11992041 w 12127677"/>
              <a:gd name="connsiteY764" fmla="*/ 106349 h 654456"/>
              <a:gd name="connsiteX765" fmla="*/ 12000020 w 12127677"/>
              <a:gd name="connsiteY765" fmla="*/ 106349 h 654456"/>
              <a:gd name="connsiteX766" fmla="*/ 12000020 w 12127677"/>
              <a:gd name="connsiteY766" fmla="*/ 122711 h 654456"/>
              <a:gd name="connsiteX767" fmla="*/ 12063849 w 12127677"/>
              <a:gd name="connsiteY767" fmla="*/ 122711 h 654456"/>
              <a:gd name="connsiteX768" fmla="*/ 12063849 w 12127677"/>
              <a:gd name="connsiteY768" fmla="*/ 106349 h 654456"/>
              <a:gd name="connsiteX769" fmla="*/ 12079806 w 12127677"/>
              <a:gd name="connsiteY769" fmla="*/ 106349 h 654456"/>
              <a:gd name="connsiteX770" fmla="*/ 12079806 w 12127677"/>
              <a:gd name="connsiteY770" fmla="*/ 98169 h 654456"/>
              <a:gd name="connsiteX771" fmla="*/ 12103741 w 12127677"/>
              <a:gd name="connsiteY771" fmla="*/ 98169 h 654456"/>
              <a:gd name="connsiteX772" fmla="*/ 12111720 w 12127677"/>
              <a:gd name="connsiteY772" fmla="*/ 106349 h 654456"/>
              <a:gd name="connsiteX773" fmla="*/ 12127677 w 12127677"/>
              <a:gd name="connsiteY773" fmla="*/ 106349 h 654456"/>
              <a:gd name="connsiteX774" fmla="*/ 12127677 w 12127677"/>
              <a:gd name="connsiteY774" fmla="*/ 130891 h 654456"/>
              <a:gd name="connsiteX775" fmla="*/ 12127677 w 12127677"/>
              <a:gd name="connsiteY775" fmla="*/ 654456 h 654456"/>
              <a:gd name="connsiteX776" fmla="*/ 9125276 w 12127677"/>
              <a:gd name="connsiteY776" fmla="*/ 654456 h 654456"/>
              <a:gd name="connsiteX777" fmla="*/ 9111782 w 12127677"/>
              <a:gd name="connsiteY777" fmla="*/ 654456 h 654456"/>
              <a:gd name="connsiteX778" fmla="*/ 6132996 w 12127677"/>
              <a:gd name="connsiteY778" fmla="*/ 654456 h 654456"/>
              <a:gd name="connsiteX779" fmla="*/ 5981189 w 12127677"/>
              <a:gd name="connsiteY779" fmla="*/ 654456 h 654456"/>
              <a:gd name="connsiteX780" fmla="*/ 3019269 w 12127677"/>
              <a:gd name="connsiteY780" fmla="*/ 654456 h 654456"/>
              <a:gd name="connsiteX781" fmla="*/ 2985535 w 12127677"/>
              <a:gd name="connsiteY781" fmla="*/ 654456 h 654456"/>
              <a:gd name="connsiteX782" fmla="*/ 0 w 12127677"/>
              <a:gd name="connsiteY782" fmla="*/ 654456 h 654456"/>
              <a:gd name="connsiteX783" fmla="*/ 0 w 12127677"/>
              <a:gd name="connsiteY783" fmla="*/ 130891 h 654456"/>
              <a:gd name="connsiteX784" fmla="*/ 7987 w 12127677"/>
              <a:gd name="connsiteY784" fmla="*/ 130891 h 654456"/>
              <a:gd name="connsiteX785" fmla="*/ 7987 w 12127677"/>
              <a:gd name="connsiteY785" fmla="*/ 106349 h 654456"/>
              <a:gd name="connsiteX786" fmla="*/ 15974 w 12127677"/>
              <a:gd name="connsiteY786" fmla="*/ 106349 h 654456"/>
              <a:gd name="connsiteX787" fmla="*/ 23962 w 12127677"/>
              <a:gd name="connsiteY787" fmla="*/ 98169 h 654456"/>
              <a:gd name="connsiteX788" fmla="*/ 55912 w 12127677"/>
              <a:gd name="connsiteY788" fmla="*/ 98169 h 654456"/>
              <a:gd name="connsiteX789" fmla="*/ 55912 w 12127677"/>
              <a:gd name="connsiteY789" fmla="*/ 106349 h 654456"/>
              <a:gd name="connsiteX790" fmla="*/ 63899 w 12127677"/>
              <a:gd name="connsiteY790" fmla="*/ 106349 h 654456"/>
              <a:gd name="connsiteX791" fmla="*/ 63899 w 12127677"/>
              <a:gd name="connsiteY791" fmla="*/ 122711 h 654456"/>
              <a:gd name="connsiteX792" fmla="*/ 127799 w 12127677"/>
              <a:gd name="connsiteY792" fmla="*/ 122711 h 654456"/>
              <a:gd name="connsiteX793" fmla="*/ 127799 w 12127677"/>
              <a:gd name="connsiteY793" fmla="*/ 106349 h 654456"/>
              <a:gd name="connsiteX794" fmla="*/ 135787 w 12127677"/>
              <a:gd name="connsiteY794" fmla="*/ 106349 h 654456"/>
              <a:gd name="connsiteX795" fmla="*/ 135787 w 12127677"/>
              <a:gd name="connsiteY795" fmla="*/ 98169 h 654456"/>
              <a:gd name="connsiteX796" fmla="*/ 167737 w 12127677"/>
              <a:gd name="connsiteY796" fmla="*/ 98169 h 654456"/>
              <a:gd name="connsiteX797" fmla="*/ 167737 w 12127677"/>
              <a:gd name="connsiteY797" fmla="*/ 106349 h 654456"/>
              <a:gd name="connsiteX798" fmla="*/ 191699 w 12127677"/>
              <a:gd name="connsiteY798" fmla="*/ 106349 h 654456"/>
              <a:gd name="connsiteX799" fmla="*/ 191699 w 12127677"/>
              <a:gd name="connsiteY799" fmla="*/ 122711 h 654456"/>
              <a:gd name="connsiteX800" fmla="*/ 199687 w 12127677"/>
              <a:gd name="connsiteY800" fmla="*/ 122711 h 654456"/>
              <a:gd name="connsiteX801" fmla="*/ 199687 w 12127677"/>
              <a:gd name="connsiteY801" fmla="*/ 130891 h 654456"/>
              <a:gd name="connsiteX802" fmla="*/ 191699 w 12127677"/>
              <a:gd name="connsiteY802" fmla="*/ 147253 h 654456"/>
              <a:gd name="connsiteX803" fmla="*/ 199687 w 12127677"/>
              <a:gd name="connsiteY803" fmla="*/ 155434 h 654456"/>
              <a:gd name="connsiteX804" fmla="*/ 199687 w 12127677"/>
              <a:gd name="connsiteY804" fmla="*/ 212698 h 654456"/>
              <a:gd name="connsiteX805" fmla="*/ 223649 w 12127677"/>
              <a:gd name="connsiteY805" fmla="*/ 212698 h 654456"/>
              <a:gd name="connsiteX806" fmla="*/ 223649 w 12127677"/>
              <a:gd name="connsiteY806" fmla="*/ 269963 h 654456"/>
              <a:gd name="connsiteX807" fmla="*/ 231637 w 12127677"/>
              <a:gd name="connsiteY807" fmla="*/ 269963 h 654456"/>
              <a:gd name="connsiteX808" fmla="*/ 231637 w 12127677"/>
              <a:gd name="connsiteY808" fmla="*/ 261783 h 654456"/>
              <a:gd name="connsiteX809" fmla="*/ 279561 w 12127677"/>
              <a:gd name="connsiteY809" fmla="*/ 261783 h 654456"/>
              <a:gd name="connsiteX810" fmla="*/ 279561 w 12127677"/>
              <a:gd name="connsiteY810" fmla="*/ 196337 h 654456"/>
              <a:gd name="connsiteX811" fmla="*/ 375411 w 12127677"/>
              <a:gd name="connsiteY811" fmla="*/ 196337 h 654456"/>
              <a:gd name="connsiteX812" fmla="*/ 391386 w 12127677"/>
              <a:gd name="connsiteY812" fmla="*/ 179976 h 654456"/>
              <a:gd name="connsiteX813" fmla="*/ 399374 w 12127677"/>
              <a:gd name="connsiteY813" fmla="*/ 196337 h 654456"/>
              <a:gd name="connsiteX814" fmla="*/ 415349 w 12127677"/>
              <a:gd name="connsiteY814" fmla="*/ 196337 h 654456"/>
              <a:gd name="connsiteX815" fmla="*/ 415349 w 12127677"/>
              <a:gd name="connsiteY815" fmla="*/ 204518 h 654456"/>
              <a:gd name="connsiteX816" fmla="*/ 543149 w 12127677"/>
              <a:gd name="connsiteY816" fmla="*/ 204518 h 654456"/>
              <a:gd name="connsiteX817" fmla="*/ 543149 w 12127677"/>
              <a:gd name="connsiteY817" fmla="*/ 212698 h 654456"/>
              <a:gd name="connsiteX818" fmla="*/ 543149 w 12127677"/>
              <a:gd name="connsiteY818" fmla="*/ 261783 h 654456"/>
              <a:gd name="connsiteX819" fmla="*/ 583086 w 12127677"/>
              <a:gd name="connsiteY819" fmla="*/ 261783 h 654456"/>
              <a:gd name="connsiteX820" fmla="*/ 583086 w 12127677"/>
              <a:gd name="connsiteY820" fmla="*/ 253602 h 654456"/>
              <a:gd name="connsiteX821" fmla="*/ 615036 w 12127677"/>
              <a:gd name="connsiteY821" fmla="*/ 253602 h 654456"/>
              <a:gd name="connsiteX822" fmla="*/ 615036 w 12127677"/>
              <a:gd name="connsiteY822" fmla="*/ 237241 h 654456"/>
              <a:gd name="connsiteX823" fmla="*/ 623023 w 12127677"/>
              <a:gd name="connsiteY823" fmla="*/ 237241 h 654456"/>
              <a:gd name="connsiteX824" fmla="*/ 623023 w 12127677"/>
              <a:gd name="connsiteY824" fmla="*/ 253602 h 654456"/>
              <a:gd name="connsiteX825" fmla="*/ 662961 w 12127677"/>
              <a:gd name="connsiteY825" fmla="*/ 253602 h 654456"/>
              <a:gd name="connsiteX826" fmla="*/ 662961 w 12127677"/>
              <a:gd name="connsiteY826" fmla="*/ 245421 h 654456"/>
              <a:gd name="connsiteX827" fmla="*/ 670948 w 12127677"/>
              <a:gd name="connsiteY827" fmla="*/ 245421 h 654456"/>
              <a:gd name="connsiteX828" fmla="*/ 670948 w 12127677"/>
              <a:gd name="connsiteY828" fmla="*/ 229060 h 654456"/>
              <a:gd name="connsiteX829" fmla="*/ 790760 w 12127677"/>
              <a:gd name="connsiteY829" fmla="*/ 229060 h 654456"/>
              <a:gd name="connsiteX830" fmla="*/ 798748 w 12127677"/>
              <a:gd name="connsiteY830" fmla="*/ 220879 h 654456"/>
              <a:gd name="connsiteX831" fmla="*/ 814723 w 12127677"/>
              <a:gd name="connsiteY831" fmla="*/ 220879 h 654456"/>
              <a:gd name="connsiteX832" fmla="*/ 814723 w 12127677"/>
              <a:gd name="connsiteY832" fmla="*/ 253602 h 654456"/>
              <a:gd name="connsiteX833" fmla="*/ 822710 w 12127677"/>
              <a:gd name="connsiteY833" fmla="*/ 253602 h 654456"/>
              <a:gd name="connsiteX834" fmla="*/ 822710 w 12127677"/>
              <a:gd name="connsiteY834" fmla="*/ 237241 h 654456"/>
              <a:gd name="connsiteX835" fmla="*/ 878623 w 12127677"/>
              <a:gd name="connsiteY835" fmla="*/ 237241 h 654456"/>
              <a:gd name="connsiteX836" fmla="*/ 878623 w 12127677"/>
              <a:gd name="connsiteY836" fmla="*/ 229060 h 654456"/>
              <a:gd name="connsiteX837" fmla="*/ 926548 w 12127677"/>
              <a:gd name="connsiteY837" fmla="*/ 229060 h 654456"/>
              <a:gd name="connsiteX838" fmla="*/ 926548 w 12127677"/>
              <a:gd name="connsiteY838" fmla="*/ 212698 h 654456"/>
              <a:gd name="connsiteX839" fmla="*/ 950510 w 12127677"/>
              <a:gd name="connsiteY839" fmla="*/ 212698 h 654456"/>
              <a:gd name="connsiteX840" fmla="*/ 950510 w 12127677"/>
              <a:gd name="connsiteY840" fmla="*/ 204518 h 654456"/>
              <a:gd name="connsiteX841" fmla="*/ 974473 w 12127677"/>
              <a:gd name="connsiteY841" fmla="*/ 204518 h 654456"/>
              <a:gd name="connsiteX842" fmla="*/ 974473 w 12127677"/>
              <a:gd name="connsiteY842" fmla="*/ 171795 h 654456"/>
              <a:gd name="connsiteX843" fmla="*/ 974473 w 12127677"/>
              <a:gd name="connsiteY843" fmla="*/ 147253 h 654456"/>
              <a:gd name="connsiteX844" fmla="*/ 990448 w 12127677"/>
              <a:gd name="connsiteY844" fmla="*/ 139072 h 654456"/>
              <a:gd name="connsiteX845" fmla="*/ 990448 w 12127677"/>
              <a:gd name="connsiteY845" fmla="*/ 196337 h 654456"/>
              <a:gd name="connsiteX846" fmla="*/ 1006423 w 12127677"/>
              <a:gd name="connsiteY846" fmla="*/ 204518 h 654456"/>
              <a:gd name="connsiteX847" fmla="*/ 1014410 w 12127677"/>
              <a:gd name="connsiteY847" fmla="*/ 212698 h 654456"/>
              <a:gd name="connsiteX848" fmla="*/ 1038373 w 12127677"/>
              <a:gd name="connsiteY848" fmla="*/ 212698 h 654456"/>
              <a:gd name="connsiteX849" fmla="*/ 1038373 w 12127677"/>
              <a:gd name="connsiteY849" fmla="*/ 319048 h 654456"/>
              <a:gd name="connsiteX850" fmla="*/ 1070323 w 12127677"/>
              <a:gd name="connsiteY850" fmla="*/ 319048 h 654456"/>
              <a:gd name="connsiteX851" fmla="*/ 1070323 w 12127677"/>
              <a:gd name="connsiteY851" fmla="*/ 335409 h 654456"/>
              <a:gd name="connsiteX852" fmla="*/ 1078310 w 12127677"/>
              <a:gd name="connsiteY852" fmla="*/ 335409 h 654456"/>
              <a:gd name="connsiteX853" fmla="*/ 1078310 w 12127677"/>
              <a:gd name="connsiteY853" fmla="*/ 310867 h 654456"/>
              <a:gd name="connsiteX854" fmla="*/ 1094285 w 12127677"/>
              <a:gd name="connsiteY854" fmla="*/ 310867 h 654456"/>
              <a:gd name="connsiteX855" fmla="*/ 1094285 w 12127677"/>
              <a:gd name="connsiteY855" fmla="*/ 278144 h 654456"/>
              <a:gd name="connsiteX856" fmla="*/ 1182147 w 12127677"/>
              <a:gd name="connsiteY856" fmla="*/ 278144 h 654456"/>
              <a:gd name="connsiteX857" fmla="*/ 1182147 w 12127677"/>
              <a:gd name="connsiteY857" fmla="*/ 310867 h 654456"/>
              <a:gd name="connsiteX858" fmla="*/ 1190135 w 12127677"/>
              <a:gd name="connsiteY858" fmla="*/ 310867 h 654456"/>
              <a:gd name="connsiteX859" fmla="*/ 1190135 w 12127677"/>
              <a:gd name="connsiteY859" fmla="*/ 319048 h 654456"/>
              <a:gd name="connsiteX860" fmla="*/ 1206110 w 12127677"/>
              <a:gd name="connsiteY860" fmla="*/ 319048 h 654456"/>
              <a:gd name="connsiteX861" fmla="*/ 1206110 w 12127677"/>
              <a:gd name="connsiteY861" fmla="*/ 40904 h 654456"/>
              <a:gd name="connsiteX862" fmla="*/ 1246047 w 12127677"/>
              <a:gd name="connsiteY862" fmla="*/ 40904 h 654456"/>
              <a:gd name="connsiteX863" fmla="*/ 1246047 w 12127677"/>
              <a:gd name="connsiteY863" fmla="*/ 0 h 65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12127677" h="654456">
                <a:moveTo>
                  <a:pt x="7888389" y="237241"/>
                </a:moveTo>
                <a:cubicBezTo>
                  <a:pt x="7888389" y="237241"/>
                  <a:pt x="7888389" y="237241"/>
                  <a:pt x="7896369" y="237241"/>
                </a:cubicBezTo>
                <a:cubicBezTo>
                  <a:pt x="7896369" y="237241"/>
                  <a:pt x="7896369" y="237241"/>
                  <a:pt x="7896369" y="245421"/>
                </a:cubicBezTo>
                <a:cubicBezTo>
                  <a:pt x="7896369" y="245421"/>
                  <a:pt x="7896369" y="245421"/>
                  <a:pt x="7888389" y="245421"/>
                </a:cubicBezTo>
                <a:cubicBezTo>
                  <a:pt x="7888389" y="245421"/>
                  <a:pt x="7888389" y="245421"/>
                  <a:pt x="7888389" y="237241"/>
                </a:cubicBezTo>
                <a:close/>
                <a:moveTo>
                  <a:pt x="4894781" y="237241"/>
                </a:moveTo>
                <a:cubicBezTo>
                  <a:pt x="4894781" y="237241"/>
                  <a:pt x="4894781" y="237241"/>
                  <a:pt x="4902771" y="237241"/>
                </a:cubicBezTo>
                <a:cubicBezTo>
                  <a:pt x="4902771" y="237241"/>
                  <a:pt x="4902771" y="237241"/>
                  <a:pt x="4902771" y="245421"/>
                </a:cubicBezTo>
                <a:cubicBezTo>
                  <a:pt x="4902771" y="245421"/>
                  <a:pt x="4902771" y="245421"/>
                  <a:pt x="4894781" y="245421"/>
                </a:cubicBezTo>
                <a:cubicBezTo>
                  <a:pt x="4894781" y="245421"/>
                  <a:pt x="4894781" y="245421"/>
                  <a:pt x="4894781" y="237241"/>
                </a:cubicBezTo>
                <a:close/>
                <a:moveTo>
                  <a:pt x="1685359" y="237241"/>
                </a:moveTo>
                <a:cubicBezTo>
                  <a:pt x="1685359" y="237241"/>
                  <a:pt x="1685359" y="237241"/>
                  <a:pt x="1693347" y="237241"/>
                </a:cubicBezTo>
                <a:cubicBezTo>
                  <a:pt x="1693347" y="237241"/>
                  <a:pt x="1693347" y="237241"/>
                  <a:pt x="1693347" y="245421"/>
                </a:cubicBezTo>
                <a:cubicBezTo>
                  <a:pt x="1693347" y="245421"/>
                  <a:pt x="1693347" y="245421"/>
                  <a:pt x="1685359" y="245421"/>
                </a:cubicBezTo>
                <a:cubicBezTo>
                  <a:pt x="1685359" y="245421"/>
                  <a:pt x="1685359" y="245421"/>
                  <a:pt x="1685359" y="237241"/>
                </a:cubicBezTo>
                <a:close/>
                <a:moveTo>
                  <a:pt x="10404308" y="204518"/>
                </a:moveTo>
                <a:cubicBezTo>
                  <a:pt x="10404308" y="204518"/>
                  <a:pt x="10412287" y="212698"/>
                  <a:pt x="10412287" y="212698"/>
                </a:cubicBezTo>
                <a:cubicBezTo>
                  <a:pt x="10420265" y="212698"/>
                  <a:pt x="10420265" y="220879"/>
                  <a:pt x="10420265" y="220879"/>
                </a:cubicBezTo>
                <a:cubicBezTo>
                  <a:pt x="10404308" y="220879"/>
                  <a:pt x="10404308" y="220879"/>
                  <a:pt x="10404308" y="220879"/>
                </a:cubicBezTo>
                <a:lnTo>
                  <a:pt x="10404308" y="218323"/>
                </a:lnTo>
                <a:cubicBezTo>
                  <a:pt x="10404308" y="204518"/>
                  <a:pt x="10404308" y="204518"/>
                  <a:pt x="10404308" y="204518"/>
                </a:cubicBezTo>
                <a:close/>
                <a:moveTo>
                  <a:pt x="4934724" y="204518"/>
                </a:moveTo>
                <a:cubicBezTo>
                  <a:pt x="4934724" y="204518"/>
                  <a:pt x="4934724" y="204518"/>
                  <a:pt x="4934724" y="218323"/>
                </a:cubicBezTo>
                <a:lnTo>
                  <a:pt x="4934724" y="220879"/>
                </a:lnTo>
                <a:cubicBezTo>
                  <a:pt x="4934724" y="220879"/>
                  <a:pt x="4934724" y="220879"/>
                  <a:pt x="4926736" y="220879"/>
                </a:cubicBezTo>
                <a:cubicBezTo>
                  <a:pt x="4926736" y="220879"/>
                  <a:pt x="4926736" y="212698"/>
                  <a:pt x="4926736" y="212698"/>
                </a:cubicBezTo>
                <a:cubicBezTo>
                  <a:pt x="4926736" y="212698"/>
                  <a:pt x="4934724" y="204518"/>
                  <a:pt x="4934724" y="204518"/>
                </a:cubicBezTo>
                <a:close/>
                <a:moveTo>
                  <a:pt x="1725297" y="204518"/>
                </a:moveTo>
                <a:cubicBezTo>
                  <a:pt x="1725297" y="204518"/>
                  <a:pt x="1725297" y="204518"/>
                  <a:pt x="1725297" y="218323"/>
                </a:cubicBezTo>
                <a:lnTo>
                  <a:pt x="1725297" y="220879"/>
                </a:lnTo>
                <a:cubicBezTo>
                  <a:pt x="1725297" y="220879"/>
                  <a:pt x="1725297" y="220879"/>
                  <a:pt x="1717309" y="220879"/>
                </a:cubicBezTo>
                <a:cubicBezTo>
                  <a:pt x="1717309" y="220879"/>
                  <a:pt x="1717309" y="212698"/>
                  <a:pt x="1717309" y="212698"/>
                </a:cubicBezTo>
                <a:cubicBezTo>
                  <a:pt x="1717309" y="212698"/>
                  <a:pt x="1725297" y="204518"/>
                  <a:pt x="1725297" y="204518"/>
                </a:cubicBezTo>
                <a:close/>
                <a:moveTo>
                  <a:pt x="8494863" y="139072"/>
                </a:moveTo>
                <a:cubicBezTo>
                  <a:pt x="8494863" y="139072"/>
                  <a:pt x="8494863" y="139072"/>
                  <a:pt x="8494863" y="146230"/>
                </a:cubicBezTo>
                <a:lnTo>
                  <a:pt x="8494863" y="155434"/>
                </a:lnTo>
                <a:cubicBezTo>
                  <a:pt x="8494863" y="155434"/>
                  <a:pt x="8494863" y="155434"/>
                  <a:pt x="8470923" y="171795"/>
                </a:cubicBezTo>
                <a:cubicBezTo>
                  <a:pt x="8470923" y="171795"/>
                  <a:pt x="8470923" y="155434"/>
                  <a:pt x="8470923" y="155434"/>
                </a:cubicBezTo>
                <a:cubicBezTo>
                  <a:pt x="8478903" y="155434"/>
                  <a:pt x="8494863" y="139072"/>
                  <a:pt x="8494863" y="139072"/>
                </a:cubicBezTo>
                <a:close/>
                <a:moveTo>
                  <a:pt x="1246047" y="0"/>
                </a:moveTo>
                <a:cubicBezTo>
                  <a:pt x="1246047" y="0"/>
                  <a:pt x="1246047" y="0"/>
                  <a:pt x="1357872" y="0"/>
                </a:cubicBezTo>
                <a:cubicBezTo>
                  <a:pt x="1357872" y="0"/>
                  <a:pt x="1357872" y="0"/>
                  <a:pt x="1357872" y="32723"/>
                </a:cubicBezTo>
                <a:cubicBezTo>
                  <a:pt x="1357872" y="32723"/>
                  <a:pt x="1357872" y="32723"/>
                  <a:pt x="1397810" y="32723"/>
                </a:cubicBezTo>
                <a:cubicBezTo>
                  <a:pt x="1397810" y="32723"/>
                  <a:pt x="1397810" y="32723"/>
                  <a:pt x="1397810" y="253602"/>
                </a:cubicBezTo>
                <a:cubicBezTo>
                  <a:pt x="1397810" y="253602"/>
                  <a:pt x="1397810" y="253602"/>
                  <a:pt x="1413785" y="253602"/>
                </a:cubicBezTo>
                <a:cubicBezTo>
                  <a:pt x="1413785" y="253602"/>
                  <a:pt x="1413785" y="253602"/>
                  <a:pt x="1413785" y="294505"/>
                </a:cubicBezTo>
                <a:cubicBezTo>
                  <a:pt x="1413785" y="294505"/>
                  <a:pt x="1413785" y="294505"/>
                  <a:pt x="1429760" y="294505"/>
                </a:cubicBezTo>
                <a:cubicBezTo>
                  <a:pt x="1429760" y="294505"/>
                  <a:pt x="1429760" y="425397"/>
                  <a:pt x="1429760" y="433577"/>
                </a:cubicBezTo>
                <a:cubicBezTo>
                  <a:pt x="1429760" y="449939"/>
                  <a:pt x="1445735" y="449939"/>
                  <a:pt x="1445735" y="449939"/>
                </a:cubicBezTo>
                <a:cubicBezTo>
                  <a:pt x="1445735" y="449939"/>
                  <a:pt x="1445735" y="449939"/>
                  <a:pt x="1445735" y="409035"/>
                </a:cubicBezTo>
                <a:cubicBezTo>
                  <a:pt x="1445735" y="409035"/>
                  <a:pt x="1445735" y="409035"/>
                  <a:pt x="1461710" y="409035"/>
                </a:cubicBezTo>
                <a:cubicBezTo>
                  <a:pt x="1461710" y="409035"/>
                  <a:pt x="1461710" y="409035"/>
                  <a:pt x="1461710" y="400855"/>
                </a:cubicBezTo>
                <a:cubicBezTo>
                  <a:pt x="1461710" y="400855"/>
                  <a:pt x="1461710" y="400855"/>
                  <a:pt x="1445735" y="400855"/>
                </a:cubicBezTo>
                <a:cubicBezTo>
                  <a:pt x="1445735" y="400855"/>
                  <a:pt x="1445735" y="400855"/>
                  <a:pt x="1445735" y="392674"/>
                </a:cubicBezTo>
                <a:cubicBezTo>
                  <a:pt x="1445735" y="392674"/>
                  <a:pt x="1445735" y="392674"/>
                  <a:pt x="1477684" y="392674"/>
                </a:cubicBezTo>
                <a:cubicBezTo>
                  <a:pt x="1477684" y="392674"/>
                  <a:pt x="1477684" y="392674"/>
                  <a:pt x="1477684" y="376312"/>
                </a:cubicBezTo>
                <a:cubicBezTo>
                  <a:pt x="1477684" y="376312"/>
                  <a:pt x="1477684" y="376312"/>
                  <a:pt x="1549572" y="376312"/>
                </a:cubicBezTo>
                <a:cubicBezTo>
                  <a:pt x="1549572" y="376312"/>
                  <a:pt x="1549572" y="376312"/>
                  <a:pt x="1549572" y="384493"/>
                </a:cubicBezTo>
                <a:cubicBezTo>
                  <a:pt x="1549572" y="384493"/>
                  <a:pt x="1549572" y="384493"/>
                  <a:pt x="1557560" y="384493"/>
                </a:cubicBezTo>
                <a:cubicBezTo>
                  <a:pt x="1557560" y="384493"/>
                  <a:pt x="1613472" y="384493"/>
                  <a:pt x="1637434" y="392674"/>
                </a:cubicBezTo>
                <a:cubicBezTo>
                  <a:pt x="1661397" y="400855"/>
                  <a:pt x="1661397" y="409035"/>
                  <a:pt x="1661397" y="409035"/>
                </a:cubicBezTo>
                <a:cubicBezTo>
                  <a:pt x="1661397" y="409035"/>
                  <a:pt x="1661397" y="409035"/>
                  <a:pt x="1661397" y="253602"/>
                </a:cubicBezTo>
                <a:cubicBezTo>
                  <a:pt x="1661397" y="253602"/>
                  <a:pt x="1661397" y="253602"/>
                  <a:pt x="1693347" y="253602"/>
                </a:cubicBezTo>
                <a:cubicBezTo>
                  <a:pt x="1693347" y="253602"/>
                  <a:pt x="1693347" y="253602"/>
                  <a:pt x="1693347" y="245421"/>
                </a:cubicBezTo>
                <a:cubicBezTo>
                  <a:pt x="1693347" y="245421"/>
                  <a:pt x="1693347" y="245421"/>
                  <a:pt x="1709322" y="245421"/>
                </a:cubicBezTo>
                <a:cubicBezTo>
                  <a:pt x="1709322" y="245421"/>
                  <a:pt x="1709322" y="245421"/>
                  <a:pt x="1709322" y="237241"/>
                </a:cubicBezTo>
                <a:cubicBezTo>
                  <a:pt x="1709322" y="237241"/>
                  <a:pt x="1709322" y="237241"/>
                  <a:pt x="1717309" y="237241"/>
                </a:cubicBezTo>
                <a:cubicBezTo>
                  <a:pt x="1717309" y="237241"/>
                  <a:pt x="1717309" y="237241"/>
                  <a:pt x="1717309" y="245421"/>
                </a:cubicBezTo>
                <a:cubicBezTo>
                  <a:pt x="1717309" y="245421"/>
                  <a:pt x="1717309" y="245421"/>
                  <a:pt x="1725297" y="245421"/>
                </a:cubicBezTo>
                <a:cubicBezTo>
                  <a:pt x="1725297" y="245421"/>
                  <a:pt x="1725297" y="245421"/>
                  <a:pt x="1725297" y="242354"/>
                </a:cubicBezTo>
                <a:lnTo>
                  <a:pt x="1725297" y="237241"/>
                </a:lnTo>
                <a:cubicBezTo>
                  <a:pt x="1725297" y="237241"/>
                  <a:pt x="1725297" y="237241"/>
                  <a:pt x="1741272" y="237241"/>
                </a:cubicBezTo>
                <a:cubicBezTo>
                  <a:pt x="1741272" y="237241"/>
                  <a:pt x="1741272" y="237241"/>
                  <a:pt x="1741272" y="253602"/>
                </a:cubicBezTo>
                <a:cubicBezTo>
                  <a:pt x="1741272" y="253602"/>
                  <a:pt x="1741272" y="253602"/>
                  <a:pt x="1821146" y="253602"/>
                </a:cubicBezTo>
                <a:cubicBezTo>
                  <a:pt x="1821146" y="253602"/>
                  <a:pt x="1821146" y="253602"/>
                  <a:pt x="1821146" y="449939"/>
                </a:cubicBezTo>
                <a:cubicBezTo>
                  <a:pt x="1821146" y="449939"/>
                  <a:pt x="1821146" y="449939"/>
                  <a:pt x="1909009" y="449939"/>
                </a:cubicBezTo>
                <a:cubicBezTo>
                  <a:pt x="1909009" y="449939"/>
                  <a:pt x="1909009" y="449939"/>
                  <a:pt x="1909009" y="458119"/>
                </a:cubicBezTo>
                <a:cubicBezTo>
                  <a:pt x="1909009" y="458119"/>
                  <a:pt x="1909009" y="458119"/>
                  <a:pt x="1948946" y="163614"/>
                </a:cubicBezTo>
                <a:cubicBezTo>
                  <a:pt x="1948946" y="163614"/>
                  <a:pt x="1948946" y="163614"/>
                  <a:pt x="1956934" y="163614"/>
                </a:cubicBezTo>
                <a:cubicBezTo>
                  <a:pt x="1956934" y="163614"/>
                  <a:pt x="1972909" y="32723"/>
                  <a:pt x="1972909" y="16362"/>
                </a:cubicBezTo>
                <a:cubicBezTo>
                  <a:pt x="1972909" y="8181"/>
                  <a:pt x="1980896" y="16362"/>
                  <a:pt x="1980896" y="16362"/>
                </a:cubicBezTo>
                <a:cubicBezTo>
                  <a:pt x="1980896" y="16362"/>
                  <a:pt x="1980896" y="16362"/>
                  <a:pt x="1996871" y="163614"/>
                </a:cubicBezTo>
                <a:cubicBezTo>
                  <a:pt x="1996871" y="163614"/>
                  <a:pt x="1996871" y="163614"/>
                  <a:pt x="2004859" y="163614"/>
                </a:cubicBezTo>
                <a:cubicBezTo>
                  <a:pt x="2004859" y="163614"/>
                  <a:pt x="2004859" y="163614"/>
                  <a:pt x="2012846" y="327228"/>
                </a:cubicBezTo>
                <a:cubicBezTo>
                  <a:pt x="2012846" y="327228"/>
                  <a:pt x="2020834" y="327228"/>
                  <a:pt x="2020834" y="327228"/>
                </a:cubicBezTo>
                <a:cubicBezTo>
                  <a:pt x="2028821" y="327228"/>
                  <a:pt x="2028821" y="335409"/>
                  <a:pt x="2028821" y="335409"/>
                </a:cubicBezTo>
                <a:cubicBezTo>
                  <a:pt x="2028821" y="335409"/>
                  <a:pt x="2028821" y="335409"/>
                  <a:pt x="2068759" y="335409"/>
                </a:cubicBezTo>
                <a:cubicBezTo>
                  <a:pt x="2068759" y="335409"/>
                  <a:pt x="2068759" y="335409"/>
                  <a:pt x="2068759" y="392674"/>
                </a:cubicBezTo>
                <a:cubicBezTo>
                  <a:pt x="2068759" y="392674"/>
                  <a:pt x="2068759" y="392674"/>
                  <a:pt x="2076746" y="392674"/>
                </a:cubicBezTo>
                <a:cubicBezTo>
                  <a:pt x="2076746" y="392674"/>
                  <a:pt x="2076746" y="392674"/>
                  <a:pt x="2076746" y="400855"/>
                </a:cubicBezTo>
                <a:cubicBezTo>
                  <a:pt x="2076746" y="400855"/>
                  <a:pt x="2076746" y="400855"/>
                  <a:pt x="2084734" y="400855"/>
                </a:cubicBezTo>
                <a:cubicBezTo>
                  <a:pt x="2084734" y="400855"/>
                  <a:pt x="2084734" y="400855"/>
                  <a:pt x="2084734" y="392674"/>
                </a:cubicBezTo>
                <a:cubicBezTo>
                  <a:pt x="2084734" y="392674"/>
                  <a:pt x="2084734" y="392674"/>
                  <a:pt x="2116684" y="392674"/>
                </a:cubicBezTo>
                <a:cubicBezTo>
                  <a:pt x="2116684" y="392674"/>
                  <a:pt x="2116684" y="392674"/>
                  <a:pt x="2116684" y="400855"/>
                </a:cubicBezTo>
                <a:cubicBezTo>
                  <a:pt x="2116684" y="400855"/>
                  <a:pt x="2116684" y="400855"/>
                  <a:pt x="2188571" y="400855"/>
                </a:cubicBezTo>
                <a:cubicBezTo>
                  <a:pt x="2188571" y="400855"/>
                  <a:pt x="2188571" y="343590"/>
                  <a:pt x="2188571" y="319048"/>
                </a:cubicBezTo>
                <a:cubicBezTo>
                  <a:pt x="2188571" y="286325"/>
                  <a:pt x="2204546" y="286325"/>
                  <a:pt x="2204546" y="286325"/>
                </a:cubicBezTo>
                <a:cubicBezTo>
                  <a:pt x="2204546" y="286325"/>
                  <a:pt x="2204546" y="286325"/>
                  <a:pt x="2212533" y="286325"/>
                </a:cubicBezTo>
                <a:cubicBezTo>
                  <a:pt x="2212533" y="286325"/>
                  <a:pt x="2212533" y="286325"/>
                  <a:pt x="2212533" y="278144"/>
                </a:cubicBezTo>
                <a:cubicBezTo>
                  <a:pt x="2212533" y="278144"/>
                  <a:pt x="2212533" y="278144"/>
                  <a:pt x="2228508" y="278144"/>
                </a:cubicBezTo>
                <a:cubicBezTo>
                  <a:pt x="2228508" y="278144"/>
                  <a:pt x="2228508" y="278144"/>
                  <a:pt x="2228508" y="286325"/>
                </a:cubicBezTo>
                <a:cubicBezTo>
                  <a:pt x="2228508" y="286325"/>
                  <a:pt x="2228508" y="286325"/>
                  <a:pt x="2236496" y="286325"/>
                </a:cubicBezTo>
                <a:cubicBezTo>
                  <a:pt x="2236496" y="286325"/>
                  <a:pt x="2236496" y="286325"/>
                  <a:pt x="2236496" y="278144"/>
                </a:cubicBezTo>
                <a:cubicBezTo>
                  <a:pt x="2236496" y="278144"/>
                  <a:pt x="2236496" y="278144"/>
                  <a:pt x="2244483" y="278144"/>
                </a:cubicBezTo>
                <a:cubicBezTo>
                  <a:pt x="2244483" y="278144"/>
                  <a:pt x="2244483" y="245421"/>
                  <a:pt x="2244483" y="237241"/>
                </a:cubicBezTo>
                <a:cubicBezTo>
                  <a:pt x="2244483" y="229060"/>
                  <a:pt x="2244483" y="229060"/>
                  <a:pt x="2252471" y="220879"/>
                </a:cubicBezTo>
                <a:cubicBezTo>
                  <a:pt x="2260458" y="220879"/>
                  <a:pt x="2276433" y="204518"/>
                  <a:pt x="2276433" y="204518"/>
                </a:cubicBezTo>
                <a:cubicBezTo>
                  <a:pt x="2276433" y="204518"/>
                  <a:pt x="2276433" y="204518"/>
                  <a:pt x="2276433" y="196337"/>
                </a:cubicBezTo>
                <a:cubicBezTo>
                  <a:pt x="2276433" y="196337"/>
                  <a:pt x="2276433" y="196337"/>
                  <a:pt x="2284421" y="196337"/>
                </a:cubicBezTo>
                <a:cubicBezTo>
                  <a:pt x="2284421" y="196337"/>
                  <a:pt x="2284421" y="196337"/>
                  <a:pt x="2284421" y="155434"/>
                </a:cubicBezTo>
                <a:cubicBezTo>
                  <a:pt x="2284421" y="155434"/>
                  <a:pt x="2284421" y="155434"/>
                  <a:pt x="2268446" y="171795"/>
                </a:cubicBezTo>
                <a:cubicBezTo>
                  <a:pt x="2268446" y="171795"/>
                  <a:pt x="2268446" y="155434"/>
                  <a:pt x="2268446" y="155434"/>
                </a:cubicBezTo>
                <a:cubicBezTo>
                  <a:pt x="2268446" y="155434"/>
                  <a:pt x="2292408" y="139072"/>
                  <a:pt x="2292408" y="139072"/>
                </a:cubicBezTo>
                <a:cubicBezTo>
                  <a:pt x="2292408" y="139072"/>
                  <a:pt x="2292408" y="139072"/>
                  <a:pt x="2292408" y="196337"/>
                </a:cubicBezTo>
                <a:cubicBezTo>
                  <a:pt x="2292408" y="196337"/>
                  <a:pt x="2292408" y="196337"/>
                  <a:pt x="2300396" y="196337"/>
                </a:cubicBezTo>
                <a:cubicBezTo>
                  <a:pt x="2300396" y="196337"/>
                  <a:pt x="2300396" y="196337"/>
                  <a:pt x="2300396" y="204518"/>
                </a:cubicBezTo>
                <a:cubicBezTo>
                  <a:pt x="2300396" y="204518"/>
                  <a:pt x="2300396" y="204518"/>
                  <a:pt x="2316371" y="220879"/>
                </a:cubicBezTo>
                <a:cubicBezTo>
                  <a:pt x="2316371" y="220879"/>
                  <a:pt x="2316371" y="220879"/>
                  <a:pt x="2324358" y="220879"/>
                </a:cubicBezTo>
                <a:cubicBezTo>
                  <a:pt x="2324358" y="220879"/>
                  <a:pt x="2324358" y="220879"/>
                  <a:pt x="2324358" y="229060"/>
                </a:cubicBezTo>
                <a:cubicBezTo>
                  <a:pt x="2324358" y="229060"/>
                  <a:pt x="2324358" y="229060"/>
                  <a:pt x="2332346" y="229060"/>
                </a:cubicBezTo>
                <a:cubicBezTo>
                  <a:pt x="2332346" y="229060"/>
                  <a:pt x="2332346" y="229060"/>
                  <a:pt x="2332346" y="286325"/>
                </a:cubicBezTo>
                <a:cubicBezTo>
                  <a:pt x="2332346" y="286325"/>
                  <a:pt x="2340333" y="286325"/>
                  <a:pt x="2340333" y="286325"/>
                </a:cubicBezTo>
                <a:cubicBezTo>
                  <a:pt x="2348321" y="294505"/>
                  <a:pt x="2348321" y="310867"/>
                  <a:pt x="2348321" y="310867"/>
                </a:cubicBezTo>
                <a:cubicBezTo>
                  <a:pt x="2348321" y="310867"/>
                  <a:pt x="2348321" y="310867"/>
                  <a:pt x="2348321" y="359951"/>
                </a:cubicBezTo>
                <a:cubicBezTo>
                  <a:pt x="2348321" y="359951"/>
                  <a:pt x="2348321" y="359951"/>
                  <a:pt x="2364295" y="359951"/>
                </a:cubicBezTo>
                <a:cubicBezTo>
                  <a:pt x="2364295" y="359951"/>
                  <a:pt x="2364295" y="359951"/>
                  <a:pt x="2364295" y="343590"/>
                </a:cubicBezTo>
                <a:cubicBezTo>
                  <a:pt x="2364295" y="343590"/>
                  <a:pt x="2364295" y="343590"/>
                  <a:pt x="2372283" y="343590"/>
                </a:cubicBezTo>
                <a:cubicBezTo>
                  <a:pt x="2372283" y="343590"/>
                  <a:pt x="2380270" y="335409"/>
                  <a:pt x="2388258" y="335409"/>
                </a:cubicBezTo>
                <a:cubicBezTo>
                  <a:pt x="2396245" y="327228"/>
                  <a:pt x="2412220" y="335409"/>
                  <a:pt x="2412220" y="335409"/>
                </a:cubicBezTo>
                <a:cubicBezTo>
                  <a:pt x="2412220" y="335409"/>
                  <a:pt x="2420208" y="335409"/>
                  <a:pt x="2428195" y="335409"/>
                </a:cubicBezTo>
                <a:cubicBezTo>
                  <a:pt x="2444170" y="335409"/>
                  <a:pt x="2452158" y="343590"/>
                  <a:pt x="2452158" y="343590"/>
                </a:cubicBezTo>
                <a:cubicBezTo>
                  <a:pt x="2452158" y="343590"/>
                  <a:pt x="2452158" y="343590"/>
                  <a:pt x="2460146" y="343590"/>
                </a:cubicBezTo>
                <a:cubicBezTo>
                  <a:pt x="2460146" y="343590"/>
                  <a:pt x="2460146" y="343590"/>
                  <a:pt x="2460146" y="220879"/>
                </a:cubicBezTo>
                <a:cubicBezTo>
                  <a:pt x="2460146" y="220879"/>
                  <a:pt x="2460146" y="220879"/>
                  <a:pt x="2484108" y="220879"/>
                </a:cubicBezTo>
                <a:cubicBezTo>
                  <a:pt x="2484108" y="220879"/>
                  <a:pt x="2484108" y="212698"/>
                  <a:pt x="2492095" y="204518"/>
                </a:cubicBezTo>
                <a:cubicBezTo>
                  <a:pt x="2500083" y="196337"/>
                  <a:pt x="2500083" y="155434"/>
                  <a:pt x="2500083" y="155434"/>
                </a:cubicBezTo>
                <a:cubicBezTo>
                  <a:pt x="2500083" y="155434"/>
                  <a:pt x="2500083" y="179976"/>
                  <a:pt x="2500083" y="196337"/>
                </a:cubicBezTo>
                <a:cubicBezTo>
                  <a:pt x="2500083" y="212698"/>
                  <a:pt x="2516058" y="220879"/>
                  <a:pt x="2516058" y="220879"/>
                </a:cubicBezTo>
                <a:cubicBezTo>
                  <a:pt x="2516058" y="220879"/>
                  <a:pt x="2516058" y="220879"/>
                  <a:pt x="2516058" y="204518"/>
                </a:cubicBezTo>
                <a:cubicBezTo>
                  <a:pt x="2516058" y="204518"/>
                  <a:pt x="2516058" y="204518"/>
                  <a:pt x="2595933" y="204518"/>
                </a:cubicBezTo>
                <a:cubicBezTo>
                  <a:pt x="2595933" y="204518"/>
                  <a:pt x="2595933" y="204518"/>
                  <a:pt x="2595933" y="294505"/>
                </a:cubicBezTo>
                <a:cubicBezTo>
                  <a:pt x="2595933" y="294505"/>
                  <a:pt x="2595933" y="294505"/>
                  <a:pt x="2667820" y="294505"/>
                </a:cubicBezTo>
                <a:cubicBezTo>
                  <a:pt x="2667820" y="294505"/>
                  <a:pt x="2667820" y="294505"/>
                  <a:pt x="2667820" y="310867"/>
                </a:cubicBezTo>
                <a:cubicBezTo>
                  <a:pt x="2667820" y="310867"/>
                  <a:pt x="2667820" y="310867"/>
                  <a:pt x="2699770" y="294505"/>
                </a:cubicBezTo>
                <a:cubicBezTo>
                  <a:pt x="2699770" y="294505"/>
                  <a:pt x="2699770" y="294505"/>
                  <a:pt x="2715745" y="310867"/>
                </a:cubicBezTo>
                <a:cubicBezTo>
                  <a:pt x="2715745" y="310867"/>
                  <a:pt x="2715745" y="310867"/>
                  <a:pt x="2715745" y="376312"/>
                </a:cubicBezTo>
                <a:cubicBezTo>
                  <a:pt x="2715745" y="376312"/>
                  <a:pt x="2715745" y="376312"/>
                  <a:pt x="2763670" y="327228"/>
                </a:cubicBezTo>
                <a:cubicBezTo>
                  <a:pt x="2763670" y="327228"/>
                  <a:pt x="2763670" y="327228"/>
                  <a:pt x="2763670" y="286325"/>
                </a:cubicBezTo>
                <a:cubicBezTo>
                  <a:pt x="2763670" y="286325"/>
                  <a:pt x="2763670" y="286325"/>
                  <a:pt x="2811595" y="286325"/>
                </a:cubicBezTo>
                <a:cubicBezTo>
                  <a:pt x="2811595" y="286325"/>
                  <a:pt x="2811595" y="286325"/>
                  <a:pt x="2811595" y="245421"/>
                </a:cubicBezTo>
                <a:cubicBezTo>
                  <a:pt x="2811595" y="245421"/>
                  <a:pt x="2811595" y="245421"/>
                  <a:pt x="2827570" y="245421"/>
                </a:cubicBezTo>
                <a:cubicBezTo>
                  <a:pt x="2827570" y="245421"/>
                  <a:pt x="2827570" y="245421"/>
                  <a:pt x="2827570" y="229060"/>
                </a:cubicBezTo>
                <a:cubicBezTo>
                  <a:pt x="2827570" y="229060"/>
                  <a:pt x="2827570" y="229060"/>
                  <a:pt x="2939395" y="229060"/>
                </a:cubicBezTo>
                <a:cubicBezTo>
                  <a:pt x="2939395" y="229060"/>
                  <a:pt x="2939395" y="229060"/>
                  <a:pt x="2939395" y="253602"/>
                </a:cubicBezTo>
                <a:cubicBezTo>
                  <a:pt x="2939395" y="253602"/>
                  <a:pt x="2939395" y="253602"/>
                  <a:pt x="2955370" y="253602"/>
                </a:cubicBezTo>
                <a:cubicBezTo>
                  <a:pt x="2955370" y="253602"/>
                  <a:pt x="2955370" y="253602"/>
                  <a:pt x="2955370" y="261783"/>
                </a:cubicBezTo>
                <a:cubicBezTo>
                  <a:pt x="2955370" y="261783"/>
                  <a:pt x="2955370" y="261783"/>
                  <a:pt x="2962359" y="261783"/>
                </a:cubicBezTo>
                <a:lnTo>
                  <a:pt x="2985535" y="261783"/>
                </a:lnTo>
                <a:lnTo>
                  <a:pt x="2985535" y="256286"/>
                </a:lnTo>
                <a:cubicBezTo>
                  <a:pt x="2985535" y="249256"/>
                  <a:pt x="2985535" y="245421"/>
                  <a:pt x="2985535" y="245421"/>
                </a:cubicBezTo>
                <a:cubicBezTo>
                  <a:pt x="2985535" y="245421"/>
                  <a:pt x="2985535" y="245421"/>
                  <a:pt x="3113350" y="245421"/>
                </a:cubicBezTo>
                <a:cubicBezTo>
                  <a:pt x="3113350" y="245421"/>
                  <a:pt x="3113350" y="245421"/>
                  <a:pt x="3113350" y="384493"/>
                </a:cubicBezTo>
                <a:cubicBezTo>
                  <a:pt x="3113350" y="384493"/>
                  <a:pt x="3113350" y="384493"/>
                  <a:pt x="3129327" y="384493"/>
                </a:cubicBezTo>
                <a:cubicBezTo>
                  <a:pt x="3129327" y="384493"/>
                  <a:pt x="3129327" y="384493"/>
                  <a:pt x="3129327" y="392674"/>
                </a:cubicBezTo>
                <a:cubicBezTo>
                  <a:pt x="3129327" y="392674"/>
                  <a:pt x="3129327" y="392674"/>
                  <a:pt x="3145304" y="392674"/>
                </a:cubicBezTo>
                <a:cubicBezTo>
                  <a:pt x="3145304" y="392674"/>
                  <a:pt x="3145304" y="392674"/>
                  <a:pt x="3145304" y="376312"/>
                </a:cubicBezTo>
                <a:cubicBezTo>
                  <a:pt x="3145304" y="376312"/>
                  <a:pt x="3145304" y="376312"/>
                  <a:pt x="3161281" y="376312"/>
                </a:cubicBezTo>
                <a:cubicBezTo>
                  <a:pt x="3161281" y="376312"/>
                  <a:pt x="3161281" y="376312"/>
                  <a:pt x="3161281" y="368132"/>
                </a:cubicBezTo>
                <a:cubicBezTo>
                  <a:pt x="3161281" y="368132"/>
                  <a:pt x="3161281" y="368132"/>
                  <a:pt x="3185246" y="368132"/>
                </a:cubicBezTo>
                <a:cubicBezTo>
                  <a:pt x="3185246" y="368132"/>
                  <a:pt x="3185246" y="368132"/>
                  <a:pt x="3185246" y="245421"/>
                </a:cubicBezTo>
                <a:cubicBezTo>
                  <a:pt x="3185246" y="245421"/>
                  <a:pt x="3185246" y="245421"/>
                  <a:pt x="3193235" y="245421"/>
                </a:cubicBezTo>
                <a:cubicBezTo>
                  <a:pt x="3193235" y="245421"/>
                  <a:pt x="3193235" y="237241"/>
                  <a:pt x="3193235" y="229060"/>
                </a:cubicBezTo>
                <a:cubicBezTo>
                  <a:pt x="3193235" y="220879"/>
                  <a:pt x="3209212" y="220879"/>
                  <a:pt x="3209212" y="220879"/>
                </a:cubicBezTo>
                <a:cubicBezTo>
                  <a:pt x="3209212" y="220879"/>
                  <a:pt x="3209212" y="220879"/>
                  <a:pt x="3209212" y="130891"/>
                </a:cubicBezTo>
                <a:cubicBezTo>
                  <a:pt x="3209212" y="130891"/>
                  <a:pt x="3209212" y="130891"/>
                  <a:pt x="3217200" y="130891"/>
                </a:cubicBezTo>
                <a:cubicBezTo>
                  <a:pt x="3217200" y="130891"/>
                  <a:pt x="3217200" y="130891"/>
                  <a:pt x="3217200" y="106349"/>
                </a:cubicBezTo>
                <a:cubicBezTo>
                  <a:pt x="3217200" y="106349"/>
                  <a:pt x="3217200" y="106349"/>
                  <a:pt x="3225189" y="106349"/>
                </a:cubicBezTo>
                <a:cubicBezTo>
                  <a:pt x="3225189" y="106349"/>
                  <a:pt x="3225189" y="106349"/>
                  <a:pt x="3233178" y="98169"/>
                </a:cubicBezTo>
                <a:cubicBezTo>
                  <a:pt x="3233178" y="98169"/>
                  <a:pt x="3233178" y="98169"/>
                  <a:pt x="3265131" y="98169"/>
                </a:cubicBezTo>
                <a:cubicBezTo>
                  <a:pt x="3265131" y="98169"/>
                  <a:pt x="3265131" y="98169"/>
                  <a:pt x="3265131" y="106349"/>
                </a:cubicBezTo>
                <a:cubicBezTo>
                  <a:pt x="3265131" y="106349"/>
                  <a:pt x="3265131" y="106349"/>
                  <a:pt x="3273120" y="106349"/>
                </a:cubicBezTo>
                <a:cubicBezTo>
                  <a:pt x="3273120" y="106349"/>
                  <a:pt x="3273120" y="106349"/>
                  <a:pt x="3273120" y="122711"/>
                </a:cubicBezTo>
                <a:cubicBezTo>
                  <a:pt x="3273120" y="122711"/>
                  <a:pt x="3273120" y="122711"/>
                  <a:pt x="3337028" y="122711"/>
                </a:cubicBezTo>
                <a:cubicBezTo>
                  <a:pt x="3337028" y="122711"/>
                  <a:pt x="3337028" y="122711"/>
                  <a:pt x="3337028" y="106349"/>
                </a:cubicBezTo>
                <a:cubicBezTo>
                  <a:pt x="3337028" y="106349"/>
                  <a:pt x="3337028" y="106349"/>
                  <a:pt x="3345016" y="106349"/>
                </a:cubicBezTo>
                <a:cubicBezTo>
                  <a:pt x="3345016" y="106349"/>
                  <a:pt x="3345016" y="106349"/>
                  <a:pt x="3345016" y="98169"/>
                </a:cubicBezTo>
                <a:cubicBezTo>
                  <a:pt x="3345016" y="98169"/>
                  <a:pt x="3345016" y="98169"/>
                  <a:pt x="3376970" y="98169"/>
                </a:cubicBezTo>
                <a:cubicBezTo>
                  <a:pt x="3376970" y="98169"/>
                  <a:pt x="3376970" y="98169"/>
                  <a:pt x="3376970" y="106349"/>
                </a:cubicBezTo>
                <a:cubicBezTo>
                  <a:pt x="3376970" y="106349"/>
                  <a:pt x="3376970" y="106349"/>
                  <a:pt x="3400935" y="106349"/>
                </a:cubicBezTo>
                <a:cubicBezTo>
                  <a:pt x="3400935" y="106349"/>
                  <a:pt x="3400935" y="106349"/>
                  <a:pt x="3400935" y="122711"/>
                </a:cubicBezTo>
                <a:cubicBezTo>
                  <a:pt x="3400935" y="122711"/>
                  <a:pt x="3400935" y="122711"/>
                  <a:pt x="3408924" y="122711"/>
                </a:cubicBezTo>
                <a:cubicBezTo>
                  <a:pt x="3408924" y="122711"/>
                  <a:pt x="3408924" y="122711"/>
                  <a:pt x="3408924" y="130891"/>
                </a:cubicBezTo>
                <a:cubicBezTo>
                  <a:pt x="3408924" y="130891"/>
                  <a:pt x="3400935" y="139072"/>
                  <a:pt x="3400935" y="147253"/>
                </a:cubicBezTo>
                <a:cubicBezTo>
                  <a:pt x="3392947" y="147253"/>
                  <a:pt x="3408924" y="155434"/>
                  <a:pt x="3408924" y="155434"/>
                </a:cubicBezTo>
                <a:cubicBezTo>
                  <a:pt x="3408924" y="155434"/>
                  <a:pt x="3408924" y="155434"/>
                  <a:pt x="3408924" y="212698"/>
                </a:cubicBezTo>
                <a:cubicBezTo>
                  <a:pt x="3408924" y="212698"/>
                  <a:pt x="3408924" y="212698"/>
                  <a:pt x="3432890" y="212698"/>
                </a:cubicBezTo>
                <a:cubicBezTo>
                  <a:pt x="3432890" y="212698"/>
                  <a:pt x="3432890" y="212698"/>
                  <a:pt x="3432890" y="269963"/>
                </a:cubicBezTo>
                <a:cubicBezTo>
                  <a:pt x="3432890" y="269963"/>
                  <a:pt x="3432890" y="269963"/>
                  <a:pt x="3440878" y="269963"/>
                </a:cubicBezTo>
                <a:cubicBezTo>
                  <a:pt x="3440878" y="269963"/>
                  <a:pt x="3440878" y="269963"/>
                  <a:pt x="3440878" y="261783"/>
                </a:cubicBezTo>
                <a:cubicBezTo>
                  <a:pt x="3440878" y="261783"/>
                  <a:pt x="3440878" y="261783"/>
                  <a:pt x="3488809" y="261783"/>
                </a:cubicBezTo>
                <a:cubicBezTo>
                  <a:pt x="3488809" y="261783"/>
                  <a:pt x="3488809" y="261783"/>
                  <a:pt x="3488809" y="196337"/>
                </a:cubicBezTo>
                <a:cubicBezTo>
                  <a:pt x="3488809" y="196337"/>
                  <a:pt x="3488809" y="196337"/>
                  <a:pt x="3584671" y="196337"/>
                </a:cubicBezTo>
                <a:cubicBezTo>
                  <a:pt x="3584671" y="196337"/>
                  <a:pt x="3592659" y="179976"/>
                  <a:pt x="3600648" y="179976"/>
                </a:cubicBezTo>
                <a:cubicBezTo>
                  <a:pt x="3608636" y="179976"/>
                  <a:pt x="3608636" y="196337"/>
                  <a:pt x="3608636" y="196337"/>
                </a:cubicBezTo>
                <a:cubicBezTo>
                  <a:pt x="3608636" y="196337"/>
                  <a:pt x="3608636" y="196337"/>
                  <a:pt x="3624613" y="196337"/>
                </a:cubicBezTo>
                <a:cubicBezTo>
                  <a:pt x="3624613" y="196337"/>
                  <a:pt x="3624613" y="196337"/>
                  <a:pt x="3624613" y="204518"/>
                </a:cubicBezTo>
                <a:cubicBezTo>
                  <a:pt x="3624613" y="204518"/>
                  <a:pt x="3624613" y="204518"/>
                  <a:pt x="3752428" y="204518"/>
                </a:cubicBezTo>
                <a:cubicBezTo>
                  <a:pt x="3752428" y="204518"/>
                  <a:pt x="3752428" y="204518"/>
                  <a:pt x="3752428" y="212698"/>
                </a:cubicBezTo>
                <a:cubicBezTo>
                  <a:pt x="3752428" y="212698"/>
                  <a:pt x="3752428" y="212698"/>
                  <a:pt x="3752428" y="261783"/>
                </a:cubicBezTo>
                <a:cubicBezTo>
                  <a:pt x="3752428" y="261783"/>
                  <a:pt x="3752428" y="261783"/>
                  <a:pt x="3792371" y="261783"/>
                </a:cubicBezTo>
                <a:cubicBezTo>
                  <a:pt x="3792371" y="261783"/>
                  <a:pt x="3792371" y="261783"/>
                  <a:pt x="3792371" y="253602"/>
                </a:cubicBezTo>
                <a:cubicBezTo>
                  <a:pt x="3792371" y="253602"/>
                  <a:pt x="3792371" y="253602"/>
                  <a:pt x="3824325" y="253602"/>
                </a:cubicBezTo>
                <a:cubicBezTo>
                  <a:pt x="3824325" y="253602"/>
                  <a:pt x="3824325" y="253602"/>
                  <a:pt x="3824325" y="237241"/>
                </a:cubicBezTo>
                <a:cubicBezTo>
                  <a:pt x="3824325" y="237241"/>
                  <a:pt x="3824325" y="237241"/>
                  <a:pt x="3832313" y="237241"/>
                </a:cubicBezTo>
                <a:cubicBezTo>
                  <a:pt x="3832313" y="237241"/>
                  <a:pt x="3832313" y="237241"/>
                  <a:pt x="3832313" y="253602"/>
                </a:cubicBezTo>
                <a:cubicBezTo>
                  <a:pt x="3832313" y="253602"/>
                  <a:pt x="3832313" y="253602"/>
                  <a:pt x="3872256" y="253602"/>
                </a:cubicBezTo>
                <a:cubicBezTo>
                  <a:pt x="3872256" y="253602"/>
                  <a:pt x="3872256" y="253602"/>
                  <a:pt x="3872256" y="245421"/>
                </a:cubicBezTo>
                <a:cubicBezTo>
                  <a:pt x="3872256" y="245421"/>
                  <a:pt x="3872256" y="245421"/>
                  <a:pt x="3880245" y="245421"/>
                </a:cubicBezTo>
                <a:cubicBezTo>
                  <a:pt x="3880245" y="245421"/>
                  <a:pt x="3880245" y="245421"/>
                  <a:pt x="3880245" y="229060"/>
                </a:cubicBezTo>
                <a:cubicBezTo>
                  <a:pt x="3880245" y="229060"/>
                  <a:pt x="3880245" y="229060"/>
                  <a:pt x="4000072" y="229060"/>
                </a:cubicBezTo>
                <a:cubicBezTo>
                  <a:pt x="4000072" y="229060"/>
                  <a:pt x="4000072" y="229060"/>
                  <a:pt x="4008060" y="220879"/>
                </a:cubicBezTo>
                <a:cubicBezTo>
                  <a:pt x="4008060" y="220879"/>
                  <a:pt x="4008060" y="220879"/>
                  <a:pt x="4024037" y="220879"/>
                </a:cubicBezTo>
                <a:cubicBezTo>
                  <a:pt x="4032026" y="220879"/>
                  <a:pt x="4024037" y="253602"/>
                  <a:pt x="4024037" y="253602"/>
                </a:cubicBezTo>
                <a:cubicBezTo>
                  <a:pt x="4024037" y="253602"/>
                  <a:pt x="4024037" y="253602"/>
                  <a:pt x="4032026" y="253602"/>
                </a:cubicBezTo>
                <a:cubicBezTo>
                  <a:pt x="4032026" y="253602"/>
                  <a:pt x="4032026" y="253602"/>
                  <a:pt x="4032026" y="237241"/>
                </a:cubicBezTo>
                <a:cubicBezTo>
                  <a:pt x="4032026" y="237241"/>
                  <a:pt x="4032026" y="237241"/>
                  <a:pt x="4087945" y="237241"/>
                </a:cubicBezTo>
                <a:cubicBezTo>
                  <a:pt x="4087945" y="237241"/>
                  <a:pt x="4087945" y="237241"/>
                  <a:pt x="4087945" y="229060"/>
                </a:cubicBezTo>
                <a:cubicBezTo>
                  <a:pt x="4087945" y="229060"/>
                  <a:pt x="4087945" y="229060"/>
                  <a:pt x="4135876" y="229060"/>
                </a:cubicBezTo>
                <a:cubicBezTo>
                  <a:pt x="4135876" y="229060"/>
                  <a:pt x="4135876" y="229060"/>
                  <a:pt x="4135876" y="212698"/>
                </a:cubicBezTo>
                <a:cubicBezTo>
                  <a:pt x="4135876" y="212698"/>
                  <a:pt x="4135876" y="212698"/>
                  <a:pt x="4159841" y="212698"/>
                </a:cubicBezTo>
                <a:cubicBezTo>
                  <a:pt x="4159841" y="212698"/>
                  <a:pt x="4159841" y="212698"/>
                  <a:pt x="4159841" y="204518"/>
                </a:cubicBezTo>
                <a:cubicBezTo>
                  <a:pt x="4159841" y="204518"/>
                  <a:pt x="4159841" y="204518"/>
                  <a:pt x="4183807" y="204518"/>
                </a:cubicBezTo>
                <a:cubicBezTo>
                  <a:pt x="4183807" y="204518"/>
                  <a:pt x="4183807" y="204518"/>
                  <a:pt x="4183807" y="171795"/>
                </a:cubicBezTo>
                <a:cubicBezTo>
                  <a:pt x="4183807" y="171795"/>
                  <a:pt x="4183807" y="171795"/>
                  <a:pt x="4183807" y="147253"/>
                </a:cubicBezTo>
                <a:cubicBezTo>
                  <a:pt x="4183807" y="147253"/>
                  <a:pt x="4183807" y="147253"/>
                  <a:pt x="4199783" y="139072"/>
                </a:cubicBezTo>
                <a:cubicBezTo>
                  <a:pt x="4199783" y="139072"/>
                  <a:pt x="4199783" y="139072"/>
                  <a:pt x="4199783" y="196337"/>
                </a:cubicBezTo>
                <a:cubicBezTo>
                  <a:pt x="4199783" y="196337"/>
                  <a:pt x="4199783" y="204518"/>
                  <a:pt x="4215760" y="204518"/>
                </a:cubicBezTo>
                <a:cubicBezTo>
                  <a:pt x="4223749" y="204518"/>
                  <a:pt x="4223749" y="212698"/>
                  <a:pt x="4223749" y="212698"/>
                </a:cubicBezTo>
                <a:cubicBezTo>
                  <a:pt x="4223749" y="212698"/>
                  <a:pt x="4223749" y="212698"/>
                  <a:pt x="4247714" y="212698"/>
                </a:cubicBezTo>
                <a:cubicBezTo>
                  <a:pt x="4247714" y="212698"/>
                  <a:pt x="4247714" y="212698"/>
                  <a:pt x="4247714" y="319048"/>
                </a:cubicBezTo>
                <a:cubicBezTo>
                  <a:pt x="4247714" y="319048"/>
                  <a:pt x="4247714" y="319048"/>
                  <a:pt x="4279668" y="319048"/>
                </a:cubicBezTo>
                <a:cubicBezTo>
                  <a:pt x="4279668" y="319048"/>
                  <a:pt x="4279668" y="319048"/>
                  <a:pt x="4279668" y="335409"/>
                </a:cubicBezTo>
                <a:cubicBezTo>
                  <a:pt x="4279668" y="335409"/>
                  <a:pt x="4279668" y="335409"/>
                  <a:pt x="4287657" y="335409"/>
                </a:cubicBezTo>
                <a:cubicBezTo>
                  <a:pt x="4287657" y="335409"/>
                  <a:pt x="4287657" y="335409"/>
                  <a:pt x="4287657" y="310867"/>
                </a:cubicBezTo>
                <a:cubicBezTo>
                  <a:pt x="4287657" y="310867"/>
                  <a:pt x="4287657" y="310867"/>
                  <a:pt x="4303634" y="310867"/>
                </a:cubicBezTo>
                <a:cubicBezTo>
                  <a:pt x="4303634" y="310867"/>
                  <a:pt x="4303634" y="310867"/>
                  <a:pt x="4303634" y="278144"/>
                </a:cubicBezTo>
                <a:cubicBezTo>
                  <a:pt x="4303634" y="278144"/>
                  <a:pt x="4303634" y="278144"/>
                  <a:pt x="4391507" y="278144"/>
                </a:cubicBezTo>
                <a:cubicBezTo>
                  <a:pt x="4391507" y="278144"/>
                  <a:pt x="4391507" y="278144"/>
                  <a:pt x="4391507" y="310867"/>
                </a:cubicBezTo>
                <a:cubicBezTo>
                  <a:pt x="4391507" y="310867"/>
                  <a:pt x="4391507" y="310867"/>
                  <a:pt x="4399496" y="310867"/>
                </a:cubicBezTo>
                <a:cubicBezTo>
                  <a:pt x="4399496" y="310867"/>
                  <a:pt x="4399496" y="310867"/>
                  <a:pt x="4399496" y="319048"/>
                </a:cubicBezTo>
                <a:cubicBezTo>
                  <a:pt x="4399496" y="319048"/>
                  <a:pt x="4399496" y="319048"/>
                  <a:pt x="4415473" y="319048"/>
                </a:cubicBezTo>
                <a:cubicBezTo>
                  <a:pt x="4415473" y="319048"/>
                  <a:pt x="4415473" y="319048"/>
                  <a:pt x="4415473" y="40904"/>
                </a:cubicBezTo>
                <a:cubicBezTo>
                  <a:pt x="4415473" y="40904"/>
                  <a:pt x="4415473" y="40904"/>
                  <a:pt x="4455415" y="40904"/>
                </a:cubicBezTo>
                <a:cubicBezTo>
                  <a:pt x="4455415" y="40904"/>
                  <a:pt x="4455415" y="40904"/>
                  <a:pt x="4455415" y="0"/>
                </a:cubicBezTo>
                <a:cubicBezTo>
                  <a:pt x="4455415" y="0"/>
                  <a:pt x="4455415" y="0"/>
                  <a:pt x="4567254" y="0"/>
                </a:cubicBezTo>
                <a:cubicBezTo>
                  <a:pt x="4567254" y="0"/>
                  <a:pt x="4567254" y="0"/>
                  <a:pt x="4567254" y="32723"/>
                </a:cubicBezTo>
                <a:cubicBezTo>
                  <a:pt x="4567254" y="32723"/>
                  <a:pt x="4567254" y="32723"/>
                  <a:pt x="4607196" y="32723"/>
                </a:cubicBezTo>
                <a:cubicBezTo>
                  <a:pt x="4607196" y="32723"/>
                  <a:pt x="4607196" y="32723"/>
                  <a:pt x="4607196" y="253602"/>
                </a:cubicBezTo>
                <a:cubicBezTo>
                  <a:pt x="4607196" y="253602"/>
                  <a:pt x="4607196" y="253602"/>
                  <a:pt x="4623173" y="253602"/>
                </a:cubicBezTo>
                <a:cubicBezTo>
                  <a:pt x="4623173" y="253602"/>
                  <a:pt x="4623173" y="253602"/>
                  <a:pt x="4623173" y="294505"/>
                </a:cubicBezTo>
                <a:cubicBezTo>
                  <a:pt x="4623173" y="294505"/>
                  <a:pt x="4623173" y="294505"/>
                  <a:pt x="4639150" y="294505"/>
                </a:cubicBezTo>
                <a:cubicBezTo>
                  <a:pt x="4639150" y="294505"/>
                  <a:pt x="4639150" y="425397"/>
                  <a:pt x="4639150" y="433577"/>
                </a:cubicBezTo>
                <a:cubicBezTo>
                  <a:pt x="4639150" y="449939"/>
                  <a:pt x="4655127" y="449939"/>
                  <a:pt x="4655127" y="449939"/>
                </a:cubicBezTo>
                <a:cubicBezTo>
                  <a:pt x="4655127" y="449939"/>
                  <a:pt x="4655127" y="449939"/>
                  <a:pt x="4655127" y="409035"/>
                </a:cubicBezTo>
                <a:cubicBezTo>
                  <a:pt x="4655127" y="409035"/>
                  <a:pt x="4655127" y="409035"/>
                  <a:pt x="4671104" y="409035"/>
                </a:cubicBezTo>
                <a:cubicBezTo>
                  <a:pt x="4671104" y="409035"/>
                  <a:pt x="4671104" y="409035"/>
                  <a:pt x="4671104" y="400855"/>
                </a:cubicBezTo>
                <a:cubicBezTo>
                  <a:pt x="4671104" y="400855"/>
                  <a:pt x="4671104" y="400855"/>
                  <a:pt x="4655127" y="400855"/>
                </a:cubicBezTo>
                <a:cubicBezTo>
                  <a:pt x="4655127" y="400855"/>
                  <a:pt x="4655127" y="400855"/>
                  <a:pt x="4655127" y="392674"/>
                </a:cubicBezTo>
                <a:cubicBezTo>
                  <a:pt x="4655127" y="392674"/>
                  <a:pt x="4655127" y="392674"/>
                  <a:pt x="4687081" y="392674"/>
                </a:cubicBezTo>
                <a:cubicBezTo>
                  <a:pt x="4687081" y="392674"/>
                  <a:pt x="4687081" y="392674"/>
                  <a:pt x="4687081" y="376312"/>
                </a:cubicBezTo>
                <a:cubicBezTo>
                  <a:pt x="4687081" y="376312"/>
                  <a:pt x="4687081" y="376312"/>
                  <a:pt x="4758977" y="376312"/>
                </a:cubicBezTo>
                <a:cubicBezTo>
                  <a:pt x="4758977" y="376312"/>
                  <a:pt x="4758977" y="376312"/>
                  <a:pt x="4758977" y="384493"/>
                </a:cubicBezTo>
                <a:cubicBezTo>
                  <a:pt x="4758977" y="384493"/>
                  <a:pt x="4758977" y="384493"/>
                  <a:pt x="4766966" y="384493"/>
                </a:cubicBezTo>
                <a:cubicBezTo>
                  <a:pt x="4766966" y="384493"/>
                  <a:pt x="4822886" y="384493"/>
                  <a:pt x="4846851" y="392674"/>
                </a:cubicBezTo>
                <a:cubicBezTo>
                  <a:pt x="4870816" y="400855"/>
                  <a:pt x="4870816" y="409035"/>
                  <a:pt x="4870816" y="409035"/>
                </a:cubicBezTo>
                <a:cubicBezTo>
                  <a:pt x="4870816" y="409035"/>
                  <a:pt x="4870816" y="409035"/>
                  <a:pt x="4870816" y="253602"/>
                </a:cubicBezTo>
                <a:cubicBezTo>
                  <a:pt x="4870816" y="253602"/>
                  <a:pt x="4870816" y="253602"/>
                  <a:pt x="4902771" y="253602"/>
                </a:cubicBezTo>
                <a:cubicBezTo>
                  <a:pt x="4902771" y="253602"/>
                  <a:pt x="4902771" y="253602"/>
                  <a:pt x="4902771" y="245421"/>
                </a:cubicBezTo>
                <a:cubicBezTo>
                  <a:pt x="4902771" y="245421"/>
                  <a:pt x="4902771" y="245421"/>
                  <a:pt x="4918747" y="245421"/>
                </a:cubicBezTo>
                <a:cubicBezTo>
                  <a:pt x="4918747" y="245421"/>
                  <a:pt x="4918747" y="245421"/>
                  <a:pt x="4918747" y="237241"/>
                </a:cubicBezTo>
                <a:cubicBezTo>
                  <a:pt x="4918747" y="237241"/>
                  <a:pt x="4918747" y="237241"/>
                  <a:pt x="4926736" y="237241"/>
                </a:cubicBezTo>
                <a:cubicBezTo>
                  <a:pt x="4926736" y="237241"/>
                  <a:pt x="4926736" y="237241"/>
                  <a:pt x="4926736" y="245421"/>
                </a:cubicBezTo>
                <a:cubicBezTo>
                  <a:pt x="4926736" y="245421"/>
                  <a:pt x="4926736" y="245421"/>
                  <a:pt x="4934724" y="245421"/>
                </a:cubicBezTo>
                <a:cubicBezTo>
                  <a:pt x="4934724" y="245421"/>
                  <a:pt x="4934724" y="245421"/>
                  <a:pt x="4934724" y="242354"/>
                </a:cubicBezTo>
                <a:lnTo>
                  <a:pt x="4934724" y="237241"/>
                </a:lnTo>
                <a:cubicBezTo>
                  <a:pt x="4934724" y="237241"/>
                  <a:pt x="4934724" y="237241"/>
                  <a:pt x="4950701" y="237241"/>
                </a:cubicBezTo>
                <a:cubicBezTo>
                  <a:pt x="4950701" y="237241"/>
                  <a:pt x="4950701" y="237241"/>
                  <a:pt x="4950701" y="253602"/>
                </a:cubicBezTo>
                <a:cubicBezTo>
                  <a:pt x="4950701" y="253602"/>
                  <a:pt x="4950701" y="253602"/>
                  <a:pt x="5030586" y="253602"/>
                </a:cubicBezTo>
                <a:cubicBezTo>
                  <a:pt x="5030586" y="253602"/>
                  <a:pt x="5030586" y="253602"/>
                  <a:pt x="5030586" y="449939"/>
                </a:cubicBezTo>
                <a:cubicBezTo>
                  <a:pt x="5030586" y="449939"/>
                  <a:pt x="5030586" y="449939"/>
                  <a:pt x="5118459" y="449939"/>
                </a:cubicBezTo>
                <a:cubicBezTo>
                  <a:pt x="5118459" y="449939"/>
                  <a:pt x="5118459" y="449939"/>
                  <a:pt x="5118459" y="458119"/>
                </a:cubicBezTo>
                <a:cubicBezTo>
                  <a:pt x="5118459" y="458119"/>
                  <a:pt x="5118459" y="458119"/>
                  <a:pt x="5158401" y="163614"/>
                </a:cubicBezTo>
                <a:cubicBezTo>
                  <a:pt x="5158401" y="163614"/>
                  <a:pt x="5182367" y="32723"/>
                  <a:pt x="5182367" y="16362"/>
                </a:cubicBezTo>
                <a:cubicBezTo>
                  <a:pt x="5182367" y="8181"/>
                  <a:pt x="5190355" y="16362"/>
                  <a:pt x="5190355" y="16362"/>
                </a:cubicBezTo>
                <a:cubicBezTo>
                  <a:pt x="5190355" y="16362"/>
                  <a:pt x="5190355" y="16362"/>
                  <a:pt x="5206332" y="163614"/>
                </a:cubicBezTo>
                <a:cubicBezTo>
                  <a:pt x="5206332" y="163614"/>
                  <a:pt x="5206332" y="163614"/>
                  <a:pt x="5214321" y="163614"/>
                </a:cubicBezTo>
                <a:cubicBezTo>
                  <a:pt x="5214321" y="163614"/>
                  <a:pt x="5214321" y="163614"/>
                  <a:pt x="5222309" y="327228"/>
                </a:cubicBezTo>
                <a:cubicBezTo>
                  <a:pt x="5222309" y="327228"/>
                  <a:pt x="5230298" y="327228"/>
                  <a:pt x="5230298" y="327228"/>
                </a:cubicBezTo>
                <a:cubicBezTo>
                  <a:pt x="5238286" y="327228"/>
                  <a:pt x="5238286" y="335409"/>
                  <a:pt x="5238286" y="335409"/>
                </a:cubicBezTo>
                <a:cubicBezTo>
                  <a:pt x="5238286" y="335409"/>
                  <a:pt x="5238286" y="335409"/>
                  <a:pt x="5278229" y="335409"/>
                </a:cubicBezTo>
                <a:cubicBezTo>
                  <a:pt x="5278229" y="335409"/>
                  <a:pt x="5278229" y="335409"/>
                  <a:pt x="5278229" y="392674"/>
                </a:cubicBezTo>
                <a:cubicBezTo>
                  <a:pt x="5278229" y="392674"/>
                  <a:pt x="5278229" y="392674"/>
                  <a:pt x="5286217" y="392674"/>
                </a:cubicBezTo>
                <a:cubicBezTo>
                  <a:pt x="5286217" y="392674"/>
                  <a:pt x="5286217" y="392674"/>
                  <a:pt x="5286217" y="400855"/>
                </a:cubicBezTo>
                <a:cubicBezTo>
                  <a:pt x="5286217" y="400855"/>
                  <a:pt x="5286217" y="400855"/>
                  <a:pt x="5294205" y="400855"/>
                </a:cubicBezTo>
                <a:cubicBezTo>
                  <a:pt x="5294205" y="400855"/>
                  <a:pt x="5294205" y="400855"/>
                  <a:pt x="5294205" y="392674"/>
                </a:cubicBezTo>
                <a:cubicBezTo>
                  <a:pt x="5294205" y="392674"/>
                  <a:pt x="5294205" y="392674"/>
                  <a:pt x="5326159" y="392674"/>
                </a:cubicBezTo>
                <a:cubicBezTo>
                  <a:pt x="5326159" y="392674"/>
                  <a:pt x="5326159" y="392674"/>
                  <a:pt x="5326159" y="400855"/>
                </a:cubicBezTo>
                <a:cubicBezTo>
                  <a:pt x="5326159" y="400855"/>
                  <a:pt x="5326159" y="400855"/>
                  <a:pt x="5398056" y="400855"/>
                </a:cubicBezTo>
                <a:cubicBezTo>
                  <a:pt x="5398056" y="400855"/>
                  <a:pt x="5398056" y="343590"/>
                  <a:pt x="5398056" y="319048"/>
                </a:cubicBezTo>
                <a:cubicBezTo>
                  <a:pt x="5398056" y="286325"/>
                  <a:pt x="5414033" y="286325"/>
                  <a:pt x="5414033" y="286325"/>
                </a:cubicBezTo>
                <a:cubicBezTo>
                  <a:pt x="5414033" y="286325"/>
                  <a:pt x="5414033" y="286325"/>
                  <a:pt x="5422021" y="286325"/>
                </a:cubicBezTo>
                <a:cubicBezTo>
                  <a:pt x="5422021" y="286325"/>
                  <a:pt x="5422021" y="286325"/>
                  <a:pt x="5422021" y="278144"/>
                </a:cubicBezTo>
                <a:cubicBezTo>
                  <a:pt x="5422021" y="278144"/>
                  <a:pt x="5422021" y="278144"/>
                  <a:pt x="5437999" y="278144"/>
                </a:cubicBezTo>
                <a:cubicBezTo>
                  <a:pt x="5437999" y="278144"/>
                  <a:pt x="5437999" y="278144"/>
                  <a:pt x="5437999" y="286325"/>
                </a:cubicBezTo>
                <a:cubicBezTo>
                  <a:pt x="5437999" y="286325"/>
                  <a:pt x="5437999" y="286325"/>
                  <a:pt x="5445987" y="286325"/>
                </a:cubicBezTo>
                <a:cubicBezTo>
                  <a:pt x="5445987" y="286325"/>
                  <a:pt x="5445987" y="286325"/>
                  <a:pt x="5445987" y="278144"/>
                </a:cubicBezTo>
                <a:cubicBezTo>
                  <a:pt x="5445987" y="278144"/>
                  <a:pt x="5445987" y="278144"/>
                  <a:pt x="5453975" y="278144"/>
                </a:cubicBezTo>
                <a:cubicBezTo>
                  <a:pt x="5453975" y="278144"/>
                  <a:pt x="5453975" y="245421"/>
                  <a:pt x="5453975" y="237241"/>
                </a:cubicBezTo>
                <a:cubicBezTo>
                  <a:pt x="5453975" y="229060"/>
                  <a:pt x="5453975" y="229060"/>
                  <a:pt x="5461964" y="220879"/>
                </a:cubicBezTo>
                <a:cubicBezTo>
                  <a:pt x="5469952" y="220879"/>
                  <a:pt x="5485929" y="204518"/>
                  <a:pt x="5485929" y="204518"/>
                </a:cubicBezTo>
                <a:cubicBezTo>
                  <a:pt x="5485929" y="204518"/>
                  <a:pt x="5485929" y="204518"/>
                  <a:pt x="5485929" y="196337"/>
                </a:cubicBezTo>
                <a:cubicBezTo>
                  <a:pt x="5485929" y="196337"/>
                  <a:pt x="5485929" y="196337"/>
                  <a:pt x="5493918" y="196337"/>
                </a:cubicBezTo>
                <a:cubicBezTo>
                  <a:pt x="5493918" y="196337"/>
                  <a:pt x="5493918" y="196337"/>
                  <a:pt x="5493918" y="155434"/>
                </a:cubicBezTo>
                <a:cubicBezTo>
                  <a:pt x="5493918" y="155434"/>
                  <a:pt x="5493918" y="155434"/>
                  <a:pt x="5477941" y="171795"/>
                </a:cubicBezTo>
                <a:cubicBezTo>
                  <a:pt x="5477941" y="171795"/>
                  <a:pt x="5477941" y="155434"/>
                  <a:pt x="5477941" y="155434"/>
                </a:cubicBezTo>
                <a:cubicBezTo>
                  <a:pt x="5477941" y="155434"/>
                  <a:pt x="5501906" y="139072"/>
                  <a:pt x="5501906" y="139072"/>
                </a:cubicBezTo>
                <a:cubicBezTo>
                  <a:pt x="5501906" y="139072"/>
                  <a:pt x="5501906" y="139072"/>
                  <a:pt x="5501906" y="196337"/>
                </a:cubicBezTo>
                <a:cubicBezTo>
                  <a:pt x="5501906" y="196337"/>
                  <a:pt x="5501906" y="196337"/>
                  <a:pt x="5509895" y="196337"/>
                </a:cubicBezTo>
                <a:cubicBezTo>
                  <a:pt x="5509895" y="196337"/>
                  <a:pt x="5509895" y="196337"/>
                  <a:pt x="5509895" y="204518"/>
                </a:cubicBezTo>
                <a:cubicBezTo>
                  <a:pt x="5509895" y="204518"/>
                  <a:pt x="5509895" y="204518"/>
                  <a:pt x="5525871" y="220879"/>
                </a:cubicBezTo>
                <a:cubicBezTo>
                  <a:pt x="5525871" y="220879"/>
                  <a:pt x="5525871" y="220879"/>
                  <a:pt x="5533860" y="220879"/>
                </a:cubicBezTo>
                <a:cubicBezTo>
                  <a:pt x="5533860" y="220879"/>
                  <a:pt x="5533860" y="220879"/>
                  <a:pt x="5533860" y="229060"/>
                </a:cubicBezTo>
                <a:cubicBezTo>
                  <a:pt x="5533860" y="229060"/>
                  <a:pt x="5533860" y="229060"/>
                  <a:pt x="5541848" y="229060"/>
                </a:cubicBezTo>
                <a:cubicBezTo>
                  <a:pt x="5541848" y="229060"/>
                  <a:pt x="5541848" y="229060"/>
                  <a:pt x="5541848" y="286325"/>
                </a:cubicBezTo>
                <a:cubicBezTo>
                  <a:pt x="5541848" y="286325"/>
                  <a:pt x="5549837" y="286325"/>
                  <a:pt x="5549837" y="286325"/>
                </a:cubicBezTo>
                <a:cubicBezTo>
                  <a:pt x="5557825" y="294505"/>
                  <a:pt x="5557825" y="310867"/>
                  <a:pt x="5557825" y="310867"/>
                </a:cubicBezTo>
                <a:cubicBezTo>
                  <a:pt x="5557825" y="310867"/>
                  <a:pt x="5557825" y="310867"/>
                  <a:pt x="5557825" y="359951"/>
                </a:cubicBezTo>
                <a:cubicBezTo>
                  <a:pt x="5557825" y="359951"/>
                  <a:pt x="5557825" y="359951"/>
                  <a:pt x="5573802" y="359951"/>
                </a:cubicBezTo>
                <a:cubicBezTo>
                  <a:pt x="5573802" y="359951"/>
                  <a:pt x="5573802" y="359951"/>
                  <a:pt x="5573802" y="343590"/>
                </a:cubicBezTo>
                <a:cubicBezTo>
                  <a:pt x="5573802" y="343590"/>
                  <a:pt x="5573802" y="343590"/>
                  <a:pt x="5581791" y="343590"/>
                </a:cubicBezTo>
                <a:cubicBezTo>
                  <a:pt x="5581791" y="343590"/>
                  <a:pt x="5589779" y="335409"/>
                  <a:pt x="5597769" y="335409"/>
                </a:cubicBezTo>
                <a:cubicBezTo>
                  <a:pt x="5605756" y="327228"/>
                  <a:pt x="5621733" y="335409"/>
                  <a:pt x="5621733" y="335409"/>
                </a:cubicBezTo>
                <a:cubicBezTo>
                  <a:pt x="5621733" y="335409"/>
                  <a:pt x="5629722" y="335409"/>
                  <a:pt x="5637710" y="335409"/>
                </a:cubicBezTo>
                <a:cubicBezTo>
                  <a:pt x="5653687" y="335409"/>
                  <a:pt x="5661676" y="343590"/>
                  <a:pt x="5661676" y="343590"/>
                </a:cubicBezTo>
                <a:cubicBezTo>
                  <a:pt x="5661676" y="343590"/>
                  <a:pt x="5661676" y="343590"/>
                  <a:pt x="5669664" y="343590"/>
                </a:cubicBezTo>
                <a:cubicBezTo>
                  <a:pt x="5669664" y="343590"/>
                  <a:pt x="5669664" y="343590"/>
                  <a:pt x="5669664" y="220879"/>
                </a:cubicBezTo>
                <a:cubicBezTo>
                  <a:pt x="5669664" y="220879"/>
                  <a:pt x="5669664" y="220879"/>
                  <a:pt x="5693630" y="220879"/>
                </a:cubicBezTo>
                <a:cubicBezTo>
                  <a:pt x="5693630" y="220879"/>
                  <a:pt x="5693630" y="212698"/>
                  <a:pt x="5701618" y="204518"/>
                </a:cubicBezTo>
                <a:cubicBezTo>
                  <a:pt x="5709607" y="196337"/>
                  <a:pt x="5709607" y="155434"/>
                  <a:pt x="5709607" y="155434"/>
                </a:cubicBezTo>
                <a:cubicBezTo>
                  <a:pt x="5709607" y="155434"/>
                  <a:pt x="5709607" y="179976"/>
                  <a:pt x="5709607" y="196337"/>
                </a:cubicBezTo>
                <a:cubicBezTo>
                  <a:pt x="5709607" y="212698"/>
                  <a:pt x="5725584" y="220879"/>
                  <a:pt x="5725584" y="220879"/>
                </a:cubicBezTo>
                <a:cubicBezTo>
                  <a:pt x="5725584" y="220879"/>
                  <a:pt x="5725584" y="220879"/>
                  <a:pt x="5725584" y="204518"/>
                </a:cubicBezTo>
                <a:cubicBezTo>
                  <a:pt x="5725584" y="204518"/>
                  <a:pt x="5725584" y="204518"/>
                  <a:pt x="5805468" y="204518"/>
                </a:cubicBezTo>
                <a:cubicBezTo>
                  <a:pt x="5805468" y="204518"/>
                  <a:pt x="5805468" y="204518"/>
                  <a:pt x="5805468" y="294505"/>
                </a:cubicBezTo>
                <a:cubicBezTo>
                  <a:pt x="5805468" y="294505"/>
                  <a:pt x="5805468" y="294505"/>
                  <a:pt x="5877365" y="294505"/>
                </a:cubicBezTo>
                <a:cubicBezTo>
                  <a:pt x="5877365" y="294505"/>
                  <a:pt x="5877365" y="294505"/>
                  <a:pt x="5877365" y="310867"/>
                </a:cubicBezTo>
                <a:cubicBezTo>
                  <a:pt x="5877365" y="310867"/>
                  <a:pt x="5877365" y="310867"/>
                  <a:pt x="5909319" y="294505"/>
                </a:cubicBezTo>
                <a:cubicBezTo>
                  <a:pt x="5909319" y="294505"/>
                  <a:pt x="5909319" y="294505"/>
                  <a:pt x="5925296" y="310867"/>
                </a:cubicBezTo>
                <a:cubicBezTo>
                  <a:pt x="5925296" y="310867"/>
                  <a:pt x="5925296" y="310867"/>
                  <a:pt x="5925296" y="376312"/>
                </a:cubicBezTo>
                <a:cubicBezTo>
                  <a:pt x="5925296" y="376312"/>
                  <a:pt x="5925296" y="376312"/>
                  <a:pt x="5973227" y="327228"/>
                </a:cubicBezTo>
                <a:cubicBezTo>
                  <a:pt x="5973227" y="327228"/>
                  <a:pt x="5973227" y="327228"/>
                  <a:pt x="5973227" y="286325"/>
                </a:cubicBezTo>
                <a:lnTo>
                  <a:pt x="5981189" y="286325"/>
                </a:lnTo>
                <a:cubicBezTo>
                  <a:pt x="5981189" y="260760"/>
                  <a:pt x="5981189" y="245421"/>
                  <a:pt x="5981189" y="245421"/>
                </a:cubicBezTo>
                <a:cubicBezTo>
                  <a:pt x="5981189" y="245421"/>
                  <a:pt x="5981189" y="245421"/>
                  <a:pt x="5998146" y="245421"/>
                </a:cubicBezTo>
                <a:lnTo>
                  <a:pt x="6021157" y="245421"/>
                </a:lnTo>
                <a:cubicBezTo>
                  <a:pt x="6021157" y="245421"/>
                  <a:pt x="6021157" y="245421"/>
                  <a:pt x="6037134" y="245421"/>
                </a:cubicBezTo>
                <a:cubicBezTo>
                  <a:pt x="6037134" y="245421"/>
                  <a:pt x="6037134" y="245421"/>
                  <a:pt x="6037134" y="229060"/>
                </a:cubicBezTo>
                <a:cubicBezTo>
                  <a:pt x="6037134" y="229060"/>
                  <a:pt x="6101042" y="229060"/>
                  <a:pt x="6132996" y="229060"/>
                </a:cubicBezTo>
                <a:cubicBezTo>
                  <a:pt x="6132996" y="229060"/>
                  <a:pt x="6132996" y="294505"/>
                  <a:pt x="6132996" y="380403"/>
                </a:cubicBezTo>
                <a:lnTo>
                  <a:pt x="6132996" y="392674"/>
                </a:lnTo>
                <a:lnTo>
                  <a:pt x="6140787" y="392674"/>
                </a:lnTo>
                <a:cubicBezTo>
                  <a:pt x="6140787" y="392674"/>
                  <a:pt x="6140787" y="392674"/>
                  <a:pt x="6140787" y="376312"/>
                </a:cubicBezTo>
                <a:cubicBezTo>
                  <a:pt x="6140787" y="376312"/>
                  <a:pt x="6140787" y="376312"/>
                  <a:pt x="6156746" y="376312"/>
                </a:cubicBezTo>
                <a:cubicBezTo>
                  <a:pt x="6156746" y="376312"/>
                  <a:pt x="6156746" y="376312"/>
                  <a:pt x="6156746" y="368132"/>
                </a:cubicBezTo>
                <a:cubicBezTo>
                  <a:pt x="6156746" y="368132"/>
                  <a:pt x="6156746" y="368132"/>
                  <a:pt x="6180686" y="368132"/>
                </a:cubicBezTo>
                <a:cubicBezTo>
                  <a:pt x="6180686" y="368132"/>
                  <a:pt x="6180686" y="368132"/>
                  <a:pt x="6180686" y="245421"/>
                </a:cubicBezTo>
                <a:cubicBezTo>
                  <a:pt x="6180686" y="245421"/>
                  <a:pt x="6180686" y="245421"/>
                  <a:pt x="6188666" y="245421"/>
                </a:cubicBezTo>
                <a:cubicBezTo>
                  <a:pt x="6188666" y="245421"/>
                  <a:pt x="6188666" y="237241"/>
                  <a:pt x="6188666" y="229060"/>
                </a:cubicBezTo>
                <a:cubicBezTo>
                  <a:pt x="6188666" y="220879"/>
                  <a:pt x="6204626" y="220879"/>
                  <a:pt x="6204626" y="220879"/>
                </a:cubicBezTo>
                <a:cubicBezTo>
                  <a:pt x="6204626" y="220879"/>
                  <a:pt x="6204626" y="220879"/>
                  <a:pt x="6204626" y="130891"/>
                </a:cubicBezTo>
                <a:cubicBezTo>
                  <a:pt x="6204626" y="130891"/>
                  <a:pt x="6204626" y="130891"/>
                  <a:pt x="6212606" y="130891"/>
                </a:cubicBezTo>
                <a:cubicBezTo>
                  <a:pt x="6212606" y="130891"/>
                  <a:pt x="6212606" y="130891"/>
                  <a:pt x="6212606" y="106349"/>
                </a:cubicBezTo>
                <a:cubicBezTo>
                  <a:pt x="6212606" y="106349"/>
                  <a:pt x="6212606" y="106349"/>
                  <a:pt x="6220586" y="106349"/>
                </a:cubicBezTo>
                <a:cubicBezTo>
                  <a:pt x="6220586" y="106349"/>
                  <a:pt x="6220586" y="106349"/>
                  <a:pt x="6236546" y="98169"/>
                </a:cubicBezTo>
                <a:cubicBezTo>
                  <a:pt x="6236546" y="98169"/>
                  <a:pt x="6236546" y="98169"/>
                  <a:pt x="6260485" y="98169"/>
                </a:cubicBezTo>
                <a:cubicBezTo>
                  <a:pt x="6260485" y="98169"/>
                  <a:pt x="6260485" y="98169"/>
                  <a:pt x="6260485" y="106349"/>
                </a:cubicBezTo>
                <a:cubicBezTo>
                  <a:pt x="6260485" y="106349"/>
                  <a:pt x="6260485" y="106349"/>
                  <a:pt x="6268465" y="106349"/>
                </a:cubicBezTo>
                <a:cubicBezTo>
                  <a:pt x="6268465" y="106349"/>
                  <a:pt x="6268465" y="106349"/>
                  <a:pt x="6268465" y="122711"/>
                </a:cubicBezTo>
                <a:cubicBezTo>
                  <a:pt x="6268465" y="122711"/>
                  <a:pt x="6268465" y="122711"/>
                  <a:pt x="6332305" y="122711"/>
                </a:cubicBezTo>
                <a:cubicBezTo>
                  <a:pt x="6332305" y="122711"/>
                  <a:pt x="6332305" y="122711"/>
                  <a:pt x="6332305" y="106349"/>
                </a:cubicBezTo>
                <a:cubicBezTo>
                  <a:pt x="6332305" y="106349"/>
                  <a:pt x="6332305" y="106349"/>
                  <a:pt x="6340285" y="106349"/>
                </a:cubicBezTo>
                <a:cubicBezTo>
                  <a:pt x="6340285" y="106349"/>
                  <a:pt x="6340285" y="106349"/>
                  <a:pt x="6340285" y="98169"/>
                </a:cubicBezTo>
                <a:cubicBezTo>
                  <a:pt x="6340285" y="98169"/>
                  <a:pt x="6340285" y="98169"/>
                  <a:pt x="6380184" y="98169"/>
                </a:cubicBezTo>
                <a:cubicBezTo>
                  <a:pt x="6380184" y="98169"/>
                  <a:pt x="6380184" y="98169"/>
                  <a:pt x="6380184" y="106349"/>
                </a:cubicBezTo>
                <a:cubicBezTo>
                  <a:pt x="6380184" y="106349"/>
                  <a:pt x="6380184" y="106349"/>
                  <a:pt x="6396144" y="106349"/>
                </a:cubicBezTo>
                <a:cubicBezTo>
                  <a:pt x="6396144" y="106349"/>
                  <a:pt x="6396144" y="106349"/>
                  <a:pt x="6396144" y="122711"/>
                </a:cubicBezTo>
                <a:cubicBezTo>
                  <a:pt x="6396144" y="122711"/>
                  <a:pt x="6396144" y="122711"/>
                  <a:pt x="6404124" y="122711"/>
                </a:cubicBezTo>
                <a:cubicBezTo>
                  <a:pt x="6404124" y="122711"/>
                  <a:pt x="6404124" y="122711"/>
                  <a:pt x="6404124" y="130891"/>
                </a:cubicBezTo>
                <a:cubicBezTo>
                  <a:pt x="6404124" y="130891"/>
                  <a:pt x="6396144" y="139072"/>
                  <a:pt x="6396144" y="147253"/>
                </a:cubicBezTo>
                <a:cubicBezTo>
                  <a:pt x="6388164" y="147253"/>
                  <a:pt x="6404124" y="155434"/>
                  <a:pt x="6404124" y="155434"/>
                </a:cubicBezTo>
                <a:cubicBezTo>
                  <a:pt x="6404124" y="155434"/>
                  <a:pt x="6404124" y="155434"/>
                  <a:pt x="6404124" y="212698"/>
                </a:cubicBezTo>
                <a:cubicBezTo>
                  <a:pt x="6404124" y="212698"/>
                  <a:pt x="6404124" y="212698"/>
                  <a:pt x="6428064" y="212698"/>
                </a:cubicBezTo>
                <a:cubicBezTo>
                  <a:pt x="6428064" y="212698"/>
                  <a:pt x="6428064" y="212698"/>
                  <a:pt x="6428064" y="269963"/>
                </a:cubicBezTo>
                <a:cubicBezTo>
                  <a:pt x="6428064" y="269963"/>
                  <a:pt x="6428064" y="269963"/>
                  <a:pt x="6436044" y="269963"/>
                </a:cubicBezTo>
                <a:cubicBezTo>
                  <a:pt x="6436044" y="269963"/>
                  <a:pt x="6436044" y="269963"/>
                  <a:pt x="6436044" y="261783"/>
                </a:cubicBezTo>
                <a:cubicBezTo>
                  <a:pt x="6436044" y="261783"/>
                  <a:pt x="6436044" y="261783"/>
                  <a:pt x="6491903" y="261783"/>
                </a:cubicBezTo>
                <a:cubicBezTo>
                  <a:pt x="6491903" y="261783"/>
                  <a:pt x="6491903" y="261783"/>
                  <a:pt x="6491903" y="196337"/>
                </a:cubicBezTo>
                <a:cubicBezTo>
                  <a:pt x="6491903" y="196337"/>
                  <a:pt x="6491903" y="196337"/>
                  <a:pt x="6579682" y="196337"/>
                </a:cubicBezTo>
                <a:cubicBezTo>
                  <a:pt x="6579682" y="196337"/>
                  <a:pt x="6587662" y="179976"/>
                  <a:pt x="6595642" y="179976"/>
                </a:cubicBezTo>
                <a:cubicBezTo>
                  <a:pt x="6603622" y="179976"/>
                  <a:pt x="6603622" y="196337"/>
                  <a:pt x="6603622" y="196337"/>
                </a:cubicBezTo>
                <a:cubicBezTo>
                  <a:pt x="6603622" y="196337"/>
                  <a:pt x="6603622" y="196337"/>
                  <a:pt x="6627562" y="196337"/>
                </a:cubicBezTo>
                <a:cubicBezTo>
                  <a:pt x="6627562" y="196337"/>
                  <a:pt x="6627562" y="196337"/>
                  <a:pt x="6627562" y="204518"/>
                </a:cubicBezTo>
                <a:cubicBezTo>
                  <a:pt x="6627562" y="204518"/>
                  <a:pt x="6627562" y="204518"/>
                  <a:pt x="6747260" y="204518"/>
                </a:cubicBezTo>
                <a:cubicBezTo>
                  <a:pt x="6747260" y="204518"/>
                  <a:pt x="6747260" y="204518"/>
                  <a:pt x="6747260" y="212698"/>
                </a:cubicBezTo>
                <a:cubicBezTo>
                  <a:pt x="6747260" y="212698"/>
                  <a:pt x="6747260" y="212698"/>
                  <a:pt x="6755240" y="212698"/>
                </a:cubicBezTo>
                <a:cubicBezTo>
                  <a:pt x="6755240" y="212698"/>
                  <a:pt x="6755240" y="212698"/>
                  <a:pt x="6755240" y="261783"/>
                </a:cubicBezTo>
                <a:cubicBezTo>
                  <a:pt x="6755240" y="261783"/>
                  <a:pt x="6755240" y="261783"/>
                  <a:pt x="6787160" y="261783"/>
                </a:cubicBezTo>
                <a:cubicBezTo>
                  <a:pt x="6787160" y="261783"/>
                  <a:pt x="6787160" y="261783"/>
                  <a:pt x="6787160" y="253602"/>
                </a:cubicBezTo>
                <a:cubicBezTo>
                  <a:pt x="6787160" y="253602"/>
                  <a:pt x="6787160" y="253602"/>
                  <a:pt x="6827060" y="253602"/>
                </a:cubicBezTo>
                <a:cubicBezTo>
                  <a:pt x="6827060" y="253602"/>
                  <a:pt x="6827060" y="253602"/>
                  <a:pt x="6827060" y="237241"/>
                </a:cubicBezTo>
                <a:cubicBezTo>
                  <a:pt x="6827060" y="237241"/>
                  <a:pt x="6827060" y="237241"/>
                  <a:pt x="6835040" y="237241"/>
                </a:cubicBezTo>
                <a:cubicBezTo>
                  <a:pt x="6835040" y="237241"/>
                  <a:pt x="6835040" y="237241"/>
                  <a:pt x="6835040" y="253602"/>
                </a:cubicBezTo>
                <a:cubicBezTo>
                  <a:pt x="6835040" y="253602"/>
                  <a:pt x="6835040" y="253602"/>
                  <a:pt x="6874939" y="253602"/>
                </a:cubicBezTo>
                <a:cubicBezTo>
                  <a:pt x="6874939" y="253602"/>
                  <a:pt x="6874939" y="253602"/>
                  <a:pt x="6874939" y="245421"/>
                </a:cubicBezTo>
                <a:cubicBezTo>
                  <a:pt x="6874939" y="245421"/>
                  <a:pt x="6874939" y="245421"/>
                  <a:pt x="6882919" y="245421"/>
                </a:cubicBezTo>
                <a:cubicBezTo>
                  <a:pt x="6882919" y="245421"/>
                  <a:pt x="6882919" y="245421"/>
                  <a:pt x="6882919" y="229060"/>
                </a:cubicBezTo>
                <a:cubicBezTo>
                  <a:pt x="6882919" y="229060"/>
                  <a:pt x="6882919" y="229060"/>
                  <a:pt x="6994638" y="229060"/>
                </a:cubicBezTo>
                <a:cubicBezTo>
                  <a:pt x="6994638" y="229060"/>
                  <a:pt x="6994638" y="229060"/>
                  <a:pt x="7002618" y="220879"/>
                </a:cubicBezTo>
                <a:cubicBezTo>
                  <a:pt x="7002618" y="220879"/>
                  <a:pt x="7002618" y="220879"/>
                  <a:pt x="7018578" y="220879"/>
                </a:cubicBezTo>
                <a:cubicBezTo>
                  <a:pt x="7026558" y="220879"/>
                  <a:pt x="7018578" y="253602"/>
                  <a:pt x="7018578" y="253602"/>
                </a:cubicBezTo>
                <a:cubicBezTo>
                  <a:pt x="7018578" y="253602"/>
                  <a:pt x="7018578" y="253602"/>
                  <a:pt x="7034537" y="253602"/>
                </a:cubicBezTo>
                <a:cubicBezTo>
                  <a:pt x="7034537" y="253602"/>
                  <a:pt x="7034537" y="253602"/>
                  <a:pt x="7034537" y="237241"/>
                </a:cubicBezTo>
                <a:cubicBezTo>
                  <a:pt x="7034537" y="237241"/>
                  <a:pt x="7034537" y="237241"/>
                  <a:pt x="7082417" y="237241"/>
                </a:cubicBezTo>
                <a:cubicBezTo>
                  <a:pt x="7082417" y="237241"/>
                  <a:pt x="7082417" y="237241"/>
                  <a:pt x="7082417" y="229060"/>
                </a:cubicBezTo>
                <a:cubicBezTo>
                  <a:pt x="7082417" y="229060"/>
                  <a:pt x="7082417" y="229060"/>
                  <a:pt x="7130296" y="229060"/>
                </a:cubicBezTo>
                <a:cubicBezTo>
                  <a:pt x="7130296" y="229060"/>
                  <a:pt x="7130296" y="229060"/>
                  <a:pt x="7130296" y="212698"/>
                </a:cubicBezTo>
                <a:cubicBezTo>
                  <a:pt x="7130296" y="212698"/>
                  <a:pt x="7130296" y="212698"/>
                  <a:pt x="7154236" y="212698"/>
                </a:cubicBezTo>
                <a:cubicBezTo>
                  <a:pt x="7154236" y="212698"/>
                  <a:pt x="7154236" y="212698"/>
                  <a:pt x="7154236" y="204518"/>
                </a:cubicBezTo>
                <a:cubicBezTo>
                  <a:pt x="7154236" y="204518"/>
                  <a:pt x="7154236" y="204518"/>
                  <a:pt x="7178176" y="204518"/>
                </a:cubicBezTo>
                <a:cubicBezTo>
                  <a:pt x="7178176" y="204518"/>
                  <a:pt x="7178176" y="204518"/>
                  <a:pt x="7178176" y="171795"/>
                </a:cubicBezTo>
                <a:cubicBezTo>
                  <a:pt x="7178176" y="171795"/>
                  <a:pt x="7178176" y="171795"/>
                  <a:pt x="7186156" y="171795"/>
                </a:cubicBezTo>
                <a:cubicBezTo>
                  <a:pt x="7186156" y="171795"/>
                  <a:pt x="7186156" y="171795"/>
                  <a:pt x="7186156" y="147253"/>
                </a:cubicBezTo>
                <a:cubicBezTo>
                  <a:pt x="7186156" y="147253"/>
                  <a:pt x="7186156" y="147253"/>
                  <a:pt x="7194136" y="139072"/>
                </a:cubicBezTo>
                <a:cubicBezTo>
                  <a:pt x="7194136" y="139072"/>
                  <a:pt x="7194136" y="139072"/>
                  <a:pt x="7194136" y="196337"/>
                </a:cubicBezTo>
                <a:cubicBezTo>
                  <a:pt x="7194136" y="196337"/>
                  <a:pt x="7202116" y="204518"/>
                  <a:pt x="7210096" y="204518"/>
                </a:cubicBezTo>
                <a:cubicBezTo>
                  <a:pt x="7218076" y="204518"/>
                  <a:pt x="7218076" y="212698"/>
                  <a:pt x="7218076" y="212698"/>
                </a:cubicBezTo>
                <a:cubicBezTo>
                  <a:pt x="7218076" y="212698"/>
                  <a:pt x="7218076" y="212698"/>
                  <a:pt x="7242015" y="212698"/>
                </a:cubicBezTo>
                <a:cubicBezTo>
                  <a:pt x="7242015" y="212698"/>
                  <a:pt x="7242015" y="212698"/>
                  <a:pt x="7242015" y="319048"/>
                </a:cubicBezTo>
                <a:cubicBezTo>
                  <a:pt x="7242015" y="319048"/>
                  <a:pt x="7242015" y="319048"/>
                  <a:pt x="7281915" y="319048"/>
                </a:cubicBezTo>
                <a:lnTo>
                  <a:pt x="7281915" y="310867"/>
                </a:lnTo>
                <a:cubicBezTo>
                  <a:pt x="7281915" y="310867"/>
                  <a:pt x="7281915" y="310867"/>
                  <a:pt x="7297875" y="310867"/>
                </a:cubicBezTo>
                <a:cubicBezTo>
                  <a:pt x="7297875" y="310867"/>
                  <a:pt x="7297875" y="310867"/>
                  <a:pt x="7297875" y="278144"/>
                </a:cubicBezTo>
                <a:cubicBezTo>
                  <a:pt x="7297875" y="278144"/>
                  <a:pt x="7297875" y="278144"/>
                  <a:pt x="7385654" y="278144"/>
                </a:cubicBezTo>
                <a:cubicBezTo>
                  <a:pt x="7385654" y="278144"/>
                  <a:pt x="7385654" y="278144"/>
                  <a:pt x="7385654" y="310867"/>
                </a:cubicBezTo>
                <a:cubicBezTo>
                  <a:pt x="7385654" y="310867"/>
                  <a:pt x="7385654" y="310867"/>
                  <a:pt x="7401614" y="310867"/>
                </a:cubicBezTo>
                <a:cubicBezTo>
                  <a:pt x="7401614" y="310867"/>
                  <a:pt x="7401614" y="310867"/>
                  <a:pt x="7401614" y="319048"/>
                </a:cubicBezTo>
                <a:cubicBezTo>
                  <a:pt x="7401614" y="319048"/>
                  <a:pt x="7401614" y="319048"/>
                  <a:pt x="7409594" y="319048"/>
                </a:cubicBezTo>
                <a:cubicBezTo>
                  <a:pt x="7409594" y="319048"/>
                  <a:pt x="7409594" y="319048"/>
                  <a:pt x="7409594" y="40904"/>
                </a:cubicBezTo>
                <a:cubicBezTo>
                  <a:pt x="7409594" y="40904"/>
                  <a:pt x="7409594" y="40904"/>
                  <a:pt x="7449493" y="40904"/>
                </a:cubicBezTo>
                <a:cubicBezTo>
                  <a:pt x="7449493" y="40904"/>
                  <a:pt x="7449493" y="40904"/>
                  <a:pt x="7449493" y="0"/>
                </a:cubicBezTo>
                <a:cubicBezTo>
                  <a:pt x="7449493" y="0"/>
                  <a:pt x="7449493" y="0"/>
                  <a:pt x="7561212" y="0"/>
                </a:cubicBezTo>
                <a:cubicBezTo>
                  <a:pt x="7561212" y="0"/>
                  <a:pt x="7561212" y="0"/>
                  <a:pt x="7561212" y="32723"/>
                </a:cubicBezTo>
                <a:cubicBezTo>
                  <a:pt x="7561212" y="32723"/>
                  <a:pt x="7561212" y="32723"/>
                  <a:pt x="7601112" y="32723"/>
                </a:cubicBezTo>
                <a:cubicBezTo>
                  <a:pt x="7601112" y="32723"/>
                  <a:pt x="7601112" y="32723"/>
                  <a:pt x="7601112" y="253602"/>
                </a:cubicBezTo>
                <a:cubicBezTo>
                  <a:pt x="7601112" y="253602"/>
                  <a:pt x="7601112" y="253602"/>
                  <a:pt x="7617072" y="253602"/>
                </a:cubicBezTo>
                <a:cubicBezTo>
                  <a:pt x="7617072" y="253602"/>
                  <a:pt x="7617072" y="253602"/>
                  <a:pt x="7617072" y="294505"/>
                </a:cubicBezTo>
                <a:cubicBezTo>
                  <a:pt x="7617072" y="294505"/>
                  <a:pt x="7617072" y="294505"/>
                  <a:pt x="7633031" y="294505"/>
                </a:cubicBezTo>
                <a:cubicBezTo>
                  <a:pt x="7633031" y="294505"/>
                  <a:pt x="7633031" y="425397"/>
                  <a:pt x="7633031" y="433577"/>
                </a:cubicBezTo>
                <a:cubicBezTo>
                  <a:pt x="7633031" y="449939"/>
                  <a:pt x="7648991" y="449939"/>
                  <a:pt x="7648991" y="449939"/>
                </a:cubicBezTo>
                <a:cubicBezTo>
                  <a:pt x="7648991" y="449939"/>
                  <a:pt x="7648991" y="449939"/>
                  <a:pt x="7648991" y="409035"/>
                </a:cubicBezTo>
                <a:cubicBezTo>
                  <a:pt x="7648991" y="409035"/>
                  <a:pt x="7648991" y="409035"/>
                  <a:pt x="7664951" y="409035"/>
                </a:cubicBezTo>
                <a:cubicBezTo>
                  <a:pt x="7664951" y="409035"/>
                  <a:pt x="7664951" y="409035"/>
                  <a:pt x="7664951" y="400855"/>
                </a:cubicBezTo>
                <a:cubicBezTo>
                  <a:pt x="7664951" y="400855"/>
                  <a:pt x="7664951" y="400855"/>
                  <a:pt x="7648991" y="400855"/>
                </a:cubicBezTo>
                <a:cubicBezTo>
                  <a:pt x="7648991" y="400855"/>
                  <a:pt x="7648991" y="400855"/>
                  <a:pt x="7648991" y="392674"/>
                </a:cubicBezTo>
                <a:cubicBezTo>
                  <a:pt x="7648991" y="392674"/>
                  <a:pt x="7648991" y="392674"/>
                  <a:pt x="7680911" y="392674"/>
                </a:cubicBezTo>
                <a:cubicBezTo>
                  <a:pt x="7680911" y="392674"/>
                  <a:pt x="7680911" y="392674"/>
                  <a:pt x="7680911" y="376312"/>
                </a:cubicBezTo>
                <a:cubicBezTo>
                  <a:pt x="7680911" y="376312"/>
                  <a:pt x="7680911" y="376312"/>
                  <a:pt x="7752730" y="376312"/>
                </a:cubicBezTo>
                <a:cubicBezTo>
                  <a:pt x="7752730" y="376312"/>
                  <a:pt x="7752730" y="376312"/>
                  <a:pt x="7752730" y="384493"/>
                </a:cubicBezTo>
                <a:cubicBezTo>
                  <a:pt x="7752730" y="384493"/>
                  <a:pt x="7752730" y="384493"/>
                  <a:pt x="7760710" y="384493"/>
                </a:cubicBezTo>
                <a:cubicBezTo>
                  <a:pt x="7760710" y="384493"/>
                  <a:pt x="7816570" y="384493"/>
                  <a:pt x="7840509" y="392674"/>
                </a:cubicBezTo>
                <a:cubicBezTo>
                  <a:pt x="7864449" y="400855"/>
                  <a:pt x="7864449" y="409035"/>
                  <a:pt x="7864449" y="409035"/>
                </a:cubicBezTo>
                <a:cubicBezTo>
                  <a:pt x="7864449" y="409035"/>
                  <a:pt x="7864449" y="409035"/>
                  <a:pt x="7864449" y="253602"/>
                </a:cubicBezTo>
                <a:cubicBezTo>
                  <a:pt x="7864449" y="253602"/>
                  <a:pt x="7864449" y="253602"/>
                  <a:pt x="7896369" y="253602"/>
                </a:cubicBezTo>
                <a:cubicBezTo>
                  <a:pt x="7896369" y="253602"/>
                  <a:pt x="7896369" y="253602"/>
                  <a:pt x="7896369" y="245421"/>
                </a:cubicBezTo>
                <a:cubicBezTo>
                  <a:pt x="7896369" y="245421"/>
                  <a:pt x="7896369" y="245421"/>
                  <a:pt x="7912329" y="245421"/>
                </a:cubicBezTo>
                <a:cubicBezTo>
                  <a:pt x="7912329" y="245421"/>
                  <a:pt x="7912329" y="245421"/>
                  <a:pt x="7912329" y="237241"/>
                </a:cubicBezTo>
                <a:cubicBezTo>
                  <a:pt x="7912329" y="237241"/>
                  <a:pt x="7912329" y="237241"/>
                  <a:pt x="7920308" y="237241"/>
                </a:cubicBezTo>
                <a:cubicBezTo>
                  <a:pt x="7920308" y="237241"/>
                  <a:pt x="7920308" y="237241"/>
                  <a:pt x="7920308" y="245421"/>
                </a:cubicBezTo>
                <a:cubicBezTo>
                  <a:pt x="7920308" y="245421"/>
                  <a:pt x="7920308" y="245421"/>
                  <a:pt x="7928288" y="245421"/>
                </a:cubicBezTo>
                <a:cubicBezTo>
                  <a:pt x="7928288" y="245421"/>
                  <a:pt x="7928288" y="245421"/>
                  <a:pt x="7928288" y="220879"/>
                </a:cubicBezTo>
                <a:cubicBezTo>
                  <a:pt x="7928288" y="220879"/>
                  <a:pt x="7928288" y="220879"/>
                  <a:pt x="7920308" y="220879"/>
                </a:cubicBezTo>
                <a:cubicBezTo>
                  <a:pt x="7920308" y="220879"/>
                  <a:pt x="7920308" y="212698"/>
                  <a:pt x="7920308" y="212698"/>
                </a:cubicBezTo>
                <a:cubicBezTo>
                  <a:pt x="7920308" y="212698"/>
                  <a:pt x="7936268" y="204518"/>
                  <a:pt x="7936268" y="204518"/>
                </a:cubicBezTo>
                <a:cubicBezTo>
                  <a:pt x="7936268" y="204518"/>
                  <a:pt x="7936268" y="204518"/>
                  <a:pt x="7936268" y="237241"/>
                </a:cubicBezTo>
                <a:cubicBezTo>
                  <a:pt x="7936268" y="237241"/>
                  <a:pt x="7936268" y="237241"/>
                  <a:pt x="7944248" y="237241"/>
                </a:cubicBezTo>
                <a:cubicBezTo>
                  <a:pt x="7944248" y="237241"/>
                  <a:pt x="7944248" y="237241"/>
                  <a:pt x="7944248" y="253602"/>
                </a:cubicBezTo>
                <a:cubicBezTo>
                  <a:pt x="7944248" y="253602"/>
                  <a:pt x="7944248" y="253602"/>
                  <a:pt x="8024047" y="253602"/>
                </a:cubicBezTo>
                <a:cubicBezTo>
                  <a:pt x="8024047" y="253602"/>
                  <a:pt x="8024047" y="253602"/>
                  <a:pt x="8024047" y="449939"/>
                </a:cubicBezTo>
                <a:cubicBezTo>
                  <a:pt x="8024047" y="449939"/>
                  <a:pt x="8024047" y="449939"/>
                  <a:pt x="8111826" y="449939"/>
                </a:cubicBezTo>
                <a:cubicBezTo>
                  <a:pt x="8111826" y="449939"/>
                  <a:pt x="8111826" y="449939"/>
                  <a:pt x="8111826" y="458119"/>
                </a:cubicBezTo>
                <a:cubicBezTo>
                  <a:pt x="8111826" y="458119"/>
                  <a:pt x="8111826" y="458119"/>
                  <a:pt x="8119806" y="458119"/>
                </a:cubicBezTo>
                <a:cubicBezTo>
                  <a:pt x="8119806" y="458119"/>
                  <a:pt x="8119806" y="458119"/>
                  <a:pt x="8151726" y="163614"/>
                </a:cubicBezTo>
                <a:cubicBezTo>
                  <a:pt x="8151726" y="163614"/>
                  <a:pt x="8151726" y="163614"/>
                  <a:pt x="8159706" y="163614"/>
                </a:cubicBezTo>
                <a:cubicBezTo>
                  <a:pt x="8159706" y="163614"/>
                  <a:pt x="8175666" y="32723"/>
                  <a:pt x="8175666" y="16362"/>
                </a:cubicBezTo>
                <a:cubicBezTo>
                  <a:pt x="8175666" y="8181"/>
                  <a:pt x="8183646" y="16362"/>
                  <a:pt x="8183646" y="16362"/>
                </a:cubicBezTo>
                <a:cubicBezTo>
                  <a:pt x="8183646" y="16362"/>
                  <a:pt x="8183646" y="16362"/>
                  <a:pt x="8199606" y="163614"/>
                </a:cubicBezTo>
                <a:cubicBezTo>
                  <a:pt x="8199606" y="163614"/>
                  <a:pt x="8199606" y="163614"/>
                  <a:pt x="8207585" y="163614"/>
                </a:cubicBezTo>
                <a:cubicBezTo>
                  <a:pt x="8207585" y="163614"/>
                  <a:pt x="8207585" y="163614"/>
                  <a:pt x="8223545" y="327228"/>
                </a:cubicBezTo>
                <a:cubicBezTo>
                  <a:pt x="8223545" y="327228"/>
                  <a:pt x="8223545" y="327228"/>
                  <a:pt x="8231525" y="327228"/>
                </a:cubicBezTo>
                <a:cubicBezTo>
                  <a:pt x="8231525" y="327228"/>
                  <a:pt x="8231525" y="335409"/>
                  <a:pt x="8231525" y="335409"/>
                </a:cubicBezTo>
                <a:cubicBezTo>
                  <a:pt x="8231525" y="335409"/>
                  <a:pt x="8231525" y="335409"/>
                  <a:pt x="8271425" y="335409"/>
                </a:cubicBezTo>
                <a:cubicBezTo>
                  <a:pt x="8271425" y="335409"/>
                  <a:pt x="8271425" y="335409"/>
                  <a:pt x="8271425" y="392674"/>
                </a:cubicBezTo>
                <a:cubicBezTo>
                  <a:pt x="8271425" y="392674"/>
                  <a:pt x="8271425" y="392674"/>
                  <a:pt x="8279405" y="392674"/>
                </a:cubicBezTo>
                <a:cubicBezTo>
                  <a:pt x="8279405" y="392674"/>
                  <a:pt x="8279405" y="392674"/>
                  <a:pt x="8279405" y="400855"/>
                </a:cubicBezTo>
                <a:cubicBezTo>
                  <a:pt x="8279405" y="400855"/>
                  <a:pt x="8279405" y="400855"/>
                  <a:pt x="8287385" y="400855"/>
                </a:cubicBezTo>
                <a:cubicBezTo>
                  <a:pt x="8287385" y="400855"/>
                  <a:pt x="8287385" y="400855"/>
                  <a:pt x="8287385" y="392674"/>
                </a:cubicBezTo>
                <a:cubicBezTo>
                  <a:pt x="8287385" y="392674"/>
                  <a:pt x="8287385" y="392674"/>
                  <a:pt x="8319304" y="392674"/>
                </a:cubicBezTo>
                <a:cubicBezTo>
                  <a:pt x="8319304" y="392674"/>
                  <a:pt x="8319304" y="392674"/>
                  <a:pt x="8319304" y="400855"/>
                </a:cubicBezTo>
                <a:cubicBezTo>
                  <a:pt x="8319304" y="400855"/>
                  <a:pt x="8319304" y="400855"/>
                  <a:pt x="8399103" y="400855"/>
                </a:cubicBezTo>
                <a:cubicBezTo>
                  <a:pt x="8399103" y="400855"/>
                  <a:pt x="8399103" y="343590"/>
                  <a:pt x="8399103" y="319048"/>
                </a:cubicBezTo>
                <a:cubicBezTo>
                  <a:pt x="8399103" y="286325"/>
                  <a:pt x="8407083" y="286325"/>
                  <a:pt x="8407083" y="286325"/>
                </a:cubicBezTo>
                <a:cubicBezTo>
                  <a:pt x="8407083" y="286325"/>
                  <a:pt x="8407083" y="286325"/>
                  <a:pt x="8415063" y="286325"/>
                </a:cubicBezTo>
                <a:cubicBezTo>
                  <a:pt x="8415063" y="286325"/>
                  <a:pt x="8415063" y="286325"/>
                  <a:pt x="8415063" y="278144"/>
                </a:cubicBezTo>
                <a:cubicBezTo>
                  <a:pt x="8415063" y="278144"/>
                  <a:pt x="8415063" y="278144"/>
                  <a:pt x="8431023" y="278144"/>
                </a:cubicBezTo>
                <a:cubicBezTo>
                  <a:pt x="8431023" y="278144"/>
                  <a:pt x="8431023" y="278144"/>
                  <a:pt x="8431023" y="286325"/>
                </a:cubicBezTo>
                <a:cubicBezTo>
                  <a:pt x="8431023" y="286325"/>
                  <a:pt x="8431023" y="286325"/>
                  <a:pt x="8439003" y="286325"/>
                </a:cubicBezTo>
                <a:cubicBezTo>
                  <a:pt x="8439003" y="286325"/>
                  <a:pt x="8439003" y="286325"/>
                  <a:pt x="8439003" y="278144"/>
                </a:cubicBezTo>
                <a:cubicBezTo>
                  <a:pt x="8439003" y="278144"/>
                  <a:pt x="8439003" y="278144"/>
                  <a:pt x="8446983" y="278144"/>
                </a:cubicBezTo>
                <a:cubicBezTo>
                  <a:pt x="8446983" y="278144"/>
                  <a:pt x="8446983" y="245421"/>
                  <a:pt x="8446983" y="237241"/>
                </a:cubicBezTo>
                <a:cubicBezTo>
                  <a:pt x="8446983" y="229060"/>
                  <a:pt x="8446983" y="229060"/>
                  <a:pt x="8454963" y="220879"/>
                </a:cubicBezTo>
                <a:cubicBezTo>
                  <a:pt x="8462943" y="220879"/>
                  <a:pt x="8478903" y="204518"/>
                  <a:pt x="8478903" y="204518"/>
                </a:cubicBezTo>
                <a:cubicBezTo>
                  <a:pt x="8478903" y="204518"/>
                  <a:pt x="8478903" y="204518"/>
                  <a:pt x="8486883" y="196337"/>
                </a:cubicBezTo>
                <a:cubicBezTo>
                  <a:pt x="8486883" y="196337"/>
                  <a:pt x="8486883" y="196337"/>
                  <a:pt x="8494863" y="196337"/>
                </a:cubicBezTo>
                <a:cubicBezTo>
                  <a:pt x="8494863" y="196337"/>
                  <a:pt x="8494863" y="196337"/>
                  <a:pt x="8502842" y="196337"/>
                </a:cubicBezTo>
                <a:cubicBezTo>
                  <a:pt x="8502842" y="196337"/>
                  <a:pt x="8502842" y="196337"/>
                  <a:pt x="8502842" y="204518"/>
                </a:cubicBezTo>
                <a:cubicBezTo>
                  <a:pt x="8502842" y="204518"/>
                  <a:pt x="8502842" y="204518"/>
                  <a:pt x="8518802" y="220879"/>
                </a:cubicBezTo>
                <a:cubicBezTo>
                  <a:pt x="8518802" y="220879"/>
                  <a:pt x="8518802" y="220879"/>
                  <a:pt x="8526782" y="220879"/>
                </a:cubicBezTo>
                <a:cubicBezTo>
                  <a:pt x="8526782" y="220879"/>
                  <a:pt x="8526782" y="220879"/>
                  <a:pt x="8534762" y="229060"/>
                </a:cubicBezTo>
                <a:cubicBezTo>
                  <a:pt x="8534762" y="229060"/>
                  <a:pt x="8534762" y="229060"/>
                  <a:pt x="8542742" y="229060"/>
                </a:cubicBezTo>
                <a:cubicBezTo>
                  <a:pt x="8542742" y="229060"/>
                  <a:pt x="8542742" y="229060"/>
                  <a:pt x="8542742" y="286325"/>
                </a:cubicBezTo>
                <a:cubicBezTo>
                  <a:pt x="8542742" y="286325"/>
                  <a:pt x="8542742" y="286325"/>
                  <a:pt x="8550722" y="286325"/>
                </a:cubicBezTo>
                <a:cubicBezTo>
                  <a:pt x="8550722" y="294505"/>
                  <a:pt x="8550722" y="310867"/>
                  <a:pt x="8550722" y="310867"/>
                </a:cubicBezTo>
                <a:cubicBezTo>
                  <a:pt x="8550722" y="310867"/>
                  <a:pt x="8550722" y="310867"/>
                  <a:pt x="8550722" y="359951"/>
                </a:cubicBezTo>
                <a:cubicBezTo>
                  <a:pt x="8550722" y="359951"/>
                  <a:pt x="8550722" y="359951"/>
                  <a:pt x="8566682" y="359951"/>
                </a:cubicBezTo>
                <a:cubicBezTo>
                  <a:pt x="8566682" y="359951"/>
                  <a:pt x="8566682" y="359951"/>
                  <a:pt x="8566682" y="343590"/>
                </a:cubicBezTo>
                <a:cubicBezTo>
                  <a:pt x="8566682" y="343590"/>
                  <a:pt x="8566682" y="343590"/>
                  <a:pt x="8574661" y="343590"/>
                </a:cubicBezTo>
                <a:cubicBezTo>
                  <a:pt x="8574661" y="343590"/>
                  <a:pt x="8582641" y="335409"/>
                  <a:pt x="8590621" y="335409"/>
                </a:cubicBezTo>
                <a:cubicBezTo>
                  <a:pt x="8606581" y="327228"/>
                  <a:pt x="8614561" y="335409"/>
                  <a:pt x="8614561" y="335409"/>
                </a:cubicBezTo>
                <a:cubicBezTo>
                  <a:pt x="8614561" y="335409"/>
                  <a:pt x="8622541" y="335409"/>
                  <a:pt x="8638501" y="335409"/>
                </a:cubicBezTo>
                <a:cubicBezTo>
                  <a:pt x="8646481" y="335409"/>
                  <a:pt x="8654461" y="343590"/>
                  <a:pt x="8654461" y="343590"/>
                </a:cubicBezTo>
                <a:cubicBezTo>
                  <a:pt x="8654461" y="343590"/>
                  <a:pt x="8654461" y="343590"/>
                  <a:pt x="8662441" y="343590"/>
                </a:cubicBezTo>
                <a:cubicBezTo>
                  <a:pt x="8662441" y="343590"/>
                  <a:pt x="8662441" y="343590"/>
                  <a:pt x="8662441" y="220879"/>
                </a:cubicBezTo>
                <a:cubicBezTo>
                  <a:pt x="8662441" y="220879"/>
                  <a:pt x="8662441" y="220879"/>
                  <a:pt x="8694361" y="220879"/>
                </a:cubicBezTo>
                <a:cubicBezTo>
                  <a:pt x="8694361" y="220879"/>
                  <a:pt x="8694361" y="212698"/>
                  <a:pt x="8694361" y="204518"/>
                </a:cubicBezTo>
                <a:cubicBezTo>
                  <a:pt x="8702340" y="196337"/>
                  <a:pt x="8702340" y="155434"/>
                  <a:pt x="8702340" y="155434"/>
                </a:cubicBezTo>
                <a:cubicBezTo>
                  <a:pt x="8702340" y="155434"/>
                  <a:pt x="8702340" y="179976"/>
                  <a:pt x="8702340" y="196337"/>
                </a:cubicBezTo>
                <a:cubicBezTo>
                  <a:pt x="8702340" y="212698"/>
                  <a:pt x="8718300" y="220879"/>
                  <a:pt x="8718300" y="220879"/>
                </a:cubicBezTo>
                <a:cubicBezTo>
                  <a:pt x="8718300" y="220879"/>
                  <a:pt x="8718300" y="220879"/>
                  <a:pt x="8718300" y="204518"/>
                </a:cubicBezTo>
                <a:cubicBezTo>
                  <a:pt x="8718300" y="204518"/>
                  <a:pt x="8718300" y="204518"/>
                  <a:pt x="8798099" y="204518"/>
                </a:cubicBezTo>
                <a:cubicBezTo>
                  <a:pt x="8798099" y="204518"/>
                  <a:pt x="8798099" y="204518"/>
                  <a:pt x="8798099" y="294505"/>
                </a:cubicBezTo>
                <a:cubicBezTo>
                  <a:pt x="8798099" y="294505"/>
                  <a:pt x="8798099" y="294505"/>
                  <a:pt x="8869919" y="294505"/>
                </a:cubicBezTo>
                <a:cubicBezTo>
                  <a:pt x="8869919" y="294505"/>
                  <a:pt x="8869919" y="294505"/>
                  <a:pt x="8869919" y="310867"/>
                </a:cubicBezTo>
                <a:cubicBezTo>
                  <a:pt x="8869919" y="310867"/>
                  <a:pt x="8869919" y="310867"/>
                  <a:pt x="8901838" y="294505"/>
                </a:cubicBezTo>
                <a:cubicBezTo>
                  <a:pt x="8901838" y="294505"/>
                  <a:pt x="8901838" y="294505"/>
                  <a:pt x="8925778" y="310867"/>
                </a:cubicBezTo>
                <a:cubicBezTo>
                  <a:pt x="8925778" y="310867"/>
                  <a:pt x="8925778" y="310867"/>
                  <a:pt x="8925778" y="376312"/>
                </a:cubicBezTo>
                <a:cubicBezTo>
                  <a:pt x="8925778" y="376312"/>
                  <a:pt x="8925778" y="376312"/>
                  <a:pt x="8973657" y="327228"/>
                </a:cubicBezTo>
                <a:cubicBezTo>
                  <a:pt x="8973657" y="327228"/>
                  <a:pt x="8973657" y="327228"/>
                  <a:pt x="8973657" y="286325"/>
                </a:cubicBezTo>
                <a:cubicBezTo>
                  <a:pt x="8973657" y="286325"/>
                  <a:pt x="8973657" y="286325"/>
                  <a:pt x="9021537" y="286325"/>
                </a:cubicBezTo>
                <a:cubicBezTo>
                  <a:pt x="9021537" y="286325"/>
                  <a:pt x="9021537" y="286325"/>
                  <a:pt x="9021537" y="245421"/>
                </a:cubicBezTo>
                <a:cubicBezTo>
                  <a:pt x="9021537" y="245421"/>
                  <a:pt x="9021537" y="245421"/>
                  <a:pt x="9029517" y="245421"/>
                </a:cubicBezTo>
                <a:cubicBezTo>
                  <a:pt x="9029517" y="245421"/>
                  <a:pt x="9029517" y="245421"/>
                  <a:pt x="9029517" y="229060"/>
                </a:cubicBezTo>
                <a:cubicBezTo>
                  <a:pt x="9029517" y="229060"/>
                  <a:pt x="9093356" y="229060"/>
                  <a:pt x="9125276" y="229060"/>
                </a:cubicBezTo>
                <a:cubicBezTo>
                  <a:pt x="9125276" y="229060"/>
                  <a:pt x="9125276" y="265873"/>
                  <a:pt x="9125276" y="320517"/>
                </a:cubicBezTo>
                <a:lnTo>
                  <a:pt x="9125276" y="329972"/>
                </a:lnTo>
                <a:lnTo>
                  <a:pt x="9125791" y="315708"/>
                </a:lnTo>
                <a:cubicBezTo>
                  <a:pt x="9127739" y="261783"/>
                  <a:pt x="9127739" y="261783"/>
                  <a:pt x="9127739" y="261783"/>
                </a:cubicBezTo>
                <a:cubicBezTo>
                  <a:pt x="9175610" y="261783"/>
                  <a:pt x="9175610" y="261783"/>
                  <a:pt x="9175610" y="261783"/>
                </a:cubicBezTo>
                <a:cubicBezTo>
                  <a:pt x="9175610" y="253602"/>
                  <a:pt x="9175610" y="253602"/>
                  <a:pt x="9175610" y="253602"/>
                </a:cubicBezTo>
                <a:cubicBezTo>
                  <a:pt x="9191568" y="253602"/>
                  <a:pt x="9191568" y="253602"/>
                  <a:pt x="9191568" y="253602"/>
                </a:cubicBezTo>
                <a:cubicBezTo>
                  <a:pt x="9191568" y="229060"/>
                  <a:pt x="9191568" y="229060"/>
                  <a:pt x="9191568" y="229060"/>
                </a:cubicBezTo>
                <a:cubicBezTo>
                  <a:pt x="9303267" y="229060"/>
                  <a:pt x="9303267" y="229060"/>
                  <a:pt x="9303267" y="229060"/>
                </a:cubicBezTo>
                <a:cubicBezTo>
                  <a:pt x="9303267" y="245421"/>
                  <a:pt x="9303267" y="245421"/>
                  <a:pt x="9303267" y="245421"/>
                </a:cubicBezTo>
                <a:cubicBezTo>
                  <a:pt x="9319225" y="245421"/>
                  <a:pt x="9319225" y="245421"/>
                  <a:pt x="9319225" y="245421"/>
                </a:cubicBezTo>
                <a:cubicBezTo>
                  <a:pt x="9319225" y="286325"/>
                  <a:pt x="9319225" y="286325"/>
                  <a:pt x="9319225" y="286325"/>
                </a:cubicBezTo>
                <a:cubicBezTo>
                  <a:pt x="9367096" y="286325"/>
                  <a:pt x="9367096" y="286325"/>
                  <a:pt x="9367096" y="286325"/>
                </a:cubicBezTo>
                <a:cubicBezTo>
                  <a:pt x="9367096" y="327228"/>
                  <a:pt x="9367096" y="327228"/>
                  <a:pt x="9367096" y="327228"/>
                </a:cubicBezTo>
                <a:cubicBezTo>
                  <a:pt x="9414967" y="376312"/>
                  <a:pt x="9414967" y="376312"/>
                  <a:pt x="9414967" y="376312"/>
                </a:cubicBezTo>
                <a:cubicBezTo>
                  <a:pt x="9414967" y="310867"/>
                  <a:pt x="9414967" y="310867"/>
                  <a:pt x="9414967" y="310867"/>
                </a:cubicBezTo>
                <a:cubicBezTo>
                  <a:pt x="9430924" y="294505"/>
                  <a:pt x="9430924" y="294505"/>
                  <a:pt x="9430924" y="294505"/>
                </a:cubicBezTo>
                <a:cubicBezTo>
                  <a:pt x="9462839" y="310867"/>
                  <a:pt x="9462839" y="310867"/>
                  <a:pt x="9462839" y="310867"/>
                </a:cubicBezTo>
                <a:cubicBezTo>
                  <a:pt x="9462839" y="294505"/>
                  <a:pt x="9462839" y="294505"/>
                  <a:pt x="9462839" y="294505"/>
                </a:cubicBezTo>
                <a:cubicBezTo>
                  <a:pt x="9534646" y="294505"/>
                  <a:pt x="9534646" y="294505"/>
                  <a:pt x="9534646" y="294505"/>
                </a:cubicBezTo>
                <a:cubicBezTo>
                  <a:pt x="9534646" y="204518"/>
                  <a:pt x="9534646" y="204518"/>
                  <a:pt x="9534646" y="204518"/>
                </a:cubicBezTo>
                <a:cubicBezTo>
                  <a:pt x="9622410" y="204518"/>
                  <a:pt x="9622410" y="204518"/>
                  <a:pt x="9622410" y="204518"/>
                </a:cubicBezTo>
                <a:cubicBezTo>
                  <a:pt x="9622410" y="220879"/>
                  <a:pt x="9622410" y="220879"/>
                  <a:pt x="9622410" y="220879"/>
                </a:cubicBezTo>
                <a:cubicBezTo>
                  <a:pt x="9622410" y="220879"/>
                  <a:pt x="9630388" y="212698"/>
                  <a:pt x="9630388" y="196337"/>
                </a:cubicBezTo>
                <a:cubicBezTo>
                  <a:pt x="9630388" y="179976"/>
                  <a:pt x="9630388" y="155434"/>
                  <a:pt x="9630388" y="155434"/>
                </a:cubicBezTo>
                <a:cubicBezTo>
                  <a:pt x="9630388" y="155434"/>
                  <a:pt x="9630388" y="196337"/>
                  <a:pt x="9638367" y="204518"/>
                </a:cubicBezTo>
                <a:cubicBezTo>
                  <a:pt x="9646345" y="212698"/>
                  <a:pt x="9646345" y="220879"/>
                  <a:pt x="9646345" y="220879"/>
                </a:cubicBezTo>
                <a:cubicBezTo>
                  <a:pt x="9670281" y="220879"/>
                  <a:pt x="9670281" y="220879"/>
                  <a:pt x="9670281" y="220879"/>
                </a:cubicBezTo>
                <a:cubicBezTo>
                  <a:pt x="9670281" y="343590"/>
                  <a:pt x="9670281" y="343590"/>
                  <a:pt x="9670281" y="343590"/>
                </a:cubicBezTo>
                <a:cubicBezTo>
                  <a:pt x="9678260" y="343590"/>
                  <a:pt x="9678260" y="343590"/>
                  <a:pt x="9678260" y="343590"/>
                </a:cubicBezTo>
                <a:cubicBezTo>
                  <a:pt x="9678260" y="343590"/>
                  <a:pt x="9686238" y="335409"/>
                  <a:pt x="9702195" y="335409"/>
                </a:cubicBezTo>
                <a:cubicBezTo>
                  <a:pt x="9710174" y="335409"/>
                  <a:pt x="9718152" y="335409"/>
                  <a:pt x="9718152" y="335409"/>
                </a:cubicBezTo>
                <a:cubicBezTo>
                  <a:pt x="9718152" y="335409"/>
                  <a:pt x="9734110" y="327228"/>
                  <a:pt x="9742088" y="335409"/>
                </a:cubicBezTo>
                <a:cubicBezTo>
                  <a:pt x="9758045" y="335409"/>
                  <a:pt x="9758045" y="343590"/>
                  <a:pt x="9758045" y="343590"/>
                </a:cubicBezTo>
                <a:cubicBezTo>
                  <a:pt x="9774002" y="343590"/>
                  <a:pt x="9774002" y="343590"/>
                  <a:pt x="9774002" y="343590"/>
                </a:cubicBezTo>
                <a:cubicBezTo>
                  <a:pt x="9774002" y="359951"/>
                  <a:pt x="9774002" y="359951"/>
                  <a:pt x="9774002" y="359951"/>
                </a:cubicBezTo>
                <a:cubicBezTo>
                  <a:pt x="9781981" y="359951"/>
                  <a:pt x="9781981" y="359951"/>
                  <a:pt x="9781981" y="359951"/>
                </a:cubicBezTo>
                <a:cubicBezTo>
                  <a:pt x="9781981" y="310867"/>
                  <a:pt x="9781981" y="310867"/>
                  <a:pt x="9781981" y="310867"/>
                </a:cubicBezTo>
                <a:cubicBezTo>
                  <a:pt x="9781981" y="310867"/>
                  <a:pt x="9781981" y="294505"/>
                  <a:pt x="9789959" y="286325"/>
                </a:cubicBezTo>
                <a:cubicBezTo>
                  <a:pt x="9789959" y="286325"/>
                  <a:pt x="9797938" y="286325"/>
                  <a:pt x="9797938" y="286325"/>
                </a:cubicBezTo>
                <a:cubicBezTo>
                  <a:pt x="9797938" y="229060"/>
                  <a:pt x="9797938" y="229060"/>
                  <a:pt x="9797938" y="229060"/>
                </a:cubicBezTo>
                <a:cubicBezTo>
                  <a:pt x="9805917" y="229060"/>
                  <a:pt x="9805917" y="229060"/>
                  <a:pt x="9805917" y="229060"/>
                </a:cubicBezTo>
                <a:cubicBezTo>
                  <a:pt x="9805917" y="220879"/>
                  <a:pt x="9805917" y="220879"/>
                  <a:pt x="9805917" y="220879"/>
                </a:cubicBezTo>
                <a:cubicBezTo>
                  <a:pt x="9813895" y="220879"/>
                  <a:pt x="9813895" y="220879"/>
                  <a:pt x="9813895" y="220879"/>
                </a:cubicBezTo>
                <a:cubicBezTo>
                  <a:pt x="9837831" y="204518"/>
                  <a:pt x="9837831" y="204518"/>
                  <a:pt x="9837831" y="204518"/>
                </a:cubicBezTo>
                <a:cubicBezTo>
                  <a:pt x="9837831" y="196337"/>
                  <a:pt x="9837831" y="196337"/>
                  <a:pt x="9837831" y="196337"/>
                </a:cubicBezTo>
                <a:cubicBezTo>
                  <a:pt x="9845809" y="139072"/>
                  <a:pt x="9845809" y="139072"/>
                  <a:pt x="9845809" y="139072"/>
                </a:cubicBezTo>
                <a:cubicBezTo>
                  <a:pt x="9845809" y="139072"/>
                  <a:pt x="9861767" y="155434"/>
                  <a:pt x="9861767" y="155434"/>
                </a:cubicBezTo>
                <a:cubicBezTo>
                  <a:pt x="9869745" y="155434"/>
                  <a:pt x="9861767" y="171795"/>
                  <a:pt x="9861767" y="171795"/>
                </a:cubicBezTo>
                <a:cubicBezTo>
                  <a:pt x="9845809" y="155434"/>
                  <a:pt x="9845809" y="155434"/>
                  <a:pt x="9845809" y="155434"/>
                </a:cubicBezTo>
                <a:cubicBezTo>
                  <a:pt x="9845809" y="196337"/>
                  <a:pt x="9845809" y="196337"/>
                  <a:pt x="9845809" y="196337"/>
                </a:cubicBezTo>
                <a:cubicBezTo>
                  <a:pt x="9853788" y="196337"/>
                  <a:pt x="9853788" y="196337"/>
                  <a:pt x="9853788" y="196337"/>
                </a:cubicBezTo>
                <a:cubicBezTo>
                  <a:pt x="9853788" y="204518"/>
                  <a:pt x="9853788" y="204518"/>
                  <a:pt x="9853788" y="204518"/>
                </a:cubicBezTo>
                <a:cubicBezTo>
                  <a:pt x="9853788" y="204518"/>
                  <a:pt x="9869745" y="220879"/>
                  <a:pt x="9877724" y="220879"/>
                </a:cubicBezTo>
                <a:cubicBezTo>
                  <a:pt x="9885702" y="229060"/>
                  <a:pt x="9885702" y="229060"/>
                  <a:pt x="9885702" y="237241"/>
                </a:cubicBezTo>
                <a:cubicBezTo>
                  <a:pt x="9885702" y="245421"/>
                  <a:pt x="9885702" y="278144"/>
                  <a:pt x="9885702" y="278144"/>
                </a:cubicBezTo>
                <a:cubicBezTo>
                  <a:pt x="9893681" y="278144"/>
                  <a:pt x="9893681" y="278144"/>
                  <a:pt x="9893681" y="278144"/>
                </a:cubicBezTo>
                <a:cubicBezTo>
                  <a:pt x="9893681" y="286325"/>
                  <a:pt x="9893681" y="286325"/>
                  <a:pt x="9893681" y="286325"/>
                </a:cubicBezTo>
                <a:cubicBezTo>
                  <a:pt x="9901659" y="286325"/>
                  <a:pt x="9901659" y="286325"/>
                  <a:pt x="9901659" y="286325"/>
                </a:cubicBezTo>
                <a:cubicBezTo>
                  <a:pt x="9901659" y="278144"/>
                  <a:pt x="9901659" y="278144"/>
                  <a:pt x="9901659" y="278144"/>
                </a:cubicBezTo>
                <a:cubicBezTo>
                  <a:pt x="9917616" y="278144"/>
                  <a:pt x="9917616" y="278144"/>
                  <a:pt x="9917616" y="278144"/>
                </a:cubicBezTo>
                <a:cubicBezTo>
                  <a:pt x="9917616" y="286325"/>
                  <a:pt x="9917616" y="286325"/>
                  <a:pt x="9917616" y="286325"/>
                </a:cubicBezTo>
                <a:cubicBezTo>
                  <a:pt x="9933573" y="286325"/>
                  <a:pt x="9933573" y="286325"/>
                  <a:pt x="9933573" y="286325"/>
                </a:cubicBezTo>
                <a:cubicBezTo>
                  <a:pt x="9933573" y="286325"/>
                  <a:pt x="9941552" y="286325"/>
                  <a:pt x="9941552" y="319048"/>
                </a:cubicBezTo>
                <a:cubicBezTo>
                  <a:pt x="9941552" y="343590"/>
                  <a:pt x="9941552" y="400855"/>
                  <a:pt x="9941552" y="400855"/>
                </a:cubicBezTo>
                <a:cubicBezTo>
                  <a:pt x="10021338" y="400855"/>
                  <a:pt x="10021338" y="400855"/>
                  <a:pt x="10021338" y="400855"/>
                </a:cubicBezTo>
                <a:cubicBezTo>
                  <a:pt x="10021338" y="392674"/>
                  <a:pt x="10021338" y="392674"/>
                  <a:pt x="10021338" y="392674"/>
                </a:cubicBezTo>
                <a:cubicBezTo>
                  <a:pt x="10045273" y="392674"/>
                  <a:pt x="10045273" y="392674"/>
                  <a:pt x="10045273" y="392674"/>
                </a:cubicBezTo>
                <a:cubicBezTo>
                  <a:pt x="10045273" y="400855"/>
                  <a:pt x="10045273" y="400855"/>
                  <a:pt x="10045273" y="400855"/>
                </a:cubicBezTo>
                <a:cubicBezTo>
                  <a:pt x="10053252" y="400855"/>
                  <a:pt x="10053252" y="400855"/>
                  <a:pt x="10053252" y="400855"/>
                </a:cubicBezTo>
                <a:cubicBezTo>
                  <a:pt x="10053252" y="392674"/>
                  <a:pt x="10053252" y="392674"/>
                  <a:pt x="10053252" y="392674"/>
                </a:cubicBezTo>
                <a:cubicBezTo>
                  <a:pt x="10069209" y="392674"/>
                  <a:pt x="10069209" y="392674"/>
                  <a:pt x="10069209" y="392674"/>
                </a:cubicBezTo>
                <a:cubicBezTo>
                  <a:pt x="10069209" y="335409"/>
                  <a:pt x="10069209" y="335409"/>
                  <a:pt x="10069209" y="335409"/>
                </a:cubicBezTo>
                <a:cubicBezTo>
                  <a:pt x="10101123" y="335409"/>
                  <a:pt x="10101123" y="335409"/>
                  <a:pt x="10101123" y="335409"/>
                </a:cubicBezTo>
                <a:cubicBezTo>
                  <a:pt x="10101123" y="335409"/>
                  <a:pt x="10101123" y="327228"/>
                  <a:pt x="10109102" y="327228"/>
                </a:cubicBezTo>
                <a:cubicBezTo>
                  <a:pt x="10109102" y="327228"/>
                  <a:pt x="10117080" y="327228"/>
                  <a:pt x="10117080" y="327228"/>
                </a:cubicBezTo>
                <a:cubicBezTo>
                  <a:pt x="10133037" y="163614"/>
                  <a:pt x="10133037" y="163614"/>
                  <a:pt x="10133037" y="163614"/>
                </a:cubicBezTo>
                <a:cubicBezTo>
                  <a:pt x="10148995" y="16362"/>
                  <a:pt x="10148995" y="16362"/>
                  <a:pt x="10148995" y="16362"/>
                </a:cubicBezTo>
                <a:cubicBezTo>
                  <a:pt x="10148995" y="16362"/>
                  <a:pt x="10156973" y="8181"/>
                  <a:pt x="10156973" y="16362"/>
                </a:cubicBezTo>
                <a:cubicBezTo>
                  <a:pt x="10156973" y="32723"/>
                  <a:pt x="10180909" y="163614"/>
                  <a:pt x="10180909" y="163614"/>
                </a:cubicBezTo>
                <a:cubicBezTo>
                  <a:pt x="10220802" y="458119"/>
                  <a:pt x="10220802" y="458119"/>
                  <a:pt x="10220802" y="458119"/>
                </a:cubicBezTo>
                <a:cubicBezTo>
                  <a:pt x="10228780" y="458119"/>
                  <a:pt x="10228780" y="458119"/>
                  <a:pt x="10228780" y="458119"/>
                </a:cubicBezTo>
                <a:cubicBezTo>
                  <a:pt x="10228780" y="449939"/>
                  <a:pt x="10228780" y="449939"/>
                  <a:pt x="10228780" y="449939"/>
                </a:cubicBezTo>
                <a:cubicBezTo>
                  <a:pt x="10316544" y="449939"/>
                  <a:pt x="10316544" y="449939"/>
                  <a:pt x="10316544" y="449939"/>
                </a:cubicBezTo>
                <a:cubicBezTo>
                  <a:pt x="10316544" y="253602"/>
                  <a:pt x="10316544" y="253602"/>
                  <a:pt x="10316544" y="253602"/>
                </a:cubicBezTo>
                <a:cubicBezTo>
                  <a:pt x="10396330" y="253602"/>
                  <a:pt x="10396330" y="253602"/>
                  <a:pt x="10396330" y="253602"/>
                </a:cubicBezTo>
                <a:cubicBezTo>
                  <a:pt x="10396330" y="237241"/>
                  <a:pt x="10396330" y="237241"/>
                  <a:pt x="10396330" y="237241"/>
                </a:cubicBezTo>
                <a:cubicBezTo>
                  <a:pt x="10404308" y="237241"/>
                  <a:pt x="10404308" y="237241"/>
                  <a:pt x="10404308" y="237241"/>
                </a:cubicBezTo>
                <a:lnTo>
                  <a:pt x="10404308" y="242354"/>
                </a:lnTo>
                <a:cubicBezTo>
                  <a:pt x="10404308" y="245421"/>
                  <a:pt x="10404308" y="245421"/>
                  <a:pt x="10404308" y="245421"/>
                </a:cubicBezTo>
                <a:cubicBezTo>
                  <a:pt x="10412287" y="245421"/>
                  <a:pt x="10412287" y="245421"/>
                  <a:pt x="10412287" y="245421"/>
                </a:cubicBezTo>
                <a:cubicBezTo>
                  <a:pt x="10412287" y="237241"/>
                  <a:pt x="10412287" y="237241"/>
                  <a:pt x="10412287" y="237241"/>
                </a:cubicBezTo>
                <a:cubicBezTo>
                  <a:pt x="10420265" y="237241"/>
                  <a:pt x="10420265" y="237241"/>
                  <a:pt x="10420265" y="237241"/>
                </a:cubicBezTo>
                <a:cubicBezTo>
                  <a:pt x="10420265" y="245421"/>
                  <a:pt x="10420265" y="245421"/>
                  <a:pt x="10420265" y="245421"/>
                </a:cubicBezTo>
                <a:cubicBezTo>
                  <a:pt x="10436223" y="245421"/>
                  <a:pt x="10436223" y="245421"/>
                  <a:pt x="10436223" y="245421"/>
                </a:cubicBezTo>
                <a:cubicBezTo>
                  <a:pt x="10436223" y="237241"/>
                  <a:pt x="10436223" y="237241"/>
                  <a:pt x="10436223" y="237241"/>
                </a:cubicBezTo>
                <a:cubicBezTo>
                  <a:pt x="10452180" y="237241"/>
                  <a:pt x="10452180" y="237241"/>
                  <a:pt x="10452180" y="237241"/>
                </a:cubicBezTo>
                <a:cubicBezTo>
                  <a:pt x="10452180" y="245421"/>
                  <a:pt x="10452180" y="245421"/>
                  <a:pt x="10452180" y="245421"/>
                </a:cubicBezTo>
                <a:cubicBezTo>
                  <a:pt x="10444201" y="245421"/>
                  <a:pt x="10444201" y="245421"/>
                  <a:pt x="10444201" y="245421"/>
                </a:cubicBezTo>
                <a:cubicBezTo>
                  <a:pt x="10444201" y="253602"/>
                  <a:pt x="10444201" y="253602"/>
                  <a:pt x="10444201" y="253602"/>
                </a:cubicBezTo>
                <a:cubicBezTo>
                  <a:pt x="10476115" y="253602"/>
                  <a:pt x="10476115" y="253602"/>
                  <a:pt x="10476115" y="253602"/>
                </a:cubicBezTo>
                <a:cubicBezTo>
                  <a:pt x="10476115" y="409035"/>
                  <a:pt x="10476115" y="409035"/>
                  <a:pt x="10476115" y="409035"/>
                </a:cubicBezTo>
                <a:cubicBezTo>
                  <a:pt x="10476115" y="409035"/>
                  <a:pt x="10476115" y="400855"/>
                  <a:pt x="10492073" y="392674"/>
                </a:cubicBezTo>
                <a:cubicBezTo>
                  <a:pt x="10516008" y="384493"/>
                  <a:pt x="10571858" y="384493"/>
                  <a:pt x="10571858" y="384493"/>
                </a:cubicBezTo>
                <a:cubicBezTo>
                  <a:pt x="10587815" y="384493"/>
                  <a:pt x="10587815" y="384493"/>
                  <a:pt x="10587815" y="384493"/>
                </a:cubicBezTo>
                <a:cubicBezTo>
                  <a:pt x="10587815" y="376312"/>
                  <a:pt x="10587815" y="376312"/>
                  <a:pt x="10587815" y="376312"/>
                </a:cubicBezTo>
                <a:cubicBezTo>
                  <a:pt x="10651644" y="376312"/>
                  <a:pt x="10651644" y="376312"/>
                  <a:pt x="10651644" y="376312"/>
                </a:cubicBezTo>
                <a:cubicBezTo>
                  <a:pt x="10651644" y="392674"/>
                  <a:pt x="10651644" y="392674"/>
                  <a:pt x="10651644" y="392674"/>
                </a:cubicBezTo>
                <a:cubicBezTo>
                  <a:pt x="10691537" y="392674"/>
                  <a:pt x="10691537" y="392674"/>
                  <a:pt x="10691537" y="392674"/>
                </a:cubicBezTo>
                <a:cubicBezTo>
                  <a:pt x="10691537" y="400855"/>
                  <a:pt x="10691537" y="400855"/>
                  <a:pt x="10691537" y="400855"/>
                </a:cubicBezTo>
                <a:cubicBezTo>
                  <a:pt x="10667601" y="400855"/>
                  <a:pt x="10667601" y="400855"/>
                  <a:pt x="10667601" y="400855"/>
                </a:cubicBezTo>
                <a:cubicBezTo>
                  <a:pt x="10667601" y="409035"/>
                  <a:pt x="10667601" y="409035"/>
                  <a:pt x="10667601" y="409035"/>
                </a:cubicBezTo>
                <a:cubicBezTo>
                  <a:pt x="10683558" y="409035"/>
                  <a:pt x="10683558" y="409035"/>
                  <a:pt x="10683558" y="409035"/>
                </a:cubicBezTo>
                <a:cubicBezTo>
                  <a:pt x="10683558" y="449939"/>
                  <a:pt x="10683558" y="449939"/>
                  <a:pt x="10683558" y="449939"/>
                </a:cubicBezTo>
                <a:cubicBezTo>
                  <a:pt x="10683558" y="449939"/>
                  <a:pt x="10707494" y="449939"/>
                  <a:pt x="10707494" y="433577"/>
                </a:cubicBezTo>
                <a:cubicBezTo>
                  <a:pt x="10707494" y="425397"/>
                  <a:pt x="10707494" y="294505"/>
                  <a:pt x="10707494" y="294505"/>
                </a:cubicBezTo>
                <a:cubicBezTo>
                  <a:pt x="10723451" y="294505"/>
                  <a:pt x="10723451" y="294505"/>
                  <a:pt x="10723451" y="294505"/>
                </a:cubicBezTo>
                <a:cubicBezTo>
                  <a:pt x="10723451" y="253602"/>
                  <a:pt x="10723451" y="253602"/>
                  <a:pt x="10723451" y="253602"/>
                </a:cubicBezTo>
                <a:cubicBezTo>
                  <a:pt x="10731429" y="253602"/>
                  <a:pt x="10731429" y="253602"/>
                  <a:pt x="10731429" y="253602"/>
                </a:cubicBezTo>
                <a:cubicBezTo>
                  <a:pt x="10731429" y="32723"/>
                  <a:pt x="10731429" y="32723"/>
                  <a:pt x="10731429" y="32723"/>
                </a:cubicBezTo>
                <a:cubicBezTo>
                  <a:pt x="10771322" y="32723"/>
                  <a:pt x="10771322" y="32723"/>
                  <a:pt x="10771322" y="32723"/>
                </a:cubicBezTo>
                <a:cubicBezTo>
                  <a:pt x="10771322" y="0"/>
                  <a:pt x="10771322" y="0"/>
                  <a:pt x="10771322" y="0"/>
                </a:cubicBezTo>
                <a:cubicBezTo>
                  <a:pt x="10883022" y="0"/>
                  <a:pt x="10883022" y="0"/>
                  <a:pt x="10883022" y="0"/>
                </a:cubicBezTo>
                <a:cubicBezTo>
                  <a:pt x="10883022" y="40904"/>
                  <a:pt x="10883022" y="40904"/>
                  <a:pt x="10883022" y="40904"/>
                </a:cubicBezTo>
                <a:cubicBezTo>
                  <a:pt x="10930893" y="40904"/>
                  <a:pt x="10930893" y="40904"/>
                  <a:pt x="10930893" y="40904"/>
                </a:cubicBezTo>
                <a:cubicBezTo>
                  <a:pt x="10930893" y="319048"/>
                  <a:pt x="10930893" y="319048"/>
                  <a:pt x="10930893" y="319048"/>
                </a:cubicBezTo>
                <a:cubicBezTo>
                  <a:pt x="10938872" y="319048"/>
                  <a:pt x="10938872" y="319048"/>
                  <a:pt x="10938872" y="319048"/>
                </a:cubicBezTo>
                <a:cubicBezTo>
                  <a:pt x="10938872" y="310867"/>
                  <a:pt x="10938872" y="310867"/>
                  <a:pt x="10938872" y="310867"/>
                </a:cubicBezTo>
                <a:cubicBezTo>
                  <a:pt x="10954829" y="310867"/>
                  <a:pt x="10954829" y="310867"/>
                  <a:pt x="10954829" y="310867"/>
                </a:cubicBezTo>
                <a:cubicBezTo>
                  <a:pt x="10954829" y="278144"/>
                  <a:pt x="10954829" y="278144"/>
                  <a:pt x="10954829" y="278144"/>
                </a:cubicBezTo>
                <a:cubicBezTo>
                  <a:pt x="11034615" y="278144"/>
                  <a:pt x="11034615" y="278144"/>
                  <a:pt x="11034615" y="278144"/>
                </a:cubicBezTo>
                <a:cubicBezTo>
                  <a:pt x="11034615" y="310867"/>
                  <a:pt x="11034615" y="310867"/>
                  <a:pt x="11034615" y="310867"/>
                </a:cubicBezTo>
                <a:cubicBezTo>
                  <a:pt x="11050572" y="310867"/>
                  <a:pt x="11050572" y="310867"/>
                  <a:pt x="11050572" y="310867"/>
                </a:cubicBezTo>
                <a:cubicBezTo>
                  <a:pt x="11050572" y="335409"/>
                  <a:pt x="11050572" y="335409"/>
                  <a:pt x="11050572" y="335409"/>
                </a:cubicBezTo>
                <a:cubicBezTo>
                  <a:pt x="11058550" y="335409"/>
                  <a:pt x="11058550" y="335409"/>
                  <a:pt x="11058550" y="335409"/>
                </a:cubicBezTo>
                <a:cubicBezTo>
                  <a:pt x="11058550" y="319048"/>
                  <a:pt x="11058550" y="319048"/>
                  <a:pt x="11058550" y="319048"/>
                </a:cubicBezTo>
                <a:cubicBezTo>
                  <a:pt x="11090464" y="319048"/>
                  <a:pt x="11090464" y="319048"/>
                  <a:pt x="11090464" y="319048"/>
                </a:cubicBezTo>
                <a:cubicBezTo>
                  <a:pt x="11090464" y="212698"/>
                  <a:pt x="11090464" y="212698"/>
                  <a:pt x="11090464" y="212698"/>
                </a:cubicBezTo>
                <a:cubicBezTo>
                  <a:pt x="11114400" y="212698"/>
                  <a:pt x="11114400" y="212698"/>
                  <a:pt x="11114400" y="212698"/>
                </a:cubicBezTo>
                <a:cubicBezTo>
                  <a:pt x="11114400" y="212698"/>
                  <a:pt x="11122379" y="204518"/>
                  <a:pt x="11130357" y="204518"/>
                </a:cubicBezTo>
                <a:cubicBezTo>
                  <a:pt x="11138336" y="204518"/>
                  <a:pt x="11146314" y="196337"/>
                  <a:pt x="11146314" y="196337"/>
                </a:cubicBezTo>
                <a:cubicBezTo>
                  <a:pt x="11146314" y="139072"/>
                  <a:pt x="11146314" y="139072"/>
                  <a:pt x="11146314" y="139072"/>
                </a:cubicBezTo>
                <a:cubicBezTo>
                  <a:pt x="11154293" y="147253"/>
                  <a:pt x="11154293" y="147253"/>
                  <a:pt x="11154293" y="147253"/>
                </a:cubicBezTo>
                <a:cubicBezTo>
                  <a:pt x="11154293" y="171795"/>
                  <a:pt x="11154293" y="171795"/>
                  <a:pt x="11154293" y="171795"/>
                </a:cubicBezTo>
                <a:cubicBezTo>
                  <a:pt x="11162271" y="171795"/>
                  <a:pt x="11162271" y="171795"/>
                  <a:pt x="11162271" y="171795"/>
                </a:cubicBezTo>
                <a:cubicBezTo>
                  <a:pt x="11162271" y="204518"/>
                  <a:pt x="11162271" y="204518"/>
                  <a:pt x="11162271" y="204518"/>
                </a:cubicBezTo>
                <a:cubicBezTo>
                  <a:pt x="11186207" y="204518"/>
                  <a:pt x="11186207" y="204518"/>
                  <a:pt x="11186207" y="204518"/>
                </a:cubicBezTo>
                <a:cubicBezTo>
                  <a:pt x="11186207" y="212698"/>
                  <a:pt x="11186207" y="212698"/>
                  <a:pt x="11186207" y="212698"/>
                </a:cubicBezTo>
                <a:cubicBezTo>
                  <a:pt x="11210143" y="212698"/>
                  <a:pt x="11210143" y="212698"/>
                  <a:pt x="11210143" y="212698"/>
                </a:cubicBezTo>
                <a:cubicBezTo>
                  <a:pt x="11210143" y="229060"/>
                  <a:pt x="11210143" y="229060"/>
                  <a:pt x="11210143" y="229060"/>
                </a:cubicBezTo>
                <a:cubicBezTo>
                  <a:pt x="11250035" y="229060"/>
                  <a:pt x="11250035" y="229060"/>
                  <a:pt x="11250035" y="229060"/>
                </a:cubicBezTo>
                <a:cubicBezTo>
                  <a:pt x="11250035" y="237241"/>
                  <a:pt x="11250035" y="237241"/>
                  <a:pt x="11250035" y="237241"/>
                </a:cubicBezTo>
                <a:cubicBezTo>
                  <a:pt x="11305885" y="237241"/>
                  <a:pt x="11305885" y="237241"/>
                  <a:pt x="11305885" y="237241"/>
                </a:cubicBezTo>
                <a:cubicBezTo>
                  <a:pt x="11305885" y="253602"/>
                  <a:pt x="11305885" y="253602"/>
                  <a:pt x="11305885" y="253602"/>
                </a:cubicBezTo>
                <a:cubicBezTo>
                  <a:pt x="11321843" y="253602"/>
                  <a:pt x="11321843" y="253602"/>
                  <a:pt x="11321843" y="253602"/>
                </a:cubicBezTo>
                <a:cubicBezTo>
                  <a:pt x="11321843" y="253602"/>
                  <a:pt x="11305885" y="220879"/>
                  <a:pt x="11321843" y="220879"/>
                </a:cubicBezTo>
                <a:cubicBezTo>
                  <a:pt x="11329821" y="220879"/>
                  <a:pt x="11329821" y="220879"/>
                  <a:pt x="11329821" y="220879"/>
                </a:cubicBezTo>
                <a:cubicBezTo>
                  <a:pt x="11345778" y="229060"/>
                  <a:pt x="11345778" y="229060"/>
                  <a:pt x="11345778" y="229060"/>
                </a:cubicBezTo>
                <a:cubicBezTo>
                  <a:pt x="11457478" y="229060"/>
                  <a:pt x="11457478" y="229060"/>
                  <a:pt x="11457478" y="229060"/>
                </a:cubicBezTo>
                <a:cubicBezTo>
                  <a:pt x="11457478" y="245421"/>
                  <a:pt x="11457478" y="245421"/>
                  <a:pt x="11457478" y="245421"/>
                </a:cubicBezTo>
                <a:cubicBezTo>
                  <a:pt x="11465457" y="245421"/>
                  <a:pt x="11465457" y="245421"/>
                  <a:pt x="11465457" y="245421"/>
                </a:cubicBezTo>
                <a:cubicBezTo>
                  <a:pt x="11465457" y="253602"/>
                  <a:pt x="11465457" y="253602"/>
                  <a:pt x="11465457" y="253602"/>
                </a:cubicBezTo>
                <a:cubicBezTo>
                  <a:pt x="11505349" y="253602"/>
                  <a:pt x="11505349" y="253602"/>
                  <a:pt x="11505349" y="253602"/>
                </a:cubicBezTo>
                <a:cubicBezTo>
                  <a:pt x="11505349" y="237241"/>
                  <a:pt x="11505349" y="237241"/>
                  <a:pt x="11505349" y="237241"/>
                </a:cubicBezTo>
                <a:cubicBezTo>
                  <a:pt x="11513328" y="237241"/>
                  <a:pt x="11513328" y="237241"/>
                  <a:pt x="11513328" y="237241"/>
                </a:cubicBezTo>
                <a:cubicBezTo>
                  <a:pt x="11513328" y="253602"/>
                  <a:pt x="11513328" y="253602"/>
                  <a:pt x="11513328" y="253602"/>
                </a:cubicBezTo>
                <a:cubicBezTo>
                  <a:pt x="11545242" y="253602"/>
                  <a:pt x="11545242" y="253602"/>
                  <a:pt x="11545242" y="253602"/>
                </a:cubicBezTo>
                <a:cubicBezTo>
                  <a:pt x="11545242" y="261783"/>
                  <a:pt x="11545242" y="261783"/>
                  <a:pt x="11545242" y="261783"/>
                </a:cubicBezTo>
                <a:cubicBezTo>
                  <a:pt x="11585135" y="261783"/>
                  <a:pt x="11585135" y="261783"/>
                  <a:pt x="11585135" y="261783"/>
                </a:cubicBezTo>
                <a:cubicBezTo>
                  <a:pt x="11585135" y="212698"/>
                  <a:pt x="11585135" y="212698"/>
                  <a:pt x="11585135" y="212698"/>
                </a:cubicBezTo>
                <a:cubicBezTo>
                  <a:pt x="11585135" y="204518"/>
                  <a:pt x="11585135" y="204518"/>
                  <a:pt x="11585135" y="204518"/>
                </a:cubicBezTo>
                <a:cubicBezTo>
                  <a:pt x="11712792" y="204518"/>
                  <a:pt x="11712792" y="204518"/>
                  <a:pt x="11712792" y="204518"/>
                </a:cubicBezTo>
                <a:cubicBezTo>
                  <a:pt x="11712792" y="196337"/>
                  <a:pt x="11712792" y="196337"/>
                  <a:pt x="11712792" y="196337"/>
                </a:cubicBezTo>
                <a:cubicBezTo>
                  <a:pt x="11728749" y="196337"/>
                  <a:pt x="11728749" y="196337"/>
                  <a:pt x="11728749" y="196337"/>
                </a:cubicBezTo>
                <a:cubicBezTo>
                  <a:pt x="11728749" y="196337"/>
                  <a:pt x="11728749" y="179976"/>
                  <a:pt x="11736728" y="179976"/>
                </a:cubicBezTo>
                <a:cubicBezTo>
                  <a:pt x="11744706" y="179976"/>
                  <a:pt x="11760663" y="196337"/>
                  <a:pt x="11760663" y="196337"/>
                </a:cubicBezTo>
                <a:cubicBezTo>
                  <a:pt x="11848427" y="196337"/>
                  <a:pt x="11848427" y="196337"/>
                  <a:pt x="11848427" y="196337"/>
                </a:cubicBezTo>
                <a:cubicBezTo>
                  <a:pt x="11848427" y="261783"/>
                  <a:pt x="11848427" y="261783"/>
                  <a:pt x="11848427" y="261783"/>
                </a:cubicBezTo>
                <a:cubicBezTo>
                  <a:pt x="11896299" y="261783"/>
                  <a:pt x="11896299" y="261783"/>
                  <a:pt x="11896299" y="261783"/>
                </a:cubicBezTo>
                <a:cubicBezTo>
                  <a:pt x="11896299" y="269963"/>
                  <a:pt x="11896299" y="269963"/>
                  <a:pt x="11896299" y="269963"/>
                </a:cubicBezTo>
                <a:cubicBezTo>
                  <a:pt x="11912256" y="269963"/>
                  <a:pt x="11912256" y="269963"/>
                  <a:pt x="11912256" y="269963"/>
                </a:cubicBezTo>
                <a:cubicBezTo>
                  <a:pt x="11912256" y="212698"/>
                  <a:pt x="11912256" y="212698"/>
                  <a:pt x="11912256" y="212698"/>
                </a:cubicBezTo>
                <a:cubicBezTo>
                  <a:pt x="11936191" y="212698"/>
                  <a:pt x="11936191" y="212698"/>
                  <a:pt x="11936191" y="212698"/>
                </a:cubicBezTo>
                <a:cubicBezTo>
                  <a:pt x="11936191" y="155434"/>
                  <a:pt x="11936191" y="155434"/>
                  <a:pt x="11936191" y="155434"/>
                </a:cubicBezTo>
                <a:cubicBezTo>
                  <a:pt x="11936191" y="155434"/>
                  <a:pt x="11944170" y="147253"/>
                  <a:pt x="11944170" y="147253"/>
                </a:cubicBezTo>
                <a:cubicBezTo>
                  <a:pt x="11936191" y="139072"/>
                  <a:pt x="11928213" y="130891"/>
                  <a:pt x="11928213" y="130891"/>
                </a:cubicBezTo>
                <a:cubicBezTo>
                  <a:pt x="11928213" y="122711"/>
                  <a:pt x="11928213" y="122711"/>
                  <a:pt x="11928213" y="122711"/>
                </a:cubicBezTo>
                <a:cubicBezTo>
                  <a:pt x="11936191" y="122711"/>
                  <a:pt x="11936191" y="122711"/>
                  <a:pt x="11936191" y="122711"/>
                </a:cubicBezTo>
                <a:cubicBezTo>
                  <a:pt x="11936191" y="106349"/>
                  <a:pt x="11936191" y="106349"/>
                  <a:pt x="11936191" y="106349"/>
                </a:cubicBezTo>
                <a:cubicBezTo>
                  <a:pt x="11960127" y="106349"/>
                  <a:pt x="11960127" y="106349"/>
                  <a:pt x="11960127" y="106349"/>
                </a:cubicBezTo>
                <a:cubicBezTo>
                  <a:pt x="11960127" y="98169"/>
                  <a:pt x="11960127" y="98169"/>
                  <a:pt x="11960127" y="98169"/>
                </a:cubicBezTo>
                <a:cubicBezTo>
                  <a:pt x="11992041" y="98169"/>
                  <a:pt x="11992041" y="98169"/>
                  <a:pt x="11992041" y="98169"/>
                </a:cubicBezTo>
                <a:cubicBezTo>
                  <a:pt x="11992041" y="106349"/>
                  <a:pt x="11992041" y="106349"/>
                  <a:pt x="11992041" y="106349"/>
                </a:cubicBezTo>
                <a:cubicBezTo>
                  <a:pt x="12000020" y="106349"/>
                  <a:pt x="12000020" y="106349"/>
                  <a:pt x="12000020" y="106349"/>
                </a:cubicBezTo>
                <a:cubicBezTo>
                  <a:pt x="12000020" y="122711"/>
                  <a:pt x="12000020" y="122711"/>
                  <a:pt x="12000020" y="122711"/>
                </a:cubicBezTo>
                <a:cubicBezTo>
                  <a:pt x="12063849" y="122711"/>
                  <a:pt x="12063849" y="122711"/>
                  <a:pt x="12063849" y="122711"/>
                </a:cubicBezTo>
                <a:cubicBezTo>
                  <a:pt x="12063849" y="106349"/>
                  <a:pt x="12063849" y="106349"/>
                  <a:pt x="12063849" y="106349"/>
                </a:cubicBezTo>
                <a:cubicBezTo>
                  <a:pt x="12079806" y="106349"/>
                  <a:pt x="12079806" y="106349"/>
                  <a:pt x="12079806" y="106349"/>
                </a:cubicBezTo>
                <a:cubicBezTo>
                  <a:pt x="12079806" y="98169"/>
                  <a:pt x="12079806" y="98169"/>
                  <a:pt x="12079806" y="98169"/>
                </a:cubicBezTo>
                <a:cubicBezTo>
                  <a:pt x="12103741" y="98169"/>
                  <a:pt x="12103741" y="98169"/>
                  <a:pt x="12103741" y="98169"/>
                </a:cubicBezTo>
                <a:cubicBezTo>
                  <a:pt x="12111720" y="106349"/>
                  <a:pt x="12111720" y="106349"/>
                  <a:pt x="12111720" y="106349"/>
                </a:cubicBezTo>
                <a:cubicBezTo>
                  <a:pt x="12127677" y="106349"/>
                  <a:pt x="12127677" y="106349"/>
                  <a:pt x="12127677" y="106349"/>
                </a:cubicBezTo>
                <a:cubicBezTo>
                  <a:pt x="12127677" y="130891"/>
                  <a:pt x="12127677" y="130891"/>
                  <a:pt x="12127677" y="130891"/>
                </a:cubicBezTo>
                <a:cubicBezTo>
                  <a:pt x="12127677" y="130891"/>
                  <a:pt x="12127677" y="458119"/>
                  <a:pt x="12127677" y="654456"/>
                </a:cubicBezTo>
                <a:lnTo>
                  <a:pt x="9125276" y="654456"/>
                </a:lnTo>
                <a:lnTo>
                  <a:pt x="9111782" y="654456"/>
                </a:lnTo>
                <a:lnTo>
                  <a:pt x="6132996" y="654456"/>
                </a:lnTo>
                <a:lnTo>
                  <a:pt x="5981189" y="654456"/>
                </a:lnTo>
                <a:lnTo>
                  <a:pt x="3019269" y="654456"/>
                </a:lnTo>
                <a:lnTo>
                  <a:pt x="2985535" y="654456"/>
                </a:lnTo>
                <a:lnTo>
                  <a:pt x="0" y="654456"/>
                </a:lnTo>
                <a:cubicBezTo>
                  <a:pt x="0" y="458119"/>
                  <a:pt x="0" y="130891"/>
                  <a:pt x="0" y="130891"/>
                </a:cubicBezTo>
                <a:cubicBezTo>
                  <a:pt x="0" y="130891"/>
                  <a:pt x="7987" y="130891"/>
                  <a:pt x="7987" y="130891"/>
                </a:cubicBezTo>
                <a:cubicBezTo>
                  <a:pt x="7987" y="130891"/>
                  <a:pt x="7987" y="130891"/>
                  <a:pt x="7987" y="106349"/>
                </a:cubicBezTo>
                <a:cubicBezTo>
                  <a:pt x="7987" y="106349"/>
                  <a:pt x="7987" y="106349"/>
                  <a:pt x="15974" y="106349"/>
                </a:cubicBezTo>
                <a:cubicBezTo>
                  <a:pt x="15974" y="106349"/>
                  <a:pt x="15974" y="106349"/>
                  <a:pt x="23962" y="98169"/>
                </a:cubicBezTo>
                <a:cubicBezTo>
                  <a:pt x="23962" y="98169"/>
                  <a:pt x="23962" y="98169"/>
                  <a:pt x="55912" y="98169"/>
                </a:cubicBezTo>
                <a:cubicBezTo>
                  <a:pt x="55912" y="98169"/>
                  <a:pt x="55912" y="98169"/>
                  <a:pt x="55912" y="106349"/>
                </a:cubicBezTo>
                <a:cubicBezTo>
                  <a:pt x="55912" y="106349"/>
                  <a:pt x="55912" y="106349"/>
                  <a:pt x="63899" y="106349"/>
                </a:cubicBezTo>
                <a:cubicBezTo>
                  <a:pt x="63899" y="106349"/>
                  <a:pt x="63899" y="106349"/>
                  <a:pt x="63899" y="122711"/>
                </a:cubicBezTo>
                <a:cubicBezTo>
                  <a:pt x="63899" y="122711"/>
                  <a:pt x="63899" y="122711"/>
                  <a:pt x="127799" y="122711"/>
                </a:cubicBezTo>
                <a:cubicBezTo>
                  <a:pt x="127799" y="122711"/>
                  <a:pt x="127799" y="122711"/>
                  <a:pt x="127799" y="106349"/>
                </a:cubicBezTo>
                <a:cubicBezTo>
                  <a:pt x="127799" y="106349"/>
                  <a:pt x="127799" y="106349"/>
                  <a:pt x="135787" y="106349"/>
                </a:cubicBezTo>
                <a:cubicBezTo>
                  <a:pt x="135787" y="106349"/>
                  <a:pt x="135787" y="106349"/>
                  <a:pt x="135787" y="98169"/>
                </a:cubicBezTo>
                <a:cubicBezTo>
                  <a:pt x="135787" y="98169"/>
                  <a:pt x="135787" y="98169"/>
                  <a:pt x="167737" y="98169"/>
                </a:cubicBezTo>
                <a:cubicBezTo>
                  <a:pt x="167737" y="98169"/>
                  <a:pt x="167737" y="98169"/>
                  <a:pt x="167737" y="106349"/>
                </a:cubicBezTo>
                <a:cubicBezTo>
                  <a:pt x="167737" y="106349"/>
                  <a:pt x="167737" y="106349"/>
                  <a:pt x="191699" y="106349"/>
                </a:cubicBezTo>
                <a:cubicBezTo>
                  <a:pt x="191699" y="106349"/>
                  <a:pt x="191699" y="106349"/>
                  <a:pt x="191699" y="122711"/>
                </a:cubicBezTo>
                <a:cubicBezTo>
                  <a:pt x="191699" y="122711"/>
                  <a:pt x="191699" y="122711"/>
                  <a:pt x="199687" y="122711"/>
                </a:cubicBezTo>
                <a:cubicBezTo>
                  <a:pt x="199687" y="122711"/>
                  <a:pt x="199687" y="122711"/>
                  <a:pt x="199687" y="130891"/>
                </a:cubicBezTo>
                <a:cubicBezTo>
                  <a:pt x="199687" y="130891"/>
                  <a:pt x="191699" y="139072"/>
                  <a:pt x="191699" y="147253"/>
                </a:cubicBezTo>
                <a:cubicBezTo>
                  <a:pt x="183712" y="147253"/>
                  <a:pt x="199687" y="155434"/>
                  <a:pt x="199687" y="155434"/>
                </a:cubicBezTo>
                <a:cubicBezTo>
                  <a:pt x="199687" y="155434"/>
                  <a:pt x="199687" y="155434"/>
                  <a:pt x="199687" y="212698"/>
                </a:cubicBezTo>
                <a:cubicBezTo>
                  <a:pt x="199687" y="212698"/>
                  <a:pt x="199687" y="212698"/>
                  <a:pt x="223649" y="212698"/>
                </a:cubicBezTo>
                <a:cubicBezTo>
                  <a:pt x="223649" y="212698"/>
                  <a:pt x="223649" y="212698"/>
                  <a:pt x="223649" y="269963"/>
                </a:cubicBezTo>
                <a:cubicBezTo>
                  <a:pt x="223649" y="269963"/>
                  <a:pt x="223649" y="269963"/>
                  <a:pt x="231637" y="269963"/>
                </a:cubicBezTo>
                <a:cubicBezTo>
                  <a:pt x="231637" y="269963"/>
                  <a:pt x="231637" y="269963"/>
                  <a:pt x="231637" y="261783"/>
                </a:cubicBezTo>
                <a:cubicBezTo>
                  <a:pt x="231637" y="261783"/>
                  <a:pt x="231637" y="261783"/>
                  <a:pt x="279561" y="261783"/>
                </a:cubicBezTo>
                <a:cubicBezTo>
                  <a:pt x="279561" y="261783"/>
                  <a:pt x="279561" y="261783"/>
                  <a:pt x="279561" y="196337"/>
                </a:cubicBezTo>
                <a:cubicBezTo>
                  <a:pt x="279561" y="196337"/>
                  <a:pt x="279561" y="196337"/>
                  <a:pt x="375411" y="196337"/>
                </a:cubicBezTo>
                <a:cubicBezTo>
                  <a:pt x="375411" y="196337"/>
                  <a:pt x="383399" y="179976"/>
                  <a:pt x="391386" y="179976"/>
                </a:cubicBezTo>
                <a:cubicBezTo>
                  <a:pt x="399374" y="179976"/>
                  <a:pt x="399374" y="196337"/>
                  <a:pt x="399374" y="196337"/>
                </a:cubicBezTo>
                <a:cubicBezTo>
                  <a:pt x="399374" y="196337"/>
                  <a:pt x="399374" y="196337"/>
                  <a:pt x="415349" y="196337"/>
                </a:cubicBezTo>
                <a:cubicBezTo>
                  <a:pt x="415349" y="196337"/>
                  <a:pt x="415349" y="196337"/>
                  <a:pt x="415349" y="204518"/>
                </a:cubicBezTo>
                <a:cubicBezTo>
                  <a:pt x="415349" y="204518"/>
                  <a:pt x="415349" y="204518"/>
                  <a:pt x="543149" y="204518"/>
                </a:cubicBezTo>
                <a:cubicBezTo>
                  <a:pt x="543149" y="204518"/>
                  <a:pt x="543149" y="204518"/>
                  <a:pt x="543149" y="212698"/>
                </a:cubicBezTo>
                <a:cubicBezTo>
                  <a:pt x="543149" y="212698"/>
                  <a:pt x="543149" y="212698"/>
                  <a:pt x="543149" y="261783"/>
                </a:cubicBezTo>
                <a:cubicBezTo>
                  <a:pt x="543149" y="261783"/>
                  <a:pt x="543149" y="261783"/>
                  <a:pt x="583086" y="261783"/>
                </a:cubicBezTo>
                <a:cubicBezTo>
                  <a:pt x="583086" y="261783"/>
                  <a:pt x="583086" y="261783"/>
                  <a:pt x="583086" y="253602"/>
                </a:cubicBezTo>
                <a:cubicBezTo>
                  <a:pt x="583086" y="253602"/>
                  <a:pt x="583086" y="253602"/>
                  <a:pt x="615036" y="253602"/>
                </a:cubicBezTo>
                <a:cubicBezTo>
                  <a:pt x="615036" y="253602"/>
                  <a:pt x="615036" y="253602"/>
                  <a:pt x="615036" y="237241"/>
                </a:cubicBezTo>
                <a:cubicBezTo>
                  <a:pt x="615036" y="237241"/>
                  <a:pt x="615036" y="237241"/>
                  <a:pt x="623023" y="237241"/>
                </a:cubicBezTo>
                <a:cubicBezTo>
                  <a:pt x="623023" y="237241"/>
                  <a:pt x="623023" y="237241"/>
                  <a:pt x="623023" y="253602"/>
                </a:cubicBezTo>
                <a:cubicBezTo>
                  <a:pt x="623023" y="253602"/>
                  <a:pt x="623023" y="253602"/>
                  <a:pt x="662961" y="253602"/>
                </a:cubicBezTo>
                <a:cubicBezTo>
                  <a:pt x="662961" y="253602"/>
                  <a:pt x="662961" y="253602"/>
                  <a:pt x="662961" y="245421"/>
                </a:cubicBezTo>
                <a:cubicBezTo>
                  <a:pt x="662961" y="245421"/>
                  <a:pt x="662961" y="245421"/>
                  <a:pt x="670948" y="245421"/>
                </a:cubicBezTo>
                <a:cubicBezTo>
                  <a:pt x="670948" y="245421"/>
                  <a:pt x="670948" y="245421"/>
                  <a:pt x="670948" y="229060"/>
                </a:cubicBezTo>
                <a:cubicBezTo>
                  <a:pt x="670948" y="229060"/>
                  <a:pt x="670948" y="229060"/>
                  <a:pt x="790760" y="229060"/>
                </a:cubicBezTo>
                <a:cubicBezTo>
                  <a:pt x="790760" y="229060"/>
                  <a:pt x="790760" y="229060"/>
                  <a:pt x="798748" y="220879"/>
                </a:cubicBezTo>
                <a:cubicBezTo>
                  <a:pt x="798748" y="220879"/>
                  <a:pt x="798748" y="220879"/>
                  <a:pt x="814723" y="220879"/>
                </a:cubicBezTo>
                <a:cubicBezTo>
                  <a:pt x="822710" y="220879"/>
                  <a:pt x="814723" y="253602"/>
                  <a:pt x="814723" y="253602"/>
                </a:cubicBezTo>
                <a:cubicBezTo>
                  <a:pt x="814723" y="253602"/>
                  <a:pt x="814723" y="253602"/>
                  <a:pt x="822710" y="253602"/>
                </a:cubicBezTo>
                <a:cubicBezTo>
                  <a:pt x="822710" y="253602"/>
                  <a:pt x="822710" y="253602"/>
                  <a:pt x="822710" y="237241"/>
                </a:cubicBezTo>
                <a:cubicBezTo>
                  <a:pt x="822710" y="237241"/>
                  <a:pt x="822710" y="237241"/>
                  <a:pt x="878623" y="237241"/>
                </a:cubicBezTo>
                <a:cubicBezTo>
                  <a:pt x="878623" y="237241"/>
                  <a:pt x="878623" y="237241"/>
                  <a:pt x="878623" y="229060"/>
                </a:cubicBezTo>
                <a:cubicBezTo>
                  <a:pt x="878623" y="229060"/>
                  <a:pt x="878623" y="229060"/>
                  <a:pt x="926548" y="229060"/>
                </a:cubicBezTo>
                <a:cubicBezTo>
                  <a:pt x="926548" y="229060"/>
                  <a:pt x="926548" y="229060"/>
                  <a:pt x="926548" y="212698"/>
                </a:cubicBezTo>
                <a:cubicBezTo>
                  <a:pt x="926548" y="212698"/>
                  <a:pt x="926548" y="212698"/>
                  <a:pt x="950510" y="212698"/>
                </a:cubicBezTo>
                <a:cubicBezTo>
                  <a:pt x="950510" y="212698"/>
                  <a:pt x="950510" y="212698"/>
                  <a:pt x="950510" y="204518"/>
                </a:cubicBezTo>
                <a:cubicBezTo>
                  <a:pt x="950510" y="204518"/>
                  <a:pt x="950510" y="204518"/>
                  <a:pt x="974473" y="204518"/>
                </a:cubicBezTo>
                <a:cubicBezTo>
                  <a:pt x="974473" y="204518"/>
                  <a:pt x="974473" y="204518"/>
                  <a:pt x="974473" y="171795"/>
                </a:cubicBezTo>
                <a:cubicBezTo>
                  <a:pt x="974473" y="171795"/>
                  <a:pt x="974473" y="171795"/>
                  <a:pt x="974473" y="147253"/>
                </a:cubicBezTo>
                <a:cubicBezTo>
                  <a:pt x="974473" y="147253"/>
                  <a:pt x="974473" y="147253"/>
                  <a:pt x="990448" y="139072"/>
                </a:cubicBezTo>
                <a:cubicBezTo>
                  <a:pt x="990448" y="139072"/>
                  <a:pt x="990448" y="139072"/>
                  <a:pt x="990448" y="196337"/>
                </a:cubicBezTo>
                <a:cubicBezTo>
                  <a:pt x="990448" y="196337"/>
                  <a:pt x="990448" y="204518"/>
                  <a:pt x="1006423" y="204518"/>
                </a:cubicBezTo>
                <a:cubicBezTo>
                  <a:pt x="1014410" y="204518"/>
                  <a:pt x="1014410" y="212698"/>
                  <a:pt x="1014410" y="212698"/>
                </a:cubicBezTo>
                <a:cubicBezTo>
                  <a:pt x="1014410" y="212698"/>
                  <a:pt x="1014410" y="212698"/>
                  <a:pt x="1038373" y="212698"/>
                </a:cubicBezTo>
                <a:cubicBezTo>
                  <a:pt x="1038373" y="212698"/>
                  <a:pt x="1038373" y="212698"/>
                  <a:pt x="1038373" y="319048"/>
                </a:cubicBezTo>
                <a:cubicBezTo>
                  <a:pt x="1038373" y="319048"/>
                  <a:pt x="1038373" y="319048"/>
                  <a:pt x="1070323" y="319048"/>
                </a:cubicBezTo>
                <a:cubicBezTo>
                  <a:pt x="1070323" y="319048"/>
                  <a:pt x="1070323" y="319048"/>
                  <a:pt x="1070323" y="335409"/>
                </a:cubicBezTo>
                <a:cubicBezTo>
                  <a:pt x="1070323" y="335409"/>
                  <a:pt x="1070323" y="335409"/>
                  <a:pt x="1078310" y="335409"/>
                </a:cubicBezTo>
                <a:cubicBezTo>
                  <a:pt x="1078310" y="335409"/>
                  <a:pt x="1078310" y="335409"/>
                  <a:pt x="1078310" y="310867"/>
                </a:cubicBezTo>
                <a:cubicBezTo>
                  <a:pt x="1078310" y="310867"/>
                  <a:pt x="1078310" y="310867"/>
                  <a:pt x="1094285" y="310867"/>
                </a:cubicBezTo>
                <a:cubicBezTo>
                  <a:pt x="1094285" y="310867"/>
                  <a:pt x="1094285" y="310867"/>
                  <a:pt x="1094285" y="278144"/>
                </a:cubicBezTo>
                <a:cubicBezTo>
                  <a:pt x="1094285" y="278144"/>
                  <a:pt x="1094285" y="278144"/>
                  <a:pt x="1182147" y="278144"/>
                </a:cubicBezTo>
                <a:cubicBezTo>
                  <a:pt x="1182147" y="278144"/>
                  <a:pt x="1182147" y="278144"/>
                  <a:pt x="1182147" y="310867"/>
                </a:cubicBezTo>
                <a:cubicBezTo>
                  <a:pt x="1182147" y="310867"/>
                  <a:pt x="1182147" y="310867"/>
                  <a:pt x="1190135" y="310867"/>
                </a:cubicBezTo>
                <a:cubicBezTo>
                  <a:pt x="1190135" y="310867"/>
                  <a:pt x="1190135" y="310867"/>
                  <a:pt x="1190135" y="319048"/>
                </a:cubicBezTo>
                <a:cubicBezTo>
                  <a:pt x="1190135" y="319048"/>
                  <a:pt x="1190135" y="319048"/>
                  <a:pt x="1206110" y="319048"/>
                </a:cubicBezTo>
                <a:cubicBezTo>
                  <a:pt x="1206110" y="319048"/>
                  <a:pt x="1206110" y="319048"/>
                  <a:pt x="1206110" y="40904"/>
                </a:cubicBezTo>
                <a:cubicBezTo>
                  <a:pt x="1206110" y="40904"/>
                  <a:pt x="1206110" y="40904"/>
                  <a:pt x="1246047" y="40904"/>
                </a:cubicBezTo>
                <a:cubicBezTo>
                  <a:pt x="1246047" y="40904"/>
                  <a:pt x="1246047" y="40904"/>
                  <a:pt x="1246047"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cs typeface="+mn-ea"/>
              <a:sym typeface="+mn-lt"/>
            </a:endParaRPr>
          </a:p>
        </p:txBody>
      </p:sp>
      <p:sp>
        <p:nvSpPr>
          <p:cNvPr id="24" name="任意多边形 23"/>
          <p:cNvSpPr/>
          <p:nvPr/>
        </p:nvSpPr>
        <p:spPr bwMode="auto">
          <a:xfrm>
            <a:off x="0" y="6551295"/>
            <a:ext cx="12192000" cy="367665"/>
          </a:xfrm>
          <a:custGeom>
            <a:avLst/>
            <a:gdLst>
              <a:gd name="connsiteX0" fmla="*/ 4998838 w 12137799"/>
              <a:gd name="connsiteY0" fmla="*/ 156235 h 526264"/>
              <a:gd name="connsiteX1" fmla="*/ 5006825 w 12137799"/>
              <a:gd name="connsiteY1" fmla="*/ 156235 h 526264"/>
              <a:gd name="connsiteX2" fmla="*/ 5006825 w 12137799"/>
              <a:gd name="connsiteY2" fmla="*/ 164458 h 526264"/>
              <a:gd name="connsiteX3" fmla="*/ 4998838 w 12137799"/>
              <a:gd name="connsiteY3" fmla="*/ 164458 h 526264"/>
              <a:gd name="connsiteX4" fmla="*/ 4998838 w 12137799"/>
              <a:gd name="connsiteY4" fmla="*/ 156235 h 526264"/>
              <a:gd name="connsiteX5" fmla="*/ 7498148 w 12137799"/>
              <a:gd name="connsiteY5" fmla="*/ 90452 h 526264"/>
              <a:gd name="connsiteX6" fmla="*/ 7498148 w 12137799"/>
              <a:gd name="connsiteY6" fmla="*/ 95591 h 526264"/>
              <a:gd name="connsiteX7" fmla="*/ 7498148 w 12137799"/>
              <a:gd name="connsiteY7" fmla="*/ 106898 h 526264"/>
              <a:gd name="connsiteX8" fmla="*/ 7482167 w 12137799"/>
              <a:gd name="connsiteY8" fmla="*/ 115120 h 526264"/>
              <a:gd name="connsiteX9" fmla="*/ 7482167 w 12137799"/>
              <a:gd name="connsiteY9" fmla="*/ 106898 h 526264"/>
              <a:gd name="connsiteX10" fmla="*/ 7498148 w 12137799"/>
              <a:gd name="connsiteY10" fmla="*/ 90452 h 526264"/>
              <a:gd name="connsiteX11" fmla="*/ 4599487 w 12137799"/>
              <a:gd name="connsiteY11" fmla="*/ 90452 h 526264"/>
              <a:gd name="connsiteX12" fmla="*/ 4615461 w 12137799"/>
              <a:gd name="connsiteY12" fmla="*/ 106898 h 526264"/>
              <a:gd name="connsiteX13" fmla="*/ 4615461 w 12137799"/>
              <a:gd name="connsiteY13" fmla="*/ 115120 h 526264"/>
              <a:gd name="connsiteX14" fmla="*/ 4599487 w 12137799"/>
              <a:gd name="connsiteY14" fmla="*/ 106898 h 526264"/>
              <a:gd name="connsiteX15" fmla="*/ 4599487 w 12137799"/>
              <a:gd name="connsiteY15" fmla="*/ 95591 h 526264"/>
              <a:gd name="connsiteX16" fmla="*/ 4599487 w 12137799"/>
              <a:gd name="connsiteY16" fmla="*/ 90452 h 526264"/>
              <a:gd name="connsiteX17" fmla="*/ 1086235 w 12137799"/>
              <a:gd name="connsiteY17" fmla="*/ 0 h 526264"/>
              <a:gd name="connsiteX18" fmla="*/ 1158119 w 12137799"/>
              <a:gd name="connsiteY18" fmla="*/ 0 h 526264"/>
              <a:gd name="connsiteX19" fmla="*/ 1158119 w 12137799"/>
              <a:gd name="connsiteY19" fmla="*/ 24669 h 526264"/>
              <a:gd name="connsiteX20" fmla="*/ 1182080 w 12137799"/>
              <a:gd name="connsiteY20" fmla="*/ 24669 h 526264"/>
              <a:gd name="connsiteX21" fmla="*/ 1182080 w 12137799"/>
              <a:gd name="connsiteY21" fmla="*/ 213795 h 526264"/>
              <a:gd name="connsiteX22" fmla="*/ 1190067 w 12137799"/>
              <a:gd name="connsiteY22" fmla="*/ 213795 h 526264"/>
              <a:gd name="connsiteX23" fmla="*/ 1190067 w 12137799"/>
              <a:gd name="connsiteY23" fmla="*/ 205572 h 526264"/>
              <a:gd name="connsiteX24" fmla="*/ 1198054 w 12137799"/>
              <a:gd name="connsiteY24" fmla="*/ 205572 h 526264"/>
              <a:gd name="connsiteX25" fmla="*/ 1198054 w 12137799"/>
              <a:gd name="connsiteY25" fmla="*/ 189126 h 526264"/>
              <a:gd name="connsiteX26" fmla="*/ 1261950 w 12137799"/>
              <a:gd name="connsiteY26" fmla="*/ 189126 h 526264"/>
              <a:gd name="connsiteX27" fmla="*/ 1261950 w 12137799"/>
              <a:gd name="connsiteY27" fmla="*/ 205572 h 526264"/>
              <a:gd name="connsiteX28" fmla="*/ 1269937 w 12137799"/>
              <a:gd name="connsiteY28" fmla="*/ 205572 h 526264"/>
              <a:gd name="connsiteX29" fmla="*/ 1269937 w 12137799"/>
              <a:gd name="connsiteY29" fmla="*/ 213795 h 526264"/>
              <a:gd name="connsiteX30" fmla="*/ 1293898 w 12137799"/>
              <a:gd name="connsiteY30" fmla="*/ 213795 h 526264"/>
              <a:gd name="connsiteX31" fmla="*/ 1293898 w 12137799"/>
              <a:gd name="connsiteY31" fmla="*/ 139789 h 526264"/>
              <a:gd name="connsiteX32" fmla="*/ 1309872 w 12137799"/>
              <a:gd name="connsiteY32" fmla="*/ 139789 h 526264"/>
              <a:gd name="connsiteX33" fmla="*/ 1317859 w 12137799"/>
              <a:gd name="connsiteY33" fmla="*/ 131566 h 526264"/>
              <a:gd name="connsiteX34" fmla="*/ 1325846 w 12137799"/>
              <a:gd name="connsiteY34" fmla="*/ 131566 h 526264"/>
              <a:gd name="connsiteX35" fmla="*/ 1325846 w 12137799"/>
              <a:gd name="connsiteY35" fmla="*/ 90452 h 526264"/>
              <a:gd name="connsiteX36" fmla="*/ 1333833 w 12137799"/>
              <a:gd name="connsiteY36" fmla="*/ 98675 h 526264"/>
              <a:gd name="connsiteX37" fmla="*/ 1333833 w 12137799"/>
              <a:gd name="connsiteY37" fmla="*/ 115120 h 526264"/>
              <a:gd name="connsiteX38" fmla="*/ 1341820 w 12137799"/>
              <a:gd name="connsiteY38" fmla="*/ 115120 h 526264"/>
              <a:gd name="connsiteX39" fmla="*/ 1341820 w 12137799"/>
              <a:gd name="connsiteY39" fmla="*/ 139789 h 526264"/>
              <a:gd name="connsiteX40" fmla="*/ 1357794 w 12137799"/>
              <a:gd name="connsiteY40" fmla="*/ 139789 h 526264"/>
              <a:gd name="connsiteX41" fmla="*/ 1373768 w 12137799"/>
              <a:gd name="connsiteY41" fmla="*/ 139789 h 526264"/>
              <a:gd name="connsiteX42" fmla="*/ 1373768 w 12137799"/>
              <a:gd name="connsiteY42" fmla="*/ 148012 h 526264"/>
              <a:gd name="connsiteX43" fmla="*/ 1405716 w 12137799"/>
              <a:gd name="connsiteY43" fmla="*/ 148012 h 526264"/>
              <a:gd name="connsiteX44" fmla="*/ 1405716 w 12137799"/>
              <a:gd name="connsiteY44" fmla="*/ 156235 h 526264"/>
              <a:gd name="connsiteX45" fmla="*/ 1437665 w 12137799"/>
              <a:gd name="connsiteY45" fmla="*/ 156235 h 526264"/>
              <a:gd name="connsiteX46" fmla="*/ 1437665 w 12137799"/>
              <a:gd name="connsiteY46" fmla="*/ 172681 h 526264"/>
              <a:gd name="connsiteX47" fmla="*/ 1445652 w 12137799"/>
              <a:gd name="connsiteY47" fmla="*/ 164458 h 526264"/>
              <a:gd name="connsiteX48" fmla="*/ 1445652 w 12137799"/>
              <a:gd name="connsiteY48" fmla="*/ 148012 h 526264"/>
              <a:gd name="connsiteX49" fmla="*/ 1453639 w 12137799"/>
              <a:gd name="connsiteY49" fmla="*/ 148012 h 526264"/>
              <a:gd name="connsiteX50" fmla="*/ 1461626 w 12137799"/>
              <a:gd name="connsiteY50" fmla="*/ 156235 h 526264"/>
              <a:gd name="connsiteX51" fmla="*/ 1541496 w 12137799"/>
              <a:gd name="connsiteY51" fmla="*/ 156235 h 526264"/>
              <a:gd name="connsiteX52" fmla="*/ 1541496 w 12137799"/>
              <a:gd name="connsiteY52" fmla="*/ 164458 h 526264"/>
              <a:gd name="connsiteX53" fmla="*/ 1573444 w 12137799"/>
              <a:gd name="connsiteY53" fmla="*/ 164458 h 526264"/>
              <a:gd name="connsiteX54" fmla="*/ 1597405 w 12137799"/>
              <a:gd name="connsiteY54" fmla="*/ 164458 h 526264"/>
              <a:gd name="connsiteX55" fmla="*/ 1597405 w 12137799"/>
              <a:gd name="connsiteY55" fmla="*/ 180903 h 526264"/>
              <a:gd name="connsiteX56" fmla="*/ 1621366 w 12137799"/>
              <a:gd name="connsiteY56" fmla="*/ 180903 h 526264"/>
              <a:gd name="connsiteX57" fmla="*/ 1621366 w 12137799"/>
              <a:gd name="connsiteY57" fmla="*/ 139789 h 526264"/>
              <a:gd name="connsiteX58" fmla="*/ 1629353 w 12137799"/>
              <a:gd name="connsiteY58" fmla="*/ 139789 h 526264"/>
              <a:gd name="connsiteX59" fmla="*/ 1629353 w 12137799"/>
              <a:gd name="connsiteY59" fmla="*/ 131566 h 526264"/>
              <a:gd name="connsiteX60" fmla="*/ 1709224 w 12137799"/>
              <a:gd name="connsiteY60" fmla="*/ 131566 h 526264"/>
              <a:gd name="connsiteX61" fmla="*/ 1725198 w 12137799"/>
              <a:gd name="connsiteY61" fmla="*/ 131566 h 526264"/>
              <a:gd name="connsiteX62" fmla="*/ 1725198 w 12137799"/>
              <a:gd name="connsiteY62" fmla="*/ 123343 h 526264"/>
              <a:gd name="connsiteX63" fmla="*/ 1741172 w 12137799"/>
              <a:gd name="connsiteY63" fmla="*/ 131566 h 526264"/>
              <a:gd name="connsiteX64" fmla="*/ 1805068 w 12137799"/>
              <a:gd name="connsiteY64" fmla="*/ 131566 h 526264"/>
              <a:gd name="connsiteX65" fmla="*/ 1805068 w 12137799"/>
              <a:gd name="connsiteY65" fmla="*/ 172681 h 526264"/>
              <a:gd name="connsiteX66" fmla="*/ 1837016 w 12137799"/>
              <a:gd name="connsiteY66" fmla="*/ 172681 h 526264"/>
              <a:gd name="connsiteX67" fmla="*/ 1837016 w 12137799"/>
              <a:gd name="connsiteY67" fmla="*/ 180903 h 526264"/>
              <a:gd name="connsiteX68" fmla="*/ 1845003 w 12137799"/>
              <a:gd name="connsiteY68" fmla="*/ 180903 h 526264"/>
              <a:gd name="connsiteX69" fmla="*/ 1845003 w 12137799"/>
              <a:gd name="connsiteY69" fmla="*/ 139789 h 526264"/>
              <a:gd name="connsiteX70" fmla="*/ 1860977 w 12137799"/>
              <a:gd name="connsiteY70" fmla="*/ 139789 h 526264"/>
              <a:gd name="connsiteX71" fmla="*/ 1860977 w 12137799"/>
              <a:gd name="connsiteY71" fmla="*/ 106898 h 526264"/>
              <a:gd name="connsiteX72" fmla="*/ 1860977 w 12137799"/>
              <a:gd name="connsiteY72" fmla="*/ 98675 h 526264"/>
              <a:gd name="connsiteX73" fmla="*/ 1860977 w 12137799"/>
              <a:gd name="connsiteY73" fmla="*/ 90452 h 526264"/>
              <a:gd name="connsiteX74" fmla="*/ 1860977 w 12137799"/>
              <a:gd name="connsiteY74" fmla="*/ 82229 h 526264"/>
              <a:gd name="connsiteX75" fmla="*/ 1860977 w 12137799"/>
              <a:gd name="connsiteY75" fmla="*/ 74006 h 526264"/>
              <a:gd name="connsiteX76" fmla="*/ 1876951 w 12137799"/>
              <a:gd name="connsiteY76" fmla="*/ 74006 h 526264"/>
              <a:gd name="connsiteX77" fmla="*/ 1876951 w 12137799"/>
              <a:gd name="connsiteY77" fmla="*/ 65783 h 526264"/>
              <a:gd name="connsiteX78" fmla="*/ 1900912 w 12137799"/>
              <a:gd name="connsiteY78" fmla="*/ 65783 h 526264"/>
              <a:gd name="connsiteX79" fmla="*/ 1900912 w 12137799"/>
              <a:gd name="connsiteY79" fmla="*/ 74006 h 526264"/>
              <a:gd name="connsiteX80" fmla="*/ 1900912 w 12137799"/>
              <a:gd name="connsiteY80" fmla="*/ 82229 h 526264"/>
              <a:gd name="connsiteX81" fmla="*/ 1948835 w 12137799"/>
              <a:gd name="connsiteY81" fmla="*/ 82229 h 526264"/>
              <a:gd name="connsiteX82" fmla="*/ 1948835 w 12137799"/>
              <a:gd name="connsiteY82" fmla="*/ 74006 h 526264"/>
              <a:gd name="connsiteX83" fmla="*/ 1956821 w 12137799"/>
              <a:gd name="connsiteY83" fmla="*/ 74006 h 526264"/>
              <a:gd name="connsiteX84" fmla="*/ 1956821 w 12137799"/>
              <a:gd name="connsiteY84" fmla="*/ 65783 h 526264"/>
              <a:gd name="connsiteX85" fmla="*/ 1972796 w 12137799"/>
              <a:gd name="connsiteY85" fmla="*/ 65783 h 526264"/>
              <a:gd name="connsiteX86" fmla="*/ 1980783 w 12137799"/>
              <a:gd name="connsiteY86" fmla="*/ 65783 h 526264"/>
              <a:gd name="connsiteX87" fmla="*/ 1988769 w 12137799"/>
              <a:gd name="connsiteY87" fmla="*/ 65783 h 526264"/>
              <a:gd name="connsiteX88" fmla="*/ 1988769 w 12137799"/>
              <a:gd name="connsiteY88" fmla="*/ 82229 h 526264"/>
              <a:gd name="connsiteX89" fmla="*/ 1988769 w 12137799"/>
              <a:gd name="connsiteY89" fmla="*/ 148012 h 526264"/>
              <a:gd name="connsiteX90" fmla="*/ 2004744 w 12137799"/>
              <a:gd name="connsiteY90" fmla="*/ 156235 h 526264"/>
              <a:gd name="connsiteX91" fmla="*/ 2004744 w 12137799"/>
              <a:gd name="connsiteY91" fmla="*/ 164458 h 526264"/>
              <a:gd name="connsiteX92" fmla="*/ 2004744 w 12137799"/>
              <a:gd name="connsiteY92" fmla="*/ 172681 h 526264"/>
              <a:gd name="connsiteX93" fmla="*/ 2011835 w 12137799"/>
              <a:gd name="connsiteY93" fmla="*/ 172681 h 526264"/>
              <a:gd name="connsiteX94" fmla="*/ 2011835 w 12137799"/>
              <a:gd name="connsiteY94" fmla="*/ 164458 h 526264"/>
              <a:gd name="connsiteX95" fmla="*/ 2019820 w 12137799"/>
              <a:gd name="connsiteY95" fmla="*/ 164458 h 526264"/>
              <a:gd name="connsiteX96" fmla="*/ 2019820 w 12137799"/>
              <a:gd name="connsiteY96" fmla="*/ 156235 h 526264"/>
              <a:gd name="connsiteX97" fmla="*/ 2091687 w 12137799"/>
              <a:gd name="connsiteY97" fmla="*/ 156235 h 526264"/>
              <a:gd name="connsiteX98" fmla="*/ 2091687 w 12137799"/>
              <a:gd name="connsiteY98" fmla="*/ 164458 h 526264"/>
              <a:gd name="connsiteX99" fmla="*/ 2099672 w 12137799"/>
              <a:gd name="connsiteY99" fmla="*/ 164458 h 526264"/>
              <a:gd name="connsiteX100" fmla="*/ 2099672 w 12137799"/>
              <a:gd name="connsiteY100" fmla="*/ 189126 h 526264"/>
              <a:gd name="connsiteX101" fmla="*/ 2131612 w 12137799"/>
              <a:gd name="connsiteY101" fmla="*/ 189126 h 526264"/>
              <a:gd name="connsiteX102" fmla="*/ 2131612 w 12137799"/>
              <a:gd name="connsiteY102" fmla="*/ 222018 h 526264"/>
              <a:gd name="connsiteX103" fmla="*/ 2163553 w 12137799"/>
              <a:gd name="connsiteY103" fmla="*/ 254909 h 526264"/>
              <a:gd name="connsiteX104" fmla="*/ 2163553 w 12137799"/>
              <a:gd name="connsiteY104" fmla="*/ 205572 h 526264"/>
              <a:gd name="connsiteX105" fmla="*/ 2179524 w 12137799"/>
              <a:gd name="connsiteY105" fmla="*/ 197349 h 526264"/>
              <a:gd name="connsiteX106" fmla="*/ 2203479 w 12137799"/>
              <a:gd name="connsiteY106" fmla="*/ 205572 h 526264"/>
              <a:gd name="connsiteX107" fmla="*/ 2203479 w 12137799"/>
              <a:gd name="connsiteY107" fmla="*/ 197349 h 526264"/>
              <a:gd name="connsiteX108" fmla="*/ 2251390 w 12137799"/>
              <a:gd name="connsiteY108" fmla="*/ 197349 h 526264"/>
              <a:gd name="connsiteX109" fmla="*/ 2251390 w 12137799"/>
              <a:gd name="connsiteY109" fmla="*/ 139789 h 526264"/>
              <a:gd name="connsiteX110" fmla="*/ 2307286 w 12137799"/>
              <a:gd name="connsiteY110" fmla="*/ 139789 h 526264"/>
              <a:gd name="connsiteX111" fmla="*/ 2307286 w 12137799"/>
              <a:gd name="connsiteY111" fmla="*/ 148012 h 526264"/>
              <a:gd name="connsiteX112" fmla="*/ 2315272 w 12137799"/>
              <a:gd name="connsiteY112" fmla="*/ 131566 h 526264"/>
              <a:gd name="connsiteX113" fmla="*/ 2315272 w 12137799"/>
              <a:gd name="connsiteY113" fmla="*/ 139789 h 526264"/>
              <a:gd name="connsiteX114" fmla="*/ 2323257 w 12137799"/>
              <a:gd name="connsiteY114" fmla="*/ 148012 h 526264"/>
              <a:gd name="connsiteX115" fmla="*/ 2339227 w 12137799"/>
              <a:gd name="connsiteY115" fmla="*/ 148012 h 526264"/>
              <a:gd name="connsiteX116" fmla="*/ 2339227 w 12137799"/>
              <a:gd name="connsiteY116" fmla="*/ 230241 h 526264"/>
              <a:gd name="connsiteX117" fmla="*/ 2347212 w 12137799"/>
              <a:gd name="connsiteY117" fmla="*/ 230241 h 526264"/>
              <a:gd name="connsiteX118" fmla="*/ 2355198 w 12137799"/>
              <a:gd name="connsiteY118" fmla="*/ 222018 h 526264"/>
              <a:gd name="connsiteX119" fmla="*/ 2371168 w 12137799"/>
              <a:gd name="connsiteY119" fmla="*/ 222018 h 526264"/>
              <a:gd name="connsiteX120" fmla="*/ 2387138 w 12137799"/>
              <a:gd name="connsiteY120" fmla="*/ 222018 h 526264"/>
              <a:gd name="connsiteX121" fmla="*/ 2395123 w 12137799"/>
              <a:gd name="connsiteY121" fmla="*/ 230241 h 526264"/>
              <a:gd name="connsiteX122" fmla="*/ 2403108 w 12137799"/>
              <a:gd name="connsiteY122" fmla="*/ 230241 h 526264"/>
              <a:gd name="connsiteX123" fmla="*/ 2403108 w 12137799"/>
              <a:gd name="connsiteY123" fmla="*/ 238464 h 526264"/>
              <a:gd name="connsiteX124" fmla="*/ 2411094 w 12137799"/>
              <a:gd name="connsiteY124" fmla="*/ 238464 h 526264"/>
              <a:gd name="connsiteX125" fmla="*/ 2411094 w 12137799"/>
              <a:gd name="connsiteY125" fmla="*/ 205572 h 526264"/>
              <a:gd name="connsiteX126" fmla="*/ 2419079 w 12137799"/>
              <a:gd name="connsiteY126" fmla="*/ 197349 h 526264"/>
              <a:gd name="connsiteX127" fmla="*/ 2427064 w 12137799"/>
              <a:gd name="connsiteY127" fmla="*/ 197349 h 526264"/>
              <a:gd name="connsiteX128" fmla="*/ 2427064 w 12137799"/>
              <a:gd name="connsiteY128" fmla="*/ 156235 h 526264"/>
              <a:gd name="connsiteX129" fmla="*/ 2427064 w 12137799"/>
              <a:gd name="connsiteY129" fmla="*/ 148012 h 526264"/>
              <a:gd name="connsiteX130" fmla="*/ 2435049 w 12137799"/>
              <a:gd name="connsiteY130" fmla="*/ 148012 h 526264"/>
              <a:gd name="connsiteX131" fmla="*/ 2451020 w 12137799"/>
              <a:gd name="connsiteY131" fmla="*/ 139789 h 526264"/>
              <a:gd name="connsiteX132" fmla="*/ 2451020 w 12137799"/>
              <a:gd name="connsiteY132" fmla="*/ 131566 h 526264"/>
              <a:gd name="connsiteX133" fmla="*/ 2451020 w 12137799"/>
              <a:gd name="connsiteY133" fmla="*/ 90452 h 526264"/>
              <a:gd name="connsiteX134" fmla="*/ 2466990 w 12137799"/>
              <a:gd name="connsiteY134" fmla="*/ 106898 h 526264"/>
              <a:gd name="connsiteX135" fmla="*/ 2466990 w 12137799"/>
              <a:gd name="connsiteY135" fmla="*/ 115120 h 526264"/>
              <a:gd name="connsiteX136" fmla="*/ 2459004 w 12137799"/>
              <a:gd name="connsiteY136" fmla="*/ 106898 h 526264"/>
              <a:gd name="connsiteX137" fmla="*/ 2459004 w 12137799"/>
              <a:gd name="connsiteY137" fmla="*/ 131566 h 526264"/>
              <a:gd name="connsiteX138" fmla="*/ 2466990 w 12137799"/>
              <a:gd name="connsiteY138" fmla="*/ 139789 h 526264"/>
              <a:gd name="connsiteX139" fmla="*/ 2474975 w 12137799"/>
              <a:gd name="connsiteY139" fmla="*/ 148012 h 526264"/>
              <a:gd name="connsiteX140" fmla="*/ 2482960 w 12137799"/>
              <a:gd name="connsiteY140" fmla="*/ 156235 h 526264"/>
              <a:gd name="connsiteX141" fmla="*/ 2482960 w 12137799"/>
              <a:gd name="connsiteY141" fmla="*/ 189126 h 526264"/>
              <a:gd name="connsiteX142" fmla="*/ 2490945 w 12137799"/>
              <a:gd name="connsiteY142" fmla="*/ 189126 h 526264"/>
              <a:gd name="connsiteX143" fmla="*/ 2506916 w 12137799"/>
              <a:gd name="connsiteY143" fmla="*/ 189126 h 526264"/>
              <a:gd name="connsiteX144" fmla="*/ 2514901 w 12137799"/>
              <a:gd name="connsiteY144" fmla="*/ 189126 h 526264"/>
              <a:gd name="connsiteX145" fmla="*/ 2522886 w 12137799"/>
              <a:gd name="connsiteY145" fmla="*/ 213795 h 526264"/>
              <a:gd name="connsiteX146" fmla="*/ 2522886 w 12137799"/>
              <a:gd name="connsiteY146" fmla="*/ 271355 h 526264"/>
              <a:gd name="connsiteX147" fmla="*/ 2570797 w 12137799"/>
              <a:gd name="connsiteY147" fmla="*/ 271355 h 526264"/>
              <a:gd name="connsiteX148" fmla="*/ 2570797 w 12137799"/>
              <a:gd name="connsiteY148" fmla="*/ 263132 h 526264"/>
              <a:gd name="connsiteX149" fmla="*/ 2586768 w 12137799"/>
              <a:gd name="connsiteY149" fmla="*/ 263132 h 526264"/>
              <a:gd name="connsiteX150" fmla="*/ 2586768 w 12137799"/>
              <a:gd name="connsiteY150" fmla="*/ 271355 h 526264"/>
              <a:gd name="connsiteX151" fmla="*/ 2594753 w 12137799"/>
              <a:gd name="connsiteY151" fmla="*/ 271355 h 526264"/>
              <a:gd name="connsiteX152" fmla="*/ 2594753 w 12137799"/>
              <a:gd name="connsiteY152" fmla="*/ 263132 h 526264"/>
              <a:gd name="connsiteX153" fmla="*/ 2602738 w 12137799"/>
              <a:gd name="connsiteY153" fmla="*/ 263132 h 526264"/>
              <a:gd name="connsiteX154" fmla="*/ 2602738 w 12137799"/>
              <a:gd name="connsiteY154" fmla="*/ 222018 h 526264"/>
              <a:gd name="connsiteX155" fmla="*/ 2626693 w 12137799"/>
              <a:gd name="connsiteY155" fmla="*/ 222018 h 526264"/>
              <a:gd name="connsiteX156" fmla="*/ 2634679 w 12137799"/>
              <a:gd name="connsiteY156" fmla="*/ 222018 h 526264"/>
              <a:gd name="connsiteX157" fmla="*/ 2642663 w 12137799"/>
              <a:gd name="connsiteY157" fmla="*/ 106898 h 526264"/>
              <a:gd name="connsiteX158" fmla="*/ 2650649 w 12137799"/>
              <a:gd name="connsiteY158" fmla="*/ 106898 h 526264"/>
              <a:gd name="connsiteX159" fmla="*/ 2658634 w 12137799"/>
              <a:gd name="connsiteY159" fmla="*/ 8223 h 526264"/>
              <a:gd name="connsiteX160" fmla="*/ 2666619 w 12137799"/>
              <a:gd name="connsiteY160" fmla="*/ 16446 h 526264"/>
              <a:gd name="connsiteX161" fmla="*/ 2682590 w 12137799"/>
              <a:gd name="connsiteY161" fmla="*/ 106898 h 526264"/>
              <a:gd name="connsiteX162" fmla="*/ 2706545 w 12137799"/>
              <a:gd name="connsiteY162" fmla="*/ 312469 h 526264"/>
              <a:gd name="connsiteX163" fmla="*/ 2706545 w 12137799"/>
              <a:gd name="connsiteY163" fmla="*/ 304247 h 526264"/>
              <a:gd name="connsiteX164" fmla="*/ 2770427 w 12137799"/>
              <a:gd name="connsiteY164" fmla="*/ 304247 h 526264"/>
              <a:gd name="connsiteX165" fmla="*/ 2770427 w 12137799"/>
              <a:gd name="connsiteY165" fmla="*/ 172681 h 526264"/>
              <a:gd name="connsiteX166" fmla="*/ 2826322 w 12137799"/>
              <a:gd name="connsiteY166" fmla="*/ 172681 h 526264"/>
              <a:gd name="connsiteX167" fmla="*/ 2826322 w 12137799"/>
              <a:gd name="connsiteY167" fmla="*/ 156235 h 526264"/>
              <a:gd name="connsiteX168" fmla="*/ 2826322 w 12137799"/>
              <a:gd name="connsiteY168" fmla="*/ 139789 h 526264"/>
              <a:gd name="connsiteX169" fmla="*/ 2834308 w 12137799"/>
              <a:gd name="connsiteY169" fmla="*/ 139789 h 526264"/>
              <a:gd name="connsiteX170" fmla="*/ 2842293 w 12137799"/>
              <a:gd name="connsiteY170" fmla="*/ 148012 h 526264"/>
              <a:gd name="connsiteX171" fmla="*/ 2834308 w 12137799"/>
              <a:gd name="connsiteY171" fmla="*/ 148012 h 526264"/>
              <a:gd name="connsiteX172" fmla="*/ 2834308 w 12137799"/>
              <a:gd name="connsiteY172" fmla="*/ 156235 h 526264"/>
              <a:gd name="connsiteX173" fmla="*/ 2842293 w 12137799"/>
              <a:gd name="connsiteY173" fmla="*/ 156235 h 526264"/>
              <a:gd name="connsiteX174" fmla="*/ 2842293 w 12137799"/>
              <a:gd name="connsiteY174" fmla="*/ 164458 h 526264"/>
              <a:gd name="connsiteX175" fmla="*/ 2850278 w 12137799"/>
              <a:gd name="connsiteY175" fmla="*/ 164458 h 526264"/>
              <a:gd name="connsiteX176" fmla="*/ 2850278 w 12137799"/>
              <a:gd name="connsiteY176" fmla="*/ 156235 h 526264"/>
              <a:gd name="connsiteX177" fmla="*/ 2858264 w 12137799"/>
              <a:gd name="connsiteY177" fmla="*/ 156235 h 526264"/>
              <a:gd name="connsiteX178" fmla="*/ 2858264 w 12137799"/>
              <a:gd name="connsiteY178" fmla="*/ 164458 h 526264"/>
              <a:gd name="connsiteX179" fmla="*/ 2858264 w 12137799"/>
              <a:gd name="connsiteY179" fmla="*/ 172681 h 526264"/>
              <a:gd name="connsiteX180" fmla="*/ 2874234 w 12137799"/>
              <a:gd name="connsiteY180" fmla="*/ 172681 h 526264"/>
              <a:gd name="connsiteX181" fmla="*/ 2874234 w 12137799"/>
              <a:gd name="connsiteY181" fmla="*/ 271355 h 526264"/>
              <a:gd name="connsiteX182" fmla="*/ 2890204 w 12137799"/>
              <a:gd name="connsiteY182" fmla="*/ 263132 h 526264"/>
              <a:gd name="connsiteX183" fmla="*/ 2938115 w 12137799"/>
              <a:gd name="connsiteY183" fmla="*/ 263132 h 526264"/>
              <a:gd name="connsiteX184" fmla="*/ 2946101 w 12137799"/>
              <a:gd name="connsiteY184" fmla="*/ 263132 h 526264"/>
              <a:gd name="connsiteX185" fmla="*/ 2946101 w 12137799"/>
              <a:gd name="connsiteY185" fmla="*/ 254909 h 526264"/>
              <a:gd name="connsiteX186" fmla="*/ 2994011 w 12137799"/>
              <a:gd name="connsiteY186" fmla="*/ 254909 h 526264"/>
              <a:gd name="connsiteX187" fmla="*/ 2994011 w 12137799"/>
              <a:gd name="connsiteY187" fmla="*/ 263132 h 526264"/>
              <a:gd name="connsiteX188" fmla="*/ 3017967 w 12137799"/>
              <a:gd name="connsiteY188" fmla="*/ 263132 h 526264"/>
              <a:gd name="connsiteX189" fmla="*/ 3017967 w 12137799"/>
              <a:gd name="connsiteY189" fmla="*/ 271355 h 526264"/>
              <a:gd name="connsiteX190" fmla="*/ 3009982 w 12137799"/>
              <a:gd name="connsiteY190" fmla="*/ 271355 h 526264"/>
              <a:gd name="connsiteX191" fmla="*/ 3009982 w 12137799"/>
              <a:gd name="connsiteY191" fmla="*/ 279578 h 526264"/>
              <a:gd name="connsiteX192" fmla="*/ 3017967 w 12137799"/>
              <a:gd name="connsiteY192" fmla="*/ 279578 h 526264"/>
              <a:gd name="connsiteX193" fmla="*/ 3017967 w 12137799"/>
              <a:gd name="connsiteY193" fmla="*/ 296024 h 526264"/>
              <a:gd name="connsiteX194" fmla="*/ 3033938 w 12137799"/>
              <a:gd name="connsiteY194" fmla="*/ 296024 h 526264"/>
              <a:gd name="connsiteX195" fmla="*/ 3033938 w 12137799"/>
              <a:gd name="connsiteY195" fmla="*/ 197349 h 526264"/>
              <a:gd name="connsiteX196" fmla="*/ 3041922 w 12137799"/>
              <a:gd name="connsiteY196" fmla="*/ 197349 h 526264"/>
              <a:gd name="connsiteX197" fmla="*/ 3041922 w 12137799"/>
              <a:gd name="connsiteY197" fmla="*/ 172681 h 526264"/>
              <a:gd name="connsiteX198" fmla="*/ 3049907 w 12137799"/>
              <a:gd name="connsiteY198" fmla="*/ 172681 h 526264"/>
              <a:gd name="connsiteX199" fmla="*/ 3049907 w 12137799"/>
              <a:gd name="connsiteY199" fmla="*/ 24669 h 526264"/>
              <a:gd name="connsiteX200" fmla="*/ 3081848 w 12137799"/>
              <a:gd name="connsiteY200" fmla="*/ 24669 h 526264"/>
              <a:gd name="connsiteX201" fmla="*/ 3081848 w 12137799"/>
              <a:gd name="connsiteY201" fmla="*/ 0 h 526264"/>
              <a:gd name="connsiteX202" fmla="*/ 3153715 w 12137799"/>
              <a:gd name="connsiteY202" fmla="*/ 0 h 526264"/>
              <a:gd name="connsiteX203" fmla="*/ 3153715 w 12137799"/>
              <a:gd name="connsiteY203" fmla="*/ 24669 h 526264"/>
              <a:gd name="connsiteX204" fmla="*/ 3177671 w 12137799"/>
              <a:gd name="connsiteY204" fmla="*/ 24669 h 526264"/>
              <a:gd name="connsiteX205" fmla="*/ 3177671 w 12137799"/>
              <a:gd name="connsiteY205" fmla="*/ 213795 h 526264"/>
              <a:gd name="connsiteX206" fmla="*/ 3185656 w 12137799"/>
              <a:gd name="connsiteY206" fmla="*/ 213795 h 526264"/>
              <a:gd name="connsiteX207" fmla="*/ 3185656 w 12137799"/>
              <a:gd name="connsiteY207" fmla="*/ 205572 h 526264"/>
              <a:gd name="connsiteX208" fmla="*/ 3193641 w 12137799"/>
              <a:gd name="connsiteY208" fmla="*/ 205572 h 526264"/>
              <a:gd name="connsiteX209" fmla="*/ 3193641 w 12137799"/>
              <a:gd name="connsiteY209" fmla="*/ 189126 h 526264"/>
              <a:gd name="connsiteX210" fmla="*/ 3257522 w 12137799"/>
              <a:gd name="connsiteY210" fmla="*/ 189126 h 526264"/>
              <a:gd name="connsiteX211" fmla="*/ 3257522 w 12137799"/>
              <a:gd name="connsiteY211" fmla="*/ 205572 h 526264"/>
              <a:gd name="connsiteX212" fmla="*/ 3265508 w 12137799"/>
              <a:gd name="connsiteY212" fmla="*/ 205572 h 526264"/>
              <a:gd name="connsiteX213" fmla="*/ 3265508 w 12137799"/>
              <a:gd name="connsiteY213" fmla="*/ 213795 h 526264"/>
              <a:gd name="connsiteX214" fmla="*/ 3289463 w 12137799"/>
              <a:gd name="connsiteY214" fmla="*/ 213795 h 526264"/>
              <a:gd name="connsiteX215" fmla="*/ 3289463 w 12137799"/>
              <a:gd name="connsiteY215" fmla="*/ 139789 h 526264"/>
              <a:gd name="connsiteX216" fmla="*/ 3305433 w 12137799"/>
              <a:gd name="connsiteY216" fmla="*/ 139789 h 526264"/>
              <a:gd name="connsiteX217" fmla="*/ 3313419 w 12137799"/>
              <a:gd name="connsiteY217" fmla="*/ 131566 h 526264"/>
              <a:gd name="connsiteX218" fmla="*/ 3321403 w 12137799"/>
              <a:gd name="connsiteY218" fmla="*/ 131566 h 526264"/>
              <a:gd name="connsiteX219" fmla="*/ 3321403 w 12137799"/>
              <a:gd name="connsiteY219" fmla="*/ 90452 h 526264"/>
              <a:gd name="connsiteX220" fmla="*/ 3329389 w 12137799"/>
              <a:gd name="connsiteY220" fmla="*/ 98675 h 526264"/>
              <a:gd name="connsiteX221" fmla="*/ 3329389 w 12137799"/>
              <a:gd name="connsiteY221" fmla="*/ 115120 h 526264"/>
              <a:gd name="connsiteX222" fmla="*/ 3337374 w 12137799"/>
              <a:gd name="connsiteY222" fmla="*/ 115120 h 526264"/>
              <a:gd name="connsiteX223" fmla="*/ 3337374 w 12137799"/>
              <a:gd name="connsiteY223" fmla="*/ 139789 h 526264"/>
              <a:gd name="connsiteX224" fmla="*/ 3353344 w 12137799"/>
              <a:gd name="connsiteY224" fmla="*/ 139789 h 526264"/>
              <a:gd name="connsiteX225" fmla="*/ 3369315 w 12137799"/>
              <a:gd name="connsiteY225" fmla="*/ 139789 h 526264"/>
              <a:gd name="connsiteX226" fmla="*/ 3369315 w 12137799"/>
              <a:gd name="connsiteY226" fmla="*/ 148012 h 526264"/>
              <a:gd name="connsiteX227" fmla="*/ 3401255 w 12137799"/>
              <a:gd name="connsiteY227" fmla="*/ 148012 h 526264"/>
              <a:gd name="connsiteX228" fmla="*/ 3401255 w 12137799"/>
              <a:gd name="connsiteY228" fmla="*/ 156235 h 526264"/>
              <a:gd name="connsiteX229" fmla="*/ 3433196 w 12137799"/>
              <a:gd name="connsiteY229" fmla="*/ 156235 h 526264"/>
              <a:gd name="connsiteX230" fmla="*/ 3433196 w 12137799"/>
              <a:gd name="connsiteY230" fmla="*/ 172681 h 526264"/>
              <a:gd name="connsiteX231" fmla="*/ 3441181 w 12137799"/>
              <a:gd name="connsiteY231" fmla="*/ 164458 h 526264"/>
              <a:gd name="connsiteX232" fmla="*/ 3441181 w 12137799"/>
              <a:gd name="connsiteY232" fmla="*/ 148012 h 526264"/>
              <a:gd name="connsiteX233" fmla="*/ 3449167 w 12137799"/>
              <a:gd name="connsiteY233" fmla="*/ 148012 h 526264"/>
              <a:gd name="connsiteX234" fmla="*/ 3457152 w 12137799"/>
              <a:gd name="connsiteY234" fmla="*/ 156235 h 526264"/>
              <a:gd name="connsiteX235" fmla="*/ 3537003 w 12137799"/>
              <a:gd name="connsiteY235" fmla="*/ 156235 h 526264"/>
              <a:gd name="connsiteX236" fmla="*/ 3537003 w 12137799"/>
              <a:gd name="connsiteY236" fmla="*/ 164458 h 526264"/>
              <a:gd name="connsiteX237" fmla="*/ 3568944 w 12137799"/>
              <a:gd name="connsiteY237" fmla="*/ 164458 h 526264"/>
              <a:gd name="connsiteX238" fmla="*/ 3592900 w 12137799"/>
              <a:gd name="connsiteY238" fmla="*/ 164458 h 526264"/>
              <a:gd name="connsiteX239" fmla="*/ 3592900 w 12137799"/>
              <a:gd name="connsiteY239" fmla="*/ 180903 h 526264"/>
              <a:gd name="connsiteX240" fmla="*/ 3616855 w 12137799"/>
              <a:gd name="connsiteY240" fmla="*/ 180903 h 526264"/>
              <a:gd name="connsiteX241" fmla="*/ 3616855 w 12137799"/>
              <a:gd name="connsiteY241" fmla="*/ 139789 h 526264"/>
              <a:gd name="connsiteX242" fmla="*/ 3624840 w 12137799"/>
              <a:gd name="connsiteY242" fmla="*/ 139789 h 526264"/>
              <a:gd name="connsiteX243" fmla="*/ 3624840 w 12137799"/>
              <a:gd name="connsiteY243" fmla="*/ 131566 h 526264"/>
              <a:gd name="connsiteX244" fmla="*/ 3704692 w 12137799"/>
              <a:gd name="connsiteY244" fmla="*/ 131566 h 526264"/>
              <a:gd name="connsiteX245" fmla="*/ 3720662 w 12137799"/>
              <a:gd name="connsiteY245" fmla="*/ 131566 h 526264"/>
              <a:gd name="connsiteX246" fmla="*/ 3720662 w 12137799"/>
              <a:gd name="connsiteY246" fmla="*/ 123343 h 526264"/>
              <a:gd name="connsiteX247" fmla="*/ 3736633 w 12137799"/>
              <a:gd name="connsiteY247" fmla="*/ 131566 h 526264"/>
              <a:gd name="connsiteX248" fmla="*/ 3792529 w 12137799"/>
              <a:gd name="connsiteY248" fmla="*/ 131566 h 526264"/>
              <a:gd name="connsiteX249" fmla="*/ 3792529 w 12137799"/>
              <a:gd name="connsiteY249" fmla="*/ 172681 h 526264"/>
              <a:gd name="connsiteX250" fmla="*/ 3832455 w 12137799"/>
              <a:gd name="connsiteY250" fmla="*/ 172681 h 526264"/>
              <a:gd name="connsiteX251" fmla="*/ 3832455 w 12137799"/>
              <a:gd name="connsiteY251" fmla="*/ 180903 h 526264"/>
              <a:gd name="connsiteX252" fmla="*/ 3840440 w 12137799"/>
              <a:gd name="connsiteY252" fmla="*/ 180903 h 526264"/>
              <a:gd name="connsiteX253" fmla="*/ 3840440 w 12137799"/>
              <a:gd name="connsiteY253" fmla="*/ 139789 h 526264"/>
              <a:gd name="connsiteX254" fmla="*/ 3856411 w 12137799"/>
              <a:gd name="connsiteY254" fmla="*/ 139789 h 526264"/>
              <a:gd name="connsiteX255" fmla="*/ 3856411 w 12137799"/>
              <a:gd name="connsiteY255" fmla="*/ 106898 h 526264"/>
              <a:gd name="connsiteX256" fmla="*/ 3856411 w 12137799"/>
              <a:gd name="connsiteY256" fmla="*/ 98675 h 526264"/>
              <a:gd name="connsiteX257" fmla="*/ 3848425 w 12137799"/>
              <a:gd name="connsiteY257" fmla="*/ 90452 h 526264"/>
              <a:gd name="connsiteX258" fmla="*/ 3848425 w 12137799"/>
              <a:gd name="connsiteY258" fmla="*/ 82229 h 526264"/>
              <a:gd name="connsiteX259" fmla="*/ 3856411 w 12137799"/>
              <a:gd name="connsiteY259" fmla="*/ 82229 h 526264"/>
              <a:gd name="connsiteX260" fmla="*/ 3856411 w 12137799"/>
              <a:gd name="connsiteY260" fmla="*/ 74006 h 526264"/>
              <a:gd name="connsiteX261" fmla="*/ 3872381 w 12137799"/>
              <a:gd name="connsiteY261" fmla="*/ 74006 h 526264"/>
              <a:gd name="connsiteX262" fmla="*/ 3872381 w 12137799"/>
              <a:gd name="connsiteY262" fmla="*/ 65783 h 526264"/>
              <a:gd name="connsiteX263" fmla="*/ 3896336 w 12137799"/>
              <a:gd name="connsiteY263" fmla="*/ 65783 h 526264"/>
              <a:gd name="connsiteX264" fmla="*/ 3896336 w 12137799"/>
              <a:gd name="connsiteY264" fmla="*/ 74006 h 526264"/>
              <a:gd name="connsiteX265" fmla="*/ 3896336 w 12137799"/>
              <a:gd name="connsiteY265" fmla="*/ 82229 h 526264"/>
              <a:gd name="connsiteX266" fmla="*/ 3944247 w 12137799"/>
              <a:gd name="connsiteY266" fmla="*/ 82229 h 526264"/>
              <a:gd name="connsiteX267" fmla="*/ 3944247 w 12137799"/>
              <a:gd name="connsiteY267" fmla="*/ 74006 h 526264"/>
              <a:gd name="connsiteX268" fmla="*/ 3952233 w 12137799"/>
              <a:gd name="connsiteY268" fmla="*/ 74006 h 526264"/>
              <a:gd name="connsiteX269" fmla="*/ 3952233 w 12137799"/>
              <a:gd name="connsiteY269" fmla="*/ 65783 h 526264"/>
              <a:gd name="connsiteX270" fmla="*/ 3968203 w 12137799"/>
              <a:gd name="connsiteY270" fmla="*/ 65783 h 526264"/>
              <a:gd name="connsiteX271" fmla="*/ 3976188 w 12137799"/>
              <a:gd name="connsiteY271" fmla="*/ 65783 h 526264"/>
              <a:gd name="connsiteX272" fmla="*/ 3984173 w 12137799"/>
              <a:gd name="connsiteY272" fmla="*/ 65783 h 526264"/>
              <a:gd name="connsiteX273" fmla="*/ 3984173 w 12137799"/>
              <a:gd name="connsiteY273" fmla="*/ 82229 h 526264"/>
              <a:gd name="connsiteX274" fmla="*/ 3984173 w 12137799"/>
              <a:gd name="connsiteY274" fmla="*/ 148012 h 526264"/>
              <a:gd name="connsiteX275" fmla="*/ 3992159 w 12137799"/>
              <a:gd name="connsiteY275" fmla="*/ 156235 h 526264"/>
              <a:gd name="connsiteX276" fmla="*/ 4000144 w 12137799"/>
              <a:gd name="connsiteY276" fmla="*/ 164458 h 526264"/>
              <a:gd name="connsiteX277" fmla="*/ 4000144 w 12137799"/>
              <a:gd name="connsiteY277" fmla="*/ 246686 h 526264"/>
              <a:gd name="connsiteX278" fmla="*/ 4016114 w 12137799"/>
              <a:gd name="connsiteY278" fmla="*/ 246686 h 526264"/>
              <a:gd name="connsiteX279" fmla="*/ 4016114 w 12137799"/>
              <a:gd name="connsiteY279" fmla="*/ 254909 h 526264"/>
              <a:gd name="connsiteX280" fmla="*/ 4024099 w 12137799"/>
              <a:gd name="connsiteY280" fmla="*/ 254909 h 526264"/>
              <a:gd name="connsiteX281" fmla="*/ 4024099 w 12137799"/>
              <a:gd name="connsiteY281" fmla="*/ 263132 h 526264"/>
              <a:gd name="connsiteX282" fmla="*/ 4040070 w 12137799"/>
              <a:gd name="connsiteY282" fmla="*/ 263132 h 526264"/>
              <a:gd name="connsiteX283" fmla="*/ 4048054 w 12137799"/>
              <a:gd name="connsiteY283" fmla="*/ 263132 h 526264"/>
              <a:gd name="connsiteX284" fmla="*/ 4048054 w 12137799"/>
              <a:gd name="connsiteY284" fmla="*/ 164458 h 526264"/>
              <a:gd name="connsiteX285" fmla="*/ 4135891 w 12137799"/>
              <a:gd name="connsiteY285" fmla="*/ 164458 h 526264"/>
              <a:gd name="connsiteX286" fmla="*/ 4135891 w 12137799"/>
              <a:gd name="connsiteY286" fmla="*/ 172681 h 526264"/>
              <a:gd name="connsiteX287" fmla="*/ 4152214 w 12137799"/>
              <a:gd name="connsiteY287" fmla="*/ 172681 h 526264"/>
              <a:gd name="connsiteX288" fmla="*/ 4152214 w 12137799"/>
              <a:gd name="connsiteY288" fmla="*/ 164458 h 526264"/>
              <a:gd name="connsiteX289" fmla="*/ 4160201 w 12137799"/>
              <a:gd name="connsiteY289" fmla="*/ 164458 h 526264"/>
              <a:gd name="connsiteX290" fmla="*/ 4168188 w 12137799"/>
              <a:gd name="connsiteY290" fmla="*/ 156235 h 526264"/>
              <a:gd name="connsiteX291" fmla="*/ 4240071 w 12137799"/>
              <a:gd name="connsiteY291" fmla="*/ 156235 h 526264"/>
              <a:gd name="connsiteX292" fmla="*/ 4240071 w 12137799"/>
              <a:gd name="connsiteY292" fmla="*/ 164458 h 526264"/>
              <a:gd name="connsiteX293" fmla="*/ 4248058 w 12137799"/>
              <a:gd name="connsiteY293" fmla="*/ 164458 h 526264"/>
              <a:gd name="connsiteX294" fmla="*/ 4248058 w 12137799"/>
              <a:gd name="connsiteY294" fmla="*/ 189126 h 526264"/>
              <a:gd name="connsiteX295" fmla="*/ 4280006 w 12137799"/>
              <a:gd name="connsiteY295" fmla="*/ 189126 h 526264"/>
              <a:gd name="connsiteX296" fmla="*/ 4280006 w 12137799"/>
              <a:gd name="connsiteY296" fmla="*/ 222018 h 526264"/>
              <a:gd name="connsiteX297" fmla="*/ 4311954 w 12137799"/>
              <a:gd name="connsiteY297" fmla="*/ 254909 h 526264"/>
              <a:gd name="connsiteX298" fmla="*/ 4311954 w 12137799"/>
              <a:gd name="connsiteY298" fmla="*/ 205572 h 526264"/>
              <a:gd name="connsiteX299" fmla="*/ 4327928 w 12137799"/>
              <a:gd name="connsiteY299" fmla="*/ 197349 h 526264"/>
              <a:gd name="connsiteX300" fmla="*/ 4343902 w 12137799"/>
              <a:gd name="connsiteY300" fmla="*/ 205572 h 526264"/>
              <a:gd name="connsiteX301" fmla="*/ 4343902 w 12137799"/>
              <a:gd name="connsiteY301" fmla="*/ 197349 h 526264"/>
              <a:gd name="connsiteX302" fmla="*/ 4399811 w 12137799"/>
              <a:gd name="connsiteY302" fmla="*/ 197349 h 526264"/>
              <a:gd name="connsiteX303" fmla="*/ 4399811 w 12137799"/>
              <a:gd name="connsiteY303" fmla="*/ 139789 h 526264"/>
              <a:gd name="connsiteX304" fmla="*/ 4447733 w 12137799"/>
              <a:gd name="connsiteY304" fmla="*/ 139789 h 526264"/>
              <a:gd name="connsiteX305" fmla="*/ 4447733 w 12137799"/>
              <a:gd name="connsiteY305" fmla="*/ 148012 h 526264"/>
              <a:gd name="connsiteX306" fmla="*/ 4455720 w 12137799"/>
              <a:gd name="connsiteY306" fmla="*/ 131566 h 526264"/>
              <a:gd name="connsiteX307" fmla="*/ 4455720 w 12137799"/>
              <a:gd name="connsiteY307" fmla="*/ 98675 h 526264"/>
              <a:gd name="connsiteX308" fmla="*/ 4463707 w 12137799"/>
              <a:gd name="connsiteY308" fmla="*/ 139789 h 526264"/>
              <a:gd name="connsiteX309" fmla="*/ 4471694 w 12137799"/>
              <a:gd name="connsiteY309" fmla="*/ 148012 h 526264"/>
              <a:gd name="connsiteX310" fmla="*/ 4487669 w 12137799"/>
              <a:gd name="connsiteY310" fmla="*/ 148012 h 526264"/>
              <a:gd name="connsiteX311" fmla="*/ 4487669 w 12137799"/>
              <a:gd name="connsiteY311" fmla="*/ 230241 h 526264"/>
              <a:gd name="connsiteX312" fmla="*/ 4495656 w 12137799"/>
              <a:gd name="connsiteY312" fmla="*/ 230241 h 526264"/>
              <a:gd name="connsiteX313" fmla="*/ 4503643 w 12137799"/>
              <a:gd name="connsiteY313" fmla="*/ 222018 h 526264"/>
              <a:gd name="connsiteX314" fmla="*/ 4519617 w 12137799"/>
              <a:gd name="connsiteY314" fmla="*/ 222018 h 526264"/>
              <a:gd name="connsiteX315" fmla="*/ 4535591 w 12137799"/>
              <a:gd name="connsiteY315" fmla="*/ 222018 h 526264"/>
              <a:gd name="connsiteX316" fmla="*/ 4543578 w 12137799"/>
              <a:gd name="connsiteY316" fmla="*/ 230241 h 526264"/>
              <a:gd name="connsiteX317" fmla="*/ 4551565 w 12137799"/>
              <a:gd name="connsiteY317" fmla="*/ 230241 h 526264"/>
              <a:gd name="connsiteX318" fmla="*/ 4551565 w 12137799"/>
              <a:gd name="connsiteY318" fmla="*/ 238464 h 526264"/>
              <a:gd name="connsiteX319" fmla="*/ 4559552 w 12137799"/>
              <a:gd name="connsiteY319" fmla="*/ 238464 h 526264"/>
              <a:gd name="connsiteX320" fmla="*/ 4559552 w 12137799"/>
              <a:gd name="connsiteY320" fmla="*/ 205572 h 526264"/>
              <a:gd name="connsiteX321" fmla="*/ 4567539 w 12137799"/>
              <a:gd name="connsiteY321" fmla="*/ 197349 h 526264"/>
              <a:gd name="connsiteX322" fmla="*/ 4567539 w 12137799"/>
              <a:gd name="connsiteY322" fmla="*/ 194266 h 526264"/>
              <a:gd name="connsiteX323" fmla="*/ 4567539 w 12137799"/>
              <a:gd name="connsiteY323" fmla="*/ 173580 h 526264"/>
              <a:gd name="connsiteX324" fmla="*/ 4567539 w 12137799"/>
              <a:gd name="connsiteY324" fmla="*/ 156235 h 526264"/>
              <a:gd name="connsiteX325" fmla="*/ 4575526 w 12137799"/>
              <a:gd name="connsiteY325" fmla="*/ 156235 h 526264"/>
              <a:gd name="connsiteX326" fmla="*/ 4575526 w 12137799"/>
              <a:gd name="connsiteY326" fmla="*/ 148012 h 526264"/>
              <a:gd name="connsiteX327" fmla="*/ 4583513 w 12137799"/>
              <a:gd name="connsiteY327" fmla="*/ 148012 h 526264"/>
              <a:gd name="connsiteX328" fmla="*/ 4599487 w 12137799"/>
              <a:gd name="connsiteY328" fmla="*/ 139789 h 526264"/>
              <a:gd name="connsiteX329" fmla="*/ 4599487 w 12137799"/>
              <a:gd name="connsiteY329" fmla="*/ 131566 h 526264"/>
              <a:gd name="connsiteX330" fmla="*/ 4607474 w 12137799"/>
              <a:gd name="connsiteY330" fmla="*/ 131566 h 526264"/>
              <a:gd name="connsiteX331" fmla="*/ 4607474 w 12137799"/>
              <a:gd name="connsiteY331" fmla="*/ 139789 h 526264"/>
              <a:gd name="connsiteX332" fmla="*/ 4623448 w 12137799"/>
              <a:gd name="connsiteY332" fmla="*/ 148012 h 526264"/>
              <a:gd name="connsiteX333" fmla="*/ 4631435 w 12137799"/>
              <a:gd name="connsiteY333" fmla="*/ 156235 h 526264"/>
              <a:gd name="connsiteX334" fmla="*/ 4631435 w 12137799"/>
              <a:gd name="connsiteY334" fmla="*/ 189126 h 526264"/>
              <a:gd name="connsiteX335" fmla="*/ 4639422 w 12137799"/>
              <a:gd name="connsiteY335" fmla="*/ 189126 h 526264"/>
              <a:gd name="connsiteX336" fmla="*/ 4647409 w 12137799"/>
              <a:gd name="connsiteY336" fmla="*/ 189126 h 526264"/>
              <a:gd name="connsiteX337" fmla="*/ 4663384 w 12137799"/>
              <a:gd name="connsiteY337" fmla="*/ 189126 h 526264"/>
              <a:gd name="connsiteX338" fmla="*/ 4663384 w 12137799"/>
              <a:gd name="connsiteY338" fmla="*/ 213795 h 526264"/>
              <a:gd name="connsiteX339" fmla="*/ 4663384 w 12137799"/>
              <a:gd name="connsiteY339" fmla="*/ 271355 h 526264"/>
              <a:gd name="connsiteX340" fmla="*/ 4719292 w 12137799"/>
              <a:gd name="connsiteY340" fmla="*/ 271355 h 526264"/>
              <a:gd name="connsiteX341" fmla="*/ 4719292 w 12137799"/>
              <a:gd name="connsiteY341" fmla="*/ 263132 h 526264"/>
              <a:gd name="connsiteX342" fmla="*/ 4735267 w 12137799"/>
              <a:gd name="connsiteY342" fmla="*/ 263132 h 526264"/>
              <a:gd name="connsiteX343" fmla="*/ 4735267 w 12137799"/>
              <a:gd name="connsiteY343" fmla="*/ 271355 h 526264"/>
              <a:gd name="connsiteX344" fmla="*/ 4743253 w 12137799"/>
              <a:gd name="connsiteY344" fmla="*/ 271355 h 526264"/>
              <a:gd name="connsiteX345" fmla="*/ 4743253 w 12137799"/>
              <a:gd name="connsiteY345" fmla="*/ 263132 h 526264"/>
              <a:gd name="connsiteX346" fmla="*/ 4751240 w 12137799"/>
              <a:gd name="connsiteY346" fmla="*/ 263132 h 526264"/>
              <a:gd name="connsiteX347" fmla="*/ 4751240 w 12137799"/>
              <a:gd name="connsiteY347" fmla="*/ 222018 h 526264"/>
              <a:gd name="connsiteX348" fmla="*/ 4775202 w 12137799"/>
              <a:gd name="connsiteY348" fmla="*/ 222018 h 526264"/>
              <a:gd name="connsiteX349" fmla="*/ 4783189 w 12137799"/>
              <a:gd name="connsiteY349" fmla="*/ 222018 h 526264"/>
              <a:gd name="connsiteX350" fmla="*/ 4791176 w 12137799"/>
              <a:gd name="connsiteY350" fmla="*/ 106898 h 526264"/>
              <a:gd name="connsiteX351" fmla="*/ 4799163 w 12137799"/>
              <a:gd name="connsiteY351" fmla="*/ 106898 h 526264"/>
              <a:gd name="connsiteX352" fmla="*/ 4807150 w 12137799"/>
              <a:gd name="connsiteY352" fmla="*/ 8223 h 526264"/>
              <a:gd name="connsiteX353" fmla="*/ 4815137 w 12137799"/>
              <a:gd name="connsiteY353" fmla="*/ 16446 h 526264"/>
              <a:gd name="connsiteX354" fmla="*/ 4823124 w 12137799"/>
              <a:gd name="connsiteY354" fmla="*/ 106898 h 526264"/>
              <a:gd name="connsiteX355" fmla="*/ 4831111 w 12137799"/>
              <a:gd name="connsiteY355" fmla="*/ 106898 h 526264"/>
              <a:gd name="connsiteX356" fmla="*/ 4855072 w 12137799"/>
              <a:gd name="connsiteY356" fmla="*/ 312469 h 526264"/>
              <a:gd name="connsiteX357" fmla="*/ 4855072 w 12137799"/>
              <a:gd name="connsiteY357" fmla="*/ 304247 h 526264"/>
              <a:gd name="connsiteX358" fmla="*/ 4918968 w 12137799"/>
              <a:gd name="connsiteY358" fmla="*/ 304247 h 526264"/>
              <a:gd name="connsiteX359" fmla="*/ 4918968 w 12137799"/>
              <a:gd name="connsiteY359" fmla="*/ 172681 h 526264"/>
              <a:gd name="connsiteX360" fmla="*/ 4966890 w 12137799"/>
              <a:gd name="connsiteY360" fmla="*/ 172681 h 526264"/>
              <a:gd name="connsiteX361" fmla="*/ 4966890 w 12137799"/>
              <a:gd name="connsiteY361" fmla="*/ 156235 h 526264"/>
              <a:gd name="connsiteX362" fmla="*/ 4974877 w 12137799"/>
              <a:gd name="connsiteY362" fmla="*/ 156235 h 526264"/>
              <a:gd name="connsiteX363" fmla="*/ 4974877 w 12137799"/>
              <a:gd name="connsiteY363" fmla="*/ 139789 h 526264"/>
              <a:gd name="connsiteX364" fmla="*/ 4982864 w 12137799"/>
              <a:gd name="connsiteY364" fmla="*/ 139789 h 526264"/>
              <a:gd name="connsiteX365" fmla="*/ 4982864 w 12137799"/>
              <a:gd name="connsiteY365" fmla="*/ 148012 h 526264"/>
              <a:gd name="connsiteX366" fmla="*/ 4982864 w 12137799"/>
              <a:gd name="connsiteY366" fmla="*/ 156235 h 526264"/>
              <a:gd name="connsiteX367" fmla="*/ 4990851 w 12137799"/>
              <a:gd name="connsiteY367" fmla="*/ 156235 h 526264"/>
              <a:gd name="connsiteX368" fmla="*/ 4990851 w 12137799"/>
              <a:gd name="connsiteY368" fmla="*/ 164458 h 526264"/>
              <a:gd name="connsiteX369" fmla="*/ 4998838 w 12137799"/>
              <a:gd name="connsiteY369" fmla="*/ 164458 h 526264"/>
              <a:gd name="connsiteX370" fmla="*/ 4998838 w 12137799"/>
              <a:gd name="connsiteY370" fmla="*/ 172681 h 526264"/>
              <a:gd name="connsiteX371" fmla="*/ 5022799 w 12137799"/>
              <a:gd name="connsiteY371" fmla="*/ 172681 h 526264"/>
              <a:gd name="connsiteX372" fmla="*/ 5022799 w 12137799"/>
              <a:gd name="connsiteY372" fmla="*/ 271355 h 526264"/>
              <a:gd name="connsiteX373" fmla="*/ 5038773 w 12137799"/>
              <a:gd name="connsiteY373" fmla="*/ 263132 h 526264"/>
              <a:gd name="connsiteX374" fmla="*/ 5086696 w 12137799"/>
              <a:gd name="connsiteY374" fmla="*/ 263132 h 526264"/>
              <a:gd name="connsiteX375" fmla="*/ 5094683 w 12137799"/>
              <a:gd name="connsiteY375" fmla="*/ 263132 h 526264"/>
              <a:gd name="connsiteX376" fmla="*/ 5094683 w 12137799"/>
              <a:gd name="connsiteY376" fmla="*/ 254909 h 526264"/>
              <a:gd name="connsiteX377" fmla="*/ 5142605 w 12137799"/>
              <a:gd name="connsiteY377" fmla="*/ 254909 h 526264"/>
              <a:gd name="connsiteX378" fmla="*/ 5142605 w 12137799"/>
              <a:gd name="connsiteY378" fmla="*/ 263132 h 526264"/>
              <a:gd name="connsiteX379" fmla="*/ 5166566 w 12137799"/>
              <a:gd name="connsiteY379" fmla="*/ 263132 h 526264"/>
              <a:gd name="connsiteX380" fmla="*/ 5166566 w 12137799"/>
              <a:gd name="connsiteY380" fmla="*/ 271355 h 526264"/>
              <a:gd name="connsiteX381" fmla="*/ 5158579 w 12137799"/>
              <a:gd name="connsiteY381" fmla="*/ 271355 h 526264"/>
              <a:gd name="connsiteX382" fmla="*/ 5158579 w 12137799"/>
              <a:gd name="connsiteY382" fmla="*/ 279578 h 526264"/>
              <a:gd name="connsiteX383" fmla="*/ 5166566 w 12137799"/>
              <a:gd name="connsiteY383" fmla="*/ 279578 h 526264"/>
              <a:gd name="connsiteX384" fmla="*/ 5166566 w 12137799"/>
              <a:gd name="connsiteY384" fmla="*/ 296024 h 526264"/>
              <a:gd name="connsiteX385" fmla="*/ 5174553 w 12137799"/>
              <a:gd name="connsiteY385" fmla="*/ 296024 h 526264"/>
              <a:gd name="connsiteX386" fmla="*/ 5174553 w 12137799"/>
              <a:gd name="connsiteY386" fmla="*/ 197349 h 526264"/>
              <a:gd name="connsiteX387" fmla="*/ 5190527 w 12137799"/>
              <a:gd name="connsiteY387" fmla="*/ 197349 h 526264"/>
              <a:gd name="connsiteX388" fmla="*/ 5190527 w 12137799"/>
              <a:gd name="connsiteY388" fmla="*/ 172681 h 526264"/>
              <a:gd name="connsiteX389" fmla="*/ 5198514 w 12137799"/>
              <a:gd name="connsiteY389" fmla="*/ 172681 h 526264"/>
              <a:gd name="connsiteX390" fmla="*/ 5198514 w 12137799"/>
              <a:gd name="connsiteY390" fmla="*/ 24669 h 526264"/>
              <a:gd name="connsiteX391" fmla="*/ 5222475 w 12137799"/>
              <a:gd name="connsiteY391" fmla="*/ 24669 h 526264"/>
              <a:gd name="connsiteX392" fmla="*/ 5222475 w 12137799"/>
              <a:gd name="connsiteY392" fmla="*/ 0 h 526264"/>
              <a:gd name="connsiteX393" fmla="*/ 5302345 w 12137799"/>
              <a:gd name="connsiteY393" fmla="*/ 0 h 526264"/>
              <a:gd name="connsiteX394" fmla="*/ 5302345 w 12137799"/>
              <a:gd name="connsiteY394" fmla="*/ 24669 h 526264"/>
              <a:gd name="connsiteX395" fmla="*/ 5326307 w 12137799"/>
              <a:gd name="connsiteY395" fmla="*/ 24669 h 526264"/>
              <a:gd name="connsiteX396" fmla="*/ 5326307 w 12137799"/>
              <a:gd name="connsiteY396" fmla="*/ 213795 h 526264"/>
              <a:gd name="connsiteX397" fmla="*/ 5334293 w 12137799"/>
              <a:gd name="connsiteY397" fmla="*/ 213795 h 526264"/>
              <a:gd name="connsiteX398" fmla="*/ 5334293 w 12137799"/>
              <a:gd name="connsiteY398" fmla="*/ 205572 h 526264"/>
              <a:gd name="connsiteX399" fmla="*/ 5342280 w 12137799"/>
              <a:gd name="connsiteY399" fmla="*/ 205572 h 526264"/>
              <a:gd name="connsiteX400" fmla="*/ 5342280 w 12137799"/>
              <a:gd name="connsiteY400" fmla="*/ 189126 h 526264"/>
              <a:gd name="connsiteX401" fmla="*/ 5398190 w 12137799"/>
              <a:gd name="connsiteY401" fmla="*/ 189126 h 526264"/>
              <a:gd name="connsiteX402" fmla="*/ 5398190 w 12137799"/>
              <a:gd name="connsiteY402" fmla="*/ 205572 h 526264"/>
              <a:gd name="connsiteX403" fmla="*/ 5414164 w 12137799"/>
              <a:gd name="connsiteY403" fmla="*/ 205572 h 526264"/>
              <a:gd name="connsiteX404" fmla="*/ 5414164 w 12137799"/>
              <a:gd name="connsiteY404" fmla="*/ 213795 h 526264"/>
              <a:gd name="connsiteX405" fmla="*/ 5438125 w 12137799"/>
              <a:gd name="connsiteY405" fmla="*/ 213795 h 526264"/>
              <a:gd name="connsiteX406" fmla="*/ 5438125 w 12137799"/>
              <a:gd name="connsiteY406" fmla="*/ 139789 h 526264"/>
              <a:gd name="connsiteX407" fmla="*/ 5454099 w 12137799"/>
              <a:gd name="connsiteY407" fmla="*/ 139789 h 526264"/>
              <a:gd name="connsiteX408" fmla="*/ 5462086 w 12137799"/>
              <a:gd name="connsiteY408" fmla="*/ 131566 h 526264"/>
              <a:gd name="connsiteX409" fmla="*/ 5470073 w 12137799"/>
              <a:gd name="connsiteY409" fmla="*/ 131566 h 526264"/>
              <a:gd name="connsiteX410" fmla="*/ 5470073 w 12137799"/>
              <a:gd name="connsiteY410" fmla="*/ 90452 h 526264"/>
              <a:gd name="connsiteX411" fmla="*/ 5478061 w 12137799"/>
              <a:gd name="connsiteY411" fmla="*/ 98675 h 526264"/>
              <a:gd name="connsiteX412" fmla="*/ 5478061 w 12137799"/>
              <a:gd name="connsiteY412" fmla="*/ 115120 h 526264"/>
              <a:gd name="connsiteX413" fmla="*/ 5486047 w 12137799"/>
              <a:gd name="connsiteY413" fmla="*/ 115120 h 526264"/>
              <a:gd name="connsiteX414" fmla="*/ 5486047 w 12137799"/>
              <a:gd name="connsiteY414" fmla="*/ 139789 h 526264"/>
              <a:gd name="connsiteX415" fmla="*/ 5494034 w 12137799"/>
              <a:gd name="connsiteY415" fmla="*/ 139789 h 526264"/>
              <a:gd name="connsiteX416" fmla="*/ 5517995 w 12137799"/>
              <a:gd name="connsiteY416" fmla="*/ 139789 h 526264"/>
              <a:gd name="connsiteX417" fmla="*/ 5517995 w 12137799"/>
              <a:gd name="connsiteY417" fmla="*/ 148012 h 526264"/>
              <a:gd name="connsiteX418" fmla="*/ 5541956 w 12137799"/>
              <a:gd name="connsiteY418" fmla="*/ 148012 h 526264"/>
              <a:gd name="connsiteX419" fmla="*/ 5541956 w 12137799"/>
              <a:gd name="connsiteY419" fmla="*/ 156235 h 526264"/>
              <a:gd name="connsiteX420" fmla="*/ 5581891 w 12137799"/>
              <a:gd name="connsiteY420" fmla="*/ 156235 h 526264"/>
              <a:gd name="connsiteX421" fmla="*/ 5581891 w 12137799"/>
              <a:gd name="connsiteY421" fmla="*/ 172681 h 526264"/>
              <a:gd name="connsiteX422" fmla="*/ 5589878 w 12137799"/>
              <a:gd name="connsiteY422" fmla="*/ 164458 h 526264"/>
              <a:gd name="connsiteX423" fmla="*/ 5589878 w 12137799"/>
              <a:gd name="connsiteY423" fmla="*/ 148012 h 526264"/>
              <a:gd name="connsiteX424" fmla="*/ 5597865 w 12137799"/>
              <a:gd name="connsiteY424" fmla="*/ 148012 h 526264"/>
              <a:gd name="connsiteX425" fmla="*/ 5605852 w 12137799"/>
              <a:gd name="connsiteY425" fmla="*/ 156235 h 526264"/>
              <a:gd name="connsiteX426" fmla="*/ 5677736 w 12137799"/>
              <a:gd name="connsiteY426" fmla="*/ 156235 h 526264"/>
              <a:gd name="connsiteX427" fmla="*/ 5677736 w 12137799"/>
              <a:gd name="connsiteY427" fmla="*/ 164458 h 526264"/>
              <a:gd name="connsiteX428" fmla="*/ 5685723 w 12137799"/>
              <a:gd name="connsiteY428" fmla="*/ 164458 h 526264"/>
              <a:gd name="connsiteX429" fmla="*/ 5709684 w 12137799"/>
              <a:gd name="connsiteY429" fmla="*/ 164458 h 526264"/>
              <a:gd name="connsiteX430" fmla="*/ 5717671 w 12137799"/>
              <a:gd name="connsiteY430" fmla="*/ 164458 h 526264"/>
              <a:gd name="connsiteX431" fmla="*/ 5741632 w 12137799"/>
              <a:gd name="connsiteY431" fmla="*/ 164458 h 526264"/>
              <a:gd name="connsiteX432" fmla="*/ 5741632 w 12137799"/>
              <a:gd name="connsiteY432" fmla="*/ 180903 h 526264"/>
              <a:gd name="connsiteX433" fmla="*/ 5765593 w 12137799"/>
              <a:gd name="connsiteY433" fmla="*/ 180903 h 526264"/>
              <a:gd name="connsiteX434" fmla="*/ 5765593 w 12137799"/>
              <a:gd name="connsiteY434" fmla="*/ 139789 h 526264"/>
              <a:gd name="connsiteX435" fmla="*/ 5773581 w 12137799"/>
              <a:gd name="connsiteY435" fmla="*/ 139789 h 526264"/>
              <a:gd name="connsiteX436" fmla="*/ 5773581 w 12137799"/>
              <a:gd name="connsiteY436" fmla="*/ 131566 h 526264"/>
              <a:gd name="connsiteX437" fmla="*/ 5836128 w 12137799"/>
              <a:gd name="connsiteY437" fmla="*/ 131566 h 526264"/>
              <a:gd name="connsiteX438" fmla="*/ 5836128 w 12137799"/>
              <a:gd name="connsiteY438" fmla="*/ 120260 h 526264"/>
              <a:gd name="connsiteX439" fmla="*/ 5836128 w 12137799"/>
              <a:gd name="connsiteY439" fmla="*/ 82229 h 526264"/>
              <a:gd name="connsiteX440" fmla="*/ 5836128 w 12137799"/>
              <a:gd name="connsiteY440" fmla="*/ 65783 h 526264"/>
              <a:gd name="connsiteX441" fmla="*/ 5852108 w 12137799"/>
              <a:gd name="connsiteY441" fmla="*/ 65783 h 526264"/>
              <a:gd name="connsiteX442" fmla="*/ 5876080 w 12137799"/>
              <a:gd name="connsiteY442" fmla="*/ 65783 h 526264"/>
              <a:gd name="connsiteX443" fmla="*/ 5876080 w 12137799"/>
              <a:gd name="connsiteY443" fmla="*/ 74006 h 526264"/>
              <a:gd name="connsiteX444" fmla="*/ 5884070 w 12137799"/>
              <a:gd name="connsiteY444" fmla="*/ 74006 h 526264"/>
              <a:gd name="connsiteX445" fmla="*/ 5884070 w 12137799"/>
              <a:gd name="connsiteY445" fmla="*/ 82229 h 526264"/>
              <a:gd name="connsiteX446" fmla="*/ 5932013 w 12137799"/>
              <a:gd name="connsiteY446" fmla="*/ 82229 h 526264"/>
              <a:gd name="connsiteX447" fmla="*/ 5932013 w 12137799"/>
              <a:gd name="connsiteY447" fmla="*/ 74006 h 526264"/>
              <a:gd name="connsiteX448" fmla="*/ 5932013 w 12137799"/>
              <a:gd name="connsiteY448" fmla="*/ 65783 h 526264"/>
              <a:gd name="connsiteX449" fmla="*/ 5955985 w 12137799"/>
              <a:gd name="connsiteY449" fmla="*/ 65783 h 526264"/>
              <a:gd name="connsiteX450" fmla="*/ 5955985 w 12137799"/>
              <a:gd name="connsiteY450" fmla="*/ 74006 h 526264"/>
              <a:gd name="connsiteX451" fmla="*/ 5971965 w 12137799"/>
              <a:gd name="connsiteY451" fmla="*/ 74006 h 526264"/>
              <a:gd name="connsiteX452" fmla="*/ 5971965 w 12137799"/>
              <a:gd name="connsiteY452" fmla="*/ 82229 h 526264"/>
              <a:gd name="connsiteX453" fmla="*/ 5979956 w 12137799"/>
              <a:gd name="connsiteY453" fmla="*/ 82229 h 526264"/>
              <a:gd name="connsiteX454" fmla="*/ 5979956 w 12137799"/>
              <a:gd name="connsiteY454" fmla="*/ 90452 h 526264"/>
              <a:gd name="connsiteX455" fmla="*/ 5971965 w 12137799"/>
              <a:gd name="connsiteY455" fmla="*/ 98675 h 526264"/>
              <a:gd name="connsiteX456" fmla="*/ 5979956 w 12137799"/>
              <a:gd name="connsiteY456" fmla="*/ 106898 h 526264"/>
              <a:gd name="connsiteX457" fmla="*/ 5979956 w 12137799"/>
              <a:gd name="connsiteY457" fmla="*/ 139789 h 526264"/>
              <a:gd name="connsiteX458" fmla="*/ 5981243 w 12137799"/>
              <a:gd name="connsiteY458" fmla="*/ 139789 h 526264"/>
              <a:gd name="connsiteX459" fmla="*/ 5995937 w 12137799"/>
              <a:gd name="connsiteY459" fmla="*/ 139789 h 526264"/>
              <a:gd name="connsiteX460" fmla="*/ 5997217 w 12137799"/>
              <a:gd name="connsiteY460" fmla="*/ 139789 h 526264"/>
              <a:gd name="connsiteX461" fmla="*/ 5997217 w 12137799"/>
              <a:gd name="connsiteY461" fmla="*/ 106898 h 526264"/>
              <a:gd name="connsiteX462" fmla="*/ 6005204 w 12137799"/>
              <a:gd name="connsiteY462" fmla="*/ 98675 h 526264"/>
              <a:gd name="connsiteX463" fmla="*/ 5997217 w 12137799"/>
              <a:gd name="connsiteY463" fmla="*/ 90452 h 526264"/>
              <a:gd name="connsiteX464" fmla="*/ 5997217 w 12137799"/>
              <a:gd name="connsiteY464" fmla="*/ 82229 h 526264"/>
              <a:gd name="connsiteX465" fmla="*/ 6005204 w 12137799"/>
              <a:gd name="connsiteY465" fmla="*/ 82229 h 526264"/>
              <a:gd name="connsiteX466" fmla="*/ 6005204 w 12137799"/>
              <a:gd name="connsiteY466" fmla="*/ 74006 h 526264"/>
              <a:gd name="connsiteX467" fmla="*/ 6021178 w 12137799"/>
              <a:gd name="connsiteY467" fmla="*/ 74006 h 526264"/>
              <a:gd name="connsiteX468" fmla="*/ 6021178 w 12137799"/>
              <a:gd name="connsiteY468" fmla="*/ 65783 h 526264"/>
              <a:gd name="connsiteX469" fmla="*/ 6037152 w 12137799"/>
              <a:gd name="connsiteY469" fmla="*/ 65783 h 526264"/>
              <a:gd name="connsiteX470" fmla="*/ 6037152 w 12137799"/>
              <a:gd name="connsiteY470" fmla="*/ 74006 h 526264"/>
              <a:gd name="connsiteX471" fmla="*/ 6045139 w 12137799"/>
              <a:gd name="connsiteY471" fmla="*/ 74006 h 526264"/>
              <a:gd name="connsiteX472" fmla="*/ 6045139 w 12137799"/>
              <a:gd name="connsiteY472" fmla="*/ 82229 h 526264"/>
              <a:gd name="connsiteX473" fmla="*/ 6085074 w 12137799"/>
              <a:gd name="connsiteY473" fmla="*/ 82229 h 526264"/>
              <a:gd name="connsiteX474" fmla="*/ 6085074 w 12137799"/>
              <a:gd name="connsiteY474" fmla="*/ 74006 h 526264"/>
              <a:gd name="connsiteX475" fmla="*/ 6093061 w 12137799"/>
              <a:gd name="connsiteY475" fmla="*/ 74006 h 526264"/>
              <a:gd name="connsiteX476" fmla="*/ 6093061 w 12137799"/>
              <a:gd name="connsiteY476" fmla="*/ 65783 h 526264"/>
              <a:gd name="connsiteX477" fmla="*/ 6117022 w 12137799"/>
              <a:gd name="connsiteY477" fmla="*/ 65783 h 526264"/>
              <a:gd name="connsiteX478" fmla="*/ 6125009 w 12137799"/>
              <a:gd name="connsiteY478" fmla="*/ 65783 h 526264"/>
              <a:gd name="connsiteX479" fmla="*/ 6125009 w 12137799"/>
              <a:gd name="connsiteY479" fmla="*/ 82229 h 526264"/>
              <a:gd name="connsiteX480" fmla="*/ 6132996 w 12137799"/>
              <a:gd name="connsiteY480" fmla="*/ 82229 h 526264"/>
              <a:gd name="connsiteX481" fmla="*/ 6132996 w 12137799"/>
              <a:gd name="connsiteY481" fmla="*/ 120260 h 526264"/>
              <a:gd name="connsiteX482" fmla="*/ 6132996 w 12137799"/>
              <a:gd name="connsiteY482" fmla="*/ 131566 h 526264"/>
              <a:gd name="connsiteX483" fmla="*/ 6139766 w 12137799"/>
              <a:gd name="connsiteY483" fmla="*/ 131566 h 526264"/>
              <a:gd name="connsiteX484" fmla="*/ 6227661 w 12137799"/>
              <a:gd name="connsiteY484" fmla="*/ 131566 h 526264"/>
              <a:gd name="connsiteX485" fmla="*/ 6227661 w 12137799"/>
              <a:gd name="connsiteY485" fmla="*/ 139789 h 526264"/>
              <a:gd name="connsiteX486" fmla="*/ 6235652 w 12137799"/>
              <a:gd name="connsiteY486" fmla="*/ 139789 h 526264"/>
              <a:gd name="connsiteX487" fmla="*/ 6235652 w 12137799"/>
              <a:gd name="connsiteY487" fmla="*/ 180903 h 526264"/>
              <a:gd name="connsiteX488" fmla="*/ 6259623 w 12137799"/>
              <a:gd name="connsiteY488" fmla="*/ 180903 h 526264"/>
              <a:gd name="connsiteX489" fmla="*/ 6259623 w 12137799"/>
              <a:gd name="connsiteY489" fmla="*/ 164458 h 526264"/>
              <a:gd name="connsiteX490" fmla="*/ 6283594 w 12137799"/>
              <a:gd name="connsiteY490" fmla="*/ 164458 h 526264"/>
              <a:gd name="connsiteX491" fmla="*/ 6291585 w 12137799"/>
              <a:gd name="connsiteY491" fmla="*/ 164458 h 526264"/>
              <a:gd name="connsiteX492" fmla="*/ 6315556 w 12137799"/>
              <a:gd name="connsiteY492" fmla="*/ 164458 h 526264"/>
              <a:gd name="connsiteX493" fmla="*/ 6323547 w 12137799"/>
              <a:gd name="connsiteY493" fmla="*/ 164458 h 526264"/>
              <a:gd name="connsiteX494" fmla="*/ 6323547 w 12137799"/>
              <a:gd name="connsiteY494" fmla="*/ 156235 h 526264"/>
              <a:gd name="connsiteX495" fmla="*/ 6403452 w 12137799"/>
              <a:gd name="connsiteY495" fmla="*/ 156235 h 526264"/>
              <a:gd name="connsiteX496" fmla="*/ 6419433 w 12137799"/>
              <a:gd name="connsiteY496" fmla="*/ 148012 h 526264"/>
              <a:gd name="connsiteX497" fmla="*/ 6427423 w 12137799"/>
              <a:gd name="connsiteY497" fmla="*/ 148012 h 526264"/>
              <a:gd name="connsiteX498" fmla="*/ 6427423 w 12137799"/>
              <a:gd name="connsiteY498" fmla="*/ 164458 h 526264"/>
              <a:gd name="connsiteX499" fmla="*/ 6435414 w 12137799"/>
              <a:gd name="connsiteY499" fmla="*/ 172681 h 526264"/>
              <a:gd name="connsiteX500" fmla="*/ 6435414 w 12137799"/>
              <a:gd name="connsiteY500" fmla="*/ 156235 h 526264"/>
              <a:gd name="connsiteX501" fmla="*/ 6475366 w 12137799"/>
              <a:gd name="connsiteY501" fmla="*/ 156235 h 526264"/>
              <a:gd name="connsiteX502" fmla="*/ 6475366 w 12137799"/>
              <a:gd name="connsiteY502" fmla="*/ 148012 h 526264"/>
              <a:gd name="connsiteX503" fmla="*/ 6507328 w 12137799"/>
              <a:gd name="connsiteY503" fmla="*/ 148012 h 526264"/>
              <a:gd name="connsiteX504" fmla="*/ 6507328 w 12137799"/>
              <a:gd name="connsiteY504" fmla="*/ 139789 h 526264"/>
              <a:gd name="connsiteX505" fmla="*/ 6523309 w 12137799"/>
              <a:gd name="connsiteY505" fmla="*/ 139789 h 526264"/>
              <a:gd name="connsiteX506" fmla="*/ 6539290 w 12137799"/>
              <a:gd name="connsiteY506" fmla="*/ 139789 h 526264"/>
              <a:gd name="connsiteX507" fmla="*/ 6539290 w 12137799"/>
              <a:gd name="connsiteY507" fmla="*/ 115120 h 526264"/>
              <a:gd name="connsiteX508" fmla="*/ 6547280 w 12137799"/>
              <a:gd name="connsiteY508" fmla="*/ 115120 h 526264"/>
              <a:gd name="connsiteX509" fmla="*/ 6547280 w 12137799"/>
              <a:gd name="connsiteY509" fmla="*/ 98675 h 526264"/>
              <a:gd name="connsiteX510" fmla="*/ 6555271 w 12137799"/>
              <a:gd name="connsiteY510" fmla="*/ 90452 h 526264"/>
              <a:gd name="connsiteX511" fmla="*/ 6555271 w 12137799"/>
              <a:gd name="connsiteY511" fmla="*/ 131566 h 526264"/>
              <a:gd name="connsiteX512" fmla="*/ 6563261 w 12137799"/>
              <a:gd name="connsiteY512" fmla="*/ 131566 h 526264"/>
              <a:gd name="connsiteX513" fmla="*/ 6571252 w 12137799"/>
              <a:gd name="connsiteY513" fmla="*/ 139789 h 526264"/>
              <a:gd name="connsiteX514" fmla="*/ 6587233 w 12137799"/>
              <a:gd name="connsiteY514" fmla="*/ 139789 h 526264"/>
              <a:gd name="connsiteX515" fmla="*/ 6587233 w 12137799"/>
              <a:gd name="connsiteY515" fmla="*/ 213795 h 526264"/>
              <a:gd name="connsiteX516" fmla="*/ 6611204 w 12137799"/>
              <a:gd name="connsiteY516" fmla="*/ 213795 h 526264"/>
              <a:gd name="connsiteX517" fmla="*/ 6611204 w 12137799"/>
              <a:gd name="connsiteY517" fmla="*/ 222018 h 526264"/>
              <a:gd name="connsiteX518" fmla="*/ 6619195 w 12137799"/>
              <a:gd name="connsiteY518" fmla="*/ 222018 h 526264"/>
              <a:gd name="connsiteX519" fmla="*/ 6619195 w 12137799"/>
              <a:gd name="connsiteY519" fmla="*/ 205572 h 526264"/>
              <a:gd name="connsiteX520" fmla="*/ 6627185 w 12137799"/>
              <a:gd name="connsiteY520" fmla="*/ 205572 h 526264"/>
              <a:gd name="connsiteX521" fmla="*/ 6627185 w 12137799"/>
              <a:gd name="connsiteY521" fmla="*/ 189126 h 526264"/>
              <a:gd name="connsiteX522" fmla="*/ 6691109 w 12137799"/>
              <a:gd name="connsiteY522" fmla="*/ 189126 h 526264"/>
              <a:gd name="connsiteX523" fmla="*/ 6691109 w 12137799"/>
              <a:gd name="connsiteY523" fmla="*/ 205572 h 526264"/>
              <a:gd name="connsiteX524" fmla="*/ 6699100 w 12137799"/>
              <a:gd name="connsiteY524" fmla="*/ 205572 h 526264"/>
              <a:gd name="connsiteX525" fmla="*/ 6699100 w 12137799"/>
              <a:gd name="connsiteY525" fmla="*/ 213795 h 526264"/>
              <a:gd name="connsiteX526" fmla="*/ 6707090 w 12137799"/>
              <a:gd name="connsiteY526" fmla="*/ 213795 h 526264"/>
              <a:gd name="connsiteX527" fmla="*/ 6707090 w 12137799"/>
              <a:gd name="connsiteY527" fmla="*/ 24669 h 526264"/>
              <a:gd name="connsiteX528" fmla="*/ 6739052 w 12137799"/>
              <a:gd name="connsiteY528" fmla="*/ 24669 h 526264"/>
              <a:gd name="connsiteX529" fmla="*/ 6739052 w 12137799"/>
              <a:gd name="connsiteY529" fmla="*/ 0 h 526264"/>
              <a:gd name="connsiteX530" fmla="*/ 6818957 w 12137799"/>
              <a:gd name="connsiteY530" fmla="*/ 0 h 526264"/>
              <a:gd name="connsiteX531" fmla="*/ 6818957 w 12137799"/>
              <a:gd name="connsiteY531" fmla="*/ 24669 h 526264"/>
              <a:gd name="connsiteX532" fmla="*/ 6850919 w 12137799"/>
              <a:gd name="connsiteY532" fmla="*/ 24669 h 526264"/>
              <a:gd name="connsiteX533" fmla="*/ 6850919 w 12137799"/>
              <a:gd name="connsiteY533" fmla="*/ 172681 h 526264"/>
              <a:gd name="connsiteX534" fmla="*/ 6858909 w 12137799"/>
              <a:gd name="connsiteY534" fmla="*/ 172681 h 526264"/>
              <a:gd name="connsiteX535" fmla="*/ 6858909 w 12137799"/>
              <a:gd name="connsiteY535" fmla="*/ 197349 h 526264"/>
              <a:gd name="connsiteX536" fmla="*/ 6866900 w 12137799"/>
              <a:gd name="connsiteY536" fmla="*/ 197349 h 526264"/>
              <a:gd name="connsiteX537" fmla="*/ 6866900 w 12137799"/>
              <a:gd name="connsiteY537" fmla="*/ 296024 h 526264"/>
              <a:gd name="connsiteX538" fmla="*/ 6882881 w 12137799"/>
              <a:gd name="connsiteY538" fmla="*/ 296024 h 526264"/>
              <a:gd name="connsiteX539" fmla="*/ 6882881 w 12137799"/>
              <a:gd name="connsiteY539" fmla="*/ 279578 h 526264"/>
              <a:gd name="connsiteX540" fmla="*/ 6890871 w 12137799"/>
              <a:gd name="connsiteY540" fmla="*/ 279578 h 526264"/>
              <a:gd name="connsiteX541" fmla="*/ 6890871 w 12137799"/>
              <a:gd name="connsiteY541" fmla="*/ 271355 h 526264"/>
              <a:gd name="connsiteX542" fmla="*/ 6882881 w 12137799"/>
              <a:gd name="connsiteY542" fmla="*/ 271355 h 526264"/>
              <a:gd name="connsiteX543" fmla="*/ 6882881 w 12137799"/>
              <a:gd name="connsiteY543" fmla="*/ 263132 h 526264"/>
              <a:gd name="connsiteX544" fmla="*/ 6906852 w 12137799"/>
              <a:gd name="connsiteY544" fmla="*/ 263132 h 526264"/>
              <a:gd name="connsiteX545" fmla="*/ 6906852 w 12137799"/>
              <a:gd name="connsiteY545" fmla="*/ 254909 h 526264"/>
              <a:gd name="connsiteX546" fmla="*/ 6954795 w 12137799"/>
              <a:gd name="connsiteY546" fmla="*/ 254909 h 526264"/>
              <a:gd name="connsiteX547" fmla="*/ 6954795 w 12137799"/>
              <a:gd name="connsiteY547" fmla="*/ 263132 h 526264"/>
              <a:gd name="connsiteX548" fmla="*/ 6962786 w 12137799"/>
              <a:gd name="connsiteY548" fmla="*/ 263132 h 526264"/>
              <a:gd name="connsiteX549" fmla="*/ 7018719 w 12137799"/>
              <a:gd name="connsiteY549" fmla="*/ 263132 h 526264"/>
              <a:gd name="connsiteX550" fmla="*/ 7034700 w 12137799"/>
              <a:gd name="connsiteY550" fmla="*/ 271355 h 526264"/>
              <a:gd name="connsiteX551" fmla="*/ 7034700 w 12137799"/>
              <a:gd name="connsiteY551" fmla="*/ 172681 h 526264"/>
              <a:gd name="connsiteX552" fmla="*/ 7058671 w 12137799"/>
              <a:gd name="connsiteY552" fmla="*/ 172681 h 526264"/>
              <a:gd name="connsiteX553" fmla="*/ 7058671 w 12137799"/>
              <a:gd name="connsiteY553" fmla="*/ 164458 h 526264"/>
              <a:gd name="connsiteX554" fmla="*/ 7058671 w 12137799"/>
              <a:gd name="connsiteY554" fmla="*/ 156235 h 526264"/>
              <a:gd name="connsiteX555" fmla="*/ 7066662 w 12137799"/>
              <a:gd name="connsiteY555" fmla="*/ 156235 h 526264"/>
              <a:gd name="connsiteX556" fmla="*/ 7066662 w 12137799"/>
              <a:gd name="connsiteY556" fmla="*/ 164458 h 526264"/>
              <a:gd name="connsiteX557" fmla="*/ 7074652 w 12137799"/>
              <a:gd name="connsiteY557" fmla="*/ 164458 h 526264"/>
              <a:gd name="connsiteX558" fmla="*/ 7074652 w 12137799"/>
              <a:gd name="connsiteY558" fmla="*/ 156235 h 526264"/>
              <a:gd name="connsiteX559" fmla="*/ 7082643 w 12137799"/>
              <a:gd name="connsiteY559" fmla="*/ 156235 h 526264"/>
              <a:gd name="connsiteX560" fmla="*/ 7082643 w 12137799"/>
              <a:gd name="connsiteY560" fmla="*/ 148012 h 526264"/>
              <a:gd name="connsiteX561" fmla="*/ 7074652 w 12137799"/>
              <a:gd name="connsiteY561" fmla="*/ 148012 h 526264"/>
              <a:gd name="connsiteX562" fmla="*/ 7082643 w 12137799"/>
              <a:gd name="connsiteY562" fmla="*/ 139789 h 526264"/>
              <a:gd name="connsiteX563" fmla="*/ 7090633 w 12137799"/>
              <a:gd name="connsiteY563" fmla="*/ 139789 h 526264"/>
              <a:gd name="connsiteX564" fmla="*/ 7090633 w 12137799"/>
              <a:gd name="connsiteY564" fmla="*/ 156235 h 526264"/>
              <a:gd name="connsiteX565" fmla="*/ 7098624 w 12137799"/>
              <a:gd name="connsiteY565" fmla="*/ 156235 h 526264"/>
              <a:gd name="connsiteX566" fmla="*/ 7098624 w 12137799"/>
              <a:gd name="connsiteY566" fmla="*/ 172681 h 526264"/>
              <a:gd name="connsiteX567" fmla="*/ 7154557 w 12137799"/>
              <a:gd name="connsiteY567" fmla="*/ 172681 h 526264"/>
              <a:gd name="connsiteX568" fmla="*/ 7154557 w 12137799"/>
              <a:gd name="connsiteY568" fmla="*/ 304247 h 526264"/>
              <a:gd name="connsiteX569" fmla="*/ 7218481 w 12137799"/>
              <a:gd name="connsiteY569" fmla="*/ 304247 h 526264"/>
              <a:gd name="connsiteX570" fmla="*/ 7218481 w 12137799"/>
              <a:gd name="connsiteY570" fmla="*/ 312469 h 526264"/>
              <a:gd name="connsiteX571" fmla="*/ 7250443 w 12137799"/>
              <a:gd name="connsiteY571" fmla="*/ 106898 h 526264"/>
              <a:gd name="connsiteX572" fmla="*/ 7266424 w 12137799"/>
              <a:gd name="connsiteY572" fmla="*/ 16446 h 526264"/>
              <a:gd name="connsiteX573" fmla="*/ 7274415 w 12137799"/>
              <a:gd name="connsiteY573" fmla="*/ 8223 h 526264"/>
              <a:gd name="connsiteX574" fmla="*/ 7282405 w 12137799"/>
              <a:gd name="connsiteY574" fmla="*/ 106898 h 526264"/>
              <a:gd name="connsiteX575" fmla="*/ 7290396 w 12137799"/>
              <a:gd name="connsiteY575" fmla="*/ 106898 h 526264"/>
              <a:gd name="connsiteX576" fmla="*/ 7298386 w 12137799"/>
              <a:gd name="connsiteY576" fmla="*/ 222018 h 526264"/>
              <a:gd name="connsiteX577" fmla="*/ 7306377 w 12137799"/>
              <a:gd name="connsiteY577" fmla="*/ 222018 h 526264"/>
              <a:gd name="connsiteX578" fmla="*/ 7330348 w 12137799"/>
              <a:gd name="connsiteY578" fmla="*/ 222018 h 526264"/>
              <a:gd name="connsiteX579" fmla="*/ 7330348 w 12137799"/>
              <a:gd name="connsiteY579" fmla="*/ 263132 h 526264"/>
              <a:gd name="connsiteX580" fmla="*/ 7338338 w 12137799"/>
              <a:gd name="connsiteY580" fmla="*/ 263132 h 526264"/>
              <a:gd name="connsiteX581" fmla="*/ 7338338 w 12137799"/>
              <a:gd name="connsiteY581" fmla="*/ 271355 h 526264"/>
              <a:gd name="connsiteX582" fmla="*/ 7346329 w 12137799"/>
              <a:gd name="connsiteY582" fmla="*/ 271355 h 526264"/>
              <a:gd name="connsiteX583" fmla="*/ 7346329 w 12137799"/>
              <a:gd name="connsiteY583" fmla="*/ 263132 h 526264"/>
              <a:gd name="connsiteX584" fmla="*/ 7370300 w 12137799"/>
              <a:gd name="connsiteY584" fmla="*/ 263132 h 526264"/>
              <a:gd name="connsiteX585" fmla="*/ 7370300 w 12137799"/>
              <a:gd name="connsiteY585" fmla="*/ 271355 h 526264"/>
              <a:gd name="connsiteX586" fmla="*/ 7426234 w 12137799"/>
              <a:gd name="connsiteY586" fmla="*/ 271355 h 526264"/>
              <a:gd name="connsiteX587" fmla="*/ 7426234 w 12137799"/>
              <a:gd name="connsiteY587" fmla="*/ 213795 h 526264"/>
              <a:gd name="connsiteX588" fmla="*/ 7434224 w 12137799"/>
              <a:gd name="connsiteY588" fmla="*/ 189126 h 526264"/>
              <a:gd name="connsiteX589" fmla="*/ 7442215 w 12137799"/>
              <a:gd name="connsiteY589" fmla="*/ 189126 h 526264"/>
              <a:gd name="connsiteX590" fmla="*/ 7450205 w 12137799"/>
              <a:gd name="connsiteY590" fmla="*/ 189126 h 526264"/>
              <a:gd name="connsiteX591" fmla="*/ 7458196 w 12137799"/>
              <a:gd name="connsiteY591" fmla="*/ 189126 h 526264"/>
              <a:gd name="connsiteX592" fmla="*/ 7466186 w 12137799"/>
              <a:gd name="connsiteY592" fmla="*/ 189126 h 526264"/>
              <a:gd name="connsiteX593" fmla="*/ 7466186 w 12137799"/>
              <a:gd name="connsiteY593" fmla="*/ 156235 h 526264"/>
              <a:gd name="connsiteX594" fmla="*/ 7466186 w 12137799"/>
              <a:gd name="connsiteY594" fmla="*/ 148012 h 526264"/>
              <a:gd name="connsiteX595" fmla="*/ 7482167 w 12137799"/>
              <a:gd name="connsiteY595" fmla="*/ 139789 h 526264"/>
              <a:gd name="connsiteX596" fmla="*/ 7490158 w 12137799"/>
              <a:gd name="connsiteY596" fmla="*/ 131566 h 526264"/>
              <a:gd name="connsiteX597" fmla="*/ 7498148 w 12137799"/>
              <a:gd name="connsiteY597" fmla="*/ 131566 h 526264"/>
              <a:gd name="connsiteX598" fmla="*/ 7498148 w 12137799"/>
              <a:gd name="connsiteY598" fmla="*/ 139789 h 526264"/>
              <a:gd name="connsiteX599" fmla="*/ 7514129 w 12137799"/>
              <a:gd name="connsiteY599" fmla="*/ 148012 h 526264"/>
              <a:gd name="connsiteX600" fmla="*/ 7522120 w 12137799"/>
              <a:gd name="connsiteY600" fmla="*/ 148012 h 526264"/>
              <a:gd name="connsiteX601" fmla="*/ 7522120 w 12137799"/>
              <a:gd name="connsiteY601" fmla="*/ 156235 h 526264"/>
              <a:gd name="connsiteX602" fmla="*/ 7530110 w 12137799"/>
              <a:gd name="connsiteY602" fmla="*/ 156235 h 526264"/>
              <a:gd name="connsiteX603" fmla="*/ 7530110 w 12137799"/>
              <a:gd name="connsiteY603" fmla="*/ 197349 h 526264"/>
              <a:gd name="connsiteX604" fmla="*/ 7538101 w 12137799"/>
              <a:gd name="connsiteY604" fmla="*/ 197349 h 526264"/>
              <a:gd name="connsiteX605" fmla="*/ 7538101 w 12137799"/>
              <a:gd name="connsiteY605" fmla="*/ 205572 h 526264"/>
              <a:gd name="connsiteX606" fmla="*/ 7538101 w 12137799"/>
              <a:gd name="connsiteY606" fmla="*/ 238464 h 526264"/>
              <a:gd name="connsiteX607" fmla="*/ 7546091 w 12137799"/>
              <a:gd name="connsiteY607" fmla="*/ 238464 h 526264"/>
              <a:gd name="connsiteX608" fmla="*/ 7546091 w 12137799"/>
              <a:gd name="connsiteY608" fmla="*/ 230241 h 526264"/>
              <a:gd name="connsiteX609" fmla="*/ 7554082 w 12137799"/>
              <a:gd name="connsiteY609" fmla="*/ 230241 h 526264"/>
              <a:gd name="connsiteX610" fmla="*/ 7570063 w 12137799"/>
              <a:gd name="connsiteY610" fmla="*/ 222018 h 526264"/>
              <a:gd name="connsiteX611" fmla="*/ 7586043 w 12137799"/>
              <a:gd name="connsiteY611" fmla="*/ 222018 h 526264"/>
              <a:gd name="connsiteX612" fmla="*/ 7602024 w 12137799"/>
              <a:gd name="connsiteY612" fmla="*/ 222018 h 526264"/>
              <a:gd name="connsiteX613" fmla="*/ 7610015 w 12137799"/>
              <a:gd name="connsiteY613" fmla="*/ 230241 h 526264"/>
              <a:gd name="connsiteX614" fmla="*/ 7618005 w 12137799"/>
              <a:gd name="connsiteY614" fmla="*/ 230241 h 526264"/>
              <a:gd name="connsiteX615" fmla="*/ 7618005 w 12137799"/>
              <a:gd name="connsiteY615" fmla="*/ 148012 h 526264"/>
              <a:gd name="connsiteX616" fmla="*/ 7641977 w 12137799"/>
              <a:gd name="connsiteY616" fmla="*/ 148012 h 526264"/>
              <a:gd name="connsiteX617" fmla="*/ 7641977 w 12137799"/>
              <a:gd name="connsiteY617" fmla="*/ 139789 h 526264"/>
              <a:gd name="connsiteX618" fmla="*/ 7649967 w 12137799"/>
              <a:gd name="connsiteY618" fmla="*/ 98675 h 526264"/>
              <a:gd name="connsiteX619" fmla="*/ 7649967 w 12137799"/>
              <a:gd name="connsiteY619" fmla="*/ 131566 h 526264"/>
              <a:gd name="connsiteX620" fmla="*/ 7657958 w 12137799"/>
              <a:gd name="connsiteY620" fmla="*/ 148012 h 526264"/>
              <a:gd name="connsiteX621" fmla="*/ 7657958 w 12137799"/>
              <a:gd name="connsiteY621" fmla="*/ 139789 h 526264"/>
              <a:gd name="connsiteX622" fmla="*/ 7713891 w 12137799"/>
              <a:gd name="connsiteY622" fmla="*/ 139789 h 526264"/>
              <a:gd name="connsiteX623" fmla="*/ 7713891 w 12137799"/>
              <a:gd name="connsiteY623" fmla="*/ 197349 h 526264"/>
              <a:gd name="connsiteX624" fmla="*/ 7769825 w 12137799"/>
              <a:gd name="connsiteY624" fmla="*/ 197349 h 526264"/>
              <a:gd name="connsiteX625" fmla="*/ 7769825 w 12137799"/>
              <a:gd name="connsiteY625" fmla="*/ 205572 h 526264"/>
              <a:gd name="connsiteX626" fmla="*/ 7793796 w 12137799"/>
              <a:gd name="connsiteY626" fmla="*/ 197349 h 526264"/>
              <a:gd name="connsiteX627" fmla="*/ 7809777 w 12137799"/>
              <a:gd name="connsiteY627" fmla="*/ 205572 h 526264"/>
              <a:gd name="connsiteX628" fmla="*/ 7809777 w 12137799"/>
              <a:gd name="connsiteY628" fmla="*/ 254909 h 526264"/>
              <a:gd name="connsiteX629" fmla="*/ 7841739 w 12137799"/>
              <a:gd name="connsiteY629" fmla="*/ 222018 h 526264"/>
              <a:gd name="connsiteX630" fmla="*/ 7841739 w 12137799"/>
              <a:gd name="connsiteY630" fmla="*/ 189126 h 526264"/>
              <a:gd name="connsiteX631" fmla="*/ 7873701 w 12137799"/>
              <a:gd name="connsiteY631" fmla="*/ 189126 h 526264"/>
              <a:gd name="connsiteX632" fmla="*/ 7873701 w 12137799"/>
              <a:gd name="connsiteY632" fmla="*/ 164458 h 526264"/>
              <a:gd name="connsiteX633" fmla="*/ 7881691 w 12137799"/>
              <a:gd name="connsiteY633" fmla="*/ 164458 h 526264"/>
              <a:gd name="connsiteX634" fmla="*/ 7881691 w 12137799"/>
              <a:gd name="connsiteY634" fmla="*/ 156235 h 526264"/>
              <a:gd name="connsiteX635" fmla="*/ 7969587 w 12137799"/>
              <a:gd name="connsiteY635" fmla="*/ 156235 h 526264"/>
              <a:gd name="connsiteX636" fmla="*/ 7969587 w 12137799"/>
              <a:gd name="connsiteY636" fmla="*/ 164458 h 526264"/>
              <a:gd name="connsiteX637" fmla="*/ 7977577 w 12137799"/>
              <a:gd name="connsiteY637" fmla="*/ 164458 h 526264"/>
              <a:gd name="connsiteX638" fmla="*/ 7977577 w 12137799"/>
              <a:gd name="connsiteY638" fmla="*/ 172681 h 526264"/>
              <a:gd name="connsiteX639" fmla="*/ 8001905 w 12137799"/>
              <a:gd name="connsiteY639" fmla="*/ 172681 h 526264"/>
              <a:gd name="connsiteX640" fmla="*/ 8001905 w 12137799"/>
              <a:gd name="connsiteY640" fmla="*/ 164458 h 526264"/>
              <a:gd name="connsiteX641" fmla="*/ 8089742 w 12137799"/>
              <a:gd name="connsiteY641" fmla="*/ 164458 h 526264"/>
              <a:gd name="connsiteX642" fmla="*/ 8089742 w 12137799"/>
              <a:gd name="connsiteY642" fmla="*/ 263132 h 526264"/>
              <a:gd name="connsiteX643" fmla="*/ 8097727 w 12137799"/>
              <a:gd name="connsiteY643" fmla="*/ 263132 h 526264"/>
              <a:gd name="connsiteX644" fmla="*/ 8113698 w 12137799"/>
              <a:gd name="connsiteY644" fmla="*/ 263132 h 526264"/>
              <a:gd name="connsiteX645" fmla="*/ 8113698 w 12137799"/>
              <a:gd name="connsiteY645" fmla="*/ 254909 h 526264"/>
              <a:gd name="connsiteX646" fmla="*/ 8121683 w 12137799"/>
              <a:gd name="connsiteY646" fmla="*/ 254909 h 526264"/>
              <a:gd name="connsiteX647" fmla="*/ 8121683 w 12137799"/>
              <a:gd name="connsiteY647" fmla="*/ 246686 h 526264"/>
              <a:gd name="connsiteX648" fmla="*/ 8137653 w 12137799"/>
              <a:gd name="connsiteY648" fmla="*/ 246686 h 526264"/>
              <a:gd name="connsiteX649" fmla="*/ 8137653 w 12137799"/>
              <a:gd name="connsiteY649" fmla="*/ 164458 h 526264"/>
              <a:gd name="connsiteX650" fmla="*/ 8145638 w 12137799"/>
              <a:gd name="connsiteY650" fmla="*/ 156235 h 526264"/>
              <a:gd name="connsiteX651" fmla="*/ 8153624 w 12137799"/>
              <a:gd name="connsiteY651" fmla="*/ 148012 h 526264"/>
              <a:gd name="connsiteX652" fmla="*/ 8153624 w 12137799"/>
              <a:gd name="connsiteY652" fmla="*/ 82229 h 526264"/>
              <a:gd name="connsiteX653" fmla="*/ 8153624 w 12137799"/>
              <a:gd name="connsiteY653" fmla="*/ 65783 h 526264"/>
              <a:gd name="connsiteX654" fmla="*/ 8161609 w 12137799"/>
              <a:gd name="connsiteY654" fmla="*/ 65783 h 526264"/>
              <a:gd name="connsiteX655" fmla="*/ 8169594 w 12137799"/>
              <a:gd name="connsiteY655" fmla="*/ 65783 h 526264"/>
              <a:gd name="connsiteX656" fmla="*/ 8185564 w 12137799"/>
              <a:gd name="connsiteY656" fmla="*/ 65783 h 526264"/>
              <a:gd name="connsiteX657" fmla="*/ 8185564 w 12137799"/>
              <a:gd name="connsiteY657" fmla="*/ 74006 h 526264"/>
              <a:gd name="connsiteX658" fmla="*/ 8193549 w 12137799"/>
              <a:gd name="connsiteY658" fmla="*/ 74006 h 526264"/>
              <a:gd name="connsiteX659" fmla="*/ 8193549 w 12137799"/>
              <a:gd name="connsiteY659" fmla="*/ 82229 h 526264"/>
              <a:gd name="connsiteX660" fmla="*/ 8241461 w 12137799"/>
              <a:gd name="connsiteY660" fmla="*/ 82229 h 526264"/>
              <a:gd name="connsiteX661" fmla="*/ 8241461 w 12137799"/>
              <a:gd name="connsiteY661" fmla="*/ 74006 h 526264"/>
              <a:gd name="connsiteX662" fmla="*/ 8249446 w 12137799"/>
              <a:gd name="connsiteY662" fmla="*/ 74006 h 526264"/>
              <a:gd name="connsiteX663" fmla="*/ 8249446 w 12137799"/>
              <a:gd name="connsiteY663" fmla="*/ 65783 h 526264"/>
              <a:gd name="connsiteX664" fmla="*/ 8265416 w 12137799"/>
              <a:gd name="connsiteY664" fmla="*/ 65783 h 526264"/>
              <a:gd name="connsiteX665" fmla="*/ 8265416 w 12137799"/>
              <a:gd name="connsiteY665" fmla="*/ 74006 h 526264"/>
              <a:gd name="connsiteX666" fmla="*/ 8281386 w 12137799"/>
              <a:gd name="connsiteY666" fmla="*/ 74006 h 526264"/>
              <a:gd name="connsiteX667" fmla="*/ 8281386 w 12137799"/>
              <a:gd name="connsiteY667" fmla="*/ 82229 h 526264"/>
              <a:gd name="connsiteX668" fmla="*/ 8289372 w 12137799"/>
              <a:gd name="connsiteY668" fmla="*/ 82229 h 526264"/>
              <a:gd name="connsiteX669" fmla="*/ 8289372 w 12137799"/>
              <a:gd name="connsiteY669" fmla="*/ 90452 h 526264"/>
              <a:gd name="connsiteX670" fmla="*/ 8281386 w 12137799"/>
              <a:gd name="connsiteY670" fmla="*/ 98675 h 526264"/>
              <a:gd name="connsiteX671" fmla="*/ 8281386 w 12137799"/>
              <a:gd name="connsiteY671" fmla="*/ 106898 h 526264"/>
              <a:gd name="connsiteX672" fmla="*/ 8281386 w 12137799"/>
              <a:gd name="connsiteY672" fmla="*/ 139789 h 526264"/>
              <a:gd name="connsiteX673" fmla="*/ 8297357 w 12137799"/>
              <a:gd name="connsiteY673" fmla="*/ 139789 h 526264"/>
              <a:gd name="connsiteX674" fmla="*/ 8297357 w 12137799"/>
              <a:gd name="connsiteY674" fmla="*/ 180903 h 526264"/>
              <a:gd name="connsiteX675" fmla="*/ 8305342 w 12137799"/>
              <a:gd name="connsiteY675" fmla="*/ 180903 h 526264"/>
              <a:gd name="connsiteX676" fmla="*/ 8305342 w 12137799"/>
              <a:gd name="connsiteY676" fmla="*/ 172681 h 526264"/>
              <a:gd name="connsiteX677" fmla="*/ 8345268 w 12137799"/>
              <a:gd name="connsiteY677" fmla="*/ 172681 h 526264"/>
              <a:gd name="connsiteX678" fmla="*/ 8345268 w 12137799"/>
              <a:gd name="connsiteY678" fmla="*/ 131566 h 526264"/>
              <a:gd name="connsiteX679" fmla="*/ 8401164 w 12137799"/>
              <a:gd name="connsiteY679" fmla="*/ 131566 h 526264"/>
              <a:gd name="connsiteX680" fmla="*/ 8417134 w 12137799"/>
              <a:gd name="connsiteY680" fmla="*/ 123343 h 526264"/>
              <a:gd name="connsiteX681" fmla="*/ 8417134 w 12137799"/>
              <a:gd name="connsiteY681" fmla="*/ 131566 h 526264"/>
              <a:gd name="connsiteX682" fmla="*/ 8433105 w 12137799"/>
              <a:gd name="connsiteY682" fmla="*/ 131566 h 526264"/>
              <a:gd name="connsiteX683" fmla="*/ 8512956 w 12137799"/>
              <a:gd name="connsiteY683" fmla="*/ 131566 h 526264"/>
              <a:gd name="connsiteX684" fmla="*/ 8512956 w 12137799"/>
              <a:gd name="connsiteY684" fmla="*/ 139789 h 526264"/>
              <a:gd name="connsiteX685" fmla="*/ 8520941 w 12137799"/>
              <a:gd name="connsiteY685" fmla="*/ 139789 h 526264"/>
              <a:gd name="connsiteX686" fmla="*/ 8520941 w 12137799"/>
              <a:gd name="connsiteY686" fmla="*/ 180903 h 526264"/>
              <a:gd name="connsiteX687" fmla="*/ 8544897 w 12137799"/>
              <a:gd name="connsiteY687" fmla="*/ 180903 h 526264"/>
              <a:gd name="connsiteX688" fmla="*/ 8544897 w 12137799"/>
              <a:gd name="connsiteY688" fmla="*/ 164458 h 526264"/>
              <a:gd name="connsiteX689" fmla="*/ 8568853 w 12137799"/>
              <a:gd name="connsiteY689" fmla="*/ 164458 h 526264"/>
              <a:gd name="connsiteX690" fmla="*/ 8600793 w 12137799"/>
              <a:gd name="connsiteY690" fmla="*/ 164458 h 526264"/>
              <a:gd name="connsiteX691" fmla="*/ 8600793 w 12137799"/>
              <a:gd name="connsiteY691" fmla="*/ 156235 h 526264"/>
              <a:gd name="connsiteX692" fmla="*/ 8680645 w 12137799"/>
              <a:gd name="connsiteY692" fmla="*/ 156235 h 526264"/>
              <a:gd name="connsiteX693" fmla="*/ 8688630 w 12137799"/>
              <a:gd name="connsiteY693" fmla="*/ 148012 h 526264"/>
              <a:gd name="connsiteX694" fmla="*/ 8696615 w 12137799"/>
              <a:gd name="connsiteY694" fmla="*/ 148012 h 526264"/>
              <a:gd name="connsiteX695" fmla="*/ 8696615 w 12137799"/>
              <a:gd name="connsiteY695" fmla="*/ 164458 h 526264"/>
              <a:gd name="connsiteX696" fmla="*/ 8704601 w 12137799"/>
              <a:gd name="connsiteY696" fmla="*/ 172681 h 526264"/>
              <a:gd name="connsiteX697" fmla="*/ 8704601 w 12137799"/>
              <a:gd name="connsiteY697" fmla="*/ 156235 h 526264"/>
              <a:gd name="connsiteX698" fmla="*/ 8736541 w 12137799"/>
              <a:gd name="connsiteY698" fmla="*/ 156235 h 526264"/>
              <a:gd name="connsiteX699" fmla="*/ 8736541 w 12137799"/>
              <a:gd name="connsiteY699" fmla="*/ 148012 h 526264"/>
              <a:gd name="connsiteX700" fmla="*/ 8768482 w 12137799"/>
              <a:gd name="connsiteY700" fmla="*/ 148012 h 526264"/>
              <a:gd name="connsiteX701" fmla="*/ 8768482 w 12137799"/>
              <a:gd name="connsiteY701" fmla="*/ 139789 h 526264"/>
              <a:gd name="connsiteX702" fmla="*/ 8784452 w 12137799"/>
              <a:gd name="connsiteY702" fmla="*/ 139789 h 526264"/>
              <a:gd name="connsiteX703" fmla="*/ 8800423 w 12137799"/>
              <a:gd name="connsiteY703" fmla="*/ 139789 h 526264"/>
              <a:gd name="connsiteX704" fmla="*/ 8800423 w 12137799"/>
              <a:gd name="connsiteY704" fmla="*/ 115120 h 526264"/>
              <a:gd name="connsiteX705" fmla="*/ 8808408 w 12137799"/>
              <a:gd name="connsiteY705" fmla="*/ 115120 h 526264"/>
              <a:gd name="connsiteX706" fmla="*/ 8808408 w 12137799"/>
              <a:gd name="connsiteY706" fmla="*/ 98675 h 526264"/>
              <a:gd name="connsiteX707" fmla="*/ 8816393 w 12137799"/>
              <a:gd name="connsiteY707" fmla="*/ 90452 h 526264"/>
              <a:gd name="connsiteX708" fmla="*/ 8816393 w 12137799"/>
              <a:gd name="connsiteY708" fmla="*/ 131566 h 526264"/>
              <a:gd name="connsiteX709" fmla="*/ 8824378 w 12137799"/>
              <a:gd name="connsiteY709" fmla="*/ 131566 h 526264"/>
              <a:gd name="connsiteX710" fmla="*/ 8832363 w 12137799"/>
              <a:gd name="connsiteY710" fmla="*/ 139789 h 526264"/>
              <a:gd name="connsiteX711" fmla="*/ 8848334 w 12137799"/>
              <a:gd name="connsiteY711" fmla="*/ 139789 h 526264"/>
              <a:gd name="connsiteX712" fmla="*/ 8848334 w 12137799"/>
              <a:gd name="connsiteY712" fmla="*/ 213795 h 526264"/>
              <a:gd name="connsiteX713" fmla="*/ 8872289 w 12137799"/>
              <a:gd name="connsiteY713" fmla="*/ 213795 h 526264"/>
              <a:gd name="connsiteX714" fmla="*/ 8872289 w 12137799"/>
              <a:gd name="connsiteY714" fmla="*/ 205572 h 526264"/>
              <a:gd name="connsiteX715" fmla="*/ 8880274 w 12137799"/>
              <a:gd name="connsiteY715" fmla="*/ 205572 h 526264"/>
              <a:gd name="connsiteX716" fmla="*/ 8880274 w 12137799"/>
              <a:gd name="connsiteY716" fmla="*/ 189126 h 526264"/>
              <a:gd name="connsiteX717" fmla="*/ 8944156 w 12137799"/>
              <a:gd name="connsiteY717" fmla="*/ 189126 h 526264"/>
              <a:gd name="connsiteX718" fmla="*/ 8944156 w 12137799"/>
              <a:gd name="connsiteY718" fmla="*/ 205572 h 526264"/>
              <a:gd name="connsiteX719" fmla="*/ 8952141 w 12137799"/>
              <a:gd name="connsiteY719" fmla="*/ 205572 h 526264"/>
              <a:gd name="connsiteX720" fmla="*/ 8952141 w 12137799"/>
              <a:gd name="connsiteY720" fmla="*/ 213795 h 526264"/>
              <a:gd name="connsiteX721" fmla="*/ 8960126 w 12137799"/>
              <a:gd name="connsiteY721" fmla="*/ 213795 h 526264"/>
              <a:gd name="connsiteX722" fmla="*/ 8960126 w 12137799"/>
              <a:gd name="connsiteY722" fmla="*/ 24669 h 526264"/>
              <a:gd name="connsiteX723" fmla="*/ 8984082 w 12137799"/>
              <a:gd name="connsiteY723" fmla="*/ 24669 h 526264"/>
              <a:gd name="connsiteX724" fmla="*/ 8984082 w 12137799"/>
              <a:gd name="connsiteY724" fmla="*/ 0 h 526264"/>
              <a:gd name="connsiteX725" fmla="*/ 9055948 w 12137799"/>
              <a:gd name="connsiteY725" fmla="*/ 0 h 526264"/>
              <a:gd name="connsiteX726" fmla="*/ 9055948 w 12137799"/>
              <a:gd name="connsiteY726" fmla="*/ 24669 h 526264"/>
              <a:gd name="connsiteX727" fmla="*/ 9087889 w 12137799"/>
              <a:gd name="connsiteY727" fmla="*/ 24669 h 526264"/>
              <a:gd name="connsiteX728" fmla="*/ 9087889 w 12137799"/>
              <a:gd name="connsiteY728" fmla="*/ 172681 h 526264"/>
              <a:gd name="connsiteX729" fmla="*/ 9095874 w 12137799"/>
              <a:gd name="connsiteY729" fmla="*/ 172681 h 526264"/>
              <a:gd name="connsiteX730" fmla="*/ 9095874 w 12137799"/>
              <a:gd name="connsiteY730" fmla="*/ 197349 h 526264"/>
              <a:gd name="connsiteX731" fmla="*/ 9103859 w 12137799"/>
              <a:gd name="connsiteY731" fmla="*/ 197349 h 526264"/>
              <a:gd name="connsiteX732" fmla="*/ 9103859 w 12137799"/>
              <a:gd name="connsiteY732" fmla="*/ 296024 h 526264"/>
              <a:gd name="connsiteX733" fmla="*/ 9119830 w 12137799"/>
              <a:gd name="connsiteY733" fmla="*/ 296024 h 526264"/>
              <a:gd name="connsiteX734" fmla="*/ 9119830 w 12137799"/>
              <a:gd name="connsiteY734" fmla="*/ 279578 h 526264"/>
              <a:gd name="connsiteX735" fmla="*/ 9127815 w 12137799"/>
              <a:gd name="connsiteY735" fmla="*/ 279578 h 526264"/>
              <a:gd name="connsiteX736" fmla="*/ 9127815 w 12137799"/>
              <a:gd name="connsiteY736" fmla="*/ 271355 h 526264"/>
              <a:gd name="connsiteX737" fmla="*/ 9119830 w 12137799"/>
              <a:gd name="connsiteY737" fmla="*/ 271355 h 526264"/>
              <a:gd name="connsiteX738" fmla="*/ 9119830 w 12137799"/>
              <a:gd name="connsiteY738" fmla="*/ 263132 h 526264"/>
              <a:gd name="connsiteX739" fmla="*/ 9143785 w 12137799"/>
              <a:gd name="connsiteY739" fmla="*/ 263132 h 526264"/>
              <a:gd name="connsiteX740" fmla="*/ 9143785 w 12137799"/>
              <a:gd name="connsiteY740" fmla="*/ 254909 h 526264"/>
              <a:gd name="connsiteX741" fmla="*/ 9191696 w 12137799"/>
              <a:gd name="connsiteY741" fmla="*/ 254909 h 526264"/>
              <a:gd name="connsiteX742" fmla="*/ 9191696 w 12137799"/>
              <a:gd name="connsiteY742" fmla="*/ 263132 h 526264"/>
              <a:gd name="connsiteX743" fmla="*/ 9199681 w 12137799"/>
              <a:gd name="connsiteY743" fmla="*/ 263132 h 526264"/>
              <a:gd name="connsiteX744" fmla="*/ 9247593 w 12137799"/>
              <a:gd name="connsiteY744" fmla="*/ 263132 h 526264"/>
              <a:gd name="connsiteX745" fmla="*/ 9263563 w 12137799"/>
              <a:gd name="connsiteY745" fmla="*/ 271355 h 526264"/>
              <a:gd name="connsiteX746" fmla="*/ 9263563 w 12137799"/>
              <a:gd name="connsiteY746" fmla="*/ 172681 h 526264"/>
              <a:gd name="connsiteX747" fmla="*/ 9279533 w 12137799"/>
              <a:gd name="connsiteY747" fmla="*/ 172681 h 526264"/>
              <a:gd name="connsiteX748" fmla="*/ 9279533 w 12137799"/>
              <a:gd name="connsiteY748" fmla="*/ 164458 h 526264"/>
              <a:gd name="connsiteX749" fmla="*/ 9279533 w 12137799"/>
              <a:gd name="connsiteY749" fmla="*/ 156235 h 526264"/>
              <a:gd name="connsiteX750" fmla="*/ 9287518 w 12137799"/>
              <a:gd name="connsiteY750" fmla="*/ 156235 h 526264"/>
              <a:gd name="connsiteX751" fmla="*/ 9287518 w 12137799"/>
              <a:gd name="connsiteY751" fmla="*/ 164458 h 526264"/>
              <a:gd name="connsiteX752" fmla="*/ 9295503 w 12137799"/>
              <a:gd name="connsiteY752" fmla="*/ 164458 h 526264"/>
              <a:gd name="connsiteX753" fmla="*/ 9295503 w 12137799"/>
              <a:gd name="connsiteY753" fmla="*/ 156235 h 526264"/>
              <a:gd name="connsiteX754" fmla="*/ 9303489 w 12137799"/>
              <a:gd name="connsiteY754" fmla="*/ 156235 h 526264"/>
              <a:gd name="connsiteX755" fmla="*/ 9303489 w 12137799"/>
              <a:gd name="connsiteY755" fmla="*/ 148012 h 526264"/>
              <a:gd name="connsiteX756" fmla="*/ 9295503 w 12137799"/>
              <a:gd name="connsiteY756" fmla="*/ 148012 h 526264"/>
              <a:gd name="connsiteX757" fmla="*/ 9303489 w 12137799"/>
              <a:gd name="connsiteY757" fmla="*/ 139789 h 526264"/>
              <a:gd name="connsiteX758" fmla="*/ 9311474 w 12137799"/>
              <a:gd name="connsiteY758" fmla="*/ 139789 h 526264"/>
              <a:gd name="connsiteX759" fmla="*/ 9311474 w 12137799"/>
              <a:gd name="connsiteY759" fmla="*/ 156235 h 526264"/>
              <a:gd name="connsiteX760" fmla="*/ 9311474 w 12137799"/>
              <a:gd name="connsiteY760" fmla="*/ 172681 h 526264"/>
              <a:gd name="connsiteX761" fmla="*/ 9367370 w 12137799"/>
              <a:gd name="connsiteY761" fmla="*/ 172681 h 526264"/>
              <a:gd name="connsiteX762" fmla="*/ 9367370 w 12137799"/>
              <a:gd name="connsiteY762" fmla="*/ 304247 h 526264"/>
              <a:gd name="connsiteX763" fmla="*/ 9431251 w 12137799"/>
              <a:gd name="connsiteY763" fmla="*/ 304247 h 526264"/>
              <a:gd name="connsiteX764" fmla="*/ 9431251 w 12137799"/>
              <a:gd name="connsiteY764" fmla="*/ 312469 h 526264"/>
              <a:gd name="connsiteX765" fmla="*/ 9455207 w 12137799"/>
              <a:gd name="connsiteY765" fmla="*/ 106898 h 526264"/>
              <a:gd name="connsiteX766" fmla="*/ 9471177 w 12137799"/>
              <a:gd name="connsiteY766" fmla="*/ 16446 h 526264"/>
              <a:gd name="connsiteX767" fmla="*/ 9479163 w 12137799"/>
              <a:gd name="connsiteY767" fmla="*/ 8223 h 526264"/>
              <a:gd name="connsiteX768" fmla="*/ 9487148 w 12137799"/>
              <a:gd name="connsiteY768" fmla="*/ 106898 h 526264"/>
              <a:gd name="connsiteX769" fmla="*/ 9495133 w 12137799"/>
              <a:gd name="connsiteY769" fmla="*/ 106898 h 526264"/>
              <a:gd name="connsiteX770" fmla="*/ 9503118 w 12137799"/>
              <a:gd name="connsiteY770" fmla="*/ 222018 h 526264"/>
              <a:gd name="connsiteX771" fmla="*/ 9511103 w 12137799"/>
              <a:gd name="connsiteY771" fmla="*/ 222018 h 526264"/>
              <a:gd name="connsiteX772" fmla="*/ 9535059 w 12137799"/>
              <a:gd name="connsiteY772" fmla="*/ 222018 h 526264"/>
              <a:gd name="connsiteX773" fmla="*/ 9535059 w 12137799"/>
              <a:gd name="connsiteY773" fmla="*/ 263132 h 526264"/>
              <a:gd name="connsiteX774" fmla="*/ 9543044 w 12137799"/>
              <a:gd name="connsiteY774" fmla="*/ 263132 h 526264"/>
              <a:gd name="connsiteX775" fmla="*/ 9543044 w 12137799"/>
              <a:gd name="connsiteY775" fmla="*/ 271355 h 526264"/>
              <a:gd name="connsiteX776" fmla="*/ 9551029 w 12137799"/>
              <a:gd name="connsiteY776" fmla="*/ 271355 h 526264"/>
              <a:gd name="connsiteX777" fmla="*/ 9551029 w 12137799"/>
              <a:gd name="connsiteY777" fmla="*/ 263132 h 526264"/>
              <a:gd name="connsiteX778" fmla="*/ 9566999 w 12137799"/>
              <a:gd name="connsiteY778" fmla="*/ 263132 h 526264"/>
              <a:gd name="connsiteX779" fmla="*/ 9566999 w 12137799"/>
              <a:gd name="connsiteY779" fmla="*/ 271355 h 526264"/>
              <a:gd name="connsiteX780" fmla="*/ 9614911 w 12137799"/>
              <a:gd name="connsiteY780" fmla="*/ 271355 h 526264"/>
              <a:gd name="connsiteX781" fmla="*/ 9614911 w 12137799"/>
              <a:gd name="connsiteY781" fmla="*/ 213795 h 526264"/>
              <a:gd name="connsiteX782" fmla="*/ 9622896 w 12137799"/>
              <a:gd name="connsiteY782" fmla="*/ 189126 h 526264"/>
              <a:gd name="connsiteX783" fmla="*/ 9630881 w 12137799"/>
              <a:gd name="connsiteY783" fmla="*/ 189126 h 526264"/>
              <a:gd name="connsiteX784" fmla="*/ 9646851 w 12137799"/>
              <a:gd name="connsiteY784" fmla="*/ 189126 h 526264"/>
              <a:gd name="connsiteX785" fmla="*/ 9654837 w 12137799"/>
              <a:gd name="connsiteY785" fmla="*/ 189126 h 526264"/>
              <a:gd name="connsiteX786" fmla="*/ 9654837 w 12137799"/>
              <a:gd name="connsiteY786" fmla="*/ 156235 h 526264"/>
              <a:gd name="connsiteX787" fmla="*/ 9662822 w 12137799"/>
              <a:gd name="connsiteY787" fmla="*/ 148012 h 526264"/>
              <a:gd name="connsiteX788" fmla="*/ 9670807 w 12137799"/>
              <a:gd name="connsiteY788" fmla="*/ 139789 h 526264"/>
              <a:gd name="connsiteX789" fmla="*/ 9678792 w 12137799"/>
              <a:gd name="connsiteY789" fmla="*/ 131566 h 526264"/>
              <a:gd name="connsiteX790" fmla="*/ 9678792 w 12137799"/>
              <a:gd name="connsiteY790" fmla="*/ 106898 h 526264"/>
              <a:gd name="connsiteX791" fmla="*/ 9670807 w 12137799"/>
              <a:gd name="connsiteY791" fmla="*/ 115120 h 526264"/>
              <a:gd name="connsiteX792" fmla="*/ 9670807 w 12137799"/>
              <a:gd name="connsiteY792" fmla="*/ 106898 h 526264"/>
              <a:gd name="connsiteX793" fmla="*/ 9686777 w 12137799"/>
              <a:gd name="connsiteY793" fmla="*/ 90452 h 526264"/>
              <a:gd name="connsiteX794" fmla="*/ 9686777 w 12137799"/>
              <a:gd name="connsiteY794" fmla="*/ 131566 h 526264"/>
              <a:gd name="connsiteX795" fmla="*/ 9686777 w 12137799"/>
              <a:gd name="connsiteY795" fmla="*/ 139789 h 526264"/>
              <a:gd name="connsiteX796" fmla="*/ 9702747 w 12137799"/>
              <a:gd name="connsiteY796" fmla="*/ 148012 h 526264"/>
              <a:gd name="connsiteX797" fmla="*/ 9710733 w 12137799"/>
              <a:gd name="connsiteY797" fmla="*/ 148012 h 526264"/>
              <a:gd name="connsiteX798" fmla="*/ 9710733 w 12137799"/>
              <a:gd name="connsiteY798" fmla="*/ 156235 h 526264"/>
              <a:gd name="connsiteX799" fmla="*/ 9710733 w 12137799"/>
              <a:gd name="connsiteY799" fmla="*/ 197349 h 526264"/>
              <a:gd name="connsiteX800" fmla="*/ 9718718 w 12137799"/>
              <a:gd name="connsiteY800" fmla="*/ 197349 h 526264"/>
              <a:gd name="connsiteX801" fmla="*/ 9726703 w 12137799"/>
              <a:gd name="connsiteY801" fmla="*/ 205572 h 526264"/>
              <a:gd name="connsiteX802" fmla="*/ 9726703 w 12137799"/>
              <a:gd name="connsiteY802" fmla="*/ 238464 h 526264"/>
              <a:gd name="connsiteX803" fmla="*/ 9734688 w 12137799"/>
              <a:gd name="connsiteY803" fmla="*/ 238464 h 526264"/>
              <a:gd name="connsiteX804" fmla="*/ 9734688 w 12137799"/>
              <a:gd name="connsiteY804" fmla="*/ 230241 h 526264"/>
              <a:gd name="connsiteX805" fmla="*/ 9742673 w 12137799"/>
              <a:gd name="connsiteY805" fmla="*/ 230241 h 526264"/>
              <a:gd name="connsiteX806" fmla="*/ 9750659 w 12137799"/>
              <a:gd name="connsiteY806" fmla="*/ 222018 h 526264"/>
              <a:gd name="connsiteX807" fmla="*/ 9766629 w 12137799"/>
              <a:gd name="connsiteY807" fmla="*/ 222018 h 526264"/>
              <a:gd name="connsiteX808" fmla="*/ 9782599 w 12137799"/>
              <a:gd name="connsiteY808" fmla="*/ 222018 h 526264"/>
              <a:gd name="connsiteX809" fmla="*/ 9790584 w 12137799"/>
              <a:gd name="connsiteY809" fmla="*/ 230241 h 526264"/>
              <a:gd name="connsiteX810" fmla="*/ 9798570 w 12137799"/>
              <a:gd name="connsiteY810" fmla="*/ 230241 h 526264"/>
              <a:gd name="connsiteX811" fmla="*/ 9798570 w 12137799"/>
              <a:gd name="connsiteY811" fmla="*/ 148012 h 526264"/>
              <a:gd name="connsiteX812" fmla="*/ 9814540 w 12137799"/>
              <a:gd name="connsiteY812" fmla="*/ 148012 h 526264"/>
              <a:gd name="connsiteX813" fmla="*/ 9822525 w 12137799"/>
              <a:gd name="connsiteY813" fmla="*/ 139789 h 526264"/>
              <a:gd name="connsiteX814" fmla="*/ 9822525 w 12137799"/>
              <a:gd name="connsiteY814" fmla="*/ 131566 h 526264"/>
              <a:gd name="connsiteX815" fmla="*/ 9830510 w 12137799"/>
              <a:gd name="connsiteY815" fmla="*/ 148012 h 526264"/>
              <a:gd name="connsiteX816" fmla="*/ 9830510 w 12137799"/>
              <a:gd name="connsiteY816" fmla="*/ 139789 h 526264"/>
              <a:gd name="connsiteX817" fmla="*/ 9886407 w 12137799"/>
              <a:gd name="connsiteY817" fmla="*/ 139789 h 526264"/>
              <a:gd name="connsiteX818" fmla="*/ 9886407 w 12137799"/>
              <a:gd name="connsiteY818" fmla="*/ 197349 h 526264"/>
              <a:gd name="connsiteX819" fmla="*/ 9934318 w 12137799"/>
              <a:gd name="connsiteY819" fmla="*/ 197349 h 526264"/>
              <a:gd name="connsiteX820" fmla="*/ 9934318 w 12137799"/>
              <a:gd name="connsiteY820" fmla="*/ 205572 h 526264"/>
              <a:gd name="connsiteX821" fmla="*/ 9958273 w 12137799"/>
              <a:gd name="connsiteY821" fmla="*/ 197349 h 526264"/>
              <a:gd name="connsiteX822" fmla="*/ 9974243 w 12137799"/>
              <a:gd name="connsiteY822" fmla="*/ 205572 h 526264"/>
              <a:gd name="connsiteX823" fmla="*/ 9974243 w 12137799"/>
              <a:gd name="connsiteY823" fmla="*/ 254909 h 526264"/>
              <a:gd name="connsiteX824" fmla="*/ 10006184 w 12137799"/>
              <a:gd name="connsiteY824" fmla="*/ 222018 h 526264"/>
              <a:gd name="connsiteX825" fmla="*/ 10006184 w 12137799"/>
              <a:gd name="connsiteY825" fmla="*/ 189126 h 526264"/>
              <a:gd name="connsiteX826" fmla="*/ 10038125 w 12137799"/>
              <a:gd name="connsiteY826" fmla="*/ 189126 h 526264"/>
              <a:gd name="connsiteX827" fmla="*/ 10038125 w 12137799"/>
              <a:gd name="connsiteY827" fmla="*/ 164458 h 526264"/>
              <a:gd name="connsiteX828" fmla="*/ 10046110 w 12137799"/>
              <a:gd name="connsiteY828" fmla="*/ 164458 h 526264"/>
              <a:gd name="connsiteX829" fmla="*/ 10046110 w 12137799"/>
              <a:gd name="connsiteY829" fmla="*/ 156235 h 526264"/>
              <a:gd name="connsiteX830" fmla="*/ 10117977 w 12137799"/>
              <a:gd name="connsiteY830" fmla="*/ 156235 h 526264"/>
              <a:gd name="connsiteX831" fmla="*/ 10117977 w 12137799"/>
              <a:gd name="connsiteY831" fmla="*/ 164458 h 526264"/>
              <a:gd name="connsiteX832" fmla="*/ 10125962 w 12137799"/>
              <a:gd name="connsiteY832" fmla="*/ 164458 h 526264"/>
              <a:gd name="connsiteX833" fmla="*/ 10125962 w 12137799"/>
              <a:gd name="connsiteY833" fmla="*/ 172681 h 526264"/>
              <a:gd name="connsiteX834" fmla="*/ 10133055 w 12137799"/>
              <a:gd name="connsiteY834" fmla="*/ 172681 h 526264"/>
              <a:gd name="connsiteX835" fmla="*/ 10133055 w 12137799"/>
              <a:gd name="connsiteY835" fmla="*/ 164458 h 526264"/>
              <a:gd name="connsiteX836" fmla="*/ 10133055 w 12137799"/>
              <a:gd name="connsiteY836" fmla="*/ 156235 h 526264"/>
              <a:gd name="connsiteX837" fmla="*/ 10149029 w 12137799"/>
              <a:gd name="connsiteY837" fmla="*/ 148012 h 526264"/>
              <a:gd name="connsiteX838" fmla="*/ 10149029 w 12137799"/>
              <a:gd name="connsiteY838" fmla="*/ 82229 h 526264"/>
              <a:gd name="connsiteX839" fmla="*/ 10149029 w 12137799"/>
              <a:gd name="connsiteY839" fmla="*/ 65783 h 526264"/>
              <a:gd name="connsiteX840" fmla="*/ 10157016 w 12137799"/>
              <a:gd name="connsiteY840" fmla="*/ 65783 h 526264"/>
              <a:gd name="connsiteX841" fmla="*/ 10165003 w 12137799"/>
              <a:gd name="connsiteY841" fmla="*/ 65783 h 526264"/>
              <a:gd name="connsiteX842" fmla="*/ 10180977 w 12137799"/>
              <a:gd name="connsiteY842" fmla="*/ 65783 h 526264"/>
              <a:gd name="connsiteX843" fmla="*/ 10180977 w 12137799"/>
              <a:gd name="connsiteY843" fmla="*/ 74006 h 526264"/>
              <a:gd name="connsiteX844" fmla="*/ 10188964 w 12137799"/>
              <a:gd name="connsiteY844" fmla="*/ 74006 h 526264"/>
              <a:gd name="connsiteX845" fmla="*/ 10188964 w 12137799"/>
              <a:gd name="connsiteY845" fmla="*/ 82229 h 526264"/>
              <a:gd name="connsiteX846" fmla="*/ 10236886 w 12137799"/>
              <a:gd name="connsiteY846" fmla="*/ 82229 h 526264"/>
              <a:gd name="connsiteX847" fmla="*/ 10236886 w 12137799"/>
              <a:gd name="connsiteY847" fmla="*/ 74006 h 526264"/>
              <a:gd name="connsiteX848" fmla="*/ 10236886 w 12137799"/>
              <a:gd name="connsiteY848" fmla="*/ 65783 h 526264"/>
              <a:gd name="connsiteX849" fmla="*/ 10260847 w 12137799"/>
              <a:gd name="connsiteY849" fmla="*/ 65783 h 526264"/>
              <a:gd name="connsiteX850" fmla="*/ 10260847 w 12137799"/>
              <a:gd name="connsiteY850" fmla="*/ 74006 h 526264"/>
              <a:gd name="connsiteX851" fmla="*/ 10276822 w 12137799"/>
              <a:gd name="connsiteY851" fmla="*/ 74006 h 526264"/>
              <a:gd name="connsiteX852" fmla="*/ 10276822 w 12137799"/>
              <a:gd name="connsiteY852" fmla="*/ 82229 h 526264"/>
              <a:gd name="connsiteX853" fmla="*/ 10276822 w 12137799"/>
              <a:gd name="connsiteY853" fmla="*/ 90452 h 526264"/>
              <a:gd name="connsiteX854" fmla="*/ 10276822 w 12137799"/>
              <a:gd name="connsiteY854" fmla="*/ 98675 h 526264"/>
              <a:gd name="connsiteX855" fmla="*/ 10276822 w 12137799"/>
              <a:gd name="connsiteY855" fmla="*/ 106898 h 526264"/>
              <a:gd name="connsiteX856" fmla="*/ 10276822 w 12137799"/>
              <a:gd name="connsiteY856" fmla="*/ 139789 h 526264"/>
              <a:gd name="connsiteX857" fmla="*/ 10292796 w 12137799"/>
              <a:gd name="connsiteY857" fmla="*/ 139789 h 526264"/>
              <a:gd name="connsiteX858" fmla="*/ 10292796 w 12137799"/>
              <a:gd name="connsiteY858" fmla="*/ 180903 h 526264"/>
              <a:gd name="connsiteX859" fmla="*/ 10300783 w 12137799"/>
              <a:gd name="connsiteY859" fmla="*/ 180903 h 526264"/>
              <a:gd name="connsiteX860" fmla="*/ 10300783 w 12137799"/>
              <a:gd name="connsiteY860" fmla="*/ 172681 h 526264"/>
              <a:gd name="connsiteX861" fmla="*/ 10332731 w 12137799"/>
              <a:gd name="connsiteY861" fmla="*/ 172681 h 526264"/>
              <a:gd name="connsiteX862" fmla="*/ 10332731 w 12137799"/>
              <a:gd name="connsiteY862" fmla="*/ 131566 h 526264"/>
              <a:gd name="connsiteX863" fmla="*/ 10396627 w 12137799"/>
              <a:gd name="connsiteY863" fmla="*/ 131566 h 526264"/>
              <a:gd name="connsiteX864" fmla="*/ 10412601 w 12137799"/>
              <a:gd name="connsiteY864" fmla="*/ 123343 h 526264"/>
              <a:gd name="connsiteX865" fmla="*/ 10412601 w 12137799"/>
              <a:gd name="connsiteY865" fmla="*/ 131566 h 526264"/>
              <a:gd name="connsiteX866" fmla="*/ 10428575 w 12137799"/>
              <a:gd name="connsiteY866" fmla="*/ 131566 h 526264"/>
              <a:gd name="connsiteX867" fmla="*/ 10508445 w 12137799"/>
              <a:gd name="connsiteY867" fmla="*/ 131566 h 526264"/>
              <a:gd name="connsiteX868" fmla="*/ 10508445 w 12137799"/>
              <a:gd name="connsiteY868" fmla="*/ 139789 h 526264"/>
              <a:gd name="connsiteX869" fmla="*/ 10516432 w 12137799"/>
              <a:gd name="connsiteY869" fmla="*/ 139789 h 526264"/>
              <a:gd name="connsiteX870" fmla="*/ 10516432 w 12137799"/>
              <a:gd name="connsiteY870" fmla="*/ 180903 h 526264"/>
              <a:gd name="connsiteX871" fmla="*/ 10540393 w 12137799"/>
              <a:gd name="connsiteY871" fmla="*/ 180903 h 526264"/>
              <a:gd name="connsiteX872" fmla="*/ 10540393 w 12137799"/>
              <a:gd name="connsiteY872" fmla="*/ 164458 h 526264"/>
              <a:gd name="connsiteX873" fmla="*/ 10564355 w 12137799"/>
              <a:gd name="connsiteY873" fmla="*/ 164458 h 526264"/>
              <a:gd name="connsiteX874" fmla="*/ 10596303 w 12137799"/>
              <a:gd name="connsiteY874" fmla="*/ 164458 h 526264"/>
              <a:gd name="connsiteX875" fmla="*/ 10596303 w 12137799"/>
              <a:gd name="connsiteY875" fmla="*/ 156235 h 526264"/>
              <a:gd name="connsiteX876" fmla="*/ 10676173 w 12137799"/>
              <a:gd name="connsiteY876" fmla="*/ 156235 h 526264"/>
              <a:gd name="connsiteX877" fmla="*/ 10684160 w 12137799"/>
              <a:gd name="connsiteY877" fmla="*/ 148012 h 526264"/>
              <a:gd name="connsiteX878" fmla="*/ 10692147 w 12137799"/>
              <a:gd name="connsiteY878" fmla="*/ 148012 h 526264"/>
              <a:gd name="connsiteX879" fmla="*/ 10692147 w 12137799"/>
              <a:gd name="connsiteY879" fmla="*/ 164458 h 526264"/>
              <a:gd name="connsiteX880" fmla="*/ 10700134 w 12137799"/>
              <a:gd name="connsiteY880" fmla="*/ 172681 h 526264"/>
              <a:gd name="connsiteX881" fmla="*/ 10700134 w 12137799"/>
              <a:gd name="connsiteY881" fmla="*/ 156235 h 526264"/>
              <a:gd name="connsiteX882" fmla="*/ 10732082 w 12137799"/>
              <a:gd name="connsiteY882" fmla="*/ 156235 h 526264"/>
              <a:gd name="connsiteX883" fmla="*/ 10732082 w 12137799"/>
              <a:gd name="connsiteY883" fmla="*/ 148012 h 526264"/>
              <a:gd name="connsiteX884" fmla="*/ 10764030 w 12137799"/>
              <a:gd name="connsiteY884" fmla="*/ 148012 h 526264"/>
              <a:gd name="connsiteX885" fmla="*/ 10764030 w 12137799"/>
              <a:gd name="connsiteY885" fmla="*/ 139789 h 526264"/>
              <a:gd name="connsiteX886" fmla="*/ 10780004 w 12137799"/>
              <a:gd name="connsiteY886" fmla="*/ 139789 h 526264"/>
              <a:gd name="connsiteX887" fmla="*/ 10795978 w 12137799"/>
              <a:gd name="connsiteY887" fmla="*/ 139789 h 526264"/>
              <a:gd name="connsiteX888" fmla="*/ 10795978 w 12137799"/>
              <a:gd name="connsiteY888" fmla="*/ 115120 h 526264"/>
              <a:gd name="connsiteX889" fmla="*/ 10803965 w 12137799"/>
              <a:gd name="connsiteY889" fmla="*/ 115120 h 526264"/>
              <a:gd name="connsiteX890" fmla="*/ 10803965 w 12137799"/>
              <a:gd name="connsiteY890" fmla="*/ 98675 h 526264"/>
              <a:gd name="connsiteX891" fmla="*/ 10811952 w 12137799"/>
              <a:gd name="connsiteY891" fmla="*/ 90452 h 526264"/>
              <a:gd name="connsiteX892" fmla="*/ 10811952 w 12137799"/>
              <a:gd name="connsiteY892" fmla="*/ 131566 h 526264"/>
              <a:gd name="connsiteX893" fmla="*/ 10819939 w 12137799"/>
              <a:gd name="connsiteY893" fmla="*/ 131566 h 526264"/>
              <a:gd name="connsiteX894" fmla="*/ 10827926 w 12137799"/>
              <a:gd name="connsiteY894" fmla="*/ 139789 h 526264"/>
              <a:gd name="connsiteX895" fmla="*/ 10843901 w 12137799"/>
              <a:gd name="connsiteY895" fmla="*/ 139789 h 526264"/>
              <a:gd name="connsiteX896" fmla="*/ 10843901 w 12137799"/>
              <a:gd name="connsiteY896" fmla="*/ 213795 h 526264"/>
              <a:gd name="connsiteX897" fmla="*/ 10867862 w 12137799"/>
              <a:gd name="connsiteY897" fmla="*/ 213795 h 526264"/>
              <a:gd name="connsiteX898" fmla="*/ 10867862 w 12137799"/>
              <a:gd name="connsiteY898" fmla="*/ 205572 h 526264"/>
              <a:gd name="connsiteX899" fmla="*/ 10875849 w 12137799"/>
              <a:gd name="connsiteY899" fmla="*/ 205572 h 526264"/>
              <a:gd name="connsiteX900" fmla="*/ 10875849 w 12137799"/>
              <a:gd name="connsiteY900" fmla="*/ 189126 h 526264"/>
              <a:gd name="connsiteX901" fmla="*/ 10939745 w 12137799"/>
              <a:gd name="connsiteY901" fmla="*/ 189126 h 526264"/>
              <a:gd name="connsiteX902" fmla="*/ 10939745 w 12137799"/>
              <a:gd name="connsiteY902" fmla="*/ 205572 h 526264"/>
              <a:gd name="connsiteX903" fmla="*/ 10947732 w 12137799"/>
              <a:gd name="connsiteY903" fmla="*/ 205572 h 526264"/>
              <a:gd name="connsiteX904" fmla="*/ 10947732 w 12137799"/>
              <a:gd name="connsiteY904" fmla="*/ 213795 h 526264"/>
              <a:gd name="connsiteX905" fmla="*/ 10955719 w 12137799"/>
              <a:gd name="connsiteY905" fmla="*/ 213795 h 526264"/>
              <a:gd name="connsiteX906" fmla="*/ 10955719 w 12137799"/>
              <a:gd name="connsiteY906" fmla="*/ 24669 h 526264"/>
              <a:gd name="connsiteX907" fmla="*/ 10979680 w 12137799"/>
              <a:gd name="connsiteY907" fmla="*/ 24669 h 526264"/>
              <a:gd name="connsiteX908" fmla="*/ 10979680 w 12137799"/>
              <a:gd name="connsiteY908" fmla="*/ 0 h 526264"/>
              <a:gd name="connsiteX909" fmla="*/ 11051563 w 12137799"/>
              <a:gd name="connsiteY909" fmla="*/ 0 h 526264"/>
              <a:gd name="connsiteX910" fmla="*/ 11051563 w 12137799"/>
              <a:gd name="connsiteY910" fmla="*/ 24669 h 526264"/>
              <a:gd name="connsiteX911" fmla="*/ 11083511 w 12137799"/>
              <a:gd name="connsiteY911" fmla="*/ 24669 h 526264"/>
              <a:gd name="connsiteX912" fmla="*/ 11083511 w 12137799"/>
              <a:gd name="connsiteY912" fmla="*/ 172681 h 526264"/>
              <a:gd name="connsiteX913" fmla="*/ 11091498 w 12137799"/>
              <a:gd name="connsiteY913" fmla="*/ 172681 h 526264"/>
              <a:gd name="connsiteX914" fmla="*/ 11091498 w 12137799"/>
              <a:gd name="connsiteY914" fmla="*/ 197349 h 526264"/>
              <a:gd name="connsiteX915" fmla="*/ 11099485 w 12137799"/>
              <a:gd name="connsiteY915" fmla="*/ 197349 h 526264"/>
              <a:gd name="connsiteX916" fmla="*/ 11099485 w 12137799"/>
              <a:gd name="connsiteY916" fmla="*/ 296024 h 526264"/>
              <a:gd name="connsiteX917" fmla="*/ 11115459 w 12137799"/>
              <a:gd name="connsiteY917" fmla="*/ 296024 h 526264"/>
              <a:gd name="connsiteX918" fmla="*/ 11115459 w 12137799"/>
              <a:gd name="connsiteY918" fmla="*/ 279578 h 526264"/>
              <a:gd name="connsiteX919" fmla="*/ 11123447 w 12137799"/>
              <a:gd name="connsiteY919" fmla="*/ 279578 h 526264"/>
              <a:gd name="connsiteX920" fmla="*/ 11123447 w 12137799"/>
              <a:gd name="connsiteY920" fmla="*/ 271355 h 526264"/>
              <a:gd name="connsiteX921" fmla="*/ 11115459 w 12137799"/>
              <a:gd name="connsiteY921" fmla="*/ 271355 h 526264"/>
              <a:gd name="connsiteX922" fmla="*/ 11115459 w 12137799"/>
              <a:gd name="connsiteY922" fmla="*/ 263132 h 526264"/>
              <a:gd name="connsiteX923" fmla="*/ 11139421 w 12137799"/>
              <a:gd name="connsiteY923" fmla="*/ 263132 h 526264"/>
              <a:gd name="connsiteX924" fmla="*/ 11139421 w 12137799"/>
              <a:gd name="connsiteY924" fmla="*/ 254909 h 526264"/>
              <a:gd name="connsiteX925" fmla="*/ 11179356 w 12137799"/>
              <a:gd name="connsiteY925" fmla="*/ 254909 h 526264"/>
              <a:gd name="connsiteX926" fmla="*/ 11179356 w 12137799"/>
              <a:gd name="connsiteY926" fmla="*/ 263132 h 526264"/>
              <a:gd name="connsiteX927" fmla="*/ 11187343 w 12137799"/>
              <a:gd name="connsiteY927" fmla="*/ 263132 h 526264"/>
              <a:gd name="connsiteX928" fmla="*/ 11243252 w 12137799"/>
              <a:gd name="connsiteY928" fmla="*/ 263132 h 526264"/>
              <a:gd name="connsiteX929" fmla="*/ 11259226 w 12137799"/>
              <a:gd name="connsiteY929" fmla="*/ 271355 h 526264"/>
              <a:gd name="connsiteX930" fmla="*/ 11259226 w 12137799"/>
              <a:gd name="connsiteY930" fmla="*/ 172681 h 526264"/>
              <a:gd name="connsiteX931" fmla="*/ 11275200 w 12137799"/>
              <a:gd name="connsiteY931" fmla="*/ 172681 h 526264"/>
              <a:gd name="connsiteX932" fmla="*/ 11275200 w 12137799"/>
              <a:gd name="connsiteY932" fmla="*/ 164458 h 526264"/>
              <a:gd name="connsiteX933" fmla="*/ 11275200 w 12137799"/>
              <a:gd name="connsiteY933" fmla="*/ 156235 h 526264"/>
              <a:gd name="connsiteX934" fmla="*/ 11283187 w 12137799"/>
              <a:gd name="connsiteY934" fmla="*/ 156235 h 526264"/>
              <a:gd name="connsiteX935" fmla="*/ 11283187 w 12137799"/>
              <a:gd name="connsiteY935" fmla="*/ 164458 h 526264"/>
              <a:gd name="connsiteX936" fmla="*/ 11291174 w 12137799"/>
              <a:gd name="connsiteY936" fmla="*/ 164458 h 526264"/>
              <a:gd name="connsiteX937" fmla="*/ 11291174 w 12137799"/>
              <a:gd name="connsiteY937" fmla="*/ 156235 h 526264"/>
              <a:gd name="connsiteX938" fmla="*/ 11299161 w 12137799"/>
              <a:gd name="connsiteY938" fmla="*/ 156235 h 526264"/>
              <a:gd name="connsiteX939" fmla="*/ 11299161 w 12137799"/>
              <a:gd name="connsiteY939" fmla="*/ 148012 h 526264"/>
              <a:gd name="connsiteX940" fmla="*/ 11291174 w 12137799"/>
              <a:gd name="connsiteY940" fmla="*/ 148012 h 526264"/>
              <a:gd name="connsiteX941" fmla="*/ 11299161 w 12137799"/>
              <a:gd name="connsiteY941" fmla="*/ 139789 h 526264"/>
              <a:gd name="connsiteX942" fmla="*/ 11307148 w 12137799"/>
              <a:gd name="connsiteY942" fmla="*/ 139789 h 526264"/>
              <a:gd name="connsiteX943" fmla="*/ 11307148 w 12137799"/>
              <a:gd name="connsiteY943" fmla="*/ 156235 h 526264"/>
              <a:gd name="connsiteX944" fmla="*/ 11307148 w 12137799"/>
              <a:gd name="connsiteY944" fmla="*/ 172681 h 526264"/>
              <a:gd name="connsiteX945" fmla="*/ 11363057 w 12137799"/>
              <a:gd name="connsiteY945" fmla="*/ 172681 h 526264"/>
              <a:gd name="connsiteX946" fmla="*/ 11363057 w 12137799"/>
              <a:gd name="connsiteY946" fmla="*/ 304247 h 526264"/>
              <a:gd name="connsiteX947" fmla="*/ 11418967 w 12137799"/>
              <a:gd name="connsiteY947" fmla="*/ 304247 h 526264"/>
              <a:gd name="connsiteX948" fmla="*/ 11418967 w 12137799"/>
              <a:gd name="connsiteY948" fmla="*/ 312469 h 526264"/>
              <a:gd name="connsiteX949" fmla="*/ 11426953 w 12137799"/>
              <a:gd name="connsiteY949" fmla="*/ 312469 h 526264"/>
              <a:gd name="connsiteX950" fmla="*/ 11450915 w 12137799"/>
              <a:gd name="connsiteY950" fmla="*/ 106898 h 526264"/>
              <a:gd name="connsiteX951" fmla="*/ 11466889 w 12137799"/>
              <a:gd name="connsiteY951" fmla="*/ 16446 h 526264"/>
              <a:gd name="connsiteX952" fmla="*/ 11474876 w 12137799"/>
              <a:gd name="connsiteY952" fmla="*/ 8223 h 526264"/>
              <a:gd name="connsiteX953" fmla="*/ 11482863 w 12137799"/>
              <a:gd name="connsiteY953" fmla="*/ 106898 h 526264"/>
              <a:gd name="connsiteX954" fmla="*/ 11490850 w 12137799"/>
              <a:gd name="connsiteY954" fmla="*/ 106898 h 526264"/>
              <a:gd name="connsiteX955" fmla="*/ 11498837 w 12137799"/>
              <a:gd name="connsiteY955" fmla="*/ 222018 h 526264"/>
              <a:gd name="connsiteX956" fmla="*/ 11506824 w 12137799"/>
              <a:gd name="connsiteY956" fmla="*/ 222018 h 526264"/>
              <a:gd name="connsiteX957" fmla="*/ 11530785 w 12137799"/>
              <a:gd name="connsiteY957" fmla="*/ 222018 h 526264"/>
              <a:gd name="connsiteX958" fmla="*/ 11530785 w 12137799"/>
              <a:gd name="connsiteY958" fmla="*/ 263132 h 526264"/>
              <a:gd name="connsiteX959" fmla="*/ 11538772 w 12137799"/>
              <a:gd name="connsiteY959" fmla="*/ 263132 h 526264"/>
              <a:gd name="connsiteX960" fmla="*/ 11562733 w 12137799"/>
              <a:gd name="connsiteY960" fmla="*/ 263132 h 526264"/>
              <a:gd name="connsiteX961" fmla="*/ 11562733 w 12137799"/>
              <a:gd name="connsiteY961" fmla="*/ 271355 h 526264"/>
              <a:gd name="connsiteX962" fmla="*/ 11610655 w 12137799"/>
              <a:gd name="connsiteY962" fmla="*/ 271355 h 526264"/>
              <a:gd name="connsiteX963" fmla="*/ 11610655 w 12137799"/>
              <a:gd name="connsiteY963" fmla="*/ 213795 h 526264"/>
              <a:gd name="connsiteX964" fmla="*/ 11618642 w 12137799"/>
              <a:gd name="connsiteY964" fmla="*/ 189126 h 526264"/>
              <a:gd name="connsiteX965" fmla="*/ 11626629 w 12137799"/>
              <a:gd name="connsiteY965" fmla="*/ 189126 h 526264"/>
              <a:gd name="connsiteX966" fmla="*/ 11642603 w 12137799"/>
              <a:gd name="connsiteY966" fmla="*/ 189126 h 526264"/>
              <a:gd name="connsiteX967" fmla="*/ 11650590 w 12137799"/>
              <a:gd name="connsiteY967" fmla="*/ 189126 h 526264"/>
              <a:gd name="connsiteX968" fmla="*/ 11650590 w 12137799"/>
              <a:gd name="connsiteY968" fmla="*/ 156235 h 526264"/>
              <a:gd name="connsiteX969" fmla="*/ 11658577 w 12137799"/>
              <a:gd name="connsiteY969" fmla="*/ 148012 h 526264"/>
              <a:gd name="connsiteX970" fmla="*/ 11666564 w 12137799"/>
              <a:gd name="connsiteY970" fmla="*/ 139789 h 526264"/>
              <a:gd name="connsiteX971" fmla="*/ 11674551 w 12137799"/>
              <a:gd name="connsiteY971" fmla="*/ 131566 h 526264"/>
              <a:gd name="connsiteX972" fmla="*/ 11674551 w 12137799"/>
              <a:gd name="connsiteY972" fmla="*/ 106898 h 526264"/>
              <a:gd name="connsiteX973" fmla="*/ 11666564 w 12137799"/>
              <a:gd name="connsiteY973" fmla="*/ 115120 h 526264"/>
              <a:gd name="connsiteX974" fmla="*/ 11666564 w 12137799"/>
              <a:gd name="connsiteY974" fmla="*/ 106898 h 526264"/>
              <a:gd name="connsiteX975" fmla="*/ 11682538 w 12137799"/>
              <a:gd name="connsiteY975" fmla="*/ 90452 h 526264"/>
              <a:gd name="connsiteX976" fmla="*/ 11682538 w 12137799"/>
              <a:gd name="connsiteY976" fmla="*/ 131566 h 526264"/>
              <a:gd name="connsiteX977" fmla="*/ 11682538 w 12137799"/>
              <a:gd name="connsiteY977" fmla="*/ 139789 h 526264"/>
              <a:gd name="connsiteX978" fmla="*/ 11698513 w 12137799"/>
              <a:gd name="connsiteY978" fmla="*/ 148012 h 526264"/>
              <a:gd name="connsiteX979" fmla="*/ 11706499 w 12137799"/>
              <a:gd name="connsiteY979" fmla="*/ 156235 h 526264"/>
              <a:gd name="connsiteX980" fmla="*/ 11706499 w 12137799"/>
              <a:gd name="connsiteY980" fmla="*/ 197349 h 526264"/>
              <a:gd name="connsiteX981" fmla="*/ 11714487 w 12137799"/>
              <a:gd name="connsiteY981" fmla="*/ 197349 h 526264"/>
              <a:gd name="connsiteX982" fmla="*/ 11722473 w 12137799"/>
              <a:gd name="connsiteY982" fmla="*/ 205572 h 526264"/>
              <a:gd name="connsiteX983" fmla="*/ 11722473 w 12137799"/>
              <a:gd name="connsiteY983" fmla="*/ 238464 h 526264"/>
              <a:gd name="connsiteX984" fmla="*/ 11730461 w 12137799"/>
              <a:gd name="connsiteY984" fmla="*/ 238464 h 526264"/>
              <a:gd name="connsiteX985" fmla="*/ 11730461 w 12137799"/>
              <a:gd name="connsiteY985" fmla="*/ 230241 h 526264"/>
              <a:gd name="connsiteX986" fmla="*/ 11746435 w 12137799"/>
              <a:gd name="connsiteY986" fmla="*/ 222018 h 526264"/>
              <a:gd name="connsiteX987" fmla="*/ 11762409 w 12137799"/>
              <a:gd name="connsiteY987" fmla="*/ 222018 h 526264"/>
              <a:gd name="connsiteX988" fmla="*/ 11770396 w 12137799"/>
              <a:gd name="connsiteY988" fmla="*/ 222018 h 526264"/>
              <a:gd name="connsiteX989" fmla="*/ 11786370 w 12137799"/>
              <a:gd name="connsiteY989" fmla="*/ 230241 h 526264"/>
              <a:gd name="connsiteX990" fmla="*/ 11794357 w 12137799"/>
              <a:gd name="connsiteY990" fmla="*/ 230241 h 526264"/>
              <a:gd name="connsiteX991" fmla="*/ 11794357 w 12137799"/>
              <a:gd name="connsiteY991" fmla="*/ 148012 h 526264"/>
              <a:gd name="connsiteX992" fmla="*/ 11810331 w 12137799"/>
              <a:gd name="connsiteY992" fmla="*/ 148012 h 526264"/>
              <a:gd name="connsiteX993" fmla="*/ 11818318 w 12137799"/>
              <a:gd name="connsiteY993" fmla="*/ 139789 h 526264"/>
              <a:gd name="connsiteX994" fmla="*/ 11818318 w 12137799"/>
              <a:gd name="connsiteY994" fmla="*/ 131566 h 526264"/>
              <a:gd name="connsiteX995" fmla="*/ 11826305 w 12137799"/>
              <a:gd name="connsiteY995" fmla="*/ 148012 h 526264"/>
              <a:gd name="connsiteX996" fmla="*/ 11826305 w 12137799"/>
              <a:gd name="connsiteY996" fmla="*/ 139789 h 526264"/>
              <a:gd name="connsiteX997" fmla="*/ 11882214 w 12137799"/>
              <a:gd name="connsiteY997" fmla="*/ 139789 h 526264"/>
              <a:gd name="connsiteX998" fmla="*/ 11882214 w 12137799"/>
              <a:gd name="connsiteY998" fmla="*/ 197349 h 526264"/>
              <a:gd name="connsiteX999" fmla="*/ 11930136 w 12137799"/>
              <a:gd name="connsiteY999" fmla="*/ 197349 h 526264"/>
              <a:gd name="connsiteX1000" fmla="*/ 11930136 w 12137799"/>
              <a:gd name="connsiteY1000" fmla="*/ 205572 h 526264"/>
              <a:gd name="connsiteX1001" fmla="*/ 11954097 w 12137799"/>
              <a:gd name="connsiteY1001" fmla="*/ 197349 h 526264"/>
              <a:gd name="connsiteX1002" fmla="*/ 11962084 w 12137799"/>
              <a:gd name="connsiteY1002" fmla="*/ 205572 h 526264"/>
              <a:gd name="connsiteX1003" fmla="*/ 11962084 w 12137799"/>
              <a:gd name="connsiteY1003" fmla="*/ 254909 h 526264"/>
              <a:gd name="connsiteX1004" fmla="*/ 11994033 w 12137799"/>
              <a:gd name="connsiteY1004" fmla="*/ 222018 h 526264"/>
              <a:gd name="connsiteX1005" fmla="*/ 11994033 w 12137799"/>
              <a:gd name="connsiteY1005" fmla="*/ 189126 h 526264"/>
              <a:gd name="connsiteX1006" fmla="*/ 12033968 w 12137799"/>
              <a:gd name="connsiteY1006" fmla="*/ 189126 h 526264"/>
              <a:gd name="connsiteX1007" fmla="*/ 12033968 w 12137799"/>
              <a:gd name="connsiteY1007" fmla="*/ 164458 h 526264"/>
              <a:gd name="connsiteX1008" fmla="*/ 12033968 w 12137799"/>
              <a:gd name="connsiteY1008" fmla="*/ 156235 h 526264"/>
              <a:gd name="connsiteX1009" fmla="*/ 12113838 w 12137799"/>
              <a:gd name="connsiteY1009" fmla="*/ 156235 h 526264"/>
              <a:gd name="connsiteX1010" fmla="*/ 12113838 w 12137799"/>
              <a:gd name="connsiteY1010" fmla="*/ 164458 h 526264"/>
              <a:gd name="connsiteX1011" fmla="*/ 12121825 w 12137799"/>
              <a:gd name="connsiteY1011" fmla="*/ 164458 h 526264"/>
              <a:gd name="connsiteX1012" fmla="*/ 12121825 w 12137799"/>
              <a:gd name="connsiteY1012" fmla="*/ 172681 h 526264"/>
              <a:gd name="connsiteX1013" fmla="*/ 12137799 w 12137799"/>
              <a:gd name="connsiteY1013" fmla="*/ 172681 h 526264"/>
              <a:gd name="connsiteX1014" fmla="*/ 12137799 w 12137799"/>
              <a:gd name="connsiteY1014" fmla="*/ 526264 h 526264"/>
              <a:gd name="connsiteX1015" fmla="*/ 10570969 w 12137799"/>
              <a:gd name="connsiteY1015" fmla="*/ 526264 h 526264"/>
              <a:gd name="connsiteX1016" fmla="*/ 10133947 w 12137799"/>
              <a:gd name="connsiteY1016" fmla="*/ 526264 h 526264"/>
              <a:gd name="connsiteX1017" fmla="*/ 10117081 w 12137799"/>
              <a:gd name="connsiteY1017" fmla="*/ 526264 h 526264"/>
              <a:gd name="connsiteX1018" fmla="*/ 8025520 w 12137799"/>
              <a:gd name="connsiteY1018" fmla="*/ 526264 h 526264"/>
              <a:gd name="connsiteX1019" fmla="*/ 8001905 w 12137799"/>
              <a:gd name="connsiteY1019" fmla="*/ 526264 h 526264"/>
              <a:gd name="connsiteX1020" fmla="*/ 7868664 w 12137799"/>
              <a:gd name="connsiteY1020" fmla="*/ 526264 h 526264"/>
              <a:gd name="connsiteX1021" fmla="*/ 6400705 w 12137799"/>
              <a:gd name="connsiteY1021" fmla="*/ 526264 h 526264"/>
              <a:gd name="connsiteX1022" fmla="*/ 6132996 w 12137799"/>
              <a:gd name="connsiteY1022" fmla="*/ 526264 h 526264"/>
              <a:gd name="connsiteX1023" fmla="*/ 5836128 w 12137799"/>
              <a:gd name="connsiteY1023" fmla="*/ 526264 h 526264"/>
              <a:gd name="connsiteX1024" fmla="*/ 5690068 w 12137799"/>
              <a:gd name="connsiteY1024" fmla="*/ 526264 h 526264"/>
              <a:gd name="connsiteX1025" fmla="*/ 4179123 w 12137799"/>
              <a:gd name="connsiteY1025" fmla="*/ 526264 h 526264"/>
              <a:gd name="connsiteX1026" fmla="*/ 4135891 w 12137799"/>
              <a:gd name="connsiteY1026" fmla="*/ 526264 h 526264"/>
              <a:gd name="connsiteX1027" fmla="*/ 4112278 w 12137799"/>
              <a:gd name="connsiteY1027" fmla="*/ 526264 h 526264"/>
              <a:gd name="connsiteX1028" fmla="*/ 2020718 w 12137799"/>
              <a:gd name="connsiteY1028" fmla="*/ 526264 h 526264"/>
              <a:gd name="connsiteX1029" fmla="*/ 2003850 w 12137799"/>
              <a:gd name="connsiteY1029" fmla="*/ 526264 h 526264"/>
              <a:gd name="connsiteX1030" fmla="*/ 1826767 w 12137799"/>
              <a:gd name="connsiteY1030" fmla="*/ 526264 h 526264"/>
              <a:gd name="connsiteX1031" fmla="*/ 0 w 12137799"/>
              <a:gd name="connsiteY1031" fmla="*/ 526264 h 526264"/>
              <a:gd name="connsiteX1032" fmla="*/ 0 w 12137799"/>
              <a:gd name="connsiteY1032" fmla="*/ 172681 h 526264"/>
              <a:gd name="connsiteX1033" fmla="*/ 15974 w 12137799"/>
              <a:gd name="connsiteY1033" fmla="*/ 172681 h 526264"/>
              <a:gd name="connsiteX1034" fmla="*/ 15974 w 12137799"/>
              <a:gd name="connsiteY1034" fmla="*/ 164458 h 526264"/>
              <a:gd name="connsiteX1035" fmla="*/ 23961 w 12137799"/>
              <a:gd name="connsiteY1035" fmla="*/ 164458 h 526264"/>
              <a:gd name="connsiteX1036" fmla="*/ 23961 w 12137799"/>
              <a:gd name="connsiteY1036" fmla="*/ 156235 h 526264"/>
              <a:gd name="connsiteX1037" fmla="*/ 103831 w 12137799"/>
              <a:gd name="connsiteY1037" fmla="*/ 156235 h 526264"/>
              <a:gd name="connsiteX1038" fmla="*/ 103831 w 12137799"/>
              <a:gd name="connsiteY1038" fmla="*/ 164458 h 526264"/>
              <a:gd name="connsiteX1039" fmla="*/ 103831 w 12137799"/>
              <a:gd name="connsiteY1039" fmla="*/ 189126 h 526264"/>
              <a:gd name="connsiteX1040" fmla="*/ 143766 w 12137799"/>
              <a:gd name="connsiteY1040" fmla="*/ 189126 h 526264"/>
              <a:gd name="connsiteX1041" fmla="*/ 143766 w 12137799"/>
              <a:gd name="connsiteY1041" fmla="*/ 222018 h 526264"/>
              <a:gd name="connsiteX1042" fmla="*/ 175714 w 12137799"/>
              <a:gd name="connsiteY1042" fmla="*/ 254909 h 526264"/>
              <a:gd name="connsiteX1043" fmla="*/ 175714 w 12137799"/>
              <a:gd name="connsiteY1043" fmla="*/ 205572 h 526264"/>
              <a:gd name="connsiteX1044" fmla="*/ 183701 w 12137799"/>
              <a:gd name="connsiteY1044" fmla="*/ 197349 h 526264"/>
              <a:gd name="connsiteX1045" fmla="*/ 207662 w 12137799"/>
              <a:gd name="connsiteY1045" fmla="*/ 205572 h 526264"/>
              <a:gd name="connsiteX1046" fmla="*/ 207662 w 12137799"/>
              <a:gd name="connsiteY1046" fmla="*/ 197349 h 526264"/>
              <a:gd name="connsiteX1047" fmla="*/ 255585 w 12137799"/>
              <a:gd name="connsiteY1047" fmla="*/ 197349 h 526264"/>
              <a:gd name="connsiteX1048" fmla="*/ 255585 w 12137799"/>
              <a:gd name="connsiteY1048" fmla="*/ 139789 h 526264"/>
              <a:gd name="connsiteX1049" fmla="*/ 311494 w 12137799"/>
              <a:gd name="connsiteY1049" fmla="*/ 139789 h 526264"/>
              <a:gd name="connsiteX1050" fmla="*/ 311494 w 12137799"/>
              <a:gd name="connsiteY1050" fmla="*/ 148012 h 526264"/>
              <a:gd name="connsiteX1051" fmla="*/ 319481 w 12137799"/>
              <a:gd name="connsiteY1051" fmla="*/ 131566 h 526264"/>
              <a:gd name="connsiteX1052" fmla="*/ 319481 w 12137799"/>
              <a:gd name="connsiteY1052" fmla="*/ 139789 h 526264"/>
              <a:gd name="connsiteX1053" fmla="*/ 327468 w 12137799"/>
              <a:gd name="connsiteY1053" fmla="*/ 148012 h 526264"/>
              <a:gd name="connsiteX1054" fmla="*/ 343442 w 12137799"/>
              <a:gd name="connsiteY1054" fmla="*/ 148012 h 526264"/>
              <a:gd name="connsiteX1055" fmla="*/ 343442 w 12137799"/>
              <a:gd name="connsiteY1055" fmla="*/ 230241 h 526264"/>
              <a:gd name="connsiteX1056" fmla="*/ 351429 w 12137799"/>
              <a:gd name="connsiteY1056" fmla="*/ 230241 h 526264"/>
              <a:gd name="connsiteX1057" fmla="*/ 367403 w 12137799"/>
              <a:gd name="connsiteY1057" fmla="*/ 222018 h 526264"/>
              <a:gd name="connsiteX1058" fmla="*/ 375390 w 12137799"/>
              <a:gd name="connsiteY1058" fmla="*/ 222018 h 526264"/>
              <a:gd name="connsiteX1059" fmla="*/ 391364 w 12137799"/>
              <a:gd name="connsiteY1059" fmla="*/ 222018 h 526264"/>
              <a:gd name="connsiteX1060" fmla="*/ 407338 w 12137799"/>
              <a:gd name="connsiteY1060" fmla="*/ 230241 h 526264"/>
              <a:gd name="connsiteX1061" fmla="*/ 407338 w 12137799"/>
              <a:gd name="connsiteY1061" fmla="*/ 238464 h 526264"/>
              <a:gd name="connsiteX1062" fmla="*/ 415325 w 12137799"/>
              <a:gd name="connsiteY1062" fmla="*/ 238464 h 526264"/>
              <a:gd name="connsiteX1063" fmla="*/ 415325 w 12137799"/>
              <a:gd name="connsiteY1063" fmla="*/ 205572 h 526264"/>
              <a:gd name="connsiteX1064" fmla="*/ 423312 w 12137799"/>
              <a:gd name="connsiteY1064" fmla="*/ 197349 h 526264"/>
              <a:gd name="connsiteX1065" fmla="*/ 431299 w 12137799"/>
              <a:gd name="connsiteY1065" fmla="*/ 197349 h 526264"/>
              <a:gd name="connsiteX1066" fmla="*/ 431299 w 12137799"/>
              <a:gd name="connsiteY1066" fmla="*/ 156235 h 526264"/>
              <a:gd name="connsiteX1067" fmla="*/ 439286 w 12137799"/>
              <a:gd name="connsiteY1067" fmla="*/ 148012 h 526264"/>
              <a:gd name="connsiteX1068" fmla="*/ 455260 w 12137799"/>
              <a:gd name="connsiteY1068" fmla="*/ 139789 h 526264"/>
              <a:gd name="connsiteX1069" fmla="*/ 455260 w 12137799"/>
              <a:gd name="connsiteY1069" fmla="*/ 131566 h 526264"/>
              <a:gd name="connsiteX1070" fmla="*/ 455260 w 12137799"/>
              <a:gd name="connsiteY1070" fmla="*/ 90452 h 526264"/>
              <a:gd name="connsiteX1071" fmla="*/ 471234 w 12137799"/>
              <a:gd name="connsiteY1071" fmla="*/ 106898 h 526264"/>
              <a:gd name="connsiteX1072" fmla="*/ 471234 w 12137799"/>
              <a:gd name="connsiteY1072" fmla="*/ 115120 h 526264"/>
              <a:gd name="connsiteX1073" fmla="*/ 463247 w 12137799"/>
              <a:gd name="connsiteY1073" fmla="*/ 106898 h 526264"/>
              <a:gd name="connsiteX1074" fmla="*/ 463247 w 12137799"/>
              <a:gd name="connsiteY1074" fmla="*/ 131566 h 526264"/>
              <a:gd name="connsiteX1075" fmla="*/ 471234 w 12137799"/>
              <a:gd name="connsiteY1075" fmla="*/ 139789 h 526264"/>
              <a:gd name="connsiteX1076" fmla="*/ 479221 w 12137799"/>
              <a:gd name="connsiteY1076" fmla="*/ 148012 h 526264"/>
              <a:gd name="connsiteX1077" fmla="*/ 487208 w 12137799"/>
              <a:gd name="connsiteY1077" fmla="*/ 156235 h 526264"/>
              <a:gd name="connsiteX1078" fmla="*/ 487208 w 12137799"/>
              <a:gd name="connsiteY1078" fmla="*/ 189126 h 526264"/>
              <a:gd name="connsiteX1079" fmla="*/ 495195 w 12137799"/>
              <a:gd name="connsiteY1079" fmla="*/ 189126 h 526264"/>
              <a:gd name="connsiteX1080" fmla="*/ 511169 w 12137799"/>
              <a:gd name="connsiteY1080" fmla="*/ 189126 h 526264"/>
              <a:gd name="connsiteX1081" fmla="*/ 519157 w 12137799"/>
              <a:gd name="connsiteY1081" fmla="*/ 189126 h 526264"/>
              <a:gd name="connsiteX1082" fmla="*/ 527144 w 12137799"/>
              <a:gd name="connsiteY1082" fmla="*/ 213795 h 526264"/>
              <a:gd name="connsiteX1083" fmla="*/ 527144 w 12137799"/>
              <a:gd name="connsiteY1083" fmla="*/ 271355 h 526264"/>
              <a:gd name="connsiteX1084" fmla="*/ 575066 w 12137799"/>
              <a:gd name="connsiteY1084" fmla="*/ 271355 h 526264"/>
              <a:gd name="connsiteX1085" fmla="*/ 575066 w 12137799"/>
              <a:gd name="connsiteY1085" fmla="*/ 263132 h 526264"/>
              <a:gd name="connsiteX1086" fmla="*/ 599027 w 12137799"/>
              <a:gd name="connsiteY1086" fmla="*/ 263132 h 526264"/>
              <a:gd name="connsiteX1087" fmla="*/ 607014 w 12137799"/>
              <a:gd name="connsiteY1087" fmla="*/ 263132 h 526264"/>
              <a:gd name="connsiteX1088" fmla="*/ 607014 w 12137799"/>
              <a:gd name="connsiteY1088" fmla="*/ 222018 h 526264"/>
              <a:gd name="connsiteX1089" fmla="*/ 630975 w 12137799"/>
              <a:gd name="connsiteY1089" fmla="*/ 222018 h 526264"/>
              <a:gd name="connsiteX1090" fmla="*/ 638962 w 12137799"/>
              <a:gd name="connsiteY1090" fmla="*/ 222018 h 526264"/>
              <a:gd name="connsiteX1091" fmla="*/ 646949 w 12137799"/>
              <a:gd name="connsiteY1091" fmla="*/ 106898 h 526264"/>
              <a:gd name="connsiteX1092" fmla="*/ 654936 w 12137799"/>
              <a:gd name="connsiteY1092" fmla="*/ 106898 h 526264"/>
              <a:gd name="connsiteX1093" fmla="*/ 662923 w 12137799"/>
              <a:gd name="connsiteY1093" fmla="*/ 8223 h 526264"/>
              <a:gd name="connsiteX1094" fmla="*/ 670910 w 12137799"/>
              <a:gd name="connsiteY1094" fmla="*/ 16446 h 526264"/>
              <a:gd name="connsiteX1095" fmla="*/ 686884 w 12137799"/>
              <a:gd name="connsiteY1095" fmla="*/ 106898 h 526264"/>
              <a:gd name="connsiteX1096" fmla="*/ 710845 w 12137799"/>
              <a:gd name="connsiteY1096" fmla="*/ 312469 h 526264"/>
              <a:gd name="connsiteX1097" fmla="*/ 718832 w 12137799"/>
              <a:gd name="connsiteY1097" fmla="*/ 312469 h 526264"/>
              <a:gd name="connsiteX1098" fmla="*/ 718832 w 12137799"/>
              <a:gd name="connsiteY1098" fmla="*/ 304247 h 526264"/>
              <a:gd name="connsiteX1099" fmla="*/ 774741 w 12137799"/>
              <a:gd name="connsiteY1099" fmla="*/ 304247 h 526264"/>
              <a:gd name="connsiteX1100" fmla="*/ 774741 w 12137799"/>
              <a:gd name="connsiteY1100" fmla="*/ 172681 h 526264"/>
              <a:gd name="connsiteX1101" fmla="*/ 830651 w 12137799"/>
              <a:gd name="connsiteY1101" fmla="*/ 172681 h 526264"/>
              <a:gd name="connsiteX1102" fmla="*/ 830651 w 12137799"/>
              <a:gd name="connsiteY1102" fmla="*/ 156235 h 526264"/>
              <a:gd name="connsiteX1103" fmla="*/ 830651 w 12137799"/>
              <a:gd name="connsiteY1103" fmla="*/ 139789 h 526264"/>
              <a:gd name="connsiteX1104" fmla="*/ 838638 w 12137799"/>
              <a:gd name="connsiteY1104" fmla="*/ 139789 h 526264"/>
              <a:gd name="connsiteX1105" fmla="*/ 846625 w 12137799"/>
              <a:gd name="connsiteY1105" fmla="*/ 148012 h 526264"/>
              <a:gd name="connsiteX1106" fmla="*/ 838638 w 12137799"/>
              <a:gd name="connsiteY1106" fmla="*/ 148012 h 526264"/>
              <a:gd name="connsiteX1107" fmla="*/ 838638 w 12137799"/>
              <a:gd name="connsiteY1107" fmla="*/ 156235 h 526264"/>
              <a:gd name="connsiteX1108" fmla="*/ 846625 w 12137799"/>
              <a:gd name="connsiteY1108" fmla="*/ 156235 h 526264"/>
              <a:gd name="connsiteX1109" fmla="*/ 846625 w 12137799"/>
              <a:gd name="connsiteY1109" fmla="*/ 164458 h 526264"/>
              <a:gd name="connsiteX1110" fmla="*/ 854612 w 12137799"/>
              <a:gd name="connsiteY1110" fmla="*/ 164458 h 526264"/>
              <a:gd name="connsiteX1111" fmla="*/ 854612 w 12137799"/>
              <a:gd name="connsiteY1111" fmla="*/ 156235 h 526264"/>
              <a:gd name="connsiteX1112" fmla="*/ 862599 w 12137799"/>
              <a:gd name="connsiteY1112" fmla="*/ 156235 h 526264"/>
              <a:gd name="connsiteX1113" fmla="*/ 862599 w 12137799"/>
              <a:gd name="connsiteY1113" fmla="*/ 164458 h 526264"/>
              <a:gd name="connsiteX1114" fmla="*/ 862599 w 12137799"/>
              <a:gd name="connsiteY1114" fmla="*/ 172681 h 526264"/>
              <a:gd name="connsiteX1115" fmla="*/ 878573 w 12137799"/>
              <a:gd name="connsiteY1115" fmla="*/ 172681 h 526264"/>
              <a:gd name="connsiteX1116" fmla="*/ 878573 w 12137799"/>
              <a:gd name="connsiteY1116" fmla="*/ 271355 h 526264"/>
              <a:gd name="connsiteX1117" fmla="*/ 894547 w 12137799"/>
              <a:gd name="connsiteY1117" fmla="*/ 263132 h 526264"/>
              <a:gd name="connsiteX1118" fmla="*/ 950456 w 12137799"/>
              <a:gd name="connsiteY1118" fmla="*/ 263132 h 526264"/>
              <a:gd name="connsiteX1119" fmla="*/ 958443 w 12137799"/>
              <a:gd name="connsiteY1119" fmla="*/ 263132 h 526264"/>
              <a:gd name="connsiteX1120" fmla="*/ 958443 w 12137799"/>
              <a:gd name="connsiteY1120" fmla="*/ 254909 h 526264"/>
              <a:gd name="connsiteX1121" fmla="*/ 998378 w 12137799"/>
              <a:gd name="connsiteY1121" fmla="*/ 254909 h 526264"/>
              <a:gd name="connsiteX1122" fmla="*/ 998378 w 12137799"/>
              <a:gd name="connsiteY1122" fmla="*/ 263132 h 526264"/>
              <a:gd name="connsiteX1123" fmla="*/ 1022339 w 12137799"/>
              <a:gd name="connsiteY1123" fmla="*/ 263132 h 526264"/>
              <a:gd name="connsiteX1124" fmla="*/ 1022339 w 12137799"/>
              <a:gd name="connsiteY1124" fmla="*/ 271355 h 526264"/>
              <a:gd name="connsiteX1125" fmla="*/ 1014352 w 12137799"/>
              <a:gd name="connsiteY1125" fmla="*/ 271355 h 526264"/>
              <a:gd name="connsiteX1126" fmla="*/ 1014352 w 12137799"/>
              <a:gd name="connsiteY1126" fmla="*/ 279578 h 526264"/>
              <a:gd name="connsiteX1127" fmla="*/ 1022339 w 12137799"/>
              <a:gd name="connsiteY1127" fmla="*/ 279578 h 526264"/>
              <a:gd name="connsiteX1128" fmla="*/ 1022339 w 12137799"/>
              <a:gd name="connsiteY1128" fmla="*/ 296024 h 526264"/>
              <a:gd name="connsiteX1129" fmla="*/ 1038313 w 12137799"/>
              <a:gd name="connsiteY1129" fmla="*/ 296024 h 526264"/>
              <a:gd name="connsiteX1130" fmla="*/ 1038313 w 12137799"/>
              <a:gd name="connsiteY1130" fmla="*/ 197349 h 526264"/>
              <a:gd name="connsiteX1131" fmla="*/ 1046300 w 12137799"/>
              <a:gd name="connsiteY1131" fmla="*/ 197349 h 526264"/>
              <a:gd name="connsiteX1132" fmla="*/ 1046300 w 12137799"/>
              <a:gd name="connsiteY1132" fmla="*/ 172681 h 526264"/>
              <a:gd name="connsiteX1133" fmla="*/ 1054287 w 12137799"/>
              <a:gd name="connsiteY1133" fmla="*/ 172681 h 526264"/>
              <a:gd name="connsiteX1134" fmla="*/ 1054287 w 12137799"/>
              <a:gd name="connsiteY1134" fmla="*/ 24669 h 526264"/>
              <a:gd name="connsiteX1135" fmla="*/ 1086235 w 12137799"/>
              <a:gd name="connsiteY1135" fmla="*/ 24669 h 526264"/>
              <a:gd name="connsiteX1136" fmla="*/ 1086235 w 12137799"/>
              <a:gd name="connsiteY1136" fmla="*/ 0 h 52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137799" h="526264">
                <a:moveTo>
                  <a:pt x="4998838" y="156235"/>
                </a:moveTo>
                <a:cubicBezTo>
                  <a:pt x="5006825" y="156235"/>
                  <a:pt x="5006825" y="156235"/>
                  <a:pt x="5006825" y="156235"/>
                </a:cubicBezTo>
                <a:cubicBezTo>
                  <a:pt x="5006825" y="164458"/>
                  <a:pt x="5006825" y="164458"/>
                  <a:pt x="5006825" y="164458"/>
                </a:cubicBezTo>
                <a:cubicBezTo>
                  <a:pt x="4998838" y="164458"/>
                  <a:pt x="4998838" y="164458"/>
                  <a:pt x="4998838" y="164458"/>
                </a:cubicBezTo>
                <a:cubicBezTo>
                  <a:pt x="4998838" y="156235"/>
                  <a:pt x="4998838" y="156235"/>
                  <a:pt x="4998838" y="156235"/>
                </a:cubicBezTo>
                <a:close/>
                <a:moveTo>
                  <a:pt x="7498148" y="90452"/>
                </a:moveTo>
                <a:cubicBezTo>
                  <a:pt x="7498148" y="90452"/>
                  <a:pt x="7498148" y="90452"/>
                  <a:pt x="7498148" y="95591"/>
                </a:cubicBezTo>
                <a:lnTo>
                  <a:pt x="7498148" y="106898"/>
                </a:lnTo>
                <a:cubicBezTo>
                  <a:pt x="7498148" y="106898"/>
                  <a:pt x="7498148" y="106898"/>
                  <a:pt x="7482167" y="115120"/>
                </a:cubicBezTo>
                <a:cubicBezTo>
                  <a:pt x="7482167" y="115120"/>
                  <a:pt x="7474177" y="106898"/>
                  <a:pt x="7482167" y="106898"/>
                </a:cubicBezTo>
                <a:cubicBezTo>
                  <a:pt x="7482167" y="106898"/>
                  <a:pt x="7498148" y="90452"/>
                  <a:pt x="7498148" y="90452"/>
                </a:cubicBezTo>
                <a:close/>
                <a:moveTo>
                  <a:pt x="4599487" y="90452"/>
                </a:moveTo>
                <a:cubicBezTo>
                  <a:pt x="4599487" y="90452"/>
                  <a:pt x="4615461" y="106898"/>
                  <a:pt x="4615461" y="106898"/>
                </a:cubicBezTo>
                <a:cubicBezTo>
                  <a:pt x="4615461" y="106898"/>
                  <a:pt x="4615461" y="115120"/>
                  <a:pt x="4615461" y="115120"/>
                </a:cubicBezTo>
                <a:cubicBezTo>
                  <a:pt x="4599487" y="106898"/>
                  <a:pt x="4599487" y="106898"/>
                  <a:pt x="4599487" y="106898"/>
                </a:cubicBezTo>
                <a:lnTo>
                  <a:pt x="4599487" y="95591"/>
                </a:lnTo>
                <a:cubicBezTo>
                  <a:pt x="4599487" y="90452"/>
                  <a:pt x="4599487" y="90452"/>
                  <a:pt x="4599487" y="90452"/>
                </a:cubicBezTo>
                <a:close/>
                <a:moveTo>
                  <a:pt x="1086235" y="0"/>
                </a:moveTo>
                <a:cubicBezTo>
                  <a:pt x="1158119" y="0"/>
                  <a:pt x="1158119" y="0"/>
                  <a:pt x="1158119" y="0"/>
                </a:cubicBezTo>
                <a:cubicBezTo>
                  <a:pt x="1158119" y="24669"/>
                  <a:pt x="1158119" y="24669"/>
                  <a:pt x="1158119" y="24669"/>
                </a:cubicBezTo>
                <a:cubicBezTo>
                  <a:pt x="1182080" y="24669"/>
                  <a:pt x="1182080" y="24669"/>
                  <a:pt x="1182080" y="24669"/>
                </a:cubicBezTo>
                <a:cubicBezTo>
                  <a:pt x="1182080" y="213795"/>
                  <a:pt x="1182080" y="213795"/>
                  <a:pt x="1182080" y="213795"/>
                </a:cubicBezTo>
                <a:cubicBezTo>
                  <a:pt x="1190067" y="213795"/>
                  <a:pt x="1190067" y="213795"/>
                  <a:pt x="1190067" y="213795"/>
                </a:cubicBezTo>
                <a:cubicBezTo>
                  <a:pt x="1190067" y="205572"/>
                  <a:pt x="1190067" y="205572"/>
                  <a:pt x="1190067" y="205572"/>
                </a:cubicBezTo>
                <a:cubicBezTo>
                  <a:pt x="1198054" y="205572"/>
                  <a:pt x="1198054" y="205572"/>
                  <a:pt x="1198054" y="205572"/>
                </a:cubicBezTo>
                <a:cubicBezTo>
                  <a:pt x="1198054" y="189126"/>
                  <a:pt x="1198054" y="189126"/>
                  <a:pt x="1198054" y="189126"/>
                </a:cubicBezTo>
                <a:cubicBezTo>
                  <a:pt x="1261950" y="189126"/>
                  <a:pt x="1261950" y="189126"/>
                  <a:pt x="1261950" y="189126"/>
                </a:cubicBezTo>
                <a:cubicBezTo>
                  <a:pt x="1261950" y="205572"/>
                  <a:pt x="1261950" y="205572"/>
                  <a:pt x="1261950" y="205572"/>
                </a:cubicBezTo>
                <a:cubicBezTo>
                  <a:pt x="1269937" y="205572"/>
                  <a:pt x="1269937" y="205572"/>
                  <a:pt x="1269937" y="205572"/>
                </a:cubicBezTo>
                <a:lnTo>
                  <a:pt x="1269937" y="213795"/>
                </a:lnTo>
                <a:cubicBezTo>
                  <a:pt x="1293898" y="213795"/>
                  <a:pt x="1293898" y="213795"/>
                  <a:pt x="1293898" y="213795"/>
                </a:cubicBezTo>
                <a:cubicBezTo>
                  <a:pt x="1293898" y="139789"/>
                  <a:pt x="1293898" y="139789"/>
                  <a:pt x="1293898" y="139789"/>
                </a:cubicBezTo>
                <a:cubicBezTo>
                  <a:pt x="1309872" y="139789"/>
                  <a:pt x="1309872" y="139789"/>
                  <a:pt x="1309872" y="139789"/>
                </a:cubicBezTo>
                <a:cubicBezTo>
                  <a:pt x="1309872" y="139789"/>
                  <a:pt x="1309872" y="131566"/>
                  <a:pt x="1317859" y="131566"/>
                </a:cubicBezTo>
                <a:cubicBezTo>
                  <a:pt x="1325846" y="131566"/>
                  <a:pt x="1325846" y="131566"/>
                  <a:pt x="1325846" y="131566"/>
                </a:cubicBezTo>
                <a:cubicBezTo>
                  <a:pt x="1325846" y="90452"/>
                  <a:pt x="1325846" y="90452"/>
                  <a:pt x="1325846" y="90452"/>
                </a:cubicBezTo>
                <a:cubicBezTo>
                  <a:pt x="1333833" y="98675"/>
                  <a:pt x="1333833" y="98675"/>
                  <a:pt x="1333833" y="98675"/>
                </a:cubicBezTo>
                <a:cubicBezTo>
                  <a:pt x="1333833" y="115120"/>
                  <a:pt x="1333833" y="115120"/>
                  <a:pt x="1333833" y="115120"/>
                </a:cubicBezTo>
                <a:cubicBezTo>
                  <a:pt x="1341820" y="115120"/>
                  <a:pt x="1341820" y="115120"/>
                  <a:pt x="1341820" y="115120"/>
                </a:cubicBezTo>
                <a:cubicBezTo>
                  <a:pt x="1341820" y="139789"/>
                  <a:pt x="1341820" y="139789"/>
                  <a:pt x="1341820" y="139789"/>
                </a:cubicBezTo>
                <a:cubicBezTo>
                  <a:pt x="1357794" y="139789"/>
                  <a:pt x="1357794" y="139789"/>
                  <a:pt x="1357794" y="139789"/>
                </a:cubicBezTo>
                <a:cubicBezTo>
                  <a:pt x="1373768" y="139789"/>
                  <a:pt x="1373768" y="139789"/>
                  <a:pt x="1373768" y="139789"/>
                </a:cubicBezTo>
                <a:cubicBezTo>
                  <a:pt x="1373768" y="148012"/>
                  <a:pt x="1373768" y="148012"/>
                  <a:pt x="1373768" y="148012"/>
                </a:cubicBezTo>
                <a:cubicBezTo>
                  <a:pt x="1405716" y="148012"/>
                  <a:pt x="1405716" y="148012"/>
                  <a:pt x="1405716" y="148012"/>
                </a:cubicBezTo>
                <a:cubicBezTo>
                  <a:pt x="1405716" y="156235"/>
                  <a:pt x="1405716" y="156235"/>
                  <a:pt x="1405716" y="156235"/>
                </a:cubicBezTo>
                <a:cubicBezTo>
                  <a:pt x="1437665" y="156235"/>
                  <a:pt x="1437665" y="156235"/>
                  <a:pt x="1437665" y="156235"/>
                </a:cubicBezTo>
                <a:cubicBezTo>
                  <a:pt x="1437665" y="172681"/>
                  <a:pt x="1437665" y="172681"/>
                  <a:pt x="1437665" y="172681"/>
                </a:cubicBezTo>
                <a:cubicBezTo>
                  <a:pt x="1445652" y="164458"/>
                  <a:pt x="1445652" y="164458"/>
                  <a:pt x="1445652" y="164458"/>
                </a:cubicBezTo>
                <a:cubicBezTo>
                  <a:pt x="1445652" y="164458"/>
                  <a:pt x="1437665" y="148012"/>
                  <a:pt x="1445652" y="148012"/>
                </a:cubicBezTo>
                <a:cubicBezTo>
                  <a:pt x="1453639" y="148012"/>
                  <a:pt x="1453639" y="148012"/>
                  <a:pt x="1453639" y="148012"/>
                </a:cubicBezTo>
                <a:cubicBezTo>
                  <a:pt x="1461626" y="156235"/>
                  <a:pt x="1461626" y="156235"/>
                  <a:pt x="1461626" y="156235"/>
                </a:cubicBezTo>
                <a:cubicBezTo>
                  <a:pt x="1541496" y="156235"/>
                  <a:pt x="1541496" y="156235"/>
                  <a:pt x="1541496" y="156235"/>
                </a:cubicBezTo>
                <a:cubicBezTo>
                  <a:pt x="1541496" y="164458"/>
                  <a:pt x="1541496" y="164458"/>
                  <a:pt x="1541496" y="164458"/>
                </a:cubicBezTo>
                <a:cubicBezTo>
                  <a:pt x="1573444" y="164458"/>
                  <a:pt x="1573444" y="164458"/>
                  <a:pt x="1573444" y="164458"/>
                </a:cubicBezTo>
                <a:cubicBezTo>
                  <a:pt x="1597405" y="164458"/>
                  <a:pt x="1597405" y="164458"/>
                  <a:pt x="1597405" y="164458"/>
                </a:cubicBezTo>
                <a:cubicBezTo>
                  <a:pt x="1597405" y="180903"/>
                  <a:pt x="1597405" y="180903"/>
                  <a:pt x="1597405" y="180903"/>
                </a:cubicBezTo>
                <a:cubicBezTo>
                  <a:pt x="1621366" y="180903"/>
                  <a:pt x="1621366" y="180903"/>
                  <a:pt x="1621366" y="180903"/>
                </a:cubicBezTo>
                <a:cubicBezTo>
                  <a:pt x="1621366" y="139789"/>
                  <a:pt x="1621366" y="139789"/>
                  <a:pt x="1621366" y="139789"/>
                </a:cubicBezTo>
                <a:cubicBezTo>
                  <a:pt x="1629353" y="139789"/>
                  <a:pt x="1629353" y="139789"/>
                  <a:pt x="1629353" y="139789"/>
                </a:cubicBezTo>
                <a:cubicBezTo>
                  <a:pt x="1629353" y="131566"/>
                  <a:pt x="1629353" y="131566"/>
                  <a:pt x="1629353" y="131566"/>
                </a:cubicBezTo>
                <a:cubicBezTo>
                  <a:pt x="1709224" y="131566"/>
                  <a:pt x="1709224" y="131566"/>
                  <a:pt x="1709224" y="131566"/>
                </a:cubicBezTo>
                <a:cubicBezTo>
                  <a:pt x="1725198" y="131566"/>
                  <a:pt x="1725198" y="131566"/>
                  <a:pt x="1725198" y="131566"/>
                </a:cubicBezTo>
                <a:cubicBezTo>
                  <a:pt x="1725198" y="131566"/>
                  <a:pt x="1725198" y="123343"/>
                  <a:pt x="1725198" y="123343"/>
                </a:cubicBezTo>
                <a:cubicBezTo>
                  <a:pt x="1733185" y="123343"/>
                  <a:pt x="1741172" y="131566"/>
                  <a:pt x="1741172" y="131566"/>
                </a:cubicBezTo>
                <a:cubicBezTo>
                  <a:pt x="1805068" y="131566"/>
                  <a:pt x="1805068" y="131566"/>
                  <a:pt x="1805068" y="131566"/>
                </a:cubicBezTo>
                <a:cubicBezTo>
                  <a:pt x="1805068" y="172681"/>
                  <a:pt x="1805068" y="172681"/>
                  <a:pt x="1805068" y="172681"/>
                </a:cubicBezTo>
                <a:cubicBezTo>
                  <a:pt x="1837016" y="172681"/>
                  <a:pt x="1837016" y="172681"/>
                  <a:pt x="1837016" y="172681"/>
                </a:cubicBezTo>
                <a:cubicBezTo>
                  <a:pt x="1837016" y="180903"/>
                  <a:pt x="1837016" y="180903"/>
                  <a:pt x="1837016" y="180903"/>
                </a:cubicBezTo>
                <a:cubicBezTo>
                  <a:pt x="1845003" y="180903"/>
                  <a:pt x="1845003" y="180903"/>
                  <a:pt x="1845003" y="180903"/>
                </a:cubicBezTo>
                <a:cubicBezTo>
                  <a:pt x="1845003" y="139789"/>
                  <a:pt x="1845003" y="139789"/>
                  <a:pt x="1845003" y="139789"/>
                </a:cubicBezTo>
                <a:cubicBezTo>
                  <a:pt x="1860977" y="139789"/>
                  <a:pt x="1860977" y="139789"/>
                  <a:pt x="1860977" y="139789"/>
                </a:cubicBezTo>
                <a:cubicBezTo>
                  <a:pt x="1860977" y="106898"/>
                  <a:pt x="1860977" y="106898"/>
                  <a:pt x="1860977" y="106898"/>
                </a:cubicBezTo>
                <a:cubicBezTo>
                  <a:pt x="1860977" y="106898"/>
                  <a:pt x="1868964" y="98675"/>
                  <a:pt x="1860977" y="98675"/>
                </a:cubicBezTo>
                <a:cubicBezTo>
                  <a:pt x="1860977" y="90452"/>
                  <a:pt x="1860977" y="90452"/>
                  <a:pt x="1860977" y="90452"/>
                </a:cubicBezTo>
                <a:cubicBezTo>
                  <a:pt x="1860977" y="82229"/>
                  <a:pt x="1860977" y="82229"/>
                  <a:pt x="1860977" y="82229"/>
                </a:cubicBezTo>
                <a:cubicBezTo>
                  <a:pt x="1860977" y="74006"/>
                  <a:pt x="1860977" y="74006"/>
                  <a:pt x="1860977" y="74006"/>
                </a:cubicBezTo>
                <a:cubicBezTo>
                  <a:pt x="1876951" y="74006"/>
                  <a:pt x="1876951" y="74006"/>
                  <a:pt x="1876951" y="74006"/>
                </a:cubicBezTo>
                <a:cubicBezTo>
                  <a:pt x="1876951" y="65783"/>
                  <a:pt x="1876951" y="65783"/>
                  <a:pt x="1876951" y="65783"/>
                </a:cubicBezTo>
                <a:cubicBezTo>
                  <a:pt x="1900912" y="65783"/>
                  <a:pt x="1900912" y="65783"/>
                  <a:pt x="1900912" y="65783"/>
                </a:cubicBezTo>
                <a:cubicBezTo>
                  <a:pt x="1900912" y="74006"/>
                  <a:pt x="1900912" y="74006"/>
                  <a:pt x="1900912" y="74006"/>
                </a:cubicBezTo>
                <a:cubicBezTo>
                  <a:pt x="1900912" y="82229"/>
                  <a:pt x="1900912" y="82229"/>
                  <a:pt x="1900912" y="82229"/>
                </a:cubicBezTo>
                <a:cubicBezTo>
                  <a:pt x="1948835" y="82229"/>
                  <a:pt x="1948835" y="82229"/>
                  <a:pt x="1948835" y="82229"/>
                </a:cubicBezTo>
                <a:cubicBezTo>
                  <a:pt x="1948835" y="74006"/>
                  <a:pt x="1948835" y="74006"/>
                  <a:pt x="1948835" y="74006"/>
                </a:cubicBezTo>
                <a:cubicBezTo>
                  <a:pt x="1956821" y="74006"/>
                  <a:pt x="1956821" y="74006"/>
                  <a:pt x="1956821" y="74006"/>
                </a:cubicBezTo>
                <a:cubicBezTo>
                  <a:pt x="1956821" y="65783"/>
                  <a:pt x="1956821" y="65783"/>
                  <a:pt x="1956821" y="65783"/>
                </a:cubicBezTo>
                <a:cubicBezTo>
                  <a:pt x="1972796" y="65783"/>
                  <a:pt x="1972796" y="65783"/>
                  <a:pt x="1972796" y="65783"/>
                </a:cubicBezTo>
                <a:cubicBezTo>
                  <a:pt x="1980783" y="65783"/>
                  <a:pt x="1980783" y="65783"/>
                  <a:pt x="1980783" y="65783"/>
                </a:cubicBezTo>
                <a:cubicBezTo>
                  <a:pt x="1988769" y="65783"/>
                  <a:pt x="1988769" y="65783"/>
                  <a:pt x="1988769" y="65783"/>
                </a:cubicBezTo>
                <a:cubicBezTo>
                  <a:pt x="1988769" y="82229"/>
                  <a:pt x="1988769" y="82229"/>
                  <a:pt x="1988769" y="82229"/>
                </a:cubicBezTo>
                <a:cubicBezTo>
                  <a:pt x="1988769" y="148012"/>
                  <a:pt x="1988769" y="148012"/>
                  <a:pt x="1988769" y="148012"/>
                </a:cubicBezTo>
                <a:cubicBezTo>
                  <a:pt x="1988769" y="148012"/>
                  <a:pt x="2004744" y="148012"/>
                  <a:pt x="2004744" y="156235"/>
                </a:cubicBezTo>
                <a:cubicBezTo>
                  <a:pt x="2004744" y="156235"/>
                  <a:pt x="2004744" y="164458"/>
                  <a:pt x="2004744" y="164458"/>
                </a:cubicBezTo>
                <a:lnTo>
                  <a:pt x="2004744" y="172681"/>
                </a:lnTo>
                <a:lnTo>
                  <a:pt x="2011835" y="172681"/>
                </a:lnTo>
                <a:cubicBezTo>
                  <a:pt x="2011835" y="164458"/>
                  <a:pt x="2011835" y="164458"/>
                  <a:pt x="2011835" y="164458"/>
                </a:cubicBezTo>
                <a:cubicBezTo>
                  <a:pt x="2019820" y="164458"/>
                  <a:pt x="2019820" y="164458"/>
                  <a:pt x="2019820" y="164458"/>
                </a:cubicBezTo>
                <a:cubicBezTo>
                  <a:pt x="2019820" y="156235"/>
                  <a:pt x="2019820" y="156235"/>
                  <a:pt x="2019820" y="156235"/>
                </a:cubicBezTo>
                <a:cubicBezTo>
                  <a:pt x="2091687" y="156235"/>
                  <a:pt x="2091687" y="156235"/>
                  <a:pt x="2091687" y="156235"/>
                </a:cubicBezTo>
                <a:cubicBezTo>
                  <a:pt x="2091687" y="164458"/>
                  <a:pt x="2091687" y="164458"/>
                  <a:pt x="2091687" y="164458"/>
                </a:cubicBezTo>
                <a:cubicBezTo>
                  <a:pt x="2099672" y="164458"/>
                  <a:pt x="2099672" y="164458"/>
                  <a:pt x="2099672" y="164458"/>
                </a:cubicBezTo>
                <a:cubicBezTo>
                  <a:pt x="2099672" y="189126"/>
                  <a:pt x="2099672" y="189126"/>
                  <a:pt x="2099672" y="189126"/>
                </a:cubicBezTo>
                <a:cubicBezTo>
                  <a:pt x="2131612" y="189126"/>
                  <a:pt x="2131612" y="189126"/>
                  <a:pt x="2131612" y="189126"/>
                </a:cubicBezTo>
                <a:cubicBezTo>
                  <a:pt x="2131612" y="222018"/>
                  <a:pt x="2131612" y="222018"/>
                  <a:pt x="2131612" y="222018"/>
                </a:cubicBezTo>
                <a:cubicBezTo>
                  <a:pt x="2163553" y="254909"/>
                  <a:pt x="2163553" y="254909"/>
                  <a:pt x="2163553" y="254909"/>
                </a:cubicBezTo>
                <a:cubicBezTo>
                  <a:pt x="2163553" y="205572"/>
                  <a:pt x="2163553" y="205572"/>
                  <a:pt x="2163553" y="205572"/>
                </a:cubicBezTo>
                <a:cubicBezTo>
                  <a:pt x="2179524" y="197349"/>
                  <a:pt x="2179524" y="197349"/>
                  <a:pt x="2179524" y="197349"/>
                </a:cubicBezTo>
                <a:cubicBezTo>
                  <a:pt x="2203479" y="205572"/>
                  <a:pt x="2203479" y="205572"/>
                  <a:pt x="2203479" y="205572"/>
                </a:cubicBezTo>
                <a:cubicBezTo>
                  <a:pt x="2203479" y="197349"/>
                  <a:pt x="2203479" y="197349"/>
                  <a:pt x="2203479" y="197349"/>
                </a:cubicBezTo>
                <a:cubicBezTo>
                  <a:pt x="2251390" y="197349"/>
                  <a:pt x="2251390" y="197349"/>
                  <a:pt x="2251390" y="197349"/>
                </a:cubicBezTo>
                <a:cubicBezTo>
                  <a:pt x="2251390" y="139789"/>
                  <a:pt x="2251390" y="139789"/>
                  <a:pt x="2251390" y="139789"/>
                </a:cubicBezTo>
                <a:cubicBezTo>
                  <a:pt x="2307286" y="139789"/>
                  <a:pt x="2307286" y="139789"/>
                  <a:pt x="2307286" y="139789"/>
                </a:cubicBezTo>
                <a:cubicBezTo>
                  <a:pt x="2307286" y="148012"/>
                  <a:pt x="2307286" y="148012"/>
                  <a:pt x="2307286" y="148012"/>
                </a:cubicBezTo>
                <a:cubicBezTo>
                  <a:pt x="2307286" y="148012"/>
                  <a:pt x="2315272" y="139789"/>
                  <a:pt x="2315272" y="131566"/>
                </a:cubicBezTo>
                <a:lnTo>
                  <a:pt x="2315272" y="139789"/>
                </a:lnTo>
                <a:cubicBezTo>
                  <a:pt x="2323257" y="139789"/>
                  <a:pt x="2323257" y="148012"/>
                  <a:pt x="2323257" y="148012"/>
                </a:cubicBezTo>
                <a:cubicBezTo>
                  <a:pt x="2339227" y="148012"/>
                  <a:pt x="2339227" y="148012"/>
                  <a:pt x="2339227" y="148012"/>
                </a:cubicBezTo>
                <a:cubicBezTo>
                  <a:pt x="2339227" y="230241"/>
                  <a:pt x="2339227" y="230241"/>
                  <a:pt x="2339227" y="230241"/>
                </a:cubicBezTo>
                <a:cubicBezTo>
                  <a:pt x="2347212" y="230241"/>
                  <a:pt x="2347212" y="230241"/>
                  <a:pt x="2347212" y="230241"/>
                </a:cubicBezTo>
                <a:cubicBezTo>
                  <a:pt x="2347212" y="230241"/>
                  <a:pt x="2347212" y="222018"/>
                  <a:pt x="2355198" y="222018"/>
                </a:cubicBezTo>
                <a:cubicBezTo>
                  <a:pt x="2363183" y="222018"/>
                  <a:pt x="2371168" y="222018"/>
                  <a:pt x="2371168" y="222018"/>
                </a:cubicBezTo>
                <a:cubicBezTo>
                  <a:pt x="2371168" y="222018"/>
                  <a:pt x="2379153" y="222018"/>
                  <a:pt x="2387138" y="222018"/>
                </a:cubicBezTo>
                <a:cubicBezTo>
                  <a:pt x="2395123" y="222018"/>
                  <a:pt x="2395123" y="230241"/>
                  <a:pt x="2395123" y="230241"/>
                </a:cubicBezTo>
                <a:cubicBezTo>
                  <a:pt x="2403108" y="230241"/>
                  <a:pt x="2403108" y="230241"/>
                  <a:pt x="2403108" y="230241"/>
                </a:cubicBezTo>
                <a:cubicBezTo>
                  <a:pt x="2403108" y="238464"/>
                  <a:pt x="2403108" y="238464"/>
                  <a:pt x="2403108" y="238464"/>
                </a:cubicBezTo>
                <a:cubicBezTo>
                  <a:pt x="2411094" y="238464"/>
                  <a:pt x="2411094" y="238464"/>
                  <a:pt x="2411094" y="238464"/>
                </a:cubicBezTo>
                <a:cubicBezTo>
                  <a:pt x="2411094" y="205572"/>
                  <a:pt x="2411094" y="205572"/>
                  <a:pt x="2411094" y="205572"/>
                </a:cubicBezTo>
                <a:cubicBezTo>
                  <a:pt x="2411094" y="205572"/>
                  <a:pt x="2419079" y="197349"/>
                  <a:pt x="2419079" y="197349"/>
                </a:cubicBezTo>
                <a:cubicBezTo>
                  <a:pt x="2419079" y="189126"/>
                  <a:pt x="2427064" y="197349"/>
                  <a:pt x="2427064" y="197349"/>
                </a:cubicBezTo>
                <a:cubicBezTo>
                  <a:pt x="2427064" y="156235"/>
                  <a:pt x="2427064" y="156235"/>
                  <a:pt x="2427064" y="156235"/>
                </a:cubicBezTo>
                <a:cubicBezTo>
                  <a:pt x="2427064" y="148012"/>
                  <a:pt x="2427064" y="148012"/>
                  <a:pt x="2427064" y="148012"/>
                </a:cubicBezTo>
                <a:cubicBezTo>
                  <a:pt x="2435049" y="148012"/>
                  <a:pt x="2435049" y="148012"/>
                  <a:pt x="2435049" y="148012"/>
                </a:cubicBezTo>
                <a:cubicBezTo>
                  <a:pt x="2451020" y="139789"/>
                  <a:pt x="2451020" y="139789"/>
                  <a:pt x="2451020" y="139789"/>
                </a:cubicBezTo>
                <a:cubicBezTo>
                  <a:pt x="2451020" y="131566"/>
                  <a:pt x="2451020" y="131566"/>
                  <a:pt x="2451020" y="131566"/>
                </a:cubicBezTo>
                <a:cubicBezTo>
                  <a:pt x="2451020" y="90452"/>
                  <a:pt x="2451020" y="90452"/>
                  <a:pt x="2451020" y="90452"/>
                </a:cubicBezTo>
                <a:cubicBezTo>
                  <a:pt x="2451020" y="90452"/>
                  <a:pt x="2466990" y="106898"/>
                  <a:pt x="2466990" y="106898"/>
                </a:cubicBezTo>
                <a:cubicBezTo>
                  <a:pt x="2466990" y="106898"/>
                  <a:pt x="2466990" y="115120"/>
                  <a:pt x="2466990" y="115120"/>
                </a:cubicBezTo>
                <a:cubicBezTo>
                  <a:pt x="2459004" y="106898"/>
                  <a:pt x="2459004" y="106898"/>
                  <a:pt x="2459004" y="106898"/>
                </a:cubicBezTo>
                <a:cubicBezTo>
                  <a:pt x="2459004" y="131566"/>
                  <a:pt x="2459004" y="131566"/>
                  <a:pt x="2459004" y="131566"/>
                </a:cubicBezTo>
                <a:cubicBezTo>
                  <a:pt x="2466990" y="139789"/>
                  <a:pt x="2466990" y="139789"/>
                  <a:pt x="2466990" y="139789"/>
                </a:cubicBezTo>
                <a:cubicBezTo>
                  <a:pt x="2466990" y="139789"/>
                  <a:pt x="2474975" y="148012"/>
                  <a:pt x="2474975" y="148012"/>
                </a:cubicBezTo>
                <a:cubicBezTo>
                  <a:pt x="2482960" y="148012"/>
                  <a:pt x="2482960" y="156235"/>
                  <a:pt x="2482960" y="156235"/>
                </a:cubicBezTo>
                <a:cubicBezTo>
                  <a:pt x="2482960" y="164458"/>
                  <a:pt x="2482960" y="189126"/>
                  <a:pt x="2482960" y="189126"/>
                </a:cubicBezTo>
                <a:cubicBezTo>
                  <a:pt x="2490945" y="189126"/>
                  <a:pt x="2490945" y="189126"/>
                  <a:pt x="2490945" y="189126"/>
                </a:cubicBezTo>
                <a:cubicBezTo>
                  <a:pt x="2506916" y="189126"/>
                  <a:pt x="2506916" y="189126"/>
                  <a:pt x="2506916" y="189126"/>
                </a:cubicBezTo>
                <a:cubicBezTo>
                  <a:pt x="2514901" y="189126"/>
                  <a:pt x="2514901" y="189126"/>
                  <a:pt x="2514901" y="189126"/>
                </a:cubicBezTo>
                <a:cubicBezTo>
                  <a:pt x="2514901" y="189126"/>
                  <a:pt x="2522886" y="189126"/>
                  <a:pt x="2522886" y="213795"/>
                </a:cubicBezTo>
                <a:cubicBezTo>
                  <a:pt x="2522886" y="230241"/>
                  <a:pt x="2522886" y="271355"/>
                  <a:pt x="2522886" y="271355"/>
                </a:cubicBezTo>
                <a:cubicBezTo>
                  <a:pt x="2570797" y="271355"/>
                  <a:pt x="2570797" y="271355"/>
                  <a:pt x="2570797" y="271355"/>
                </a:cubicBezTo>
                <a:cubicBezTo>
                  <a:pt x="2570797" y="263132"/>
                  <a:pt x="2570797" y="263132"/>
                  <a:pt x="2570797" y="263132"/>
                </a:cubicBezTo>
                <a:cubicBezTo>
                  <a:pt x="2586768" y="263132"/>
                  <a:pt x="2586768" y="263132"/>
                  <a:pt x="2586768" y="263132"/>
                </a:cubicBezTo>
                <a:cubicBezTo>
                  <a:pt x="2586768" y="271355"/>
                  <a:pt x="2586768" y="271355"/>
                  <a:pt x="2586768" y="271355"/>
                </a:cubicBezTo>
                <a:cubicBezTo>
                  <a:pt x="2594753" y="271355"/>
                  <a:pt x="2594753" y="271355"/>
                  <a:pt x="2594753" y="271355"/>
                </a:cubicBezTo>
                <a:cubicBezTo>
                  <a:pt x="2594753" y="263132"/>
                  <a:pt x="2594753" y="263132"/>
                  <a:pt x="2594753" y="263132"/>
                </a:cubicBezTo>
                <a:cubicBezTo>
                  <a:pt x="2602738" y="263132"/>
                  <a:pt x="2602738" y="263132"/>
                  <a:pt x="2602738" y="263132"/>
                </a:cubicBezTo>
                <a:cubicBezTo>
                  <a:pt x="2602738" y="222018"/>
                  <a:pt x="2602738" y="222018"/>
                  <a:pt x="2602738" y="222018"/>
                </a:cubicBezTo>
                <a:cubicBezTo>
                  <a:pt x="2626693" y="222018"/>
                  <a:pt x="2626693" y="222018"/>
                  <a:pt x="2626693" y="222018"/>
                </a:cubicBezTo>
                <a:cubicBezTo>
                  <a:pt x="2626693" y="222018"/>
                  <a:pt x="2626693" y="222018"/>
                  <a:pt x="2634679" y="222018"/>
                </a:cubicBezTo>
                <a:cubicBezTo>
                  <a:pt x="2642663" y="106898"/>
                  <a:pt x="2642663" y="106898"/>
                  <a:pt x="2642663" y="106898"/>
                </a:cubicBezTo>
                <a:cubicBezTo>
                  <a:pt x="2650649" y="106898"/>
                  <a:pt x="2650649" y="106898"/>
                  <a:pt x="2650649" y="106898"/>
                </a:cubicBezTo>
                <a:cubicBezTo>
                  <a:pt x="2658634" y="8223"/>
                  <a:pt x="2658634" y="8223"/>
                  <a:pt x="2658634" y="8223"/>
                </a:cubicBezTo>
                <a:cubicBezTo>
                  <a:pt x="2658634" y="8223"/>
                  <a:pt x="2666619" y="8223"/>
                  <a:pt x="2666619" y="16446"/>
                </a:cubicBezTo>
                <a:cubicBezTo>
                  <a:pt x="2666619" y="24669"/>
                  <a:pt x="2682590" y="106898"/>
                  <a:pt x="2682590" y="106898"/>
                </a:cubicBezTo>
                <a:cubicBezTo>
                  <a:pt x="2706545" y="312469"/>
                  <a:pt x="2706545" y="312469"/>
                  <a:pt x="2706545" y="312469"/>
                </a:cubicBezTo>
                <a:cubicBezTo>
                  <a:pt x="2706545" y="304247"/>
                  <a:pt x="2706545" y="304247"/>
                  <a:pt x="2706545" y="304247"/>
                </a:cubicBezTo>
                <a:cubicBezTo>
                  <a:pt x="2770427" y="304247"/>
                  <a:pt x="2770427" y="304247"/>
                  <a:pt x="2770427" y="304247"/>
                </a:cubicBezTo>
                <a:cubicBezTo>
                  <a:pt x="2770427" y="172681"/>
                  <a:pt x="2770427" y="172681"/>
                  <a:pt x="2770427" y="172681"/>
                </a:cubicBezTo>
                <a:cubicBezTo>
                  <a:pt x="2826322" y="172681"/>
                  <a:pt x="2826322" y="172681"/>
                  <a:pt x="2826322" y="172681"/>
                </a:cubicBezTo>
                <a:cubicBezTo>
                  <a:pt x="2826322" y="156235"/>
                  <a:pt x="2826322" y="156235"/>
                  <a:pt x="2826322" y="156235"/>
                </a:cubicBezTo>
                <a:cubicBezTo>
                  <a:pt x="2826322" y="139789"/>
                  <a:pt x="2826322" y="139789"/>
                  <a:pt x="2826322" y="139789"/>
                </a:cubicBezTo>
                <a:cubicBezTo>
                  <a:pt x="2826322" y="139789"/>
                  <a:pt x="2834308" y="139789"/>
                  <a:pt x="2834308" y="139789"/>
                </a:cubicBezTo>
                <a:cubicBezTo>
                  <a:pt x="2842293" y="139789"/>
                  <a:pt x="2842293" y="148012"/>
                  <a:pt x="2842293" y="148012"/>
                </a:cubicBezTo>
                <a:cubicBezTo>
                  <a:pt x="2834308" y="148012"/>
                  <a:pt x="2834308" y="148012"/>
                  <a:pt x="2834308" y="148012"/>
                </a:cubicBezTo>
                <a:lnTo>
                  <a:pt x="2834308" y="156235"/>
                </a:lnTo>
                <a:cubicBezTo>
                  <a:pt x="2842293" y="156235"/>
                  <a:pt x="2842293" y="156235"/>
                  <a:pt x="2842293" y="156235"/>
                </a:cubicBezTo>
                <a:cubicBezTo>
                  <a:pt x="2842293" y="164458"/>
                  <a:pt x="2842293" y="164458"/>
                  <a:pt x="2842293" y="164458"/>
                </a:cubicBezTo>
                <a:cubicBezTo>
                  <a:pt x="2850278" y="164458"/>
                  <a:pt x="2850278" y="164458"/>
                  <a:pt x="2850278" y="164458"/>
                </a:cubicBezTo>
                <a:cubicBezTo>
                  <a:pt x="2850278" y="156235"/>
                  <a:pt x="2850278" y="156235"/>
                  <a:pt x="2850278" y="156235"/>
                </a:cubicBezTo>
                <a:cubicBezTo>
                  <a:pt x="2858264" y="156235"/>
                  <a:pt x="2858264" y="156235"/>
                  <a:pt x="2858264" y="156235"/>
                </a:cubicBezTo>
                <a:cubicBezTo>
                  <a:pt x="2858264" y="164458"/>
                  <a:pt x="2858264" y="164458"/>
                  <a:pt x="2858264" y="164458"/>
                </a:cubicBezTo>
                <a:cubicBezTo>
                  <a:pt x="2858264" y="172681"/>
                  <a:pt x="2858264" y="172681"/>
                  <a:pt x="2858264" y="172681"/>
                </a:cubicBezTo>
                <a:cubicBezTo>
                  <a:pt x="2874234" y="172681"/>
                  <a:pt x="2874234" y="172681"/>
                  <a:pt x="2874234" y="172681"/>
                </a:cubicBezTo>
                <a:cubicBezTo>
                  <a:pt x="2874234" y="271355"/>
                  <a:pt x="2874234" y="271355"/>
                  <a:pt x="2874234" y="271355"/>
                </a:cubicBezTo>
                <a:cubicBezTo>
                  <a:pt x="2874234" y="271355"/>
                  <a:pt x="2874234" y="271355"/>
                  <a:pt x="2890204" y="263132"/>
                </a:cubicBezTo>
                <a:cubicBezTo>
                  <a:pt x="2906174" y="263132"/>
                  <a:pt x="2938115" y="263132"/>
                  <a:pt x="2938115" y="263132"/>
                </a:cubicBezTo>
                <a:cubicBezTo>
                  <a:pt x="2946101" y="263132"/>
                  <a:pt x="2946101" y="263132"/>
                  <a:pt x="2946101" y="263132"/>
                </a:cubicBezTo>
                <a:cubicBezTo>
                  <a:pt x="2946101" y="254909"/>
                  <a:pt x="2946101" y="254909"/>
                  <a:pt x="2946101" y="254909"/>
                </a:cubicBezTo>
                <a:cubicBezTo>
                  <a:pt x="2994011" y="254909"/>
                  <a:pt x="2994011" y="254909"/>
                  <a:pt x="2994011" y="254909"/>
                </a:cubicBezTo>
                <a:cubicBezTo>
                  <a:pt x="2994011" y="263132"/>
                  <a:pt x="2994011" y="263132"/>
                  <a:pt x="2994011" y="263132"/>
                </a:cubicBezTo>
                <a:cubicBezTo>
                  <a:pt x="3017967" y="263132"/>
                  <a:pt x="3017967" y="263132"/>
                  <a:pt x="3017967" y="263132"/>
                </a:cubicBezTo>
                <a:cubicBezTo>
                  <a:pt x="3017967" y="271355"/>
                  <a:pt x="3017967" y="271355"/>
                  <a:pt x="3017967" y="271355"/>
                </a:cubicBezTo>
                <a:cubicBezTo>
                  <a:pt x="3009982" y="271355"/>
                  <a:pt x="3009982" y="271355"/>
                  <a:pt x="3009982" y="271355"/>
                </a:cubicBezTo>
                <a:cubicBezTo>
                  <a:pt x="3009982" y="279578"/>
                  <a:pt x="3009982" y="279578"/>
                  <a:pt x="3009982" y="279578"/>
                </a:cubicBezTo>
                <a:cubicBezTo>
                  <a:pt x="3017967" y="279578"/>
                  <a:pt x="3017967" y="279578"/>
                  <a:pt x="3017967" y="279578"/>
                </a:cubicBezTo>
                <a:cubicBezTo>
                  <a:pt x="3017967" y="296024"/>
                  <a:pt x="3017967" y="296024"/>
                  <a:pt x="3017967" y="296024"/>
                </a:cubicBezTo>
                <a:cubicBezTo>
                  <a:pt x="3017967" y="296024"/>
                  <a:pt x="3033938" y="296024"/>
                  <a:pt x="3033938" y="296024"/>
                </a:cubicBezTo>
                <a:cubicBezTo>
                  <a:pt x="3033938" y="287801"/>
                  <a:pt x="3033938" y="197349"/>
                  <a:pt x="3033938" y="197349"/>
                </a:cubicBezTo>
                <a:cubicBezTo>
                  <a:pt x="3041922" y="197349"/>
                  <a:pt x="3041922" y="197349"/>
                  <a:pt x="3041922" y="197349"/>
                </a:cubicBezTo>
                <a:cubicBezTo>
                  <a:pt x="3041922" y="172681"/>
                  <a:pt x="3041922" y="172681"/>
                  <a:pt x="3041922" y="172681"/>
                </a:cubicBezTo>
                <a:cubicBezTo>
                  <a:pt x="3049907" y="172681"/>
                  <a:pt x="3049907" y="172681"/>
                  <a:pt x="3049907" y="172681"/>
                </a:cubicBezTo>
                <a:cubicBezTo>
                  <a:pt x="3049907" y="24669"/>
                  <a:pt x="3049907" y="24669"/>
                  <a:pt x="3049907" y="24669"/>
                </a:cubicBezTo>
                <a:cubicBezTo>
                  <a:pt x="3081848" y="24669"/>
                  <a:pt x="3081848" y="24669"/>
                  <a:pt x="3081848" y="24669"/>
                </a:cubicBezTo>
                <a:cubicBezTo>
                  <a:pt x="3081848" y="0"/>
                  <a:pt x="3081848" y="0"/>
                  <a:pt x="3081848" y="0"/>
                </a:cubicBezTo>
                <a:cubicBezTo>
                  <a:pt x="3153715" y="0"/>
                  <a:pt x="3153715" y="0"/>
                  <a:pt x="3153715" y="0"/>
                </a:cubicBezTo>
                <a:cubicBezTo>
                  <a:pt x="3153715" y="24669"/>
                  <a:pt x="3153715" y="24669"/>
                  <a:pt x="3153715" y="24669"/>
                </a:cubicBezTo>
                <a:cubicBezTo>
                  <a:pt x="3177671" y="24669"/>
                  <a:pt x="3177671" y="24669"/>
                  <a:pt x="3177671" y="24669"/>
                </a:cubicBezTo>
                <a:cubicBezTo>
                  <a:pt x="3177671" y="213795"/>
                  <a:pt x="3177671" y="213795"/>
                  <a:pt x="3177671" y="213795"/>
                </a:cubicBezTo>
                <a:cubicBezTo>
                  <a:pt x="3185656" y="213795"/>
                  <a:pt x="3185656" y="213795"/>
                  <a:pt x="3185656" y="213795"/>
                </a:cubicBezTo>
                <a:cubicBezTo>
                  <a:pt x="3185656" y="205572"/>
                  <a:pt x="3185656" y="205572"/>
                  <a:pt x="3185656" y="205572"/>
                </a:cubicBezTo>
                <a:cubicBezTo>
                  <a:pt x="3193641" y="205572"/>
                  <a:pt x="3193641" y="205572"/>
                  <a:pt x="3193641" y="205572"/>
                </a:cubicBezTo>
                <a:cubicBezTo>
                  <a:pt x="3193641" y="189126"/>
                  <a:pt x="3193641" y="189126"/>
                  <a:pt x="3193641" y="189126"/>
                </a:cubicBezTo>
                <a:cubicBezTo>
                  <a:pt x="3257522" y="189126"/>
                  <a:pt x="3257522" y="189126"/>
                  <a:pt x="3257522" y="189126"/>
                </a:cubicBezTo>
                <a:cubicBezTo>
                  <a:pt x="3257522" y="205572"/>
                  <a:pt x="3257522" y="205572"/>
                  <a:pt x="3257522" y="205572"/>
                </a:cubicBezTo>
                <a:cubicBezTo>
                  <a:pt x="3265508" y="205572"/>
                  <a:pt x="3265508" y="205572"/>
                  <a:pt x="3265508" y="205572"/>
                </a:cubicBezTo>
                <a:lnTo>
                  <a:pt x="3265508" y="213795"/>
                </a:lnTo>
                <a:cubicBezTo>
                  <a:pt x="3289463" y="213795"/>
                  <a:pt x="3289463" y="213795"/>
                  <a:pt x="3289463" y="213795"/>
                </a:cubicBezTo>
                <a:cubicBezTo>
                  <a:pt x="3289463" y="139789"/>
                  <a:pt x="3289463" y="139789"/>
                  <a:pt x="3289463" y="139789"/>
                </a:cubicBezTo>
                <a:cubicBezTo>
                  <a:pt x="3305433" y="139789"/>
                  <a:pt x="3305433" y="139789"/>
                  <a:pt x="3305433" y="139789"/>
                </a:cubicBezTo>
                <a:cubicBezTo>
                  <a:pt x="3305433" y="139789"/>
                  <a:pt x="3305433" y="131566"/>
                  <a:pt x="3313419" y="131566"/>
                </a:cubicBezTo>
                <a:cubicBezTo>
                  <a:pt x="3321403" y="131566"/>
                  <a:pt x="3321403" y="131566"/>
                  <a:pt x="3321403" y="131566"/>
                </a:cubicBezTo>
                <a:cubicBezTo>
                  <a:pt x="3321403" y="90452"/>
                  <a:pt x="3321403" y="90452"/>
                  <a:pt x="3321403" y="90452"/>
                </a:cubicBezTo>
                <a:cubicBezTo>
                  <a:pt x="3329389" y="98675"/>
                  <a:pt x="3329389" y="98675"/>
                  <a:pt x="3329389" y="98675"/>
                </a:cubicBezTo>
                <a:cubicBezTo>
                  <a:pt x="3329389" y="115120"/>
                  <a:pt x="3329389" y="115120"/>
                  <a:pt x="3329389" y="115120"/>
                </a:cubicBezTo>
                <a:cubicBezTo>
                  <a:pt x="3337374" y="115120"/>
                  <a:pt x="3337374" y="115120"/>
                  <a:pt x="3337374" y="115120"/>
                </a:cubicBezTo>
                <a:cubicBezTo>
                  <a:pt x="3337374" y="139789"/>
                  <a:pt x="3337374" y="139789"/>
                  <a:pt x="3337374" y="139789"/>
                </a:cubicBezTo>
                <a:cubicBezTo>
                  <a:pt x="3353344" y="139789"/>
                  <a:pt x="3353344" y="139789"/>
                  <a:pt x="3353344" y="139789"/>
                </a:cubicBezTo>
                <a:cubicBezTo>
                  <a:pt x="3369315" y="139789"/>
                  <a:pt x="3369315" y="139789"/>
                  <a:pt x="3369315" y="139789"/>
                </a:cubicBezTo>
                <a:cubicBezTo>
                  <a:pt x="3369315" y="148012"/>
                  <a:pt x="3369315" y="148012"/>
                  <a:pt x="3369315" y="148012"/>
                </a:cubicBezTo>
                <a:cubicBezTo>
                  <a:pt x="3401255" y="148012"/>
                  <a:pt x="3401255" y="148012"/>
                  <a:pt x="3401255" y="148012"/>
                </a:cubicBezTo>
                <a:cubicBezTo>
                  <a:pt x="3401255" y="156235"/>
                  <a:pt x="3401255" y="156235"/>
                  <a:pt x="3401255" y="156235"/>
                </a:cubicBezTo>
                <a:cubicBezTo>
                  <a:pt x="3433196" y="156235"/>
                  <a:pt x="3433196" y="156235"/>
                  <a:pt x="3433196" y="156235"/>
                </a:cubicBezTo>
                <a:cubicBezTo>
                  <a:pt x="3433196" y="172681"/>
                  <a:pt x="3433196" y="172681"/>
                  <a:pt x="3433196" y="172681"/>
                </a:cubicBezTo>
                <a:cubicBezTo>
                  <a:pt x="3441181" y="164458"/>
                  <a:pt x="3441181" y="164458"/>
                  <a:pt x="3441181" y="164458"/>
                </a:cubicBezTo>
                <a:cubicBezTo>
                  <a:pt x="3441181" y="164458"/>
                  <a:pt x="3433196" y="148012"/>
                  <a:pt x="3441181" y="148012"/>
                </a:cubicBezTo>
                <a:cubicBezTo>
                  <a:pt x="3449167" y="148012"/>
                  <a:pt x="3449167" y="148012"/>
                  <a:pt x="3449167" y="148012"/>
                </a:cubicBezTo>
                <a:cubicBezTo>
                  <a:pt x="3457152" y="156235"/>
                  <a:pt x="3457152" y="156235"/>
                  <a:pt x="3457152" y="156235"/>
                </a:cubicBezTo>
                <a:cubicBezTo>
                  <a:pt x="3537003" y="156235"/>
                  <a:pt x="3537003" y="156235"/>
                  <a:pt x="3537003" y="156235"/>
                </a:cubicBezTo>
                <a:cubicBezTo>
                  <a:pt x="3537003" y="164458"/>
                  <a:pt x="3537003" y="164458"/>
                  <a:pt x="3537003" y="164458"/>
                </a:cubicBezTo>
                <a:cubicBezTo>
                  <a:pt x="3568944" y="164458"/>
                  <a:pt x="3568944" y="164458"/>
                  <a:pt x="3568944" y="164458"/>
                </a:cubicBezTo>
                <a:cubicBezTo>
                  <a:pt x="3592900" y="164458"/>
                  <a:pt x="3592900" y="164458"/>
                  <a:pt x="3592900" y="164458"/>
                </a:cubicBezTo>
                <a:cubicBezTo>
                  <a:pt x="3592900" y="180903"/>
                  <a:pt x="3592900" y="180903"/>
                  <a:pt x="3592900" y="180903"/>
                </a:cubicBezTo>
                <a:cubicBezTo>
                  <a:pt x="3616855" y="180903"/>
                  <a:pt x="3616855" y="180903"/>
                  <a:pt x="3616855" y="180903"/>
                </a:cubicBezTo>
                <a:cubicBezTo>
                  <a:pt x="3616855" y="139789"/>
                  <a:pt x="3616855" y="139789"/>
                  <a:pt x="3616855" y="139789"/>
                </a:cubicBezTo>
                <a:cubicBezTo>
                  <a:pt x="3624840" y="139789"/>
                  <a:pt x="3624840" y="139789"/>
                  <a:pt x="3624840" y="139789"/>
                </a:cubicBezTo>
                <a:cubicBezTo>
                  <a:pt x="3624840" y="131566"/>
                  <a:pt x="3624840" y="131566"/>
                  <a:pt x="3624840" y="131566"/>
                </a:cubicBezTo>
                <a:cubicBezTo>
                  <a:pt x="3704692" y="131566"/>
                  <a:pt x="3704692" y="131566"/>
                  <a:pt x="3704692" y="131566"/>
                </a:cubicBezTo>
                <a:cubicBezTo>
                  <a:pt x="3720662" y="131566"/>
                  <a:pt x="3720662" y="131566"/>
                  <a:pt x="3720662" y="131566"/>
                </a:cubicBezTo>
                <a:cubicBezTo>
                  <a:pt x="3720662" y="131566"/>
                  <a:pt x="3720662" y="123343"/>
                  <a:pt x="3720662" y="123343"/>
                </a:cubicBezTo>
                <a:cubicBezTo>
                  <a:pt x="3728647" y="123343"/>
                  <a:pt x="3736633" y="131566"/>
                  <a:pt x="3736633" y="131566"/>
                </a:cubicBezTo>
                <a:cubicBezTo>
                  <a:pt x="3792529" y="131566"/>
                  <a:pt x="3792529" y="131566"/>
                  <a:pt x="3792529" y="131566"/>
                </a:cubicBezTo>
                <a:cubicBezTo>
                  <a:pt x="3792529" y="172681"/>
                  <a:pt x="3792529" y="172681"/>
                  <a:pt x="3792529" y="172681"/>
                </a:cubicBezTo>
                <a:cubicBezTo>
                  <a:pt x="3832455" y="172681"/>
                  <a:pt x="3832455" y="172681"/>
                  <a:pt x="3832455" y="172681"/>
                </a:cubicBezTo>
                <a:cubicBezTo>
                  <a:pt x="3832455" y="180903"/>
                  <a:pt x="3832455" y="180903"/>
                  <a:pt x="3832455" y="180903"/>
                </a:cubicBezTo>
                <a:cubicBezTo>
                  <a:pt x="3840440" y="180903"/>
                  <a:pt x="3840440" y="180903"/>
                  <a:pt x="3840440" y="180903"/>
                </a:cubicBezTo>
                <a:cubicBezTo>
                  <a:pt x="3840440" y="139789"/>
                  <a:pt x="3840440" y="139789"/>
                  <a:pt x="3840440" y="139789"/>
                </a:cubicBezTo>
                <a:cubicBezTo>
                  <a:pt x="3856411" y="139789"/>
                  <a:pt x="3856411" y="139789"/>
                  <a:pt x="3856411" y="139789"/>
                </a:cubicBezTo>
                <a:cubicBezTo>
                  <a:pt x="3856411" y="106898"/>
                  <a:pt x="3856411" y="106898"/>
                  <a:pt x="3856411" y="106898"/>
                </a:cubicBezTo>
                <a:cubicBezTo>
                  <a:pt x="3856411" y="106898"/>
                  <a:pt x="3864396" y="98675"/>
                  <a:pt x="3856411" y="98675"/>
                </a:cubicBezTo>
                <a:cubicBezTo>
                  <a:pt x="3856411" y="90452"/>
                  <a:pt x="3848425" y="90452"/>
                  <a:pt x="3848425" y="90452"/>
                </a:cubicBezTo>
                <a:cubicBezTo>
                  <a:pt x="3848425" y="82229"/>
                  <a:pt x="3848425" y="82229"/>
                  <a:pt x="3848425" y="82229"/>
                </a:cubicBezTo>
                <a:cubicBezTo>
                  <a:pt x="3856411" y="82229"/>
                  <a:pt x="3856411" y="82229"/>
                  <a:pt x="3856411" y="82229"/>
                </a:cubicBezTo>
                <a:cubicBezTo>
                  <a:pt x="3856411" y="74006"/>
                  <a:pt x="3856411" y="74006"/>
                  <a:pt x="3856411" y="74006"/>
                </a:cubicBezTo>
                <a:cubicBezTo>
                  <a:pt x="3872381" y="74006"/>
                  <a:pt x="3872381" y="74006"/>
                  <a:pt x="3872381" y="74006"/>
                </a:cubicBezTo>
                <a:cubicBezTo>
                  <a:pt x="3872381" y="65783"/>
                  <a:pt x="3872381" y="65783"/>
                  <a:pt x="3872381" y="65783"/>
                </a:cubicBezTo>
                <a:cubicBezTo>
                  <a:pt x="3896336" y="65783"/>
                  <a:pt x="3896336" y="65783"/>
                  <a:pt x="3896336" y="65783"/>
                </a:cubicBezTo>
                <a:cubicBezTo>
                  <a:pt x="3896336" y="74006"/>
                  <a:pt x="3896336" y="74006"/>
                  <a:pt x="3896336" y="74006"/>
                </a:cubicBezTo>
                <a:cubicBezTo>
                  <a:pt x="3896336" y="82229"/>
                  <a:pt x="3896336" y="82229"/>
                  <a:pt x="3896336" y="82229"/>
                </a:cubicBezTo>
                <a:cubicBezTo>
                  <a:pt x="3944247" y="82229"/>
                  <a:pt x="3944247" y="82229"/>
                  <a:pt x="3944247" y="82229"/>
                </a:cubicBezTo>
                <a:cubicBezTo>
                  <a:pt x="3944247" y="74006"/>
                  <a:pt x="3944247" y="74006"/>
                  <a:pt x="3944247" y="74006"/>
                </a:cubicBezTo>
                <a:cubicBezTo>
                  <a:pt x="3952233" y="74006"/>
                  <a:pt x="3952233" y="74006"/>
                  <a:pt x="3952233" y="74006"/>
                </a:cubicBezTo>
                <a:cubicBezTo>
                  <a:pt x="3952233" y="65783"/>
                  <a:pt x="3952233" y="65783"/>
                  <a:pt x="3952233" y="65783"/>
                </a:cubicBezTo>
                <a:cubicBezTo>
                  <a:pt x="3968203" y="65783"/>
                  <a:pt x="3968203" y="65783"/>
                  <a:pt x="3968203" y="65783"/>
                </a:cubicBezTo>
                <a:cubicBezTo>
                  <a:pt x="3976188" y="65783"/>
                  <a:pt x="3976188" y="65783"/>
                  <a:pt x="3976188" y="65783"/>
                </a:cubicBezTo>
                <a:cubicBezTo>
                  <a:pt x="3984173" y="65783"/>
                  <a:pt x="3984173" y="65783"/>
                  <a:pt x="3984173" y="65783"/>
                </a:cubicBezTo>
                <a:cubicBezTo>
                  <a:pt x="3984173" y="82229"/>
                  <a:pt x="3984173" y="82229"/>
                  <a:pt x="3984173" y="82229"/>
                </a:cubicBezTo>
                <a:cubicBezTo>
                  <a:pt x="3984173" y="148012"/>
                  <a:pt x="3984173" y="148012"/>
                  <a:pt x="3984173" y="148012"/>
                </a:cubicBezTo>
                <a:cubicBezTo>
                  <a:pt x="3984173" y="148012"/>
                  <a:pt x="3992159" y="148012"/>
                  <a:pt x="3992159" y="156235"/>
                </a:cubicBezTo>
                <a:cubicBezTo>
                  <a:pt x="3992159" y="156235"/>
                  <a:pt x="4000144" y="164458"/>
                  <a:pt x="4000144" y="164458"/>
                </a:cubicBezTo>
                <a:cubicBezTo>
                  <a:pt x="4000144" y="246686"/>
                  <a:pt x="4000144" y="246686"/>
                  <a:pt x="4000144" y="246686"/>
                </a:cubicBezTo>
                <a:cubicBezTo>
                  <a:pt x="4016114" y="246686"/>
                  <a:pt x="4016114" y="246686"/>
                  <a:pt x="4016114" y="246686"/>
                </a:cubicBezTo>
                <a:cubicBezTo>
                  <a:pt x="4016114" y="254909"/>
                  <a:pt x="4016114" y="254909"/>
                  <a:pt x="4016114" y="254909"/>
                </a:cubicBezTo>
                <a:cubicBezTo>
                  <a:pt x="4024099" y="254909"/>
                  <a:pt x="4024099" y="254909"/>
                  <a:pt x="4024099" y="254909"/>
                </a:cubicBezTo>
                <a:cubicBezTo>
                  <a:pt x="4024099" y="263132"/>
                  <a:pt x="4024099" y="263132"/>
                  <a:pt x="4024099" y="263132"/>
                </a:cubicBezTo>
                <a:cubicBezTo>
                  <a:pt x="4040070" y="263132"/>
                  <a:pt x="4040070" y="263132"/>
                  <a:pt x="4040070" y="263132"/>
                </a:cubicBezTo>
                <a:cubicBezTo>
                  <a:pt x="4048054" y="263132"/>
                  <a:pt x="4048054" y="263132"/>
                  <a:pt x="4048054" y="263132"/>
                </a:cubicBezTo>
                <a:cubicBezTo>
                  <a:pt x="4048054" y="164458"/>
                  <a:pt x="4048054" y="164458"/>
                  <a:pt x="4048054" y="164458"/>
                </a:cubicBezTo>
                <a:cubicBezTo>
                  <a:pt x="4135891" y="164458"/>
                  <a:pt x="4135891" y="164458"/>
                  <a:pt x="4135891" y="164458"/>
                </a:cubicBezTo>
                <a:lnTo>
                  <a:pt x="4135891" y="172681"/>
                </a:lnTo>
                <a:lnTo>
                  <a:pt x="4152214" y="172681"/>
                </a:lnTo>
                <a:cubicBezTo>
                  <a:pt x="4152214" y="164458"/>
                  <a:pt x="4152214" y="164458"/>
                  <a:pt x="4152214" y="164458"/>
                </a:cubicBezTo>
                <a:cubicBezTo>
                  <a:pt x="4160201" y="164458"/>
                  <a:pt x="4160201" y="164458"/>
                  <a:pt x="4160201" y="164458"/>
                </a:cubicBezTo>
                <a:cubicBezTo>
                  <a:pt x="4168188" y="156235"/>
                  <a:pt x="4168188" y="156235"/>
                  <a:pt x="4168188" y="156235"/>
                </a:cubicBezTo>
                <a:cubicBezTo>
                  <a:pt x="4240071" y="156235"/>
                  <a:pt x="4240071" y="156235"/>
                  <a:pt x="4240071" y="156235"/>
                </a:cubicBezTo>
                <a:cubicBezTo>
                  <a:pt x="4240071" y="164458"/>
                  <a:pt x="4240071" y="164458"/>
                  <a:pt x="4240071" y="164458"/>
                </a:cubicBezTo>
                <a:cubicBezTo>
                  <a:pt x="4248058" y="164458"/>
                  <a:pt x="4248058" y="164458"/>
                  <a:pt x="4248058" y="164458"/>
                </a:cubicBezTo>
                <a:cubicBezTo>
                  <a:pt x="4248058" y="189126"/>
                  <a:pt x="4248058" y="189126"/>
                  <a:pt x="4248058" y="189126"/>
                </a:cubicBezTo>
                <a:cubicBezTo>
                  <a:pt x="4280006" y="189126"/>
                  <a:pt x="4280006" y="189126"/>
                  <a:pt x="4280006" y="189126"/>
                </a:cubicBezTo>
                <a:cubicBezTo>
                  <a:pt x="4280006" y="222018"/>
                  <a:pt x="4280006" y="222018"/>
                  <a:pt x="4280006" y="222018"/>
                </a:cubicBezTo>
                <a:cubicBezTo>
                  <a:pt x="4311954" y="254909"/>
                  <a:pt x="4311954" y="254909"/>
                  <a:pt x="4311954" y="254909"/>
                </a:cubicBezTo>
                <a:cubicBezTo>
                  <a:pt x="4311954" y="205572"/>
                  <a:pt x="4311954" y="205572"/>
                  <a:pt x="4311954" y="205572"/>
                </a:cubicBezTo>
                <a:cubicBezTo>
                  <a:pt x="4327928" y="197349"/>
                  <a:pt x="4327928" y="197349"/>
                  <a:pt x="4327928" y="197349"/>
                </a:cubicBezTo>
                <a:cubicBezTo>
                  <a:pt x="4343902" y="205572"/>
                  <a:pt x="4343902" y="205572"/>
                  <a:pt x="4343902" y="205572"/>
                </a:cubicBezTo>
                <a:cubicBezTo>
                  <a:pt x="4343902" y="197349"/>
                  <a:pt x="4343902" y="197349"/>
                  <a:pt x="4343902" y="197349"/>
                </a:cubicBezTo>
                <a:cubicBezTo>
                  <a:pt x="4399811" y="197349"/>
                  <a:pt x="4399811" y="197349"/>
                  <a:pt x="4399811" y="197349"/>
                </a:cubicBezTo>
                <a:cubicBezTo>
                  <a:pt x="4399811" y="139789"/>
                  <a:pt x="4399811" y="139789"/>
                  <a:pt x="4399811" y="139789"/>
                </a:cubicBezTo>
                <a:cubicBezTo>
                  <a:pt x="4447733" y="139789"/>
                  <a:pt x="4447733" y="139789"/>
                  <a:pt x="4447733" y="139789"/>
                </a:cubicBezTo>
                <a:cubicBezTo>
                  <a:pt x="4447733" y="148012"/>
                  <a:pt x="4447733" y="148012"/>
                  <a:pt x="4447733" y="148012"/>
                </a:cubicBezTo>
                <a:cubicBezTo>
                  <a:pt x="4447733" y="148012"/>
                  <a:pt x="4455720" y="139789"/>
                  <a:pt x="4455720" y="131566"/>
                </a:cubicBezTo>
                <a:cubicBezTo>
                  <a:pt x="4455720" y="115120"/>
                  <a:pt x="4455720" y="98675"/>
                  <a:pt x="4455720" y="98675"/>
                </a:cubicBezTo>
                <a:cubicBezTo>
                  <a:pt x="4455720" y="98675"/>
                  <a:pt x="4463707" y="131566"/>
                  <a:pt x="4463707" y="139789"/>
                </a:cubicBezTo>
                <a:cubicBezTo>
                  <a:pt x="4471694" y="139789"/>
                  <a:pt x="4471694" y="148012"/>
                  <a:pt x="4471694" y="148012"/>
                </a:cubicBezTo>
                <a:cubicBezTo>
                  <a:pt x="4487669" y="148012"/>
                  <a:pt x="4487669" y="148012"/>
                  <a:pt x="4487669" y="148012"/>
                </a:cubicBezTo>
                <a:cubicBezTo>
                  <a:pt x="4487669" y="230241"/>
                  <a:pt x="4487669" y="230241"/>
                  <a:pt x="4487669" y="230241"/>
                </a:cubicBezTo>
                <a:cubicBezTo>
                  <a:pt x="4495656" y="230241"/>
                  <a:pt x="4495656" y="230241"/>
                  <a:pt x="4495656" y="230241"/>
                </a:cubicBezTo>
                <a:cubicBezTo>
                  <a:pt x="4495656" y="230241"/>
                  <a:pt x="4495656" y="222018"/>
                  <a:pt x="4503643" y="222018"/>
                </a:cubicBezTo>
                <a:cubicBezTo>
                  <a:pt x="4511630" y="222018"/>
                  <a:pt x="4519617" y="222018"/>
                  <a:pt x="4519617" y="222018"/>
                </a:cubicBezTo>
                <a:cubicBezTo>
                  <a:pt x="4519617" y="222018"/>
                  <a:pt x="4527604" y="222018"/>
                  <a:pt x="4535591" y="222018"/>
                </a:cubicBezTo>
                <a:cubicBezTo>
                  <a:pt x="4543578" y="222018"/>
                  <a:pt x="4543578" y="230241"/>
                  <a:pt x="4543578" y="230241"/>
                </a:cubicBezTo>
                <a:cubicBezTo>
                  <a:pt x="4551565" y="230241"/>
                  <a:pt x="4551565" y="230241"/>
                  <a:pt x="4551565" y="230241"/>
                </a:cubicBezTo>
                <a:cubicBezTo>
                  <a:pt x="4551565" y="238464"/>
                  <a:pt x="4551565" y="238464"/>
                  <a:pt x="4551565" y="238464"/>
                </a:cubicBezTo>
                <a:cubicBezTo>
                  <a:pt x="4559552" y="238464"/>
                  <a:pt x="4559552" y="238464"/>
                  <a:pt x="4559552" y="238464"/>
                </a:cubicBezTo>
                <a:cubicBezTo>
                  <a:pt x="4559552" y="205572"/>
                  <a:pt x="4559552" y="205572"/>
                  <a:pt x="4559552" y="205572"/>
                </a:cubicBezTo>
                <a:cubicBezTo>
                  <a:pt x="4559552" y="205572"/>
                  <a:pt x="4559552" y="197349"/>
                  <a:pt x="4567539" y="197349"/>
                </a:cubicBezTo>
                <a:cubicBezTo>
                  <a:pt x="4567539" y="197349"/>
                  <a:pt x="4567539" y="195293"/>
                  <a:pt x="4567539" y="194266"/>
                </a:cubicBezTo>
                <a:lnTo>
                  <a:pt x="4567539" y="173580"/>
                </a:lnTo>
                <a:cubicBezTo>
                  <a:pt x="4567539" y="156235"/>
                  <a:pt x="4567539" y="156235"/>
                  <a:pt x="4567539" y="156235"/>
                </a:cubicBezTo>
                <a:cubicBezTo>
                  <a:pt x="4575526" y="156235"/>
                  <a:pt x="4575526" y="156235"/>
                  <a:pt x="4575526" y="156235"/>
                </a:cubicBezTo>
                <a:cubicBezTo>
                  <a:pt x="4575526" y="148012"/>
                  <a:pt x="4575526" y="148012"/>
                  <a:pt x="4575526" y="148012"/>
                </a:cubicBezTo>
                <a:cubicBezTo>
                  <a:pt x="4583513" y="148012"/>
                  <a:pt x="4583513" y="148012"/>
                  <a:pt x="4583513" y="148012"/>
                </a:cubicBezTo>
                <a:cubicBezTo>
                  <a:pt x="4599487" y="139789"/>
                  <a:pt x="4599487" y="139789"/>
                  <a:pt x="4599487" y="139789"/>
                </a:cubicBezTo>
                <a:cubicBezTo>
                  <a:pt x="4599487" y="131566"/>
                  <a:pt x="4599487" y="131566"/>
                  <a:pt x="4599487" y="131566"/>
                </a:cubicBezTo>
                <a:cubicBezTo>
                  <a:pt x="4607474" y="131566"/>
                  <a:pt x="4607474" y="131566"/>
                  <a:pt x="4607474" y="131566"/>
                </a:cubicBezTo>
                <a:cubicBezTo>
                  <a:pt x="4607474" y="139789"/>
                  <a:pt x="4607474" y="139789"/>
                  <a:pt x="4607474" y="139789"/>
                </a:cubicBezTo>
                <a:cubicBezTo>
                  <a:pt x="4607474" y="139789"/>
                  <a:pt x="4623448" y="148012"/>
                  <a:pt x="4623448" y="148012"/>
                </a:cubicBezTo>
                <a:cubicBezTo>
                  <a:pt x="4631435" y="148012"/>
                  <a:pt x="4631435" y="156235"/>
                  <a:pt x="4631435" y="156235"/>
                </a:cubicBezTo>
                <a:cubicBezTo>
                  <a:pt x="4631435" y="164458"/>
                  <a:pt x="4631435" y="189126"/>
                  <a:pt x="4631435" y="189126"/>
                </a:cubicBezTo>
                <a:cubicBezTo>
                  <a:pt x="4639422" y="189126"/>
                  <a:pt x="4639422" y="189126"/>
                  <a:pt x="4639422" y="189126"/>
                </a:cubicBezTo>
                <a:cubicBezTo>
                  <a:pt x="4647409" y="189126"/>
                  <a:pt x="4647409" y="189126"/>
                  <a:pt x="4647409" y="189126"/>
                </a:cubicBezTo>
                <a:cubicBezTo>
                  <a:pt x="4663384" y="189126"/>
                  <a:pt x="4663384" y="189126"/>
                  <a:pt x="4663384" y="189126"/>
                </a:cubicBezTo>
                <a:cubicBezTo>
                  <a:pt x="4663384" y="189126"/>
                  <a:pt x="4663384" y="189126"/>
                  <a:pt x="4663384" y="213795"/>
                </a:cubicBezTo>
                <a:cubicBezTo>
                  <a:pt x="4663384" y="230241"/>
                  <a:pt x="4663384" y="271355"/>
                  <a:pt x="4663384" y="271355"/>
                </a:cubicBezTo>
                <a:cubicBezTo>
                  <a:pt x="4719292" y="271355"/>
                  <a:pt x="4719292" y="271355"/>
                  <a:pt x="4719292" y="271355"/>
                </a:cubicBezTo>
                <a:cubicBezTo>
                  <a:pt x="4719292" y="263132"/>
                  <a:pt x="4719292" y="263132"/>
                  <a:pt x="4719292" y="263132"/>
                </a:cubicBezTo>
                <a:cubicBezTo>
                  <a:pt x="4735267" y="263132"/>
                  <a:pt x="4735267" y="263132"/>
                  <a:pt x="4735267" y="263132"/>
                </a:cubicBezTo>
                <a:cubicBezTo>
                  <a:pt x="4735267" y="271355"/>
                  <a:pt x="4735267" y="271355"/>
                  <a:pt x="4735267" y="271355"/>
                </a:cubicBezTo>
                <a:cubicBezTo>
                  <a:pt x="4743253" y="271355"/>
                  <a:pt x="4743253" y="271355"/>
                  <a:pt x="4743253" y="271355"/>
                </a:cubicBezTo>
                <a:cubicBezTo>
                  <a:pt x="4743253" y="263132"/>
                  <a:pt x="4743253" y="263132"/>
                  <a:pt x="4743253" y="263132"/>
                </a:cubicBezTo>
                <a:cubicBezTo>
                  <a:pt x="4751240" y="263132"/>
                  <a:pt x="4751240" y="263132"/>
                  <a:pt x="4751240" y="263132"/>
                </a:cubicBezTo>
                <a:cubicBezTo>
                  <a:pt x="4751240" y="222018"/>
                  <a:pt x="4751240" y="222018"/>
                  <a:pt x="4751240" y="222018"/>
                </a:cubicBezTo>
                <a:cubicBezTo>
                  <a:pt x="4775202" y="222018"/>
                  <a:pt x="4775202" y="222018"/>
                  <a:pt x="4775202" y="222018"/>
                </a:cubicBezTo>
                <a:cubicBezTo>
                  <a:pt x="4783189" y="222018"/>
                  <a:pt x="4783189" y="222018"/>
                  <a:pt x="4783189" y="222018"/>
                </a:cubicBezTo>
                <a:cubicBezTo>
                  <a:pt x="4791176" y="106898"/>
                  <a:pt x="4791176" y="106898"/>
                  <a:pt x="4791176" y="106898"/>
                </a:cubicBezTo>
                <a:cubicBezTo>
                  <a:pt x="4799163" y="106898"/>
                  <a:pt x="4799163" y="106898"/>
                  <a:pt x="4799163" y="106898"/>
                </a:cubicBezTo>
                <a:cubicBezTo>
                  <a:pt x="4807150" y="8223"/>
                  <a:pt x="4807150" y="8223"/>
                  <a:pt x="4807150" y="8223"/>
                </a:cubicBezTo>
                <a:cubicBezTo>
                  <a:pt x="4807150" y="8223"/>
                  <a:pt x="4815137" y="8223"/>
                  <a:pt x="4815137" y="16446"/>
                </a:cubicBezTo>
                <a:cubicBezTo>
                  <a:pt x="4815137" y="24669"/>
                  <a:pt x="4823124" y="106898"/>
                  <a:pt x="4823124" y="106898"/>
                </a:cubicBezTo>
                <a:cubicBezTo>
                  <a:pt x="4831111" y="106898"/>
                  <a:pt x="4831111" y="106898"/>
                  <a:pt x="4831111" y="106898"/>
                </a:cubicBezTo>
                <a:cubicBezTo>
                  <a:pt x="4855072" y="312469"/>
                  <a:pt x="4855072" y="312469"/>
                  <a:pt x="4855072" y="312469"/>
                </a:cubicBezTo>
                <a:cubicBezTo>
                  <a:pt x="4855072" y="304247"/>
                  <a:pt x="4855072" y="304247"/>
                  <a:pt x="4855072" y="304247"/>
                </a:cubicBezTo>
                <a:cubicBezTo>
                  <a:pt x="4918968" y="304247"/>
                  <a:pt x="4918968" y="304247"/>
                  <a:pt x="4918968" y="304247"/>
                </a:cubicBezTo>
                <a:cubicBezTo>
                  <a:pt x="4918968" y="172681"/>
                  <a:pt x="4918968" y="172681"/>
                  <a:pt x="4918968" y="172681"/>
                </a:cubicBezTo>
                <a:cubicBezTo>
                  <a:pt x="4966890" y="172681"/>
                  <a:pt x="4966890" y="172681"/>
                  <a:pt x="4966890" y="172681"/>
                </a:cubicBezTo>
                <a:cubicBezTo>
                  <a:pt x="4966890" y="156235"/>
                  <a:pt x="4966890" y="156235"/>
                  <a:pt x="4966890" y="156235"/>
                </a:cubicBezTo>
                <a:cubicBezTo>
                  <a:pt x="4974877" y="156235"/>
                  <a:pt x="4974877" y="156235"/>
                  <a:pt x="4974877" y="156235"/>
                </a:cubicBezTo>
                <a:cubicBezTo>
                  <a:pt x="4974877" y="139789"/>
                  <a:pt x="4974877" y="139789"/>
                  <a:pt x="4974877" y="139789"/>
                </a:cubicBezTo>
                <a:cubicBezTo>
                  <a:pt x="4974877" y="139789"/>
                  <a:pt x="4982864" y="139789"/>
                  <a:pt x="4982864" y="139789"/>
                </a:cubicBezTo>
                <a:cubicBezTo>
                  <a:pt x="4982864" y="139789"/>
                  <a:pt x="4982864" y="148012"/>
                  <a:pt x="4982864" y="148012"/>
                </a:cubicBezTo>
                <a:lnTo>
                  <a:pt x="4982864" y="156235"/>
                </a:lnTo>
                <a:cubicBezTo>
                  <a:pt x="4990851" y="156235"/>
                  <a:pt x="4990851" y="156235"/>
                  <a:pt x="4990851" y="156235"/>
                </a:cubicBezTo>
                <a:cubicBezTo>
                  <a:pt x="4990851" y="164458"/>
                  <a:pt x="4990851" y="164458"/>
                  <a:pt x="4990851" y="164458"/>
                </a:cubicBezTo>
                <a:cubicBezTo>
                  <a:pt x="4998838" y="164458"/>
                  <a:pt x="4998838" y="164458"/>
                  <a:pt x="4998838" y="164458"/>
                </a:cubicBezTo>
                <a:cubicBezTo>
                  <a:pt x="4998838" y="172681"/>
                  <a:pt x="4998838" y="172681"/>
                  <a:pt x="4998838" y="172681"/>
                </a:cubicBezTo>
                <a:cubicBezTo>
                  <a:pt x="5022799" y="172681"/>
                  <a:pt x="5022799" y="172681"/>
                  <a:pt x="5022799" y="172681"/>
                </a:cubicBezTo>
                <a:cubicBezTo>
                  <a:pt x="5022799" y="271355"/>
                  <a:pt x="5022799" y="271355"/>
                  <a:pt x="5022799" y="271355"/>
                </a:cubicBezTo>
                <a:cubicBezTo>
                  <a:pt x="5022799" y="271355"/>
                  <a:pt x="5022799" y="271355"/>
                  <a:pt x="5038773" y="263132"/>
                </a:cubicBezTo>
                <a:cubicBezTo>
                  <a:pt x="5054747" y="263132"/>
                  <a:pt x="5086696" y="263132"/>
                  <a:pt x="5086696" y="263132"/>
                </a:cubicBezTo>
                <a:cubicBezTo>
                  <a:pt x="5094683" y="263132"/>
                  <a:pt x="5094683" y="263132"/>
                  <a:pt x="5094683" y="263132"/>
                </a:cubicBezTo>
                <a:cubicBezTo>
                  <a:pt x="5094683" y="254909"/>
                  <a:pt x="5094683" y="254909"/>
                  <a:pt x="5094683" y="254909"/>
                </a:cubicBezTo>
                <a:cubicBezTo>
                  <a:pt x="5142605" y="254909"/>
                  <a:pt x="5142605" y="254909"/>
                  <a:pt x="5142605" y="254909"/>
                </a:cubicBezTo>
                <a:cubicBezTo>
                  <a:pt x="5142605" y="263132"/>
                  <a:pt x="5142605" y="263132"/>
                  <a:pt x="5142605" y="263132"/>
                </a:cubicBezTo>
                <a:cubicBezTo>
                  <a:pt x="5166566" y="263132"/>
                  <a:pt x="5166566" y="263132"/>
                  <a:pt x="5166566" y="263132"/>
                </a:cubicBezTo>
                <a:cubicBezTo>
                  <a:pt x="5166566" y="271355"/>
                  <a:pt x="5166566" y="271355"/>
                  <a:pt x="5166566" y="271355"/>
                </a:cubicBezTo>
                <a:cubicBezTo>
                  <a:pt x="5158579" y="271355"/>
                  <a:pt x="5158579" y="271355"/>
                  <a:pt x="5158579" y="271355"/>
                </a:cubicBezTo>
                <a:cubicBezTo>
                  <a:pt x="5158579" y="279578"/>
                  <a:pt x="5158579" y="279578"/>
                  <a:pt x="5158579" y="279578"/>
                </a:cubicBezTo>
                <a:cubicBezTo>
                  <a:pt x="5166566" y="279578"/>
                  <a:pt x="5166566" y="279578"/>
                  <a:pt x="5166566" y="279578"/>
                </a:cubicBezTo>
                <a:cubicBezTo>
                  <a:pt x="5166566" y="296024"/>
                  <a:pt x="5166566" y="296024"/>
                  <a:pt x="5166566" y="296024"/>
                </a:cubicBezTo>
                <a:cubicBezTo>
                  <a:pt x="5166566" y="296024"/>
                  <a:pt x="5174553" y="296024"/>
                  <a:pt x="5174553" y="296024"/>
                </a:cubicBezTo>
                <a:cubicBezTo>
                  <a:pt x="5174553" y="287801"/>
                  <a:pt x="5174553" y="197349"/>
                  <a:pt x="5174553" y="197349"/>
                </a:cubicBezTo>
                <a:cubicBezTo>
                  <a:pt x="5190527" y="197349"/>
                  <a:pt x="5190527" y="197349"/>
                  <a:pt x="5190527" y="197349"/>
                </a:cubicBezTo>
                <a:cubicBezTo>
                  <a:pt x="5190527" y="172681"/>
                  <a:pt x="5190527" y="172681"/>
                  <a:pt x="5190527" y="172681"/>
                </a:cubicBezTo>
                <a:cubicBezTo>
                  <a:pt x="5198514" y="172681"/>
                  <a:pt x="5198514" y="172681"/>
                  <a:pt x="5198514" y="172681"/>
                </a:cubicBezTo>
                <a:cubicBezTo>
                  <a:pt x="5198514" y="24669"/>
                  <a:pt x="5198514" y="24669"/>
                  <a:pt x="5198514" y="24669"/>
                </a:cubicBezTo>
                <a:cubicBezTo>
                  <a:pt x="5222475" y="24669"/>
                  <a:pt x="5222475" y="24669"/>
                  <a:pt x="5222475" y="24669"/>
                </a:cubicBezTo>
                <a:cubicBezTo>
                  <a:pt x="5222475" y="0"/>
                  <a:pt x="5222475" y="0"/>
                  <a:pt x="5222475" y="0"/>
                </a:cubicBezTo>
                <a:cubicBezTo>
                  <a:pt x="5302345" y="0"/>
                  <a:pt x="5302345" y="0"/>
                  <a:pt x="5302345" y="0"/>
                </a:cubicBezTo>
                <a:cubicBezTo>
                  <a:pt x="5302345" y="24669"/>
                  <a:pt x="5302345" y="24669"/>
                  <a:pt x="5302345" y="24669"/>
                </a:cubicBezTo>
                <a:cubicBezTo>
                  <a:pt x="5326307" y="24669"/>
                  <a:pt x="5326307" y="24669"/>
                  <a:pt x="5326307" y="24669"/>
                </a:cubicBezTo>
                <a:cubicBezTo>
                  <a:pt x="5326307" y="213795"/>
                  <a:pt x="5326307" y="213795"/>
                  <a:pt x="5326307" y="213795"/>
                </a:cubicBezTo>
                <a:cubicBezTo>
                  <a:pt x="5334293" y="213795"/>
                  <a:pt x="5334293" y="213795"/>
                  <a:pt x="5334293" y="213795"/>
                </a:cubicBezTo>
                <a:cubicBezTo>
                  <a:pt x="5334293" y="205572"/>
                  <a:pt x="5334293" y="205572"/>
                  <a:pt x="5334293" y="205572"/>
                </a:cubicBezTo>
                <a:cubicBezTo>
                  <a:pt x="5342280" y="205572"/>
                  <a:pt x="5342280" y="205572"/>
                  <a:pt x="5342280" y="205572"/>
                </a:cubicBezTo>
                <a:cubicBezTo>
                  <a:pt x="5342280" y="189126"/>
                  <a:pt x="5342280" y="189126"/>
                  <a:pt x="5342280" y="189126"/>
                </a:cubicBezTo>
                <a:cubicBezTo>
                  <a:pt x="5398190" y="189126"/>
                  <a:pt x="5398190" y="189126"/>
                  <a:pt x="5398190" y="189126"/>
                </a:cubicBezTo>
                <a:cubicBezTo>
                  <a:pt x="5398190" y="205572"/>
                  <a:pt x="5398190" y="205572"/>
                  <a:pt x="5398190" y="205572"/>
                </a:cubicBezTo>
                <a:cubicBezTo>
                  <a:pt x="5414164" y="205572"/>
                  <a:pt x="5414164" y="205572"/>
                  <a:pt x="5414164" y="205572"/>
                </a:cubicBezTo>
                <a:lnTo>
                  <a:pt x="5414164" y="213795"/>
                </a:lnTo>
                <a:cubicBezTo>
                  <a:pt x="5438125" y="213795"/>
                  <a:pt x="5438125" y="213795"/>
                  <a:pt x="5438125" y="213795"/>
                </a:cubicBezTo>
                <a:cubicBezTo>
                  <a:pt x="5438125" y="139789"/>
                  <a:pt x="5438125" y="139789"/>
                  <a:pt x="5438125" y="139789"/>
                </a:cubicBezTo>
                <a:cubicBezTo>
                  <a:pt x="5454099" y="139789"/>
                  <a:pt x="5454099" y="139789"/>
                  <a:pt x="5454099" y="139789"/>
                </a:cubicBezTo>
                <a:cubicBezTo>
                  <a:pt x="5454099" y="139789"/>
                  <a:pt x="5454099" y="131566"/>
                  <a:pt x="5462086" y="131566"/>
                </a:cubicBezTo>
                <a:cubicBezTo>
                  <a:pt x="5470073" y="131566"/>
                  <a:pt x="5470073" y="131566"/>
                  <a:pt x="5470073" y="131566"/>
                </a:cubicBezTo>
                <a:cubicBezTo>
                  <a:pt x="5470073" y="90452"/>
                  <a:pt x="5470073" y="90452"/>
                  <a:pt x="5470073" y="90452"/>
                </a:cubicBezTo>
                <a:cubicBezTo>
                  <a:pt x="5478061" y="98675"/>
                  <a:pt x="5478061" y="98675"/>
                  <a:pt x="5478061" y="98675"/>
                </a:cubicBezTo>
                <a:cubicBezTo>
                  <a:pt x="5478061" y="115120"/>
                  <a:pt x="5478061" y="115120"/>
                  <a:pt x="5478061" y="115120"/>
                </a:cubicBezTo>
                <a:cubicBezTo>
                  <a:pt x="5486047" y="115120"/>
                  <a:pt x="5486047" y="115120"/>
                  <a:pt x="5486047" y="115120"/>
                </a:cubicBezTo>
                <a:cubicBezTo>
                  <a:pt x="5486047" y="139789"/>
                  <a:pt x="5486047" y="139789"/>
                  <a:pt x="5486047" y="139789"/>
                </a:cubicBezTo>
                <a:cubicBezTo>
                  <a:pt x="5494034" y="139789"/>
                  <a:pt x="5494034" y="139789"/>
                  <a:pt x="5494034" y="139789"/>
                </a:cubicBezTo>
                <a:cubicBezTo>
                  <a:pt x="5517995" y="139789"/>
                  <a:pt x="5517995" y="139789"/>
                  <a:pt x="5517995" y="139789"/>
                </a:cubicBezTo>
                <a:cubicBezTo>
                  <a:pt x="5517995" y="148012"/>
                  <a:pt x="5517995" y="148012"/>
                  <a:pt x="5517995" y="148012"/>
                </a:cubicBezTo>
                <a:cubicBezTo>
                  <a:pt x="5541956" y="148012"/>
                  <a:pt x="5541956" y="148012"/>
                  <a:pt x="5541956" y="148012"/>
                </a:cubicBezTo>
                <a:cubicBezTo>
                  <a:pt x="5541956" y="156235"/>
                  <a:pt x="5541956" y="156235"/>
                  <a:pt x="5541956" y="156235"/>
                </a:cubicBezTo>
                <a:cubicBezTo>
                  <a:pt x="5581891" y="156235"/>
                  <a:pt x="5581891" y="156235"/>
                  <a:pt x="5581891" y="156235"/>
                </a:cubicBezTo>
                <a:cubicBezTo>
                  <a:pt x="5581891" y="172681"/>
                  <a:pt x="5581891" y="172681"/>
                  <a:pt x="5581891" y="172681"/>
                </a:cubicBezTo>
                <a:cubicBezTo>
                  <a:pt x="5589878" y="164458"/>
                  <a:pt x="5589878" y="164458"/>
                  <a:pt x="5589878" y="164458"/>
                </a:cubicBezTo>
                <a:cubicBezTo>
                  <a:pt x="5589878" y="164458"/>
                  <a:pt x="5581891" y="148012"/>
                  <a:pt x="5589878" y="148012"/>
                </a:cubicBezTo>
                <a:cubicBezTo>
                  <a:pt x="5597865" y="148012"/>
                  <a:pt x="5597865" y="148012"/>
                  <a:pt x="5597865" y="148012"/>
                </a:cubicBezTo>
                <a:cubicBezTo>
                  <a:pt x="5605852" y="156235"/>
                  <a:pt x="5605852" y="156235"/>
                  <a:pt x="5605852" y="156235"/>
                </a:cubicBezTo>
                <a:cubicBezTo>
                  <a:pt x="5677736" y="156235"/>
                  <a:pt x="5677736" y="156235"/>
                  <a:pt x="5677736" y="156235"/>
                </a:cubicBezTo>
                <a:cubicBezTo>
                  <a:pt x="5677736" y="164458"/>
                  <a:pt x="5677736" y="164458"/>
                  <a:pt x="5677736" y="164458"/>
                </a:cubicBezTo>
                <a:cubicBezTo>
                  <a:pt x="5685723" y="164458"/>
                  <a:pt x="5685723" y="164458"/>
                  <a:pt x="5685723" y="164458"/>
                </a:cubicBezTo>
                <a:cubicBezTo>
                  <a:pt x="5709684" y="164458"/>
                  <a:pt x="5709684" y="164458"/>
                  <a:pt x="5709684" y="164458"/>
                </a:cubicBezTo>
                <a:cubicBezTo>
                  <a:pt x="5717671" y="164458"/>
                  <a:pt x="5717671" y="164458"/>
                  <a:pt x="5717671" y="164458"/>
                </a:cubicBezTo>
                <a:cubicBezTo>
                  <a:pt x="5741632" y="164458"/>
                  <a:pt x="5741632" y="164458"/>
                  <a:pt x="5741632" y="164458"/>
                </a:cubicBezTo>
                <a:cubicBezTo>
                  <a:pt x="5741632" y="180903"/>
                  <a:pt x="5741632" y="180903"/>
                  <a:pt x="5741632" y="180903"/>
                </a:cubicBezTo>
                <a:cubicBezTo>
                  <a:pt x="5765593" y="180903"/>
                  <a:pt x="5765593" y="180903"/>
                  <a:pt x="5765593" y="180903"/>
                </a:cubicBezTo>
                <a:cubicBezTo>
                  <a:pt x="5765593" y="139789"/>
                  <a:pt x="5765593" y="139789"/>
                  <a:pt x="5765593" y="139789"/>
                </a:cubicBezTo>
                <a:cubicBezTo>
                  <a:pt x="5773581" y="139789"/>
                  <a:pt x="5773581" y="139789"/>
                  <a:pt x="5773581" y="139789"/>
                </a:cubicBezTo>
                <a:cubicBezTo>
                  <a:pt x="5773581" y="131566"/>
                  <a:pt x="5773581" y="131566"/>
                  <a:pt x="5773581" y="131566"/>
                </a:cubicBezTo>
                <a:lnTo>
                  <a:pt x="5836128" y="131566"/>
                </a:lnTo>
                <a:lnTo>
                  <a:pt x="5836128" y="120260"/>
                </a:lnTo>
                <a:cubicBezTo>
                  <a:pt x="5836128" y="111009"/>
                  <a:pt x="5836128" y="98675"/>
                  <a:pt x="5836128" y="82229"/>
                </a:cubicBezTo>
                <a:cubicBezTo>
                  <a:pt x="5836128" y="82229"/>
                  <a:pt x="5836128" y="82229"/>
                  <a:pt x="5836128" y="65783"/>
                </a:cubicBezTo>
                <a:cubicBezTo>
                  <a:pt x="5836128" y="65783"/>
                  <a:pt x="5836128" y="65783"/>
                  <a:pt x="5852108" y="65783"/>
                </a:cubicBezTo>
                <a:cubicBezTo>
                  <a:pt x="5852108" y="65783"/>
                  <a:pt x="5852108" y="65783"/>
                  <a:pt x="5876080" y="65783"/>
                </a:cubicBezTo>
                <a:cubicBezTo>
                  <a:pt x="5876080" y="65783"/>
                  <a:pt x="5876080" y="65783"/>
                  <a:pt x="5876080" y="74006"/>
                </a:cubicBezTo>
                <a:cubicBezTo>
                  <a:pt x="5876080" y="74006"/>
                  <a:pt x="5876080" y="74006"/>
                  <a:pt x="5884070" y="74006"/>
                </a:cubicBezTo>
                <a:cubicBezTo>
                  <a:pt x="5884070" y="74006"/>
                  <a:pt x="5884070" y="74006"/>
                  <a:pt x="5884070" y="82229"/>
                </a:cubicBezTo>
                <a:cubicBezTo>
                  <a:pt x="5884070" y="82229"/>
                  <a:pt x="5884070" y="82229"/>
                  <a:pt x="5932013" y="82229"/>
                </a:cubicBezTo>
                <a:cubicBezTo>
                  <a:pt x="5932013" y="82229"/>
                  <a:pt x="5932013" y="82229"/>
                  <a:pt x="5932013" y="74006"/>
                </a:cubicBezTo>
                <a:cubicBezTo>
                  <a:pt x="5932013" y="74006"/>
                  <a:pt x="5932013" y="74006"/>
                  <a:pt x="5932013" y="65783"/>
                </a:cubicBezTo>
                <a:cubicBezTo>
                  <a:pt x="5932013" y="65783"/>
                  <a:pt x="5932013" y="65783"/>
                  <a:pt x="5955985" y="65783"/>
                </a:cubicBezTo>
                <a:cubicBezTo>
                  <a:pt x="5955985" y="65783"/>
                  <a:pt x="5955985" y="65783"/>
                  <a:pt x="5955985" y="74006"/>
                </a:cubicBezTo>
                <a:cubicBezTo>
                  <a:pt x="5955985" y="74006"/>
                  <a:pt x="5955985" y="74006"/>
                  <a:pt x="5971965" y="74006"/>
                </a:cubicBezTo>
                <a:cubicBezTo>
                  <a:pt x="5971965" y="74006"/>
                  <a:pt x="5971965" y="74006"/>
                  <a:pt x="5971965" y="82229"/>
                </a:cubicBezTo>
                <a:cubicBezTo>
                  <a:pt x="5971965" y="82229"/>
                  <a:pt x="5971965" y="82229"/>
                  <a:pt x="5979956" y="82229"/>
                </a:cubicBezTo>
                <a:cubicBezTo>
                  <a:pt x="5979956" y="82229"/>
                  <a:pt x="5979956" y="82229"/>
                  <a:pt x="5979956" y="90452"/>
                </a:cubicBezTo>
                <a:cubicBezTo>
                  <a:pt x="5979956" y="90452"/>
                  <a:pt x="5979956" y="90452"/>
                  <a:pt x="5971965" y="98675"/>
                </a:cubicBezTo>
                <a:cubicBezTo>
                  <a:pt x="5971965" y="98675"/>
                  <a:pt x="5979956" y="106898"/>
                  <a:pt x="5979956" y="106898"/>
                </a:cubicBezTo>
                <a:cubicBezTo>
                  <a:pt x="5979956" y="106898"/>
                  <a:pt x="5979956" y="106898"/>
                  <a:pt x="5979956" y="139789"/>
                </a:cubicBezTo>
                <a:lnTo>
                  <a:pt x="5981243" y="139789"/>
                </a:lnTo>
                <a:lnTo>
                  <a:pt x="5995937" y="139789"/>
                </a:lnTo>
                <a:lnTo>
                  <a:pt x="5997217" y="139789"/>
                </a:lnTo>
                <a:cubicBezTo>
                  <a:pt x="5997217" y="106898"/>
                  <a:pt x="5997217" y="106898"/>
                  <a:pt x="5997217" y="106898"/>
                </a:cubicBezTo>
                <a:cubicBezTo>
                  <a:pt x="5997217" y="106898"/>
                  <a:pt x="6005204" y="98675"/>
                  <a:pt x="6005204" y="98675"/>
                </a:cubicBezTo>
                <a:cubicBezTo>
                  <a:pt x="6005204" y="90452"/>
                  <a:pt x="5997217" y="90452"/>
                  <a:pt x="5997217" y="90452"/>
                </a:cubicBezTo>
                <a:cubicBezTo>
                  <a:pt x="5997217" y="82229"/>
                  <a:pt x="5997217" y="82229"/>
                  <a:pt x="5997217" y="82229"/>
                </a:cubicBezTo>
                <a:cubicBezTo>
                  <a:pt x="6005204" y="82229"/>
                  <a:pt x="6005204" y="82229"/>
                  <a:pt x="6005204" y="82229"/>
                </a:cubicBezTo>
                <a:cubicBezTo>
                  <a:pt x="6005204" y="74006"/>
                  <a:pt x="6005204" y="74006"/>
                  <a:pt x="6005204" y="74006"/>
                </a:cubicBezTo>
                <a:cubicBezTo>
                  <a:pt x="6021178" y="74006"/>
                  <a:pt x="6021178" y="74006"/>
                  <a:pt x="6021178" y="74006"/>
                </a:cubicBezTo>
                <a:cubicBezTo>
                  <a:pt x="6021178" y="65783"/>
                  <a:pt x="6021178" y="65783"/>
                  <a:pt x="6021178" y="65783"/>
                </a:cubicBezTo>
                <a:cubicBezTo>
                  <a:pt x="6037152" y="65783"/>
                  <a:pt x="6037152" y="65783"/>
                  <a:pt x="6037152" y="65783"/>
                </a:cubicBezTo>
                <a:cubicBezTo>
                  <a:pt x="6037152" y="74006"/>
                  <a:pt x="6037152" y="74006"/>
                  <a:pt x="6037152" y="74006"/>
                </a:cubicBezTo>
                <a:cubicBezTo>
                  <a:pt x="6045139" y="74006"/>
                  <a:pt x="6045139" y="74006"/>
                  <a:pt x="6045139" y="74006"/>
                </a:cubicBezTo>
                <a:cubicBezTo>
                  <a:pt x="6045139" y="82229"/>
                  <a:pt x="6045139" y="82229"/>
                  <a:pt x="6045139" y="82229"/>
                </a:cubicBezTo>
                <a:cubicBezTo>
                  <a:pt x="6085074" y="82229"/>
                  <a:pt x="6085074" y="82229"/>
                  <a:pt x="6085074" y="82229"/>
                </a:cubicBezTo>
                <a:cubicBezTo>
                  <a:pt x="6085074" y="74006"/>
                  <a:pt x="6085074" y="74006"/>
                  <a:pt x="6085074" y="74006"/>
                </a:cubicBezTo>
                <a:cubicBezTo>
                  <a:pt x="6093061" y="74006"/>
                  <a:pt x="6093061" y="74006"/>
                  <a:pt x="6093061" y="74006"/>
                </a:cubicBezTo>
                <a:cubicBezTo>
                  <a:pt x="6093061" y="65783"/>
                  <a:pt x="6093061" y="65783"/>
                  <a:pt x="6093061" y="65783"/>
                </a:cubicBezTo>
                <a:cubicBezTo>
                  <a:pt x="6117022" y="65783"/>
                  <a:pt x="6117022" y="65783"/>
                  <a:pt x="6117022" y="65783"/>
                </a:cubicBezTo>
                <a:cubicBezTo>
                  <a:pt x="6125009" y="65783"/>
                  <a:pt x="6125009" y="65783"/>
                  <a:pt x="6125009" y="65783"/>
                </a:cubicBezTo>
                <a:cubicBezTo>
                  <a:pt x="6125009" y="82229"/>
                  <a:pt x="6125009" y="82229"/>
                  <a:pt x="6125009" y="82229"/>
                </a:cubicBezTo>
                <a:cubicBezTo>
                  <a:pt x="6132996" y="82229"/>
                  <a:pt x="6132996" y="82229"/>
                  <a:pt x="6132996" y="82229"/>
                </a:cubicBezTo>
                <a:cubicBezTo>
                  <a:pt x="6132996" y="98675"/>
                  <a:pt x="6132996" y="111009"/>
                  <a:pt x="6132996" y="120260"/>
                </a:cubicBezTo>
                <a:lnTo>
                  <a:pt x="6132996" y="131566"/>
                </a:lnTo>
                <a:lnTo>
                  <a:pt x="6139766" y="131566"/>
                </a:lnTo>
                <a:cubicBezTo>
                  <a:pt x="6139766" y="131566"/>
                  <a:pt x="6139766" y="131566"/>
                  <a:pt x="6227661" y="131566"/>
                </a:cubicBezTo>
                <a:cubicBezTo>
                  <a:pt x="6227661" y="131566"/>
                  <a:pt x="6227661" y="131566"/>
                  <a:pt x="6227661" y="139789"/>
                </a:cubicBezTo>
                <a:cubicBezTo>
                  <a:pt x="6227661" y="139789"/>
                  <a:pt x="6227661" y="139789"/>
                  <a:pt x="6235652" y="139789"/>
                </a:cubicBezTo>
                <a:cubicBezTo>
                  <a:pt x="6235652" y="139789"/>
                  <a:pt x="6235652" y="139789"/>
                  <a:pt x="6235652" y="180903"/>
                </a:cubicBezTo>
                <a:cubicBezTo>
                  <a:pt x="6235652" y="180903"/>
                  <a:pt x="6235652" y="180903"/>
                  <a:pt x="6259623" y="180903"/>
                </a:cubicBezTo>
                <a:cubicBezTo>
                  <a:pt x="6259623" y="180903"/>
                  <a:pt x="6259623" y="180903"/>
                  <a:pt x="6259623" y="164458"/>
                </a:cubicBezTo>
                <a:cubicBezTo>
                  <a:pt x="6259623" y="164458"/>
                  <a:pt x="6259623" y="164458"/>
                  <a:pt x="6283594" y="164458"/>
                </a:cubicBezTo>
                <a:cubicBezTo>
                  <a:pt x="6283594" y="164458"/>
                  <a:pt x="6283594" y="164458"/>
                  <a:pt x="6291585" y="164458"/>
                </a:cubicBezTo>
                <a:cubicBezTo>
                  <a:pt x="6291585" y="164458"/>
                  <a:pt x="6291585" y="164458"/>
                  <a:pt x="6315556" y="164458"/>
                </a:cubicBezTo>
                <a:cubicBezTo>
                  <a:pt x="6315556" y="164458"/>
                  <a:pt x="6315556" y="164458"/>
                  <a:pt x="6323547" y="164458"/>
                </a:cubicBezTo>
                <a:cubicBezTo>
                  <a:pt x="6323547" y="164458"/>
                  <a:pt x="6323547" y="164458"/>
                  <a:pt x="6323547" y="156235"/>
                </a:cubicBezTo>
                <a:cubicBezTo>
                  <a:pt x="6323547" y="156235"/>
                  <a:pt x="6323547" y="156235"/>
                  <a:pt x="6403452" y="156235"/>
                </a:cubicBezTo>
                <a:cubicBezTo>
                  <a:pt x="6403452" y="156235"/>
                  <a:pt x="6403452" y="156235"/>
                  <a:pt x="6419433" y="148012"/>
                </a:cubicBezTo>
                <a:cubicBezTo>
                  <a:pt x="6419433" y="148012"/>
                  <a:pt x="6419433" y="148012"/>
                  <a:pt x="6427423" y="148012"/>
                </a:cubicBezTo>
                <a:cubicBezTo>
                  <a:pt x="6435414" y="148012"/>
                  <a:pt x="6427423" y="164458"/>
                  <a:pt x="6427423" y="164458"/>
                </a:cubicBezTo>
                <a:cubicBezTo>
                  <a:pt x="6427423" y="164458"/>
                  <a:pt x="6427423" y="164458"/>
                  <a:pt x="6435414" y="172681"/>
                </a:cubicBezTo>
                <a:cubicBezTo>
                  <a:pt x="6435414" y="172681"/>
                  <a:pt x="6435414" y="172681"/>
                  <a:pt x="6435414" y="156235"/>
                </a:cubicBezTo>
                <a:cubicBezTo>
                  <a:pt x="6435414" y="156235"/>
                  <a:pt x="6435414" y="156235"/>
                  <a:pt x="6475366" y="156235"/>
                </a:cubicBezTo>
                <a:cubicBezTo>
                  <a:pt x="6475366" y="156235"/>
                  <a:pt x="6475366" y="156235"/>
                  <a:pt x="6475366" y="148012"/>
                </a:cubicBezTo>
                <a:cubicBezTo>
                  <a:pt x="6475366" y="148012"/>
                  <a:pt x="6475366" y="148012"/>
                  <a:pt x="6507328" y="148012"/>
                </a:cubicBezTo>
                <a:cubicBezTo>
                  <a:pt x="6507328" y="148012"/>
                  <a:pt x="6507328" y="148012"/>
                  <a:pt x="6507328" y="139789"/>
                </a:cubicBezTo>
                <a:cubicBezTo>
                  <a:pt x="6507328" y="139789"/>
                  <a:pt x="6507328" y="139789"/>
                  <a:pt x="6523309" y="139789"/>
                </a:cubicBezTo>
                <a:cubicBezTo>
                  <a:pt x="6523309" y="139789"/>
                  <a:pt x="6523309" y="139789"/>
                  <a:pt x="6539290" y="139789"/>
                </a:cubicBezTo>
                <a:cubicBezTo>
                  <a:pt x="6539290" y="139789"/>
                  <a:pt x="6539290" y="139789"/>
                  <a:pt x="6539290" y="115120"/>
                </a:cubicBezTo>
                <a:cubicBezTo>
                  <a:pt x="6539290" y="115120"/>
                  <a:pt x="6539290" y="115120"/>
                  <a:pt x="6547280" y="115120"/>
                </a:cubicBezTo>
                <a:cubicBezTo>
                  <a:pt x="6547280" y="115120"/>
                  <a:pt x="6547280" y="115120"/>
                  <a:pt x="6547280" y="98675"/>
                </a:cubicBezTo>
                <a:cubicBezTo>
                  <a:pt x="6547280" y="98675"/>
                  <a:pt x="6547280" y="98675"/>
                  <a:pt x="6555271" y="90452"/>
                </a:cubicBezTo>
                <a:cubicBezTo>
                  <a:pt x="6555271" y="90452"/>
                  <a:pt x="6555271" y="90452"/>
                  <a:pt x="6555271" y="131566"/>
                </a:cubicBezTo>
                <a:cubicBezTo>
                  <a:pt x="6555271" y="131566"/>
                  <a:pt x="6555271" y="131566"/>
                  <a:pt x="6563261" y="131566"/>
                </a:cubicBezTo>
                <a:cubicBezTo>
                  <a:pt x="6571252" y="131566"/>
                  <a:pt x="6571252" y="139789"/>
                  <a:pt x="6571252" y="139789"/>
                </a:cubicBezTo>
                <a:cubicBezTo>
                  <a:pt x="6571252" y="139789"/>
                  <a:pt x="6571252" y="139789"/>
                  <a:pt x="6587233" y="139789"/>
                </a:cubicBezTo>
                <a:cubicBezTo>
                  <a:pt x="6587233" y="139789"/>
                  <a:pt x="6587233" y="139789"/>
                  <a:pt x="6587233" y="213795"/>
                </a:cubicBezTo>
                <a:cubicBezTo>
                  <a:pt x="6587233" y="213795"/>
                  <a:pt x="6587233" y="213795"/>
                  <a:pt x="6611204" y="213795"/>
                </a:cubicBezTo>
                <a:cubicBezTo>
                  <a:pt x="6611204" y="213795"/>
                  <a:pt x="6611204" y="213795"/>
                  <a:pt x="6611204" y="222018"/>
                </a:cubicBezTo>
                <a:cubicBezTo>
                  <a:pt x="6611204" y="222018"/>
                  <a:pt x="6611204" y="222018"/>
                  <a:pt x="6619195" y="222018"/>
                </a:cubicBezTo>
                <a:cubicBezTo>
                  <a:pt x="6619195" y="222018"/>
                  <a:pt x="6619195" y="222018"/>
                  <a:pt x="6619195" y="205572"/>
                </a:cubicBezTo>
                <a:cubicBezTo>
                  <a:pt x="6619195" y="205572"/>
                  <a:pt x="6619195" y="205572"/>
                  <a:pt x="6627185" y="205572"/>
                </a:cubicBezTo>
                <a:cubicBezTo>
                  <a:pt x="6627185" y="205572"/>
                  <a:pt x="6627185" y="205572"/>
                  <a:pt x="6627185" y="189126"/>
                </a:cubicBezTo>
                <a:cubicBezTo>
                  <a:pt x="6627185" y="189126"/>
                  <a:pt x="6627185" y="189126"/>
                  <a:pt x="6691109" y="189126"/>
                </a:cubicBezTo>
                <a:cubicBezTo>
                  <a:pt x="6691109" y="189126"/>
                  <a:pt x="6691109" y="189126"/>
                  <a:pt x="6691109" y="205572"/>
                </a:cubicBezTo>
                <a:cubicBezTo>
                  <a:pt x="6691109" y="205572"/>
                  <a:pt x="6691109" y="205572"/>
                  <a:pt x="6699100" y="205572"/>
                </a:cubicBezTo>
                <a:cubicBezTo>
                  <a:pt x="6699100" y="205572"/>
                  <a:pt x="6699100" y="205572"/>
                  <a:pt x="6699100" y="213795"/>
                </a:cubicBezTo>
                <a:cubicBezTo>
                  <a:pt x="6699100" y="213795"/>
                  <a:pt x="6699100" y="213795"/>
                  <a:pt x="6707090" y="213795"/>
                </a:cubicBezTo>
                <a:cubicBezTo>
                  <a:pt x="6707090" y="213795"/>
                  <a:pt x="6707090" y="213795"/>
                  <a:pt x="6707090" y="24669"/>
                </a:cubicBezTo>
                <a:cubicBezTo>
                  <a:pt x="6707090" y="24669"/>
                  <a:pt x="6707090" y="24669"/>
                  <a:pt x="6739052" y="24669"/>
                </a:cubicBezTo>
                <a:cubicBezTo>
                  <a:pt x="6739052" y="24669"/>
                  <a:pt x="6739052" y="24669"/>
                  <a:pt x="6739052" y="0"/>
                </a:cubicBezTo>
                <a:cubicBezTo>
                  <a:pt x="6739052" y="0"/>
                  <a:pt x="6739052" y="0"/>
                  <a:pt x="6818957" y="0"/>
                </a:cubicBezTo>
                <a:cubicBezTo>
                  <a:pt x="6818957" y="0"/>
                  <a:pt x="6818957" y="0"/>
                  <a:pt x="6818957" y="24669"/>
                </a:cubicBezTo>
                <a:cubicBezTo>
                  <a:pt x="6818957" y="24669"/>
                  <a:pt x="6818957" y="24669"/>
                  <a:pt x="6850919" y="24669"/>
                </a:cubicBezTo>
                <a:cubicBezTo>
                  <a:pt x="6850919" y="24669"/>
                  <a:pt x="6850919" y="24669"/>
                  <a:pt x="6850919" y="172681"/>
                </a:cubicBezTo>
                <a:cubicBezTo>
                  <a:pt x="6850919" y="172681"/>
                  <a:pt x="6850919" y="172681"/>
                  <a:pt x="6858909" y="172681"/>
                </a:cubicBezTo>
                <a:cubicBezTo>
                  <a:pt x="6858909" y="172681"/>
                  <a:pt x="6858909" y="172681"/>
                  <a:pt x="6858909" y="197349"/>
                </a:cubicBezTo>
                <a:cubicBezTo>
                  <a:pt x="6858909" y="197349"/>
                  <a:pt x="6858909" y="197349"/>
                  <a:pt x="6866900" y="197349"/>
                </a:cubicBezTo>
                <a:cubicBezTo>
                  <a:pt x="6866900" y="197349"/>
                  <a:pt x="6866900" y="287801"/>
                  <a:pt x="6866900" y="296024"/>
                </a:cubicBezTo>
                <a:cubicBezTo>
                  <a:pt x="6866900" y="296024"/>
                  <a:pt x="6882881" y="296024"/>
                  <a:pt x="6882881" y="296024"/>
                </a:cubicBezTo>
                <a:cubicBezTo>
                  <a:pt x="6882881" y="296024"/>
                  <a:pt x="6882881" y="296024"/>
                  <a:pt x="6882881" y="279578"/>
                </a:cubicBezTo>
                <a:cubicBezTo>
                  <a:pt x="6882881" y="279578"/>
                  <a:pt x="6882881" y="279578"/>
                  <a:pt x="6890871" y="279578"/>
                </a:cubicBezTo>
                <a:cubicBezTo>
                  <a:pt x="6890871" y="279578"/>
                  <a:pt x="6890871" y="279578"/>
                  <a:pt x="6890871" y="271355"/>
                </a:cubicBezTo>
                <a:cubicBezTo>
                  <a:pt x="6890871" y="271355"/>
                  <a:pt x="6890871" y="271355"/>
                  <a:pt x="6882881" y="271355"/>
                </a:cubicBezTo>
                <a:cubicBezTo>
                  <a:pt x="6882881" y="271355"/>
                  <a:pt x="6882881" y="271355"/>
                  <a:pt x="6882881" y="263132"/>
                </a:cubicBezTo>
                <a:cubicBezTo>
                  <a:pt x="6882881" y="263132"/>
                  <a:pt x="6882881" y="263132"/>
                  <a:pt x="6906852" y="263132"/>
                </a:cubicBezTo>
                <a:cubicBezTo>
                  <a:pt x="6906852" y="263132"/>
                  <a:pt x="6906852" y="263132"/>
                  <a:pt x="6906852" y="254909"/>
                </a:cubicBezTo>
                <a:cubicBezTo>
                  <a:pt x="6906852" y="254909"/>
                  <a:pt x="6906852" y="254909"/>
                  <a:pt x="6954795" y="254909"/>
                </a:cubicBezTo>
                <a:cubicBezTo>
                  <a:pt x="6954795" y="254909"/>
                  <a:pt x="6954795" y="254909"/>
                  <a:pt x="6954795" y="263132"/>
                </a:cubicBezTo>
                <a:cubicBezTo>
                  <a:pt x="6954795" y="263132"/>
                  <a:pt x="6954795" y="263132"/>
                  <a:pt x="6962786" y="263132"/>
                </a:cubicBezTo>
                <a:cubicBezTo>
                  <a:pt x="6962786" y="263132"/>
                  <a:pt x="7010729" y="263132"/>
                  <a:pt x="7018719" y="263132"/>
                </a:cubicBezTo>
                <a:cubicBezTo>
                  <a:pt x="7034700" y="271355"/>
                  <a:pt x="7034700" y="271355"/>
                  <a:pt x="7034700" y="271355"/>
                </a:cubicBezTo>
                <a:cubicBezTo>
                  <a:pt x="7034700" y="271355"/>
                  <a:pt x="7034700" y="271355"/>
                  <a:pt x="7034700" y="172681"/>
                </a:cubicBezTo>
                <a:cubicBezTo>
                  <a:pt x="7034700" y="172681"/>
                  <a:pt x="7034700" y="172681"/>
                  <a:pt x="7058671" y="172681"/>
                </a:cubicBezTo>
                <a:cubicBezTo>
                  <a:pt x="7058671" y="172681"/>
                  <a:pt x="7058671" y="172681"/>
                  <a:pt x="7058671" y="164458"/>
                </a:cubicBezTo>
                <a:cubicBezTo>
                  <a:pt x="7058671" y="164458"/>
                  <a:pt x="7058671" y="164458"/>
                  <a:pt x="7058671" y="156235"/>
                </a:cubicBezTo>
                <a:cubicBezTo>
                  <a:pt x="7058671" y="156235"/>
                  <a:pt x="7058671" y="156235"/>
                  <a:pt x="7066662" y="156235"/>
                </a:cubicBezTo>
                <a:cubicBezTo>
                  <a:pt x="7066662" y="156235"/>
                  <a:pt x="7066662" y="156235"/>
                  <a:pt x="7066662" y="164458"/>
                </a:cubicBezTo>
                <a:cubicBezTo>
                  <a:pt x="7066662" y="164458"/>
                  <a:pt x="7066662" y="164458"/>
                  <a:pt x="7074652" y="164458"/>
                </a:cubicBezTo>
                <a:cubicBezTo>
                  <a:pt x="7074652" y="164458"/>
                  <a:pt x="7074652" y="164458"/>
                  <a:pt x="7074652" y="156235"/>
                </a:cubicBezTo>
                <a:cubicBezTo>
                  <a:pt x="7074652" y="156235"/>
                  <a:pt x="7074652" y="156235"/>
                  <a:pt x="7082643" y="156235"/>
                </a:cubicBezTo>
                <a:lnTo>
                  <a:pt x="7082643" y="148012"/>
                </a:lnTo>
                <a:cubicBezTo>
                  <a:pt x="7082643" y="148012"/>
                  <a:pt x="7082643" y="148012"/>
                  <a:pt x="7074652" y="148012"/>
                </a:cubicBezTo>
                <a:cubicBezTo>
                  <a:pt x="7074652" y="148012"/>
                  <a:pt x="7074652" y="139789"/>
                  <a:pt x="7082643" y="139789"/>
                </a:cubicBezTo>
                <a:cubicBezTo>
                  <a:pt x="7082643" y="139789"/>
                  <a:pt x="7090633" y="139789"/>
                  <a:pt x="7090633" y="139789"/>
                </a:cubicBezTo>
                <a:cubicBezTo>
                  <a:pt x="7090633" y="139789"/>
                  <a:pt x="7090633" y="139789"/>
                  <a:pt x="7090633" y="156235"/>
                </a:cubicBezTo>
                <a:cubicBezTo>
                  <a:pt x="7090633" y="156235"/>
                  <a:pt x="7090633" y="156235"/>
                  <a:pt x="7098624" y="156235"/>
                </a:cubicBezTo>
                <a:cubicBezTo>
                  <a:pt x="7098624" y="156235"/>
                  <a:pt x="7098624" y="156235"/>
                  <a:pt x="7098624" y="172681"/>
                </a:cubicBezTo>
                <a:cubicBezTo>
                  <a:pt x="7098624" y="172681"/>
                  <a:pt x="7098624" y="172681"/>
                  <a:pt x="7154557" y="172681"/>
                </a:cubicBezTo>
                <a:cubicBezTo>
                  <a:pt x="7154557" y="172681"/>
                  <a:pt x="7154557" y="172681"/>
                  <a:pt x="7154557" y="304247"/>
                </a:cubicBezTo>
                <a:cubicBezTo>
                  <a:pt x="7154557" y="304247"/>
                  <a:pt x="7154557" y="304247"/>
                  <a:pt x="7218481" y="304247"/>
                </a:cubicBezTo>
                <a:cubicBezTo>
                  <a:pt x="7218481" y="304247"/>
                  <a:pt x="7218481" y="304247"/>
                  <a:pt x="7218481" y="312469"/>
                </a:cubicBezTo>
                <a:cubicBezTo>
                  <a:pt x="7218481" y="312469"/>
                  <a:pt x="7218481" y="312469"/>
                  <a:pt x="7250443" y="106898"/>
                </a:cubicBezTo>
                <a:cubicBezTo>
                  <a:pt x="7250443" y="106898"/>
                  <a:pt x="7266424" y="24669"/>
                  <a:pt x="7266424" y="16446"/>
                </a:cubicBezTo>
                <a:cubicBezTo>
                  <a:pt x="7266424" y="8223"/>
                  <a:pt x="7274415" y="8223"/>
                  <a:pt x="7274415" y="8223"/>
                </a:cubicBezTo>
                <a:cubicBezTo>
                  <a:pt x="7274415" y="8223"/>
                  <a:pt x="7274415" y="8223"/>
                  <a:pt x="7282405" y="106898"/>
                </a:cubicBezTo>
                <a:cubicBezTo>
                  <a:pt x="7282405" y="106898"/>
                  <a:pt x="7282405" y="106898"/>
                  <a:pt x="7290396" y="106898"/>
                </a:cubicBezTo>
                <a:cubicBezTo>
                  <a:pt x="7290396" y="106898"/>
                  <a:pt x="7290396" y="106898"/>
                  <a:pt x="7298386" y="222018"/>
                </a:cubicBezTo>
                <a:cubicBezTo>
                  <a:pt x="7298386" y="222018"/>
                  <a:pt x="7298386" y="222018"/>
                  <a:pt x="7306377" y="222018"/>
                </a:cubicBezTo>
                <a:cubicBezTo>
                  <a:pt x="7306377" y="222018"/>
                  <a:pt x="7306377" y="222018"/>
                  <a:pt x="7330348" y="222018"/>
                </a:cubicBezTo>
                <a:cubicBezTo>
                  <a:pt x="7330348" y="222018"/>
                  <a:pt x="7330348" y="222018"/>
                  <a:pt x="7330348" y="263132"/>
                </a:cubicBezTo>
                <a:cubicBezTo>
                  <a:pt x="7330348" y="263132"/>
                  <a:pt x="7330348" y="263132"/>
                  <a:pt x="7338338" y="263132"/>
                </a:cubicBezTo>
                <a:cubicBezTo>
                  <a:pt x="7338338" y="263132"/>
                  <a:pt x="7338338" y="263132"/>
                  <a:pt x="7338338" y="271355"/>
                </a:cubicBezTo>
                <a:cubicBezTo>
                  <a:pt x="7338338" y="271355"/>
                  <a:pt x="7338338" y="271355"/>
                  <a:pt x="7346329" y="271355"/>
                </a:cubicBezTo>
                <a:cubicBezTo>
                  <a:pt x="7346329" y="271355"/>
                  <a:pt x="7346329" y="271355"/>
                  <a:pt x="7346329" y="263132"/>
                </a:cubicBezTo>
                <a:cubicBezTo>
                  <a:pt x="7346329" y="263132"/>
                  <a:pt x="7346329" y="263132"/>
                  <a:pt x="7370300" y="263132"/>
                </a:cubicBezTo>
                <a:cubicBezTo>
                  <a:pt x="7370300" y="263132"/>
                  <a:pt x="7370300" y="263132"/>
                  <a:pt x="7370300" y="271355"/>
                </a:cubicBezTo>
                <a:cubicBezTo>
                  <a:pt x="7370300" y="271355"/>
                  <a:pt x="7370300" y="271355"/>
                  <a:pt x="7426234" y="271355"/>
                </a:cubicBezTo>
                <a:cubicBezTo>
                  <a:pt x="7426234" y="271355"/>
                  <a:pt x="7426234" y="230241"/>
                  <a:pt x="7426234" y="213795"/>
                </a:cubicBezTo>
                <a:cubicBezTo>
                  <a:pt x="7426234" y="189126"/>
                  <a:pt x="7434224" y="189126"/>
                  <a:pt x="7434224" y="189126"/>
                </a:cubicBezTo>
                <a:cubicBezTo>
                  <a:pt x="7434224" y="189126"/>
                  <a:pt x="7434224" y="189126"/>
                  <a:pt x="7442215" y="189126"/>
                </a:cubicBezTo>
                <a:cubicBezTo>
                  <a:pt x="7442215" y="189126"/>
                  <a:pt x="7442215" y="189126"/>
                  <a:pt x="7450205" y="189126"/>
                </a:cubicBezTo>
                <a:cubicBezTo>
                  <a:pt x="7450205" y="189126"/>
                  <a:pt x="7450205" y="189126"/>
                  <a:pt x="7458196" y="189126"/>
                </a:cubicBezTo>
                <a:cubicBezTo>
                  <a:pt x="7458196" y="189126"/>
                  <a:pt x="7458196" y="189126"/>
                  <a:pt x="7466186" y="189126"/>
                </a:cubicBezTo>
                <a:cubicBezTo>
                  <a:pt x="7466186" y="189126"/>
                  <a:pt x="7466186" y="164458"/>
                  <a:pt x="7466186" y="156235"/>
                </a:cubicBezTo>
                <a:cubicBezTo>
                  <a:pt x="7466186" y="156235"/>
                  <a:pt x="7466186" y="148012"/>
                  <a:pt x="7466186" y="148012"/>
                </a:cubicBezTo>
                <a:cubicBezTo>
                  <a:pt x="7474177" y="148012"/>
                  <a:pt x="7482167" y="139789"/>
                  <a:pt x="7482167" y="139789"/>
                </a:cubicBezTo>
                <a:cubicBezTo>
                  <a:pt x="7482167" y="139789"/>
                  <a:pt x="7482167" y="139789"/>
                  <a:pt x="7490158" y="131566"/>
                </a:cubicBezTo>
                <a:cubicBezTo>
                  <a:pt x="7490158" y="131566"/>
                  <a:pt x="7490158" y="131566"/>
                  <a:pt x="7498148" y="131566"/>
                </a:cubicBezTo>
                <a:cubicBezTo>
                  <a:pt x="7498148" y="131566"/>
                  <a:pt x="7498148" y="131566"/>
                  <a:pt x="7498148" y="139789"/>
                </a:cubicBezTo>
                <a:cubicBezTo>
                  <a:pt x="7498148" y="139789"/>
                  <a:pt x="7498148" y="139789"/>
                  <a:pt x="7514129" y="148012"/>
                </a:cubicBezTo>
                <a:cubicBezTo>
                  <a:pt x="7514129" y="148012"/>
                  <a:pt x="7514129" y="148012"/>
                  <a:pt x="7522120" y="148012"/>
                </a:cubicBezTo>
                <a:cubicBezTo>
                  <a:pt x="7522120" y="148012"/>
                  <a:pt x="7522120" y="148012"/>
                  <a:pt x="7522120" y="156235"/>
                </a:cubicBezTo>
                <a:cubicBezTo>
                  <a:pt x="7522120" y="156235"/>
                  <a:pt x="7522120" y="156235"/>
                  <a:pt x="7530110" y="156235"/>
                </a:cubicBezTo>
                <a:cubicBezTo>
                  <a:pt x="7530110" y="156235"/>
                  <a:pt x="7530110" y="156235"/>
                  <a:pt x="7530110" y="197349"/>
                </a:cubicBezTo>
                <a:cubicBezTo>
                  <a:pt x="7530110" y="197349"/>
                  <a:pt x="7530110" y="189126"/>
                  <a:pt x="7538101" y="197349"/>
                </a:cubicBezTo>
                <a:cubicBezTo>
                  <a:pt x="7538101" y="197349"/>
                  <a:pt x="7538101" y="205572"/>
                  <a:pt x="7538101" y="205572"/>
                </a:cubicBezTo>
                <a:cubicBezTo>
                  <a:pt x="7538101" y="205572"/>
                  <a:pt x="7538101" y="205572"/>
                  <a:pt x="7538101" y="238464"/>
                </a:cubicBezTo>
                <a:cubicBezTo>
                  <a:pt x="7538101" y="238464"/>
                  <a:pt x="7538101" y="238464"/>
                  <a:pt x="7546091" y="238464"/>
                </a:cubicBezTo>
                <a:cubicBezTo>
                  <a:pt x="7546091" y="238464"/>
                  <a:pt x="7546091" y="238464"/>
                  <a:pt x="7546091" y="230241"/>
                </a:cubicBezTo>
                <a:cubicBezTo>
                  <a:pt x="7546091" y="230241"/>
                  <a:pt x="7546091" y="230241"/>
                  <a:pt x="7554082" y="230241"/>
                </a:cubicBezTo>
                <a:cubicBezTo>
                  <a:pt x="7554082" y="230241"/>
                  <a:pt x="7562072" y="222018"/>
                  <a:pt x="7570063" y="222018"/>
                </a:cubicBezTo>
                <a:cubicBezTo>
                  <a:pt x="7578053" y="222018"/>
                  <a:pt x="7586043" y="222018"/>
                  <a:pt x="7586043" y="222018"/>
                </a:cubicBezTo>
                <a:cubicBezTo>
                  <a:pt x="7586043" y="222018"/>
                  <a:pt x="7594034" y="222018"/>
                  <a:pt x="7602024" y="222018"/>
                </a:cubicBezTo>
                <a:cubicBezTo>
                  <a:pt x="7610015" y="222018"/>
                  <a:pt x="7610015" y="230241"/>
                  <a:pt x="7610015" y="230241"/>
                </a:cubicBezTo>
                <a:cubicBezTo>
                  <a:pt x="7610015" y="230241"/>
                  <a:pt x="7610015" y="230241"/>
                  <a:pt x="7618005" y="230241"/>
                </a:cubicBezTo>
                <a:cubicBezTo>
                  <a:pt x="7618005" y="230241"/>
                  <a:pt x="7618005" y="230241"/>
                  <a:pt x="7618005" y="148012"/>
                </a:cubicBezTo>
                <a:cubicBezTo>
                  <a:pt x="7618005" y="148012"/>
                  <a:pt x="7618005" y="148012"/>
                  <a:pt x="7641977" y="148012"/>
                </a:cubicBezTo>
                <a:cubicBezTo>
                  <a:pt x="7641977" y="148012"/>
                  <a:pt x="7641977" y="139789"/>
                  <a:pt x="7641977" y="139789"/>
                </a:cubicBezTo>
                <a:cubicBezTo>
                  <a:pt x="7649967" y="131566"/>
                  <a:pt x="7649967" y="98675"/>
                  <a:pt x="7649967" y="98675"/>
                </a:cubicBezTo>
                <a:cubicBezTo>
                  <a:pt x="7649967" y="98675"/>
                  <a:pt x="7649967" y="115120"/>
                  <a:pt x="7649967" y="131566"/>
                </a:cubicBezTo>
                <a:cubicBezTo>
                  <a:pt x="7649967" y="139789"/>
                  <a:pt x="7657958" y="148012"/>
                  <a:pt x="7657958" y="148012"/>
                </a:cubicBezTo>
                <a:cubicBezTo>
                  <a:pt x="7657958" y="148012"/>
                  <a:pt x="7657958" y="148012"/>
                  <a:pt x="7657958" y="139789"/>
                </a:cubicBezTo>
                <a:cubicBezTo>
                  <a:pt x="7657958" y="139789"/>
                  <a:pt x="7657958" y="139789"/>
                  <a:pt x="7713891" y="139789"/>
                </a:cubicBezTo>
                <a:cubicBezTo>
                  <a:pt x="7713891" y="139789"/>
                  <a:pt x="7713891" y="139789"/>
                  <a:pt x="7713891" y="197349"/>
                </a:cubicBezTo>
                <a:cubicBezTo>
                  <a:pt x="7713891" y="197349"/>
                  <a:pt x="7713891" y="197349"/>
                  <a:pt x="7769825" y="197349"/>
                </a:cubicBezTo>
                <a:cubicBezTo>
                  <a:pt x="7769825" y="197349"/>
                  <a:pt x="7769825" y="197349"/>
                  <a:pt x="7769825" y="205572"/>
                </a:cubicBezTo>
                <a:cubicBezTo>
                  <a:pt x="7769825" y="205572"/>
                  <a:pt x="7769825" y="205572"/>
                  <a:pt x="7793796" y="197349"/>
                </a:cubicBezTo>
                <a:cubicBezTo>
                  <a:pt x="7793796" y="197349"/>
                  <a:pt x="7793796" y="197349"/>
                  <a:pt x="7809777" y="205572"/>
                </a:cubicBezTo>
                <a:cubicBezTo>
                  <a:pt x="7809777" y="205572"/>
                  <a:pt x="7809777" y="205572"/>
                  <a:pt x="7809777" y="254909"/>
                </a:cubicBezTo>
                <a:cubicBezTo>
                  <a:pt x="7809777" y="254909"/>
                  <a:pt x="7809777" y="254909"/>
                  <a:pt x="7841739" y="222018"/>
                </a:cubicBezTo>
                <a:cubicBezTo>
                  <a:pt x="7841739" y="222018"/>
                  <a:pt x="7841739" y="222018"/>
                  <a:pt x="7841739" y="189126"/>
                </a:cubicBezTo>
                <a:cubicBezTo>
                  <a:pt x="7841739" y="189126"/>
                  <a:pt x="7841739" y="189126"/>
                  <a:pt x="7873701" y="189126"/>
                </a:cubicBezTo>
                <a:cubicBezTo>
                  <a:pt x="7873701" y="189126"/>
                  <a:pt x="7873701" y="189126"/>
                  <a:pt x="7873701" y="164458"/>
                </a:cubicBezTo>
                <a:cubicBezTo>
                  <a:pt x="7873701" y="164458"/>
                  <a:pt x="7873701" y="164458"/>
                  <a:pt x="7881691" y="164458"/>
                </a:cubicBezTo>
                <a:cubicBezTo>
                  <a:pt x="7881691" y="164458"/>
                  <a:pt x="7881691" y="164458"/>
                  <a:pt x="7881691" y="156235"/>
                </a:cubicBezTo>
                <a:cubicBezTo>
                  <a:pt x="7881691" y="156235"/>
                  <a:pt x="7881691" y="156235"/>
                  <a:pt x="7969587" y="156235"/>
                </a:cubicBezTo>
                <a:cubicBezTo>
                  <a:pt x="7969587" y="156235"/>
                  <a:pt x="7969587" y="156235"/>
                  <a:pt x="7969587" y="164458"/>
                </a:cubicBezTo>
                <a:cubicBezTo>
                  <a:pt x="7969587" y="164458"/>
                  <a:pt x="7969587" y="164458"/>
                  <a:pt x="7977577" y="164458"/>
                </a:cubicBezTo>
                <a:cubicBezTo>
                  <a:pt x="7977577" y="164458"/>
                  <a:pt x="7977577" y="164458"/>
                  <a:pt x="7977577" y="172681"/>
                </a:cubicBezTo>
                <a:lnTo>
                  <a:pt x="8001905" y="172681"/>
                </a:lnTo>
                <a:lnTo>
                  <a:pt x="8001905" y="164458"/>
                </a:lnTo>
                <a:cubicBezTo>
                  <a:pt x="8001905" y="164458"/>
                  <a:pt x="8001905" y="164458"/>
                  <a:pt x="8089742" y="164458"/>
                </a:cubicBezTo>
                <a:cubicBezTo>
                  <a:pt x="8089742" y="164458"/>
                  <a:pt x="8089742" y="164458"/>
                  <a:pt x="8089742" y="263132"/>
                </a:cubicBezTo>
                <a:cubicBezTo>
                  <a:pt x="8089742" y="263132"/>
                  <a:pt x="8089742" y="263132"/>
                  <a:pt x="8097727" y="263132"/>
                </a:cubicBezTo>
                <a:cubicBezTo>
                  <a:pt x="8097727" y="263132"/>
                  <a:pt x="8097727" y="263132"/>
                  <a:pt x="8113698" y="263132"/>
                </a:cubicBezTo>
                <a:cubicBezTo>
                  <a:pt x="8113698" y="263132"/>
                  <a:pt x="8113698" y="263132"/>
                  <a:pt x="8113698" y="254909"/>
                </a:cubicBezTo>
                <a:cubicBezTo>
                  <a:pt x="8113698" y="254909"/>
                  <a:pt x="8113698" y="254909"/>
                  <a:pt x="8121683" y="254909"/>
                </a:cubicBezTo>
                <a:cubicBezTo>
                  <a:pt x="8121683" y="254909"/>
                  <a:pt x="8121683" y="254909"/>
                  <a:pt x="8121683" y="246686"/>
                </a:cubicBezTo>
                <a:cubicBezTo>
                  <a:pt x="8121683" y="246686"/>
                  <a:pt x="8121683" y="246686"/>
                  <a:pt x="8137653" y="246686"/>
                </a:cubicBezTo>
                <a:cubicBezTo>
                  <a:pt x="8137653" y="246686"/>
                  <a:pt x="8137653" y="246686"/>
                  <a:pt x="8137653" y="164458"/>
                </a:cubicBezTo>
                <a:cubicBezTo>
                  <a:pt x="8137653" y="164458"/>
                  <a:pt x="8145638" y="156235"/>
                  <a:pt x="8145638" y="156235"/>
                </a:cubicBezTo>
                <a:cubicBezTo>
                  <a:pt x="8145638" y="148012"/>
                  <a:pt x="8153624" y="148012"/>
                  <a:pt x="8153624" y="148012"/>
                </a:cubicBezTo>
                <a:cubicBezTo>
                  <a:pt x="8153624" y="148012"/>
                  <a:pt x="8153624" y="148012"/>
                  <a:pt x="8153624" y="82229"/>
                </a:cubicBezTo>
                <a:cubicBezTo>
                  <a:pt x="8153624" y="82229"/>
                  <a:pt x="8153624" y="82229"/>
                  <a:pt x="8153624" y="65783"/>
                </a:cubicBezTo>
                <a:cubicBezTo>
                  <a:pt x="8153624" y="65783"/>
                  <a:pt x="8153624" y="65783"/>
                  <a:pt x="8161609" y="65783"/>
                </a:cubicBezTo>
                <a:cubicBezTo>
                  <a:pt x="8161609" y="65783"/>
                  <a:pt x="8161609" y="65783"/>
                  <a:pt x="8169594" y="65783"/>
                </a:cubicBezTo>
                <a:cubicBezTo>
                  <a:pt x="8169594" y="65783"/>
                  <a:pt x="8169594" y="65783"/>
                  <a:pt x="8185564" y="65783"/>
                </a:cubicBezTo>
                <a:cubicBezTo>
                  <a:pt x="8185564" y="65783"/>
                  <a:pt x="8185564" y="65783"/>
                  <a:pt x="8185564" y="74006"/>
                </a:cubicBezTo>
                <a:cubicBezTo>
                  <a:pt x="8185564" y="74006"/>
                  <a:pt x="8185564" y="74006"/>
                  <a:pt x="8193549" y="74006"/>
                </a:cubicBezTo>
                <a:cubicBezTo>
                  <a:pt x="8193549" y="74006"/>
                  <a:pt x="8193549" y="74006"/>
                  <a:pt x="8193549" y="82229"/>
                </a:cubicBezTo>
                <a:cubicBezTo>
                  <a:pt x="8193549" y="82229"/>
                  <a:pt x="8193549" y="82229"/>
                  <a:pt x="8241461" y="82229"/>
                </a:cubicBezTo>
                <a:cubicBezTo>
                  <a:pt x="8241461" y="82229"/>
                  <a:pt x="8241461" y="82229"/>
                  <a:pt x="8241461" y="74006"/>
                </a:cubicBezTo>
                <a:cubicBezTo>
                  <a:pt x="8241461" y="74006"/>
                  <a:pt x="8241461" y="74006"/>
                  <a:pt x="8249446" y="74006"/>
                </a:cubicBezTo>
                <a:cubicBezTo>
                  <a:pt x="8249446" y="74006"/>
                  <a:pt x="8249446" y="74006"/>
                  <a:pt x="8249446" y="65783"/>
                </a:cubicBezTo>
                <a:cubicBezTo>
                  <a:pt x="8249446" y="65783"/>
                  <a:pt x="8249446" y="65783"/>
                  <a:pt x="8265416" y="65783"/>
                </a:cubicBezTo>
                <a:cubicBezTo>
                  <a:pt x="8265416" y="65783"/>
                  <a:pt x="8265416" y="65783"/>
                  <a:pt x="8265416" y="74006"/>
                </a:cubicBezTo>
                <a:cubicBezTo>
                  <a:pt x="8265416" y="74006"/>
                  <a:pt x="8265416" y="74006"/>
                  <a:pt x="8281386" y="74006"/>
                </a:cubicBezTo>
                <a:cubicBezTo>
                  <a:pt x="8281386" y="74006"/>
                  <a:pt x="8281386" y="74006"/>
                  <a:pt x="8281386" y="82229"/>
                </a:cubicBezTo>
                <a:cubicBezTo>
                  <a:pt x="8281386" y="82229"/>
                  <a:pt x="8281386" y="82229"/>
                  <a:pt x="8289372" y="82229"/>
                </a:cubicBezTo>
                <a:cubicBezTo>
                  <a:pt x="8289372" y="82229"/>
                  <a:pt x="8289372" y="82229"/>
                  <a:pt x="8289372" y="90452"/>
                </a:cubicBezTo>
                <a:cubicBezTo>
                  <a:pt x="8289372" y="90452"/>
                  <a:pt x="8281386" y="90452"/>
                  <a:pt x="8281386" y="98675"/>
                </a:cubicBezTo>
                <a:cubicBezTo>
                  <a:pt x="8273401" y="98675"/>
                  <a:pt x="8281386" y="106898"/>
                  <a:pt x="8281386" y="106898"/>
                </a:cubicBezTo>
                <a:cubicBezTo>
                  <a:pt x="8281386" y="106898"/>
                  <a:pt x="8281386" y="106898"/>
                  <a:pt x="8281386" y="139789"/>
                </a:cubicBezTo>
                <a:cubicBezTo>
                  <a:pt x="8281386" y="139789"/>
                  <a:pt x="8281386" y="139789"/>
                  <a:pt x="8297357" y="139789"/>
                </a:cubicBezTo>
                <a:cubicBezTo>
                  <a:pt x="8297357" y="139789"/>
                  <a:pt x="8297357" y="139789"/>
                  <a:pt x="8297357" y="180903"/>
                </a:cubicBezTo>
                <a:cubicBezTo>
                  <a:pt x="8297357" y="180903"/>
                  <a:pt x="8297357" y="180903"/>
                  <a:pt x="8305342" y="180903"/>
                </a:cubicBezTo>
                <a:cubicBezTo>
                  <a:pt x="8305342" y="180903"/>
                  <a:pt x="8305342" y="180903"/>
                  <a:pt x="8305342" y="172681"/>
                </a:cubicBezTo>
                <a:cubicBezTo>
                  <a:pt x="8305342" y="172681"/>
                  <a:pt x="8305342" y="172681"/>
                  <a:pt x="8345268" y="172681"/>
                </a:cubicBezTo>
                <a:cubicBezTo>
                  <a:pt x="8345268" y="172681"/>
                  <a:pt x="8345268" y="172681"/>
                  <a:pt x="8345268" y="131566"/>
                </a:cubicBezTo>
                <a:cubicBezTo>
                  <a:pt x="8345268" y="131566"/>
                  <a:pt x="8345268" y="131566"/>
                  <a:pt x="8401164" y="131566"/>
                </a:cubicBezTo>
                <a:cubicBezTo>
                  <a:pt x="8401164" y="131566"/>
                  <a:pt x="8409149" y="123343"/>
                  <a:pt x="8417134" y="123343"/>
                </a:cubicBezTo>
                <a:cubicBezTo>
                  <a:pt x="8417134" y="123343"/>
                  <a:pt x="8417134" y="131566"/>
                  <a:pt x="8417134" y="131566"/>
                </a:cubicBezTo>
                <a:cubicBezTo>
                  <a:pt x="8417134" y="131566"/>
                  <a:pt x="8417134" y="131566"/>
                  <a:pt x="8433105" y="131566"/>
                </a:cubicBezTo>
                <a:cubicBezTo>
                  <a:pt x="8433105" y="131566"/>
                  <a:pt x="8433105" y="131566"/>
                  <a:pt x="8512956" y="131566"/>
                </a:cubicBezTo>
                <a:cubicBezTo>
                  <a:pt x="8512956" y="131566"/>
                  <a:pt x="8512956" y="131566"/>
                  <a:pt x="8512956" y="139789"/>
                </a:cubicBezTo>
                <a:cubicBezTo>
                  <a:pt x="8512956" y="139789"/>
                  <a:pt x="8512956" y="139789"/>
                  <a:pt x="8520941" y="139789"/>
                </a:cubicBezTo>
                <a:cubicBezTo>
                  <a:pt x="8520941" y="139789"/>
                  <a:pt x="8520941" y="139789"/>
                  <a:pt x="8520941" y="180903"/>
                </a:cubicBezTo>
                <a:cubicBezTo>
                  <a:pt x="8520941" y="180903"/>
                  <a:pt x="8520941" y="180903"/>
                  <a:pt x="8544897" y="180903"/>
                </a:cubicBezTo>
                <a:cubicBezTo>
                  <a:pt x="8544897" y="180903"/>
                  <a:pt x="8544897" y="180903"/>
                  <a:pt x="8544897" y="164458"/>
                </a:cubicBezTo>
                <a:cubicBezTo>
                  <a:pt x="8544897" y="164458"/>
                  <a:pt x="8544897" y="164458"/>
                  <a:pt x="8568853" y="164458"/>
                </a:cubicBezTo>
                <a:cubicBezTo>
                  <a:pt x="8568853" y="164458"/>
                  <a:pt x="8568853" y="164458"/>
                  <a:pt x="8600793" y="164458"/>
                </a:cubicBezTo>
                <a:cubicBezTo>
                  <a:pt x="8600793" y="164458"/>
                  <a:pt x="8600793" y="164458"/>
                  <a:pt x="8600793" y="156235"/>
                </a:cubicBezTo>
                <a:cubicBezTo>
                  <a:pt x="8600793" y="156235"/>
                  <a:pt x="8600793" y="156235"/>
                  <a:pt x="8680645" y="156235"/>
                </a:cubicBezTo>
                <a:cubicBezTo>
                  <a:pt x="8680645" y="156235"/>
                  <a:pt x="8680645" y="156235"/>
                  <a:pt x="8688630" y="148012"/>
                </a:cubicBezTo>
                <a:cubicBezTo>
                  <a:pt x="8688630" y="148012"/>
                  <a:pt x="8688630" y="148012"/>
                  <a:pt x="8696615" y="148012"/>
                </a:cubicBezTo>
                <a:cubicBezTo>
                  <a:pt x="8704601" y="148012"/>
                  <a:pt x="8696615" y="164458"/>
                  <a:pt x="8696615" y="164458"/>
                </a:cubicBezTo>
                <a:cubicBezTo>
                  <a:pt x="8696615" y="164458"/>
                  <a:pt x="8696615" y="164458"/>
                  <a:pt x="8704601" y="172681"/>
                </a:cubicBezTo>
                <a:cubicBezTo>
                  <a:pt x="8704601" y="172681"/>
                  <a:pt x="8704601" y="172681"/>
                  <a:pt x="8704601" y="156235"/>
                </a:cubicBezTo>
                <a:cubicBezTo>
                  <a:pt x="8704601" y="156235"/>
                  <a:pt x="8704601" y="156235"/>
                  <a:pt x="8736541" y="156235"/>
                </a:cubicBezTo>
                <a:cubicBezTo>
                  <a:pt x="8736541" y="156235"/>
                  <a:pt x="8736541" y="156235"/>
                  <a:pt x="8736541" y="148012"/>
                </a:cubicBezTo>
                <a:cubicBezTo>
                  <a:pt x="8736541" y="148012"/>
                  <a:pt x="8736541" y="148012"/>
                  <a:pt x="8768482" y="148012"/>
                </a:cubicBezTo>
                <a:cubicBezTo>
                  <a:pt x="8768482" y="148012"/>
                  <a:pt x="8768482" y="148012"/>
                  <a:pt x="8768482" y="139789"/>
                </a:cubicBezTo>
                <a:cubicBezTo>
                  <a:pt x="8768482" y="139789"/>
                  <a:pt x="8768482" y="139789"/>
                  <a:pt x="8784452" y="139789"/>
                </a:cubicBezTo>
                <a:cubicBezTo>
                  <a:pt x="8784452" y="139789"/>
                  <a:pt x="8784452" y="139789"/>
                  <a:pt x="8800423" y="139789"/>
                </a:cubicBezTo>
                <a:cubicBezTo>
                  <a:pt x="8800423" y="139789"/>
                  <a:pt x="8800423" y="139789"/>
                  <a:pt x="8800423" y="115120"/>
                </a:cubicBezTo>
                <a:cubicBezTo>
                  <a:pt x="8800423" y="115120"/>
                  <a:pt x="8800423" y="115120"/>
                  <a:pt x="8808408" y="115120"/>
                </a:cubicBezTo>
                <a:cubicBezTo>
                  <a:pt x="8808408" y="115120"/>
                  <a:pt x="8808408" y="115120"/>
                  <a:pt x="8808408" y="98675"/>
                </a:cubicBezTo>
                <a:cubicBezTo>
                  <a:pt x="8808408" y="98675"/>
                  <a:pt x="8808408" y="98675"/>
                  <a:pt x="8816393" y="90452"/>
                </a:cubicBezTo>
                <a:cubicBezTo>
                  <a:pt x="8816393" y="90452"/>
                  <a:pt x="8816393" y="90452"/>
                  <a:pt x="8816393" y="131566"/>
                </a:cubicBezTo>
                <a:cubicBezTo>
                  <a:pt x="8816393" y="131566"/>
                  <a:pt x="8816393" y="131566"/>
                  <a:pt x="8824378" y="131566"/>
                </a:cubicBezTo>
                <a:cubicBezTo>
                  <a:pt x="8832363" y="131566"/>
                  <a:pt x="8832363" y="139789"/>
                  <a:pt x="8832363" y="139789"/>
                </a:cubicBezTo>
                <a:cubicBezTo>
                  <a:pt x="8832363" y="139789"/>
                  <a:pt x="8832363" y="139789"/>
                  <a:pt x="8848334" y="139789"/>
                </a:cubicBezTo>
                <a:cubicBezTo>
                  <a:pt x="8848334" y="139789"/>
                  <a:pt x="8848334" y="139789"/>
                  <a:pt x="8848334" y="213795"/>
                </a:cubicBezTo>
                <a:cubicBezTo>
                  <a:pt x="8848334" y="213795"/>
                  <a:pt x="8848334" y="213795"/>
                  <a:pt x="8872289" y="213795"/>
                </a:cubicBezTo>
                <a:lnTo>
                  <a:pt x="8872289" y="205572"/>
                </a:lnTo>
                <a:cubicBezTo>
                  <a:pt x="8872289" y="205572"/>
                  <a:pt x="8872289" y="205572"/>
                  <a:pt x="8880274" y="205572"/>
                </a:cubicBezTo>
                <a:cubicBezTo>
                  <a:pt x="8880274" y="205572"/>
                  <a:pt x="8880274" y="205572"/>
                  <a:pt x="8880274" y="189126"/>
                </a:cubicBezTo>
                <a:cubicBezTo>
                  <a:pt x="8880274" y="189126"/>
                  <a:pt x="8880274" y="189126"/>
                  <a:pt x="8944156" y="189126"/>
                </a:cubicBezTo>
                <a:cubicBezTo>
                  <a:pt x="8944156" y="189126"/>
                  <a:pt x="8944156" y="189126"/>
                  <a:pt x="8944156" y="205572"/>
                </a:cubicBezTo>
                <a:cubicBezTo>
                  <a:pt x="8944156" y="205572"/>
                  <a:pt x="8944156" y="205572"/>
                  <a:pt x="8952141" y="205572"/>
                </a:cubicBezTo>
                <a:cubicBezTo>
                  <a:pt x="8952141" y="205572"/>
                  <a:pt x="8952141" y="205572"/>
                  <a:pt x="8952141" y="213795"/>
                </a:cubicBezTo>
                <a:cubicBezTo>
                  <a:pt x="8952141" y="213795"/>
                  <a:pt x="8952141" y="213795"/>
                  <a:pt x="8960126" y="213795"/>
                </a:cubicBezTo>
                <a:cubicBezTo>
                  <a:pt x="8960126" y="213795"/>
                  <a:pt x="8960126" y="213795"/>
                  <a:pt x="8960126" y="24669"/>
                </a:cubicBezTo>
                <a:cubicBezTo>
                  <a:pt x="8960126" y="24669"/>
                  <a:pt x="8960126" y="24669"/>
                  <a:pt x="8984082" y="24669"/>
                </a:cubicBezTo>
                <a:cubicBezTo>
                  <a:pt x="8984082" y="24669"/>
                  <a:pt x="8984082" y="24669"/>
                  <a:pt x="8984082" y="0"/>
                </a:cubicBezTo>
                <a:cubicBezTo>
                  <a:pt x="8984082" y="0"/>
                  <a:pt x="8984082" y="0"/>
                  <a:pt x="9055948" y="0"/>
                </a:cubicBezTo>
                <a:cubicBezTo>
                  <a:pt x="9055948" y="0"/>
                  <a:pt x="9055948" y="0"/>
                  <a:pt x="9055948" y="24669"/>
                </a:cubicBezTo>
                <a:cubicBezTo>
                  <a:pt x="9055948" y="24669"/>
                  <a:pt x="9055948" y="24669"/>
                  <a:pt x="9087889" y="24669"/>
                </a:cubicBezTo>
                <a:cubicBezTo>
                  <a:pt x="9087889" y="24669"/>
                  <a:pt x="9087889" y="24669"/>
                  <a:pt x="9087889" y="172681"/>
                </a:cubicBezTo>
                <a:cubicBezTo>
                  <a:pt x="9087889" y="172681"/>
                  <a:pt x="9087889" y="172681"/>
                  <a:pt x="9095874" y="172681"/>
                </a:cubicBezTo>
                <a:cubicBezTo>
                  <a:pt x="9095874" y="172681"/>
                  <a:pt x="9095874" y="172681"/>
                  <a:pt x="9095874" y="197349"/>
                </a:cubicBezTo>
                <a:cubicBezTo>
                  <a:pt x="9095874" y="197349"/>
                  <a:pt x="9095874" y="197349"/>
                  <a:pt x="9103859" y="197349"/>
                </a:cubicBezTo>
                <a:cubicBezTo>
                  <a:pt x="9103859" y="197349"/>
                  <a:pt x="9103859" y="287801"/>
                  <a:pt x="9103859" y="296024"/>
                </a:cubicBezTo>
                <a:cubicBezTo>
                  <a:pt x="9103859" y="296024"/>
                  <a:pt x="9119830" y="296024"/>
                  <a:pt x="9119830" y="296024"/>
                </a:cubicBezTo>
                <a:cubicBezTo>
                  <a:pt x="9119830" y="296024"/>
                  <a:pt x="9119830" y="296024"/>
                  <a:pt x="9119830" y="279578"/>
                </a:cubicBezTo>
                <a:cubicBezTo>
                  <a:pt x="9119830" y="279578"/>
                  <a:pt x="9119830" y="279578"/>
                  <a:pt x="9127815" y="279578"/>
                </a:cubicBezTo>
                <a:cubicBezTo>
                  <a:pt x="9127815" y="279578"/>
                  <a:pt x="9127815" y="279578"/>
                  <a:pt x="9127815" y="271355"/>
                </a:cubicBezTo>
                <a:cubicBezTo>
                  <a:pt x="9127815" y="271355"/>
                  <a:pt x="9127815" y="271355"/>
                  <a:pt x="9119830" y="271355"/>
                </a:cubicBezTo>
                <a:cubicBezTo>
                  <a:pt x="9119830" y="271355"/>
                  <a:pt x="9119830" y="271355"/>
                  <a:pt x="9119830" y="263132"/>
                </a:cubicBezTo>
                <a:cubicBezTo>
                  <a:pt x="9119830" y="263132"/>
                  <a:pt x="9119830" y="263132"/>
                  <a:pt x="9143785" y="263132"/>
                </a:cubicBezTo>
                <a:cubicBezTo>
                  <a:pt x="9143785" y="263132"/>
                  <a:pt x="9143785" y="263132"/>
                  <a:pt x="9143785" y="254909"/>
                </a:cubicBezTo>
                <a:cubicBezTo>
                  <a:pt x="9143785" y="254909"/>
                  <a:pt x="9143785" y="254909"/>
                  <a:pt x="9191696" y="254909"/>
                </a:cubicBezTo>
                <a:cubicBezTo>
                  <a:pt x="9191696" y="254909"/>
                  <a:pt x="9191696" y="254909"/>
                  <a:pt x="9191696" y="263132"/>
                </a:cubicBezTo>
                <a:cubicBezTo>
                  <a:pt x="9191696" y="263132"/>
                  <a:pt x="9191696" y="263132"/>
                  <a:pt x="9199681" y="263132"/>
                </a:cubicBezTo>
                <a:cubicBezTo>
                  <a:pt x="9199681" y="263132"/>
                  <a:pt x="9231622" y="263132"/>
                  <a:pt x="9247593" y="263132"/>
                </a:cubicBezTo>
                <a:cubicBezTo>
                  <a:pt x="9263563" y="271355"/>
                  <a:pt x="9263563" y="271355"/>
                  <a:pt x="9263563" y="271355"/>
                </a:cubicBezTo>
                <a:cubicBezTo>
                  <a:pt x="9263563" y="271355"/>
                  <a:pt x="9263563" y="271355"/>
                  <a:pt x="9263563" y="172681"/>
                </a:cubicBezTo>
                <a:cubicBezTo>
                  <a:pt x="9263563" y="172681"/>
                  <a:pt x="9263563" y="172681"/>
                  <a:pt x="9279533" y="172681"/>
                </a:cubicBezTo>
                <a:cubicBezTo>
                  <a:pt x="9279533" y="172681"/>
                  <a:pt x="9279533" y="172681"/>
                  <a:pt x="9279533" y="164458"/>
                </a:cubicBezTo>
                <a:cubicBezTo>
                  <a:pt x="9279533" y="164458"/>
                  <a:pt x="9279533" y="164458"/>
                  <a:pt x="9279533" y="156235"/>
                </a:cubicBezTo>
                <a:cubicBezTo>
                  <a:pt x="9279533" y="156235"/>
                  <a:pt x="9279533" y="156235"/>
                  <a:pt x="9287518" y="156235"/>
                </a:cubicBezTo>
                <a:cubicBezTo>
                  <a:pt x="9287518" y="156235"/>
                  <a:pt x="9287518" y="156235"/>
                  <a:pt x="9287518" y="164458"/>
                </a:cubicBezTo>
                <a:cubicBezTo>
                  <a:pt x="9287518" y="164458"/>
                  <a:pt x="9287518" y="164458"/>
                  <a:pt x="9295503" y="164458"/>
                </a:cubicBezTo>
                <a:cubicBezTo>
                  <a:pt x="9295503" y="164458"/>
                  <a:pt x="9295503" y="164458"/>
                  <a:pt x="9295503" y="156235"/>
                </a:cubicBezTo>
                <a:cubicBezTo>
                  <a:pt x="9295503" y="156235"/>
                  <a:pt x="9295503" y="156235"/>
                  <a:pt x="9303489" y="156235"/>
                </a:cubicBezTo>
                <a:lnTo>
                  <a:pt x="9303489" y="148012"/>
                </a:lnTo>
                <a:cubicBezTo>
                  <a:pt x="9303489" y="148012"/>
                  <a:pt x="9303489" y="148012"/>
                  <a:pt x="9295503" y="148012"/>
                </a:cubicBezTo>
                <a:cubicBezTo>
                  <a:pt x="9295503" y="148012"/>
                  <a:pt x="9295503" y="139789"/>
                  <a:pt x="9303489" y="139789"/>
                </a:cubicBezTo>
                <a:cubicBezTo>
                  <a:pt x="9303489" y="139789"/>
                  <a:pt x="9311474" y="139789"/>
                  <a:pt x="9311474" y="139789"/>
                </a:cubicBezTo>
                <a:cubicBezTo>
                  <a:pt x="9311474" y="139789"/>
                  <a:pt x="9311474" y="139789"/>
                  <a:pt x="9311474" y="156235"/>
                </a:cubicBezTo>
                <a:cubicBezTo>
                  <a:pt x="9311474" y="156235"/>
                  <a:pt x="9311474" y="156235"/>
                  <a:pt x="9311474" y="172681"/>
                </a:cubicBezTo>
                <a:cubicBezTo>
                  <a:pt x="9311474" y="172681"/>
                  <a:pt x="9311474" y="172681"/>
                  <a:pt x="9367370" y="172681"/>
                </a:cubicBezTo>
                <a:cubicBezTo>
                  <a:pt x="9367370" y="172681"/>
                  <a:pt x="9367370" y="172681"/>
                  <a:pt x="9367370" y="304247"/>
                </a:cubicBezTo>
                <a:cubicBezTo>
                  <a:pt x="9367370" y="304247"/>
                  <a:pt x="9367370" y="304247"/>
                  <a:pt x="9431251" y="304247"/>
                </a:cubicBezTo>
                <a:cubicBezTo>
                  <a:pt x="9431251" y="304247"/>
                  <a:pt x="9431251" y="304247"/>
                  <a:pt x="9431251" y="312469"/>
                </a:cubicBezTo>
                <a:cubicBezTo>
                  <a:pt x="9431251" y="312469"/>
                  <a:pt x="9431251" y="312469"/>
                  <a:pt x="9455207" y="106898"/>
                </a:cubicBezTo>
                <a:cubicBezTo>
                  <a:pt x="9455207" y="106898"/>
                  <a:pt x="9471177" y="24669"/>
                  <a:pt x="9471177" y="16446"/>
                </a:cubicBezTo>
                <a:cubicBezTo>
                  <a:pt x="9471177" y="8223"/>
                  <a:pt x="9479163" y="8223"/>
                  <a:pt x="9479163" y="8223"/>
                </a:cubicBezTo>
                <a:cubicBezTo>
                  <a:pt x="9479163" y="8223"/>
                  <a:pt x="9479163" y="8223"/>
                  <a:pt x="9487148" y="106898"/>
                </a:cubicBezTo>
                <a:cubicBezTo>
                  <a:pt x="9487148" y="106898"/>
                  <a:pt x="9487148" y="106898"/>
                  <a:pt x="9495133" y="106898"/>
                </a:cubicBezTo>
                <a:cubicBezTo>
                  <a:pt x="9495133" y="106898"/>
                  <a:pt x="9495133" y="106898"/>
                  <a:pt x="9503118" y="222018"/>
                </a:cubicBezTo>
                <a:cubicBezTo>
                  <a:pt x="9511103" y="222018"/>
                  <a:pt x="9511103" y="222018"/>
                  <a:pt x="9511103" y="222018"/>
                </a:cubicBezTo>
                <a:cubicBezTo>
                  <a:pt x="9511103" y="222018"/>
                  <a:pt x="9511103" y="222018"/>
                  <a:pt x="9535059" y="222018"/>
                </a:cubicBezTo>
                <a:cubicBezTo>
                  <a:pt x="9535059" y="222018"/>
                  <a:pt x="9535059" y="222018"/>
                  <a:pt x="9535059" y="263132"/>
                </a:cubicBezTo>
                <a:cubicBezTo>
                  <a:pt x="9535059" y="263132"/>
                  <a:pt x="9535059" y="263132"/>
                  <a:pt x="9543044" y="263132"/>
                </a:cubicBezTo>
                <a:cubicBezTo>
                  <a:pt x="9543044" y="263132"/>
                  <a:pt x="9543044" y="263132"/>
                  <a:pt x="9543044" y="271355"/>
                </a:cubicBezTo>
                <a:cubicBezTo>
                  <a:pt x="9543044" y="271355"/>
                  <a:pt x="9543044" y="271355"/>
                  <a:pt x="9551029" y="271355"/>
                </a:cubicBezTo>
                <a:cubicBezTo>
                  <a:pt x="9551029" y="271355"/>
                  <a:pt x="9551029" y="271355"/>
                  <a:pt x="9551029" y="263132"/>
                </a:cubicBezTo>
                <a:cubicBezTo>
                  <a:pt x="9551029" y="263132"/>
                  <a:pt x="9551029" y="263132"/>
                  <a:pt x="9566999" y="263132"/>
                </a:cubicBezTo>
                <a:cubicBezTo>
                  <a:pt x="9566999" y="263132"/>
                  <a:pt x="9566999" y="263132"/>
                  <a:pt x="9566999" y="271355"/>
                </a:cubicBezTo>
                <a:cubicBezTo>
                  <a:pt x="9566999" y="271355"/>
                  <a:pt x="9566999" y="271355"/>
                  <a:pt x="9614911" y="271355"/>
                </a:cubicBezTo>
                <a:cubicBezTo>
                  <a:pt x="9614911" y="271355"/>
                  <a:pt x="9614911" y="230241"/>
                  <a:pt x="9614911" y="213795"/>
                </a:cubicBezTo>
                <a:cubicBezTo>
                  <a:pt x="9614911" y="189126"/>
                  <a:pt x="9622896" y="189126"/>
                  <a:pt x="9622896" y="189126"/>
                </a:cubicBezTo>
                <a:cubicBezTo>
                  <a:pt x="9622896" y="189126"/>
                  <a:pt x="9622896" y="189126"/>
                  <a:pt x="9630881" y="189126"/>
                </a:cubicBezTo>
                <a:cubicBezTo>
                  <a:pt x="9630881" y="189126"/>
                  <a:pt x="9630881" y="189126"/>
                  <a:pt x="9646851" y="189126"/>
                </a:cubicBezTo>
                <a:cubicBezTo>
                  <a:pt x="9646851" y="189126"/>
                  <a:pt x="9646851" y="189126"/>
                  <a:pt x="9654837" y="189126"/>
                </a:cubicBezTo>
                <a:cubicBezTo>
                  <a:pt x="9654837" y="189126"/>
                  <a:pt x="9654837" y="164458"/>
                  <a:pt x="9654837" y="156235"/>
                </a:cubicBezTo>
                <a:cubicBezTo>
                  <a:pt x="9654837" y="156235"/>
                  <a:pt x="9654837" y="148012"/>
                  <a:pt x="9662822" y="148012"/>
                </a:cubicBezTo>
                <a:cubicBezTo>
                  <a:pt x="9662822" y="148012"/>
                  <a:pt x="9670807" y="139789"/>
                  <a:pt x="9670807" y="139789"/>
                </a:cubicBezTo>
                <a:cubicBezTo>
                  <a:pt x="9670807" y="139789"/>
                  <a:pt x="9670807" y="139789"/>
                  <a:pt x="9678792" y="131566"/>
                </a:cubicBezTo>
                <a:cubicBezTo>
                  <a:pt x="9678792" y="131566"/>
                  <a:pt x="9678792" y="131566"/>
                  <a:pt x="9678792" y="106898"/>
                </a:cubicBezTo>
                <a:cubicBezTo>
                  <a:pt x="9678792" y="106898"/>
                  <a:pt x="9678792" y="106898"/>
                  <a:pt x="9670807" y="115120"/>
                </a:cubicBezTo>
                <a:cubicBezTo>
                  <a:pt x="9670807" y="115120"/>
                  <a:pt x="9670807" y="106898"/>
                  <a:pt x="9670807" y="106898"/>
                </a:cubicBezTo>
                <a:cubicBezTo>
                  <a:pt x="9670807" y="106898"/>
                  <a:pt x="9686777" y="90452"/>
                  <a:pt x="9686777" y="90452"/>
                </a:cubicBezTo>
                <a:cubicBezTo>
                  <a:pt x="9686777" y="90452"/>
                  <a:pt x="9686777" y="90452"/>
                  <a:pt x="9686777" y="131566"/>
                </a:cubicBezTo>
                <a:cubicBezTo>
                  <a:pt x="9686777" y="131566"/>
                  <a:pt x="9686777" y="131566"/>
                  <a:pt x="9686777" y="139789"/>
                </a:cubicBezTo>
                <a:cubicBezTo>
                  <a:pt x="9686777" y="139789"/>
                  <a:pt x="9686777" y="139789"/>
                  <a:pt x="9702747" y="148012"/>
                </a:cubicBezTo>
                <a:cubicBezTo>
                  <a:pt x="9702747" y="148012"/>
                  <a:pt x="9702747" y="148012"/>
                  <a:pt x="9710733" y="148012"/>
                </a:cubicBezTo>
                <a:cubicBezTo>
                  <a:pt x="9710733" y="148012"/>
                  <a:pt x="9710733" y="148012"/>
                  <a:pt x="9710733" y="156235"/>
                </a:cubicBezTo>
                <a:cubicBezTo>
                  <a:pt x="9710733" y="156235"/>
                  <a:pt x="9710733" y="156235"/>
                  <a:pt x="9710733" y="197349"/>
                </a:cubicBezTo>
                <a:cubicBezTo>
                  <a:pt x="9710733" y="197349"/>
                  <a:pt x="9718718" y="189126"/>
                  <a:pt x="9718718" y="197349"/>
                </a:cubicBezTo>
                <a:cubicBezTo>
                  <a:pt x="9718718" y="197349"/>
                  <a:pt x="9726703" y="205572"/>
                  <a:pt x="9726703" y="205572"/>
                </a:cubicBezTo>
                <a:cubicBezTo>
                  <a:pt x="9726703" y="205572"/>
                  <a:pt x="9726703" y="205572"/>
                  <a:pt x="9726703" y="238464"/>
                </a:cubicBezTo>
                <a:cubicBezTo>
                  <a:pt x="9726703" y="238464"/>
                  <a:pt x="9726703" y="238464"/>
                  <a:pt x="9734688" y="238464"/>
                </a:cubicBezTo>
                <a:cubicBezTo>
                  <a:pt x="9734688" y="238464"/>
                  <a:pt x="9734688" y="238464"/>
                  <a:pt x="9734688" y="230241"/>
                </a:cubicBezTo>
                <a:cubicBezTo>
                  <a:pt x="9734688" y="230241"/>
                  <a:pt x="9734688" y="230241"/>
                  <a:pt x="9742673" y="230241"/>
                </a:cubicBezTo>
                <a:cubicBezTo>
                  <a:pt x="9742673" y="230241"/>
                  <a:pt x="9742673" y="222018"/>
                  <a:pt x="9750659" y="222018"/>
                </a:cubicBezTo>
                <a:cubicBezTo>
                  <a:pt x="9758644" y="222018"/>
                  <a:pt x="9766629" y="222018"/>
                  <a:pt x="9766629" y="222018"/>
                </a:cubicBezTo>
                <a:cubicBezTo>
                  <a:pt x="9766629" y="222018"/>
                  <a:pt x="9774614" y="222018"/>
                  <a:pt x="9782599" y="222018"/>
                </a:cubicBezTo>
                <a:cubicBezTo>
                  <a:pt x="9790584" y="222018"/>
                  <a:pt x="9790584" y="230241"/>
                  <a:pt x="9790584" y="230241"/>
                </a:cubicBezTo>
                <a:cubicBezTo>
                  <a:pt x="9790584" y="230241"/>
                  <a:pt x="9790584" y="230241"/>
                  <a:pt x="9798570" y="230241"/>
                </a:cubicBezTo>
                <a:cubicBezTo>
                  <a:pt x="9798570" y="230241"/>
                  <a:pt x="9798570" y="230241"/>
                  <a:pt x="9798570" y="148012"/>
                </a:cubicBezTo>
                <a:cubicBezTo>
                  <a:pt x="9798570" y="148012"/>
                  <a:pt x="9798570" y="148012"/>
                  <a:pt x="9814540" y="148012"/>
                </a:cubicBezTo>
                <a:cubicBezTo>
                  <a:pt x="9814540" y="148012"/>
                  <a:pt x="9814540" y="139789"/>
                  <a:pt x="9822525" y="139789"/>
                </a:cubicBezTo>
                <a:lnTo>
                  <a:pt x="9822525" y="131566"/>
                </a:lnTo>
                <a:cubicBezTo>
                  <a:pt x="9822525" y="139789"/>
                  <a:pt x="9830510" y="148012"/>
                  <a:pt x="9830510" y="148012"/>
                </a:cubicBezTo>
                <a:cubicBezTo>
                  <a:pt x="9830510" y="148012"/>
                  <a:pt x="9830510" y="148012"/>
                  <a:pt x="9830510" y="139789"/>
                </a:cubicBezTo>
                <a:cubicBezTo>
                  <a:pt x="9830510" y="139789"/>
                  <a:pt x="9830510" y="139789"/>
                  <a:pt x="9886407" y="139789"/>
                </a:cubicBezTo>
                <a:cubicBezTo>
                  <a:pt x="9886407" y="139789"/>
                  <a:pt x="9886407" y="139789"/>
                  <a:pt x="9886407" y="197349"/>
                </a:cubicBezTo>
                <a:cubicBezTo>
                  <a:pt x="9886407" y="197349"/>
                  <a:pt x="9886407" y="197349"/>
                  <a:pt x="9934318" y="197349"/>
                </a:cubicBezTo>
                <a:cubicBezTo>
                  <a:pt x="9934318" y="197349"/>
                  <a:pt x="9934318" y="197349"/>
                  <a:pt x="9934318" y="205572"/>
                </a:cubicBezTo>
                <a:cubicBezTo>
                  <a:pt x="9934318" y="205572"/>
                  <a:pt x="9934318" y="205572"/>
                  <a:pt x="9958273" y="197349"/>
                </a:cubicBezTo>
                <a:cubicBezTo>
                  <a:pt x="9958273" y="197349"/>
                  <a:pt x="9958273" y="197349"/>
                  <a:pt x="9974243" y="205572"/>
                </a:cubicBezTo>
                <a:cubicBezTo>
                  <a:pt x="9974243" y="205572"/>
                  <a:pt x="9974243" y="205572"/>
                  <a:pt x="9974243" y="254909"/>
                </a:cubicBezTo>
                <a:cubicBezTo>
                  <a:pt x="9974243" y="254909"/>
                  <a:pt x="9974243" y="254909"/>
                  <a:pt x="10006184" y="222018"/>
                </a:cubicBezTo>
                <a:cubicBezTo>
                  <a:pt x="10006184" y="222018"/>
                  <a:pt x="10006184" y="222018"/>
                  <a:pt x="10006184" y="189126"/>
                </a:cubicBezTo>
                <a:cubicBezTo>
                  <a:pt x="10006184" y="189126"/>
                  <a:pt x="10006184" y="189126"/>
                  <a:pt x="10038125" y="189126"/>
                </a:cubicBezTo>
                <a:cubicBezTo>
                  <a:pt x="10038125" y="189126"/>
                  <a:pt x="10038125" y="189126"/>
                  <a:pt x="10038125" y="164458"/>
                </a:cubicBezTo>
                <a:cubicBezTo>
                  <a:pt x="10038125" y="164458"/>
                  <a:pt x="10038125" y="164458"/>
                  <a:pt x="10046110" y="164458"/>
                </a:cubicBezTo>
                <a:cubicBezTo>
                  <a:pt x="10046110" y="164458"/>
                  <a:pt x="10046110" y="164458"/>
                  <a:pt x="10046110" y="156235"/>
                </a:cubicBezTo>
                <a:cubicBezTo>
                  <a:pt x="10046110" y="156235"/>
                  <a:pt x="10046110" y="156235"/>
                  <a:pt x="10117977" y="156235"/>
                </a:cubicBezTo>
                <a:cubicBezTo>
                  <a:pt x="10117977" y="156235"/>
                  <a:pt x="10117977" y="156235"/>
                  <a:pt x="10117977" y="164458"/>
                </a:cubicBezTo>
                <a:cubicBezTo>
                  <a:pt x="10117977" y="164458"/>
                  <a:pt x="10117977" y="164458"/>
                  <a:pt x="10125962" y="164458"/>
                </a:cubicBezTo>
                <a:cubicBezTo>
                  <a:pt x="10125962" y="164458"/>
                  <a:pt x="10125962" y="164458"/>
                  <a:pt x="10125962" y="172681"/>
                </a:cubicBezTo>
                <a:lnTo>
                  <a:pt x="10133055" y="172681"/>
                </a:lnTo>
                <a:lnTo>
                  <a:pt x="10133055" y="164458"/>
                </a:lnTo>
                <a:cubicBezTo>
                  <a:pt x="10133055" y="164458"/>
                  <a:pt x="10133055" y="156235"/>
                  <a:pt x="10133055" y="156235"/>
                </a:cubicBezTo>
                <a:cubicBezTo>
                  <a:pt x="10133055" y="148012"/>
                  <a:pt x="10149029" y="148012"/>
                  <a:pt x="10149029" y="148012"/>
                </a:cubicBezTo>
                <a:cubicBezTo>
                  <a:pt x="10149029" y="148012"/>
                  <a:pt x="10149029" y="148012"/>
                  <a:pt x="10149029" y="82229"/>
                </a:cubicBezTo>
                <a:cubicBezTo>
                  <a:pt x="10149029" y="82229"/>
                  <a:pt x="10149029" y="82229"/>
                  <a:pt x="10149029" y="65783"/>
                </a:cubicBezTo>
                <a:cubicBezTo>
                  <a:pt x="10149029" y="65783"/>
                  <a:pt x="10149029" y="65783"/>
                  <a:pt x="10157016" y="65783"/>
                </a:cubicBezTo>
                <a:cubicBezTo>
                  <a:pt x="10157016" y="65783"/>
                  <a:pt x="10157016" y="65783"/>
                  <a:pt x="10165003" y="65783"/>
                </a:cubicBezTo>
                <a:cubicBezTo>
                  <a:pt x="10165003" y="65783"/>
                  <a:pt x="10165003" y="65783"/>
                  <a:pt x="10180977" y="65783"/>
                </a:cubicBezTo>
                <a:cubicBezTo>
                  <a:pt x="10180977" y="65783"/>
                  <a:pt x="10180977" y="65783"/>
                  <a:pt x="10180977" y="74006"/>
                </a:cubicBezTo>
                <a:cubicBezTo>
                  <a:pt x="10180977" y="74006"/>
                  <a:pt x="10180977" y="74006"/>
                  <a:pt x="10188964" y="74006"/>
                </a:cubicBezTo>
                <a:cubicBezTo>
                  <a:pt x="10188964" y="74006"/>
                  <a:pt x="10188964" y="74006"/>
                  <a:pt x="10188964" y="82229"/>
                </a:cubicBezTo>
                <a:cubicBezTo>
                  <a:pt x="10188964" y="82229"/>
                  <a:pt x="10188964" y="82229"/>
                  <a:pt x="10236886" y="82229"/>
                </a:cubicBezTo>
                <a:cubicBezTo>
                  <a:pt x="10236886" y="82229"/>
                  <a:pt x="10236886" y="82229"/>
                  <a:pt x="10236886" y="74006"/>
                </a:cubicBezTo>
                <a:cubicBezTo>
                  <a:pt x="10236886" y="74006"/>
                  <a:pt x="10236886" y="74006"/>
                  <a:pt x="10236886" y="65783"/>
                </a:cubicBezTo>
                <a:cubicBezTo>
                  <a:pt x="10236886" y="65783"/>
                  <a:pt x="10236886" y="65783"/>
                  <a:pt x="10260847" y="65783"/>
                </a:cubicBezTo>
                <a:cubicBezTo>
                  <a:pt x="10260847" y="65783"/>
                  <a:pt x="10260847" y="65783"/>
                  <a:pt x="10260847" y="74006"/>
                </a:cubicBezTo>
                <a:cubicBezTo>
                  <a:pt x="10260847" y="74006"/>
                  <a:pt x="10260847" y="74006"/>
                  <a:pt x="10276822" y="74006"/>
                </a:cubicBezTo>
                <a:cubicBezTo>
                  <a:pt x="10276822" y="74006"/>
                  <a:pt x="10276822" y="74006"/>
                  <a:pt x="10276822" y="82229"/>
                </a:cubicBezTo>
                <a:cubicBezTo>
                  <a:pt x="10276822" y="82229"/>
                  <a:pt x="10276822" y="82229"/>
                  <a:pt x="10276822" y="90452"/>
                </a:cubicBezTo>
                <a:cubicBezTo>
                  <a:pt x="10276822" y="90452"/>
                  <a:pt x="10276822" y="90452"/>
                  <a:pt x="10276822" y="98675"/>
                </a:cubicBezTo>
                <a:cubicBezTo>
                  <a:pt x="10268835" y="98675"/>
                  <a:pt x="10276822" y="106898"/>
                  <a:pt x="10276822" y="106898"/>
                </a:cubicBezTo>
                <a:cubicBezTo>
                  <a:pt x="10276822" y="106898"/>
                  <a:pt x="10276822" y="106898"/>
                  <a:pt x="10276822" y="139789"/>
                </a:cubicBezTo>
                <a:cubicBezTo>
                  <a:pt x="10276822" y="139789"/>
                  <a:pt x="10276822" y="139789"/>
                  <a:pt x="10292796" y="139789"/>
                </a:cubicBezTo>
                <a:cubicBezTo>
                  <a:pt x="10292796" y="139789"/>
                  <a:pt x="10292796" y="139789"/>
                  <a:pt x="10292796" y="180903"/>
                </a:cubicBezTo>
                <a:cubicBezTo>
                  <a:pt x="10292796" y="180903"/>
                  <a:pt x="10292796" y="180903"/>
                  <a:pt x="10300783" y="180903"/>
                </a:cubicBezTo>
                <a:cubicBezTo>
                  <a:pt x="10300783" y="180903"/>
                  <a:pt x="10300783" y="180903"/>
                  <a:pt x="10300783" y="172681"/>
                </a:cubicBezTo>
                <a:cubicBezTo>
                  <a:pt x="10300783" y="172681"/>
                  <a:pt x="10300783" y="172681"/>
                  <a:pt x="10332731" y="172681"/>
                </a:cubicBezTo>
                <a:cubicBezTo>
                  <a:pt x="10332731" y="172681"/>
                  <a:pt x="10332731" y="172681"/>
                  <a:pt x="10332731" y="131566"/>
                </a:cubicBezTo>
                <a:cubicBezTo>
                  <a:pt x="10332731" y="131566"/>
                  <a:pt x="10332731" y="131566"/>
                  <a:pt x="10396627" y="131566"/>
                </a:cubicBezTo>
                <a:cubicBezTo>
                  <a:pt x="10396627" y="131566"/>
                  <a:pt x="10404614" y="123343"/>
                  <a:pt x="10412601" y="123343"/>
                </a:cubicBezTo>
                <a:cubicBezTo>
                  <a:pt x="10412601" y="123343"/>
                  <a:pt x="10412601" y="131566"/>
                  <a:pt x="10412601" y="131566"/>
                </a:cubicBezTo>
                <a:cubicBezTo>
                  <a:pt x="10412601" y="131566"/>
                  <a:pt x="10412601" y="131566"/>
                  <a:pt x="10428575" y="131566"/>
                </a:cubicBezTo>
                <a:cubicBezTo>
                  <a:pt x="10428575" y="131566"/>
                  <a:pt x="10428575" y="131566"/>
                  <a:pt x="10508445" y="131566"/>
                </a:cubicBezTo>
                <a:cubicBezTo>
                  <a:pt x="10508445" y="131566"/>
                  <a:pt x="10508445" y="131566"/>
                  <a:pt x="10508445" y="139789"/>
                </a:cubicBezTo>
                <a:cubicBezTo>
                  <a:pt x="10508445" y="139789"/>
                  <a:pt x="10508445" y="139789"/>
                  <a:pt x="10516432" y="139789"/>
                </a:cubicBezTo>
                <a:cubicBezTo>
                  <a:pt x="10516432" y="139789"/>
                  <a:pt x="10516432" y="139789"/>
                  <a:pt x="10516432" y="180903"/>
                </a:cubicBezTo>
                <a:cubicBezTo>
                  <a:pt x="10516432" y="180903"/>
                  <a:pt x="10516432" y="180903"/>
                  <a:pt x="10540393" y="180903"/>
                </a:cubicBezTo>
                <a:cubicBezTo>
                  <a:pt x="10540393" y="180903"/>
                  <a:pt x="10540393" y="180903"/>
                  <a:pt x="10540393" y="164458"/>
                </a:cubicBezTo>
                <a:cubicBezTo>
                  <a:pt x="10540393" y="164458"/>
                  <a:pt x="10540393" y="164458"/>
                  <a:pt x="10564355" y="164458"/>
                </a:cubicBezTo>
                <a:cubicBezTo>
                  <a:pt x="10564355" y="164458"/>
                  <a:pt x="10564355" y="164458"/>
                  <a:pt x="10596303" y="164458"/>
                </a:cubicBezTo>
                <a:cubicBezTo>
                  <a:pt x="10596303" y="164458"/>
                  <a:pt x="10596303" y="164458"/>
                  <a:pt x="10596303" y="156235"/>
                </a:cubicBezTo>
                <a:cubicBezTo>
                  <a:pt x="10596303" y="156235"/>
                  <a:pt x="10596303" y="156235"/>
                  <a:pt x="10676173" y="156235"/>
                </a:cubicBezTo>
                <a:cubicBezTo>
                  <a:pt x="10676173" y="156235"/>
                  <a:pt x="10676173" y="156235"/>
                  <a:pt x="10684160" y="148012"/>
                </a:cubicBezTo>
                <a:cubicBezTo>
                  <a:pt x="10684160" y="148012"/>
                  <a:pt x="10684160" y="148012"/>
                  <a:pt x="10692147" y="148012"/>
                </a:cubicBezTo>
                <a:cubicBezTo>
                  <a:pt x="10700134" y="148012"/>
                  <a:pt x="10692147" y="164458"/>
                  <a:pt x="10692147" y="164458"/>
                </a:cubicBezTo>
                <a:cubicBezTo>
                  <a:pt x="10692147" y="164458"/>
                  <a:pt x="10692147" y="164458"/>
                  <a:pt x="10700134" y="172681"/>
                </a:cubicBezTo>
                <a:cubicBezTo>
                  <a:pt x="10700134" y="172681"/>
                  <a:pt x="10700134" y="172681"/>
                  <a:pt x="10700134" y="156235"/>
                </a:cubicBezTo>
                <a:cubicBezTo>
                  <a:pt x="10700134" y="156235"/>
                  <a:pt x="10700134" y="156235"/>
                  <a:pt x="10732082" y="156235"/>
                </a:cubicBezTo>
                <a:cubicBezTo>
                  <a:pt x="10732082" y="156235"/>
                  <a:pt x="10732082" y="156235"/>
                  <a:pt x="10732082" y="148012"/>
                </a:cubicBezTo>
                <a:cubicBezTo>
                  <a:pt x="10732082" y="148012"/>
                  <a:pt x="10732082" y="148012"/>
                  <a:pt x="10764030" y="148012"/>
                </a:cubicBezTo>
                <a:cubicBezTo>
                  <a:pt x="10764030" y="148012"/>
                  <a:pt x="10764030" y="148012"/>
                  <a:pt x="10764030" y="139789"/>
                </a:cubicBezTo>
                <a:cubicBezTo>
                  <a:pt x="10764030" y="139789"/>
                  <a:pt x="10764030" y="139789"/>
                  <a:pt x="10780004" y="139789"/>
                </a:cubicBezTo>
                <a:cubicBezTo>
                  <a:pt x="10780004" y="139789"/>
                  <a:pt x="10780004" y="139789"/>
                  <a:pt x="10795978" y="139789"/>
                </a:cubicBezTo>
                <a:cubicBezTo>
                  <a:pt x="10795978" y="139789"/>
                  <a:pt x="10795978" y="139789"/>
                  <a:pt x="10795978" y="115120"/>
                </a:cubicBezTo>
                <a:cubicBezTo>
                  <a:pt x="10795978" y="115120"/>
                  <a:pt x="10795978" y="115120"/>
                  <a:pt x="10803965" y="115120"/>
                </a:cubicBezTo>
                <a:cubicBezTo>
                  <a:pt x="10803965" y="115120"/>
                  <a:pt x="10803965" y="115120"/>
                  <a:pt x="10803965" y="98675"/>
                </a:cubicBezTo>
                <a:cubicBezTo>
                  <a:pt x="10803965" y="98675"/>
                  <a:pt x="10803965" y="98675"/>
                  <a:pt x="10811952" y="90452"/>
                </a:cubicBezTo>
                <a:cubicBezTo>
                  <a:pt x="10811952" y="90452"/>
                  <a:pt x="10811952" y="90452"/>
                  <a:pt x="10811952" y="131566"/>
                </a:cubicBezTo>
                <a:cubicBezTo>
                  <a:pt x="10811952" y="131566"/>
                  <a:pt x="10811952" y="131566"/>
                  <a:pt x="10819939" y="131566"/>
                </a:cubicBezTo>
                <a:cubicBezTo>
                  <a:pt x="10827926" y="131566"/>
                  <a:pt x="10827926" y="139789"/>
                  <a:pt x="10827926" y="139789"/>
                </a:cubicBezTo>
                <a:cubicBezTo>
                  <a:pt x="10827926" y="139789"/>
                  <a:pt x="10827926" y="139789"/>
                  <a:pt x="10843901" y="139789"/>
                </a:cubicBezTo>
                <a:cubicBezTo>
                  <a:pt x="10843901" y="139789"/>
                  <a:pt x="10843901" y="139789"/>
                  <a:pt x="10843901" y="213795"/>
                </a:cubicBezTo>
                <a:cubicBezTo>
                  <a:pt x="10843901" y="213795"/>
                  <a:pt x="10843901" y="213795"/>
                  <a:pt x="10867862" y="213795"/>
                </a:cubicBezTo>
                <a:lnTo>
                  <a:pt x="10867862" y="205572"/>
                </a:lnTo>
                <a:cubicBezTo>
                  <a:pt x="10867862" y="205572"/>
                  <a:pt x="10867862" y="205572"/>
                  <a:pt x="10875849" y="205572"/>
                </a:cubicBezTo>
                <a:cubicBezTo>
                  <a:pt x="10875849" y="205572"/>
                  <a:pt x="10875849" y="205572"/>
                  <a:pt x="10875849" y="189126"/>
                </a:cubicBezTo>
                <a:cubicBezTo>
                  <a:pt x="10875849" y="189126"/>
                  <a:pt x="10875849" y="189126"/>
                  <a:pt x="10939745" y="189126"/>
                </a:cubicBezTo>
                <a:cubicBezTo>
                  <a:pt x="10939745" y="189126"/>
                  <a:pt x="10939745" y="189126"/>
                  <a:pt x="10939745" y="205572"/>
                </a:cubicBezTo>
                <a:cubicBezTo>
                  <a:pt x="10939745" y="205572"/>
                  <a:pt x="10939745" y="205572"/>
                  <a:pt x="10947732" y="205572"/>
                </a:cubicBezTo>
                <a:cubicBezTo>
                  <a:pt x="10947732" y="205572"/>
                  <a:pt x="10947732" y="205572"/>
                  <a:pt x="10947732" y="213795"/>
                </a:cubicBezTo>
                <a:cubicBezTo>
                  <a:pt x="10947732" y="213795"/>
                  <a:pt x="10947732" y="213795"/>
                  <a:pt x="10955719" y="213795"/>
                </a:cubicBezTo>
                <a:cubicBezTo>
                  <a:pt x="10955719" y="213795"/>
                  <a:pt x="10955719" y="213795"/>
                  <a:pt x="10955719" y="24669"/>
                </a:cubicBezTo>
                <a:cubicBezTo>
                  <a:pt x="10955719" y="24669"/>
                  <a:pt x="10955719" y="24669"/>
                  <a:pt x="10979680" y="24669"/>
                </a:cubicBezTo>
                <a:cubicBezTo>
                  <a:pt x="10979680" y="24669"/>
                  <a:pt x="10979680" y="24669"/>
                  <a:pt x="10979680" y="0"/>
                </a:cubicBezTo>
                <a:cubicBezTo>
                  <a:pt x="10979680" y="0"/>
                  <a:pt x="10979680" y="0"/>
                  <a:pt x="11051563" y="0"/>
                </a:cubicBezTo>
                <a:cubicBezTo>
                  <a:pt x="11051563" y="0"/>
                  <a:pt x="11051563" y="0"/>
                  <a:pt x="11051563" y="24669"/>
                </a:cubicBezTo>
                <a:cubicBezTo>
                  <a:pt x="11051563" y="24669"/>
                  <a:pt x="11051563" y="24669"/>
                  <a:pt x="11083511" y="24669"/>
                </a:cubicBezTo>
                <a:cubicBezTo>
                  <a:pt x="11083511" y="24669"/>
                  <a:pt x="11083511" y="24669"/>
                  <a:pt x="11083511" y="172681"/>
                </a:cubicBezTo>
                <a:cubicBezTo>
                  <a:pt x="11083511" y="172681"/>
                  <a:pt x="11083511" y="172681"/>
                  <a:pt x="11091498" y="172681"/>
                </a:cubicBezTo>
                <a:cubicBezTo>
                  <a:pt x="11091498" y="172681"/>
                  <a:pt x="11091498" y="172681"/>
                  <a:pt x="11091498" y="197349"/>
                </a:cubicBezTo>
                <a:cubicBezTo>
                  <a:pt x="11091498" y="197349"/>
                  <a:pt x="11091498" y="197349"/>
                  <a:pt x="11099485" y="197349"/>
                </a:cubicBezTo>
                <a:cubicBezTo>
                  <a:pt x="11099485" y="197349"/>
                  <a:pt x="11099485" y="287801"/>
                  <a:pt x="11099485" y="296024"/>
                </a:cubicBezTo>
                <a:cubicBezTo>
                  <a:pt x="11099485" y="296024"/>
                  <a:pt x="11115459" y="296024"/>
                  <a:pt x="11115459" y="296024"/>
                </a:cubicBezTo>
                <a:cubicBezTo>
                  <a:pt x="11115459" y="296024"/>
                  <a:pt x="11115459" y="296024"/>
                  <a:pt x="11115459" y="279578"/>
                </a:cubicBezTo>
                <a:cubicBezTo>
                  <a:pt x="11115459" y="279578"/>
                  <a:pt x="11115459" y="279578"/>
                  <a:pt x="11123447" y="279578"/>
                </a:cubicBezTo>
                <a:cubicBezTo>
                  <a:pt x="11123447" y="279578"/>
                  <a:pt x="11123447" y="279578"/>
                  <a:pt x="11123447" y="271355"/>
                </a:cubicBezTo>
                <a:cubicBezTo>
                  <a:pt x="11123447" y="271355"/>
                  <a:pt x="11123447" y="271355"/>
                  <a:pt x="11115459" y="271355"/>
                </a:cubicBezTo>
                <a:cubicBezTo>
                  <a:pt x="11115459" y="271355"/>
                  <a:pt x="11115459" y="271355"/>
                  <a:pt x="11115459" y="263132"/>
                </a:cubicBezTo>
                <a:cubicBezTo>
                  <a:pt x="11115459" y="263132"/>
                  <a:pt x="11115459" y="263132"/>
                  <a:pt x="11139421" y="263132"/>
                </a:cubicBezTo>
                <a:cubicBezTo>
                  <a:pt x="11139421" y="263132"/>
                  <a:pt x="11139421" y="263132"/>
                  <a:pt x="11139421" y="254909"/>
                </a:cubicBezTo>
                <a:cubicBezTo>
                  <a:pt x="11139421" y="254909"/>
                  <a:pt x="11139421" y="254909"/>
                  <a:pt x="11179356" y="254909"/>
                </a:cubicBezTo>
                <a:cubicBezTo>
                  <a:pt x="11179356" y="254909"/>
                  <a:pt x="11179356" y="254909"/>
                  <a:pt x="11179356" y="263132"/>
                </a:cubicBezTo>
                <a:cubicBezTo>
                  <a:pt x="11179356" y="263132"/>
                  <a:pt x="11179356" y="263132"/>
                  <a:pt x="11187343" y="263132"/>
                </a:cubicBezTo>
                <a:cubicBezTo>
                  <a:pt x="11187343" y="263132"/>
                  <a:pt x="11227278" y="263132"/>
                  <a:pt x="11243252" y="263132"/>
                </a:cubicBezTo>
                <a:cubicBezTo>
                  <a:pt x="11259226" y="271355"/>
                  <a:pt x="11259226" y="271355"/>
                  <a:pt x="11259226" y="271355"/>
                </a:cubicBezTo>
                <a:cubicBezTo>
                  <a:pt x="11259226" y="271355"/>
                  <a:pt x="11259226" y="271355"/>
                  <a:pt x="11259226" y="172681"/>
                </a:cubicBezTo>
                <a:cubicBezTo>
                  <a:pt x="11259226" y="172681"/>
                  <a:pt x="11259226" y="172681"/>
                  <a:pt x="11275200" y="172681"/>
                </a:cubicBezTo>
                <a:cubicBezTo>
                  <a:pt x="11275200" y="172681"/>
                  <a:pt x="11275200" y="172681"/>
                  <a:pt x="11275200" y="164458"/>
                </a:cubicBezTo>
                <a:cubicBezTo>
                  <a:pt x="11275200" y="164458"/>
                  <a:pt x="11275200" y="164458"/>
                  <a:pt x="11275200" y="156235"/>
                </a:cubicBezTo>
                <a:cubicBezTo>
                  <a:pt x="11275200" y="156235"/>
                  <a:pt x="11275200" y="156235"/>
                  <a:pt x="11283187" y="156235"/>
                </a:cubicBezTo>
                <a:cubicBezTo>
                  <a:pt x="11283187" y="156235"/>
                  <a:pt x="11283187" y="156235"/>
                  <a:pt x="11283187" y="164458"/>
                </a:cubicBezTo>
                <a:cubicBezTo>
                  <a:pt x="11283187" y="164458"/>
                  <a:pt x="11283187" y="164458"/>
                  <a:pt x="11291174" y="164458"/>
                </a:cubicBezTo>
                <a:cubicBezTo>
                  <a:pt x="11291174" y="164458"/>
                  <a:pt x="11291174" y="164458"/>
                  <a:pt x="11291174" y="156235"/>
                </a:cubicBezTo>
                <a:cubicBezTo>
                  <a:pt x="11291174" y="156235"/>
                  <a:pt x="11291174" y="156235"/>
                  <a:pt x="11299161" y="156235"/>
                </a:cubicBezTo>
                <a:lnTo>
                  <a:pt x="11299161" y="148012"/>
                </a:lnTo>
                <a:cubicBezTo>
                  <a:pt x="11299161" y="148012"/>
                  <a:pt x="11299161" y="148012"/>
                  <a:pt x="11291174" y="148012"/>
                </a:cubicBezTo>
                <a:cubicBezTo>
                  <a:pt x="11291174" y="148012"/>
                  <a:pt x="11291174" y="139789"/>
                  <a:pt x="11299161" y="139789"/>
                </a:cubicBezTo>
                <a:cubicBezTo>
                  <a:pt x="11299161" y="139789"/>
                  <a:pt x="11307148" y="139789"/>
                  <a:pt x="11307148" y="139789"/>
                </a:cubicBezTo>
                <a:cubicBezTo>
                  <a:pt x="11307148" y="139789"/>
                  <a:pt x="11307148" y="139789"/>
                  <a:pt x="11307148" y="156235"/>
                </a:cubicBezTo>
                <a:cubicBezTo>
                  <a:pt x="11307148" y="156235"/>
                  <a:pt x="11307148" y="156235"/>
                  <a:pt x="11307148" y="172681"/>
                </a:cubicBezTo>
                <a:cubicBezTo>
                  <a:pt x="11307148" y="172681"/>
                  <a:pt x="11307148" y="172681"/>
                  <a:pt x="11363057" y="172681"/>
                </a:cubicBezTo>
                <a:cubicBezTo>
                  <a:pt x="11363057" y="172681"/>
                  <a:pt x="11363057" y="172681"/>
                  <a:pt x="11363057" y="304247"/>
                </a:cubicBezTo>
                <a:cubicBezTo>
                  <a:pt x="11363057" y="304247"/>
                  <a:pt x="11363057" y="304247"/>
                  <a:pt x="11418967" y="304247"/>
                </a:cubicBezTo>
                <a:cubicBezTo>
                  <a:pt x="11418967" y="304247"/>
                  <a:pt x="11418967" y="304247"/>
                  <a:pt x="11418967" y="312469"/>
                </a:cubicBezTo>
                <a:cubicBezTo>
                  <a:pt x="11418967" y="312469"/>
                  <a:pt x="11418967" y="312469"/>
                  <a:pt x="11426953" y="312469"/>
                </a:cubicBezTo>
                <a:cubicBezTo>
                  <a:pt x="11426953" y="312469"/>
                  <a:pt x="11426953" y="312469"/>
                  <a:pt x="11450915" y="106898"/>
                </a:cubicBezTo>
                <a:cubicBezTo>
                  <a:pt x="11450915" y="106898"/>
                  <a:pt x="11466889" y="24669"/>
                  <a:pt x="11466889" y="16446"/>
                </a:cubicBezTo>
                <a:cubicBezTo>
                  <a:pt x="11466889" y="8223"/>
                  <a:pt x="11474876" y="8223"/>
                  <a:pt x="11474876" y="8223"/>
                </a:cubicBezTo>
                <a:cubicBezTo>
                  <a:pt x="11474876" y="8223"/>
                  <a:pt x="11474876" y="8223"/>
                  <a:pt x="11482863" y="106898"/>
                </a:cubicBezTo>
                <a:cubicBezTo>
                  <a:pt x="11482863" y="106898"/>
                  <a:pt x="11482863" y="106898"/>
                  <a:pt x="11490850" y="106898"/>
                </a:cubicBezTo>
                <a:cubicBezTo>
                  <a:pt x="11490850" y="106898"/>
                  <a:pt x="11490850" y="106898"/>
                  <a:pt x="11498837" y="222018"/>
                </a:cubicBezTo>
                <a:cubicBezTo>
                  <a:pt x="11506824" y="222018"/>
                  <a:pt x="11506824" y="222018"/>
                  <a:pt x="11506824" y="222018"/>
                </a:cubicBezTo>
                <a:cubicBezTo>
                  <a:pt x="11506824" y="222018"/>
                  <a:pt x="11506824" y="222018"/>
                  <a:pt x="11530785" y="222018"/>
                </a:cubicBezTo>
                <a:cubicBezTo>
                  <a:pt x="11530785" y="222018"/>
                  <a:pt x="11530785" y="222018"/>
                  <a:pt x="11530785" y="263132"/>
                </a:cubicBezTo>
                <a:cubicBezTo>
                  <a:pt x="11530785" y="263132"/>
                  <a:pt x="11530785" y="263132"/>
                  <a:pt x="11538772" y="263132"/>
                </a:cubicBezTo>
                <a:cubicBezTo>
                  <a:pt x="11538772" y="263132"/>
                  <a:pt x="11538772" y="263132"/>
                  <a:pt x="11562733" y="263132"/>
                </a:cubicBezTo>
                <a:cubicBezTo>
                  <a:pt x="11562733" y="263132"/>
                  <a:pt x="11562733" y="263132"/>
                  <a:pt x="11562733" y="271355"/>
                </a:cubicBezTo>
                <a:cubicBezTo>
                  <a:pt x="11562733" y="271355"/>
                  <a:pt x="11562733" y="271355"/>
                  <a:pt x="11610655" y="271355"/>
                </a:cubicBezTo>
                <a:cubicBezTo>
                  <a:pt x="11610655" y="271355"/>
                  <a:pt x="11610655" y="230241"/>
                  <a:pt x="11610655" y="213795"/>
                </a:cubicBezTo>
                <a:cubicBezTo>
                  <a:pt x="11610655" y="189126"/>
                  <a:pt x="11618642" y="189126"/>
                  <a:pt x="11618642" y="189126"/>
                </a:cubicBezTo>
                <a:cubicBezTo>
                  <a:pt x="11618642" y="189126"/>
                  <a:pt x="11618642" y="189126"/>
                  <a:pt x="11626629" y="189126"/>
                </a:cubicBezTo>
                <a:cubicBezTo>
                  <a:pt x="11626629" y="189126"/>
                  <a:pt x="11626629" y="189126"/>
                  <a:pt x="11642603" y="189126"/>
                </a:cubicBezTo>
                <a:cubicBezTo>
                  <a:pt x="11642603" y="189126"/>
                  <a:pt x="11642603" y="189126"/>
                  <a:pt x="11650590" y="189126"/>
                </a:cubicBezTo>
                <a:cubicBezTo>
                  <a:pt x="11650590" y="189126"/>
                  <a:pt x="11650590" y="164458"/>
                  <a:pt x="11650590" y="156235"/>
                </a:cubicBezTo>
                <a:cubicBezTo>
                  <a:pt x="11650590" y="156235"/>
                  <a:pt x="11650590" y="148012"/>
                  <a:pt x="11658577" y="148012"/>
                </a:cubicBezTo>
                <a:cubicBezTo>
                  <a:pt x="11658577" y="148012"/>
                  <a:pt x="11666564" y="139789"/>
                  <a:pt x="11666564" y="139789"/>
                </a:cubicBezTo>
                <a:cubicBezTo>
                  <a:pt x="11666564" y="139789"/>
                  <a:pt x="11666564" y="139789"/>
                  <a:pt x="11674551" y="131566"/>
                </a:cubicBezTo>
                <a:cubicBezTo>
                  <a:pt x="11674551" y="131566"/>
                  <a:pt x="11674551" y="131566"/>
                  <a:pt x="11674551" y="106898"/>
                </a:cubicBezTo>
                <a:cubicBezTo>
                  <a:pt x="11674551" y="106898"/>
                  <a:pt x="11674551" y="106898"/>
                  <a:pt x="11666564" y="115120"/>
                </a:cubicBezTo>
                <a:cubicBezTo>
                  <a:pt x="11666564" y="115120"/>
                  <a:pt x="11658577" y="106898"/>
                  <a:pt x="11666564" y="106898"/>
                </a:cubicBezTo>
                <a:cubicBezTo>
                  <a:pt x="11666564" y="106898"/>
                  <a:pt x="11682538" y="90452"/>
                  <a:pt x="11682538" y="90452"/>
                </a:cubicBezTo>
                <a:cubicBezTo>
                  <a:pt x="11682538" y="90452"/>
                  <a:pt x="11682538" y="90452"/>
                  <a:pt x="11682538" y="131566"/>
                </a:cubicBezTo>
                <a:cubicBezTo>
                  <a:pt x="11682538" y="131566"/>
                  <a:pt x="11682538" y="131566"/>
                  <a:pt x="11682538" y="139789"/>
                </a:cubicBezTo>
                <a:cubicBezTo>
                  <a:pt x="11682538" y="139789"/>
                  <a:pt x="11682538" y="139789"/>
                  <a:pt x="11698513" y="148012"/>
                </a:cubicBezTo>
                <a:cubicBezTo>
                  <a:pt x="11698513" y="148012"/>
                  <a:pt x="11698513" y="148012"/>
                  <a:pt x="11706499" y="156235"/>
                </a:cubicBezTo>
                <a:cubicBezTo>
                  <a:pt x="11706499" y="156235"/>
                  <a:pt x="11706499" y="156235"/>
                  <a:pt x="11706499" y="197349"/>
                </a:cubicBezTo>
                <a:cubicBezTo>
                  <a:pt x="11706499" y="197349"/>
                  <a:pt x="11714487" y="189126"/>
                  <a:pt x="11714487" y="197349"/>
                </a:cubicBezTo>
                <a:cubicBezTo>
                  <a:pt x="11714487" y="197349"/>
                  <a:pt x="11722473" y="205572"/>
                  <a:pt x="11722473" y="205572"/>
                </a:cubicBezTo>
                <a:cubicBezTo>
                  <a:pt x="11722473" y="205572"/>
                  <a:pt x="11722473" y="205572"/>
                  <a:pt x="11722473" y="238464"/>
                </a:cubicBezTo>
                <a:cubicBezTo>
                  <a:pt x="11722473" y="238464"/>
                  <a:pt x="11722473" y="238464"/>
                  <a:pt x="11730461" y="238464"/>
                </a:cubicBezTo>
                <a:cubicBezTo>
                  <a:pt x="11730461" y="238464"/>
                  <a:pt x="11730461" y="238464"/>
                  <a:pt x="11730461" y="230241"/>
                </a:cubicBezTo>
                <a:cubicBezTo>
                  <a:pt x="11730461" y="230241"/>
                  <a:pt x="11738448" y="222018"/>
                  <a:pt x="11746435" y="222018"/>
                </a:cubicBezTo>
                <a:cubicBezTo>
                  <a:pt x="11754422" y="222018"/>
                  <a:pt x="11762409" y="222018"/>
                  <a:pt x="11762409" y="222018"/>
                </a:cubicBezTo>
                <a:cubicBezTo>
                  <a:pt x="11762409" y="222018"/>
                  <a:pt x="11762409" y="222018"/>
                  <a:pt x="11770396" y="222018"/>
                </a:cubicBezTo>
                <a:cubicBezTo>
                  <a:pt x="11778383" y="222018"/>
                  <a:pt x="11786370" y="230241"/>
                  <a:pt x="11786370" y="230241"/>
                </a:cubicBezTo>
                <a:cubicBezTo>
                  <a:pt x="11786370" y="230241"/>
                  <a:pt x="11786370" y="230241"/>
                  <a:pt x="11794357" y="230241"/>
                </a:cubicBezTo>
                <a:cubicBezTo>
                  <a:pt x="11794357" y="230241"/>
                  <a:pt x="11794357" y="230241"/>
                  <a:pt x="11794357" y="148012"/>
                </a:cubicBezTo>
                <a:cubicBezTo>
                  <a:pt x="11794357" y="148012"/>
                  <a:pt x="11794357" y="148012"/>
                  <a:pt x="11810331" y="148012"/>
                </a:cubicBezTo>
                <a:cubicBezTo>
                  <a:pt x="11810331" y="148012"/>
                  <a:pt x="11810331" y="139789"/>
                  <a:pt x="11818318" y="139789"/>
                </a:cubicBezTo>
                <a:lnTo>
                  <a:pt x="11818318" y="131566"/>
                </a:lnTo>
                <a:cubicBezTo>
                  <a:pt x="11818318" y="139789"/>
                  <a:pt x="11826305" y="148012"/>
                  <a:pt x="11826305" y="148012"/>
                </a:cubicBezTo>
                <a:cubicBezTo>
                  <a:pt x="11826305" y="148012"/>
                  <a:pt x="11826305" y="148012"/>
                  <a:pt x="11826305" y="139789"/>
                </a:cubicBezTo>
                <a:cubicBezTo>
                  <a:pt x="11826305" y="139789"/>
                  <a:pt x="11826305" y="139789"/>
                  <a:pt x="11882214" y="139789"/>
                </a:cubicBezTo>
                <a:cubicBezTo>
                  <a:pt x="11882214" y="139789"/>
                  <a:pt x="11882214" y="139789"/>
                  <a:pt x="11882214" y="197349"/>
                </a:cubicBezTo>
                <a:cubicBezTo>
                  <a:pt x="11882214" y="197349"/>
                  <a:pt x="11882214" y="197349"/>
                  <a:pt x="11930136" y="197349"/>
                </a:cubicBezTo>
                <a:cubicBezTo>
                  <a:pt x="11930136" y="197349"/>
                  <a:pt x="11930136" y="197349"/>
                  <a:pt x="11930136" y="205572"/>
                </a:cubicBezTo>
                <a:cubicBezTo>
                  <a:pt x="11930136" y="205572"/>
                  <a:pt x="11930136" y="205572"/>
                  <a:pt x="11954097" y="197349"/>
                </a:cubicBezTo>
                <a:cubicBezTo>
                  <a:pt x="11954097" y="197349"/>
                  <a:pt x="11954097" y="197349"/>
                  <a:pt x="11962084" y="205572"/>
                </a:cubicBezTo>
                <a:cubicBezTo>
                  <a:pt x="11962084" y="205572"/>
                  <a:pt x="11962084" y="205572"/>
                  <a:pt x="11962084" y="254909"/>
                </a:cubicBezTo>
                <a:cubicBezTo>
                  <a:pt x="11962084" y="254909"/>
                  <a:pt x="11962084" y="254909"/>
                  <a:pt x="11994033" y="222018"/>
                </a:cubicBezTo>
                <a:cubicBezTo>
                  <a:pt x="11994033" y="222018"/>
                  <a:pt x="11994033" y="222018"/>
                  <a:pt x="11994033" y="189126"/>
                </a:cubicBezTo>
                <a:cubicBezTo>
                  <a:pt x="11994033" y="189126"/>
                  <a:pt x="11994033" y="189126"/>
                  <a:pt x="12033968" y="189126"/>
                </a:cubicBezTo>
                <a:cubicBezTo>
                  <a:pt x="12033968" y="189126"/>
                  <a:pt x="12033968" y="189126"/>
                  <a:pt x="12033968" y="164458"/>
                </a:cubicBezTo>
                <a:cubicBezTo>
                  <a:pt x="12033968" y="164458"/>
                  <a:pt x="12033968" y="164458"/>
                  <a:pt x="12033968" y="156235"/>
                </a:cubicBezTo>
                <a:cubicBezTo>
                  <a:pt x="12033968" y="156235"/>
                  <a:pt x="12033968" y="156235"/>
                  <a:pt x="12113838" y="156235"/>
                </a:cubicBezTo>
                <a:cubicBezTo>
                  <a:pt x="12113838" y="156235"/>
                  <a:pt x="12113838" y="156235"/>
                  <a:pt x="12113838" y="164458"/>
                </a:cubicBezTo>
                <a:cubicBezTo>
                  <a:pt x="12113838" y="164458"/>
                  <a:pt x="12113838" y="164458"/>
                  <a:pt x="12121825" y="164458"/>
                </a:cubicBezTo>
                <a:cubicBezTo>
                  <a:pt x="12121825" y="164458"/>
                  <a:pt x="12121825" y="164458"/>
                  <a:pt x="12121825" y="172681"/>
                </a:cubicBezTo>
                <a:cubicBezTo>
                  <a:pt x="12121825" y="172681"/>
                  <a:pt x="12129812" y="172681"/>
                  <a:pt x="12137799" y="172681"/>
                </a:cubicBezTo>
                <a:lnTo>
                  <a:pt x="12137799" y="526264"/>
                </a:lnTo>
                <a:cubicBezTo>
                  <a:pt x="11958091" y="526264"/>
                  <a:pt x="11140419" y="526264"/>
                  <a:pt x="10570969" y="526264"/>
                </a:cubicBezTo>
                <a:lnTo>
                  <a:pt x="10133947" y="526264"/>
                </a:lnTo>
                <a:lnTo>
                  <a:pt x="10117081" y="526264"/>
                </a:lnTo>
                <a:lnTo>
                  <a:pt x="8025520" y="526264"/>
                </a:lnTo>
                <a:lnTo>
                  <a:pt x="8001905" y="526264"/>
                </a:lnTo>
                <a:lnTo>
                  <a:pt x="7868664" y="526264"/>
                </a:lnTo>
                <a:cubicBezTo>
                  <a:pt x="7573387" y="526264"/>
                  <a:pt x="6918151" y="526264"/>
                  <a:pt x="6400705" y="526264"/>
                </a:cubicBezTo>
                <a:lnTo>
                  <a:pt x="6132996" y="526264"/>
                </a:lnTo>
                <a:lnTo>
                  <a:pt x="5836128" y="526264"/>
                </a:lnTo>
                <a:lnTo>
                  <a:pt x="5690068" y="526264"/>
                </a:lnTo>
                <a:cubicBezTo>
                  <a:pt x="5150948" y="526264"/>
                  <a:pt x="4404261" y="526264"/>
                  <a:pt x="4179123" y="526264"/>
                </a:cubicBezTo>
                <a:lnTo>
                  <a:pt x="4135891" y="526264"/>
                </a:lnTo>
                <a:lnTo>
                  <a:pt x="4112278" y="526264"/>
                </a:lnTo>
                <a:lnTo>
                  <a:pt x="2020718" y="526264"/>
                </a:lnTo>
                <a:lnTo>
                  <a:pt x="2003850" y="526264"/>
                </a:lnTo>
                <a:lnTo>
                  <a:pt x="1826767" y="526264"/>
                </a:lnTo>
                <a:cubicBezTo>
                  <a:pt x="1287658" y="526264"/>
                  <a:pt x="209659" y="526264"/>
                  <a:pt x="0" y="526264"/>
                </a:cubicBezTo>
                <a:lnTo>
                  <a:pt x="0" y="172681"/>
                </a:lnTo>
                <a:cubicBezTo>
                  <a:pt x="7987" y="172681"/>
                  <a:pt x="15974" y="172681"/>
                  <a:pt x="15974" y="172681"/>
                </a:cubicBezTo>
                <a:cubicBezTo>
                  <a:pt x="15974" y="164458"/>
                  <a:pt x="15974" y="164458"/>
                  <a:pt x="15974" y="164458"/>
                </a:cubicBezTo>
                <a:cubicBezTo>
                  <a:pt x="23961" y="164458"/>
                  <a:pt x="23961" y="164458"/>
                  <a:pt x="23961" y="164458"/>
                </a:cubicBezTo>
                <a:cubicBezTo>
                  <a:pt x="23961" y="156235"/>
                  <a:pt x="23961" y="156235"/>
                  <a:pt x="23961" y="156235"/>
                </a:cubicBezTo>
                <a:cubicBezTo>
                  <a:pt x="103831" y="156235"/>
                  <a:pt x="103831" y="156235"/>
                  <a:pt x="103831" y="156235"/>
                </a:cubicBezTo>
                <a:cubicBezTo>
                  <a:pt x="103831" y="164458"/>
                  <a:pt x="103831" y="164458"/>
                  <a:pt x="103831" y="164458"/>
                </a:cubicBezTo>
                <a:cubicBezTo>
                  <a:pt x="103831" y="189126"/>
                  <a:pt x="103831" y="189126"/>
                  <a:pt x="103831" y="189126"/>
                </a:cubicBezTo>
                <a:cubicBezTo>
                  <a:pt x="143766" y="189126"/>
                  <a:pt x="143766" y="189126"/>
                  <a:pt x="143766" y="189126"/>
                </a:cubicBezTo>
                <a:cubicBezTo>
                  <a:pt x="143766" y="222018"/>
                  <a:pt x="143766" y="222018"/>
                  <a:pt x="143766" y="222018"/>
                </a:cubicBezTo>
                <a:cubicBezTo>
                  <a:pt x="175714" y="254909"/>
                  <a:pt x="175714" y="254909"/>
                  <a:pt x="175714" y="254909"/>
                </a:cubicBezTo>
                <a:cubicBezTo>
                  <a:pt x="175714" y="205572"/>
                  <a:pt x="175714" y="205572"/>
                  <a:pt x="175714" y="205572"/>
                </a:cubicBezTo>
                <a:cubicBezTo>
                  <a:pt x="183701" y="197349"/>
                  <a:pt x="183701" y="197349"/>
                  <a:pt x="183701" y="197349"/>
                </a:cubicBezTo>
                <a:cubicBezTo>
                  <a:pt x="207662" y="205572"/>
                  <a:pt x="207662" y="205572"/>
                  <a:pt x="207662" y="205572"/>
                </a:cubicBezTo>
                <a:cubicBezTo>
                  <a:pt x="207662" y="197349"/>
                  <a:pt x="207662" y="197349"/>
                  <a:pt x="207662" y="197349"/>
                </a:cubicBezTo>
                <a:cubicBezTo>
                  <a:pt x="255585" y="197349"/>
                  <a:pt x="255585" y="197349"/>
                  <a:pt x="255585" y="197349"/>
                </a:cubicBezTo>
                <a:cubicBezTo>
                  <a:pt x="255585" y="139789"/>
                  <a:pt x="255585" y="139789"/>
                  <a:pt x="255585" y="139789"/>
                </a:cubicBezTo>
                <a:cubicBezTo>
                  <a:pt x="311494" y="139789"/>
                  <a:pt x="311494" y="139789"/>
                  <a:pt x="311494" y="139789"/>
                </a:cubicBezTo>
                <a:cubicBezTo>
                  <a:pt x="311494" y="148012"/>
                  <a:pt x="311494" y="148012"/>
                  <a:pt x="311494" y="148012"/>
                </a:cubicBezTo>
                <a:cubicBezTo>
                  <a:pt x="311494" y="148012"/>
                  <a:pt x="319481" y="139789"/>
                  <a:pt x="319481" y="131566"/>
                </a:cubicBezTo>
                <a:lnTo>
                  <a:pt x="319481" y="139789"/>
                </a:lnTo>
                <a:cubicBezTo>
                  <a:pt x="327468" y="139789"/>
                  <a:pt x="327468" y="148012"/>
                  <a:pt x="327468" y="148012"/>
                </a:cubicBezTo>
                <a:cubicBezTo>
                  <a:pt x="343442" y="148012"/>
                  <a:pt x="343442" y="148012"/>
                  <a:pt x="343442" y="148012"/>
                </a:cubicBezTo>
                <a:cubicBezTo>
                  <a:pt x="343442" y="230241"/>
                  <a:pt x="343442" y="230241"/>
                  <a:pt x="343442" y="230241"/>
                </a:cubicBezTo>
                <a:cubicBezTo>
                  <a:pt x="351429" y="230241"/>
                  <a:pt x="351429" y="230241"/>
                  <a:pt x="351429" y="230241"/>
                </a:cubicBezTo>
                <a:cubicBezTo>
                  <a:pt x="351429" y="230241"/>
                  <a:pt x="359416" y="222018"/>
                  <a:pt x="367403" y="222018"/>
                </a:cubicBezTo>
                <a:cubicBezTo>
                  <a:pt x="375390" y="222018"/>
                  <a:pt x="375390" y="222018"/>
                  <a:pt x="375390" y="222018"/>
                </a:cubicBezTo>
                <a:cubicBezTo>
                  <a:pt x="375390" y="222018"/>
                  <a:pt x="383377" y="222018"/>
                  <a:pt x="391364" y="222018"/>
                </a:cubicBezTo>
                <a:cubicBezTo>
                  <a:pt x="399351" y="222018"/>
                  <a:pt x="407338" y="230241"/>
                  <a:pt x="407338" y="230241"/>
                </a:cubicBezTo>
                <a:cubicBezTo>
                  <a:pt x="407338" y="238464"/>
                  <a:pt x="407338" y="238464"/>
                  <a:pt x="407338" y="238464"/>
                </a:cubicBezTo>
                <a:cubicBezTo>
                  <a:pt x="415325" y="238464"/>
                  <a:pt x="415325" y="238464"/>
                  <a:pt x="415325" y="238464"/>
                </a:cubicBezTo>
                <a:cubicBezTo>
                  <a:pt x="415325" y="205572"/>
                  <a:pt x="415325" y="205572"/>
                  <a:pt x="415325" y="205572"/>
                </a:cubicBezTo>
                <a:cubicBezTo>
                  <a:pt x="415325" y="205572"/>
                  <a:pt x="423312" y="197349"/>
                  <a:pt x="423312" y="197349"/>
                </a:cubicBezTo>
                <a:cubicBezTo>
                  <a:pt x="423312" y="189126"/>
                  <a:pt x="431299" y="197349"/>
                  <a:pt x="431299" y="197349"/>
                </a:cubicBezTo>
                <a:cubicBezTo>
                  <a:pt x="431299" y="156235"/>
                  <a:pt x="431299" y="156235"/>
                  <a:pt x="431299" y="156235"/>
                </a:cubicBezTo>
                <a:cubicBezTo>
                  <a:pt x="439286" y="148012"/>
                  <a:pt x="439286" y="148012"/>
                  <a:pt x="439286" y="148012"/>
                </a:cubicBezTo>
                <a:cubicBezTo>
                  <a:pt x="455260" y="139789"/>
                  <a:pt x="455260" y="139789"/>
                  <a:pt x="455260" y="139789"/>
                </a:cubicBezTo>
                <a:cubicBezTo>
                  <a:pt x="455260" y="131566"/>
                  <a:pt x="455260" y="131566"/>
                  <a:pt x="455260" y="131566"/>
                </a:cubicBezTo>
                <a:cubicBezTo>
                  <a:pt x="455260" y="90452"/>
                  <a:pt x="455260" y="90452"/>
                  <a:pt x="455260" y="90452"/>
                </a:cubicBezTo>
                <a:cubicBezTo>
                  <a:pt x="455260" y="90452"/>
                  <a:pt x="471234" y="106898"/>
                  <a:pt x="471234" y="106898"/>
                </a:cubicBezTo>
                <a:cubicBezTo>
                  <a:pt x="479221" y="106898"/>
                  <a:pt x="471234" y="115120"/>
                  <a:pt x="471234" y="115120"/>
                </a:cubicBezTo>
                <a:cubicBezTo>
                  <a:pt x="463247" y="106898"/>
                  <a:pt x="463247" y="106898"/>
                  <a:pt x="463247" y="106898"/>
                </a:cubicBezTo>
                <a:cubicBezTo>
                  <a:pt x="463247" y="131566"/>
                  <a:pt x="463247" y="131566"/>
                  <a:pt x="463247" y="131566"/>
                </a:cubicBezTo>
                <a:cubicBezTo>
                  <a:pt x="471234" y="139789"/>
                  <a:pt x="471234" y="139789"/>
                  <a:pt x="471234" y="139789"/>
                </a:cubicBezTo>
                <a:cubicBezTo>
                  <a:pt x="471234" y="139789"/>
                  <a:pt x="479221" y="148012"/>
                  <a:pt x="479221" y="148012"/>
                </a:cubicBezTo>
                <a:cubicBezTo>
                  <a:pt x="487208" y="148012"/>
                  <a:pt x="487208" y="156235"/>
                  <a:pt x="487208" y="156235"/>
                </a:cubicBezTo>
                <a:cubicBezTo>
                  <a:pt x="487208" y="164458"/>
                  <a:pt x="487208" y="189126"/>
                  <a:pt x="487208" y="189126"/>
                </a:cubicBezTo>
                <a:cubicBezTo>
                  <a:pt x="495195" y="189126"/>
                  <a:pt x="495195" y="189126"/>
                  <a:pt x="495195" y="189126"/>
                </a:cubicBezTo>
                <a:cubicBezTo>
                  <a:pt x="511169" y="189126"/>
                  <a:pt x="511169" y="189126"/>
                  <a:pt x="511169" y="189126"/>
                </a:cubicBezTo>
                <a:cubicBezTo>
                  <a:pt x="519157" y="189126"/>
                  <a:pt x="519157" y="189126"/>
                  <a:pt x="519157" y="189126"/>
                </a:cubicBezTo>
                <a:cubicBezTo>
                  <a:pt x="519157" y="189126"/>
                  <a:pt x="527144" y="189126"/>
                  <a:pt x="527144" y="213795"/>
                </a:cubicBezTo>
                <a:cubicBezTo>
                  <a:pt x="527144" y="230241"/>
                  <a:pt x="527144" y="271355"/>
                  <a:pt x="527144" y="271355"/>
                </a:cubicBezTo>
                <a:cubicBezTo>
                  <a:pt x="575066" y="271355"/>
                  <a:pt x="575066" y="271355"/>
                  <a:pt x="575066" y="271355"/>
                </a:cubicBezTo>
                <a:cubicBezTo>
                  <a:pt x="575066" y="263132"/>
                  <a:pt x="575066" y="263132"/>
                  <a:pt x="575066" y="263132"/>
                </a:cubicBezTo>
                <a:cubicBezTo>
                  <a:pt x="599027" y="263132"/>
                  <a:pt x="599027" y="263132"/>
                  <a:pt x="599027" y="263132"/>
                </a:cubicBezTo>
                <a:cubicBezTo>
                  <a:pt x="607014" y="263132"/>
                  <a:pt x="607014" y="263132"/>
                  <a:pt x="607014" y="263132"/>
                </a:cubicBezTo>
                <a:cubicBezTo>
                  <a:pt x="607014" y="222018"/>
                  <a:pt x="607014" y="222018"/>
                  <a:pt x="607014" y="222018"/>
                </a:cubicBezTo>
                <a:cubicBezTo>
                  <a:pt x="630975" y="222018"/>
                  <a:pt x="630975" y="222018"/>
                  <a:pt x="630975" y="222018"/>
                </a:cubicBezTo>
                <a:cubicBezTo>
                  <a:pt x="630975" y="222018"/>
                  <a:pt x="630975" y="222018"/>
                  <a:pt x="638962" y="222018"/>
                </a:cubicBezTo>
                <a:cubicBezTo>
                  <a:pt x="646949" y="106898"/>
                  <a:pt x="646949" y="106898"/>
                  <a:pt x="646949" y="106898"/>
                </a:cubicBezTo>
                <a:cubicBezTo>
                  <a:pt x="654936" y="106898"/>
                  <a:pt x="654936" y="106898"/>
                  <a:pt x="654936" y="106898"/>
                </a:cubicBezTo>
                <a:cubicBezTo>
                  <a:pt x="662923" y="8223"/>
                  <a:pt x="662923" y="8223"/>
                  <a:pt x="662923" y="8223"/>
                </a:cubicBezTo>
                <a:cubicBezTo>
                  <a:pt x="662923" y="8223"/>
                  <a:pt x="670910" y="8223"/>
                  <a:pt x="670910" y="16446"/>
                </a:cubicBezTo>
                <a:cubicBezTo>
                  <a:pt x="670910" y="24669"/>
                  <a:pt x="686884" y="106898"/>
                  <a:pt x="686884" y="106898"/>
                </a:cubicBezTo>
                <a:cubicBezTo>
                  <a:pt x="710845" y="312469"/>
                  <a:pt x="710845" y="312469"/>
                  <a:pt x="710845" y="312469"/>
                </a:cubicBezTo>
                <a:cubicBezTo>
                  <a:pt x="718832" y="312469"/>
                  <a:pt x="718832" y="312469"/>
                  <a:pt x="718832" y="312469"/>
                </a:cubicBezTo>
                <a:cubicBezTo>
                  <a:pt x="718832" y="304247"/>
                  <a:pt x="718832" y="304247"/>
                  <a:pt x="718832" y="304247"/>
                </a:cubicBezTo>
                <a:cubicBezTo>
                  <a:pt x="774741" y="304247"/>
                  <a:pt x="774741" y="304247"/>
                  <a:pt x="774741" y="304247"/>
                </a:cubicBezTo>
                <a:cubicBezTo>
                  <a:pt x="774741" y="172681"/>
                  <a:pt x="774741" y="172681"/>
                  <a:pt x="774741" y="172681"/>
                </a:cubicBezTo>
                <a:cubicBezTo>
                  <a:pt x="830651" y="172681"/>
                  <a:pt x="830651" y="172681"/>
                  <a:pt x="830651" y="172681"/>
                </a:cubicBezTo>
                <a:cubicBezTo>
                  <a:pt x="830651" y="156235"/>
                  <a:pt x="830651" y="156235"/>
                  <a:pt x="830651" y="156235"/>
                </a:cubicBezTo>
                <a:cubicBezTo>
                  <a:pt x="830651" y="139789"/>
                  <a:pt x="830651" y="139789"/>
                  <a:pt x="830651" y="139789"/>
                </a:cubicBezTo>
                <a:cubicBezTo>
                  <a:pt x="830651" y="139789"/>
                  <a:pt x="838638" y="139789"/>
                  <a:pt x="838638" y="139789"/>
                </a:cubicBezTo>
                <a:cubicBezTo>
                  <a:pt x="846625" y="139789"/>
                  <a:pt x="846625" y="148012"/>
                  <a:pt x="846625" y="148012"/>
                </a:cubicBezTo>
                <a:cubicBezTo>
                  <a:pt x="838638" y="148012"/>
                  <a:pt x="838638" y="148012"/>
                  <a:pt x="838638" y="148012"/>
                </a:cubicBezTo>
                <a:lnTo>
                  <a:pt x="838638" y="156235"/>
                </a:lnTo>
                <a:cubicBezTo>
                  <a:pt x="846625" y="156235"/>
                  <a:pt x="846625" y="156235"/>
                  <a:pt x="846625" y="156235"/>
                </a:cubicBezTo>
                <a:cubicBezTo>
                  <a:pt x="846625" y="164458"/>
                  <a:pt x="846625" y="164458"/>
                  <a:pt x="846625" y="164458"/>
                </a:cubicBezTo>
                <a:cubicBezTo>
                  <a:pt x="854612" y="164458"/>
                  <a:pt x="854612" y="164458"/>
                  <a:pt x="854612" y="164458"/>
                </a:cubicBezTo>
                <a:cubicBezTo>
                  <a:pt x="854612" y="156235"/>
                  <a:pt x="854612" y="156235"/>
                  <a:pt x="854612" y="156235"/>
                </a:cubicBezTo>
                <a:cubicBezTo>
                  <a:pt x="862599" y="156235"/>
                  <a:pt x="862599" y="156235"/>
                  <a:pt x="862599" y="156235"/>
                </a:cubicBezTo>
                <a:cubicBezTo>
                  <a:pt x="862599" y="164458"/>
                  <a:pt x="862599" y="164458"/>
                  <a:pt x="862599" y="164458"/>
                </a:cubicBezTo>
                <a:cubicBezTo>
                  <a:pt x="862599" y="172681"/>
                  <a:pt x="862599" y="172681"/>
                  <a:pt x="862599" y="172681"/>
                </a:cubicBezTo>
                <a:cubicBezTo>
                  <a:pt x="878573" y="172681"/>
                  <a:pt x="878573" y="172681"/>
                  <a:pt x="878573" y="172681"/>
                </a:cubicBezTo>
                <a:cubicBezTo>
                  <a:pt x="878573" y="271355"/>
                  <a:pt x="878573" y="271355"/>
                  <a:pt x="878573" y="271355"/>
                </a:cubicBezTo>
                <a:cubicBezTo>
                  <a:pt x="878573" y="271355"/>
                  <a:pt x="878573" y="271355"/>
                  <a:pt x="894547" y="263132"/>
                </a:cubicBezTo>
                <a:cubicBezTo>
                  <a:pt x="910521" y="263132"/>
                  <a:pt x="950456" y="263132"/>
                  <a:pt x="950456" y="263132"/>
                </a:cubicBezTo>
                <a:cubicBezTo>
                  <a:pt x="958443" y="263132"/>
                  <a:pt x="958443" y="263132"/>
                  <a:pt x="958443" y="263132"/>
                </a:cubicBezTo>
                <a:cubicBezTo>
                  <a:pt x="958443" y="254909"/>
                  <a:pt x="958443" y="254909"/>
                  <a:pt x="958443" y="254909"/>
                </a:cubicBezTo>
                <a:cubicBezTo>
                  <a:pt x="998378" y="254909"/>
                  <a:pt x="998378" y="254909"/>
                  <a:pt x="998378" y="254909"/>
                </a:cubicBezTo>
                <a:cubicBezTo>
                  <a:pt x="998378" y="263132"/>
                  <a:pt x="998378" y="263132"/>
                  <a:pt x="998378" y="263132"/>
                </a:cubicBezTo>
                <a:cubicBezTo>
                  <a:pt x="1022339" y="263132"/>
                  <a:pt x="1022339" y="263132"/>
                  <a:pt x="1022339" y="263132"/>
                </a:cubicBezTo>
                <a:cubicBezTo>
                  <a:pt x="1022339" y="271355"/>
                  <a:pt x="1022339" y="271355"/>
                  <a:pt x="1022339" y="271355"/>
                </a:cubicBezTo>
                <a:cubicBezTo>
                  <a:pt x="1014352" y="271355"/>
                  <a:pt x="1014352" y="271355"/>
                  <a:pt x="1014352" y="271355"/>
                </a:cubicBezTo>
                <a:cubicBezTo>
                  <a:pt x="1014352" y="279578"/>
                  <a:pt x="1014352" y="279578"/>
                  <a:pt x="1014352" y="279578"/>
                </a:cubicBezTo>
                <a:cubicBezTo>
                  <a:pt x="1022339" y="279578"/>
                  <a:pt x="1022339" y="279578"/>
                  <a:pt x="1022339" y="279578"/>
                </a:cubicBezTo>
                <a:cubicBezTo>
                  <a:pt x="1022339" y="296024"/>
                  <a:pt x="1022339" y="296024"/>
                  <a:pt x="1022339" y="296024"/>
                </a:cubicBezTo>
                <a:cubicBezTo>
                  <a:pt x="1022339" y="296024"/>
                  <a:pt x="1038313" y="296024"/>
                  <a:pt x="1038313" y="296024"/>
                </a:cubicBezTo>
                <a:cubicBezTo>
                  <a:pt x="1038313" y="287801"/>
                  <a:pt x="1038313" y="197349"/>
                  <a:pt x="1038313" y="197349"/>
                </a:cubicBezTo>
                <a:cubicBezTo>
                  <a:pt x="1046300" y="197349"/>
                  <a:pt x="1046300" y="197349"/>
                  <a:pt x="1046300" y="197349"/>
                </a:cubicBezTo>
                <a:cubicBezTo>
                  <a:pt x="1046300" y="172681"/>
                  <a:pt x="1046300" y="172681"/>
                  <a:pt x="1046300" y="172681"/>
                </a:cubicBezTo>
                <a:cubicBezTo>
                  <a:pt x="1054287" y="172681"/>
                  <a:pt x="1054287" y="172681"/>
                  <a:pt x="1054287" y="172681"/>
                </a:cubicBezTo>
                <a:cubicBezTo>
                  <a:pt x="1054287" y="24669"/>
                  <a:pt x="1054287" y="24669"/>
                  <a:pt x="1054287" y="24669"/>
                </a:cubicBezTo>
                <a:cubicBezTo>
                  <a:pt x="1086235" y="24669"/>
                  <a:pt x="1086235" y="24669"/>
                  <a:pt x="1086235" y="24669"/>
                </a:cubicBezTo>
                <a:cubicBezTo>
                  <a:pt x="1086235" y="0"/>
                  <a:pt x="1086235" y="0"/>
                  <a:pt x="1086235" y="0"/>
                </a:cubicBez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a:cs typeface="+mn-ea"/>
              <a:sym typeface="+mn-lt"/>
            </a:endParaRPr>
          </a:p>
        </p:txBody>
      </p:sp>
      <p:sp>
        <p:nvSpPr>
          <p:cNvPr id="21" name="矩形 20"/>
          <p:cNvSpPr/>
          <p:nvPr/>
        </p:nvSpPr>
        <p:spPr>
          <a:xfrm>
            <a:off x="337185" y="210820"/>
            <a:ext cx="485076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Reading for Information</a:t>
            </a:r>
            <a:endParaRPr lang="en-US" altLang="zh-CN" sz="3200" b="1">
              <a:solidFill>
                <a:schemeClr val="accent2">
                  <a:lumMod val="75000"/>
                  <a:lumOff val="25000"/>
                </a:schemeClr>
              </a:solidFill>
            </a:endParaRPr>
          </a:p>
        </p:txBody>
      </p:sp>
      <p:sp>
        <p:nvSpPr>
          <p:cNvPr id="22" name="文本框 21"/>
          <p:cNvSpPr txBox="1"/>
          <p:nvPr/>
        </p:nvSpPr>
        <p:spPr>
          <a:xfrm>
            <a:off x="251460" y="1032510"/>
            <a:ext cx="11582400" cy="553085"/>
          </a:xfrm>
          <a:prstGeom prst="rect">
            <a:avLst/>
          </a:prstGeom>
          <a:noFill/>
        </p:spPr>
        <p:txBody>
          <a:bodyPr wrap="square" rtlCol="0">
            <a:spAutoFit/>
          </a:bodyPr>
          <a:lstStyle/>
          <a:p>
            <a:pPr fontAlgn="auto">
              <a:lnSpc>
                <a:spcPct val="100000"/>
              </a:lnSpc>
            </a:pPr>
            <a:r>
              <a:rPr lang="en-US" sz="3000" b="1">
                <a:solidFill>
                  <a:schemeClr val="tx1"/>
                </a:solidFill>
                <a:sym typeface="+mn-ea"/>
              </a:rPr>
              <a:t>2. Why could computers undergo (experience) these changes?</a:t>
            </a:r>
            <a:endParaRPr lang="en-US" sz="3000" b="1">
              <a:solidFill>
                <a:schemeClr val="tx1"/>
              </a:solidFill>
              <a:sym typeface="+mn-ea"/>
            </a:endParaRPr>
          </a:p>
        </p:txBody>
      </p:sp>
      <p:grpSp>
        <p:nvGrpSpPr>
          <p:cNvPr id="3" name="组合 2"/>
          <p:cNvGrpSpPr/>
          <p:nvPr/>
        </p:nvGrpSpPr>
        <p:grpSpPr>
          <a:xfrm>
            <a:off x="5767962" y="2939845"/>
            <a:ext cx="386605" cy="665129"/>
            <a:chOff x="5130721" y="-266700"/>
            <a:chExt cx="990600" cy="1875362"/>
          </a:xfrm>
        </p:grpSpPr>
        <p:sp>
          <p:nvSpPr>
            <p:cNvPr id="4" name="椭圆 111"/>
            <p:cNvSpPr/>
            <p:nvPr/>
          </p:nvSpPr>
          <p:spPr>
            <a:xfrm>
              <a:off x="5130721" y="-266700"/>
              <a:ext cx="990600" cy="1501925"/>
            </a:xfrm>
            <a:custGeom>
              <a:avLst/>
              <a:gdLst/>
              <a:ahLst/>
              <a:cxnLst/>
              <a:rect l="l" t="t" r="r" b="b"/>
              <a:pathLst>
                <a:path w="990600" h="1501925">
                  <a:moveTo>
                    <a:pt x="495300" y="0"/>
                  </a:moveTo>
                  <a:cubicBezTo>
                    <a:pt x="768847" y="0"/>
                    <a:pt x="990600" y="221753"/>
                    <a:pt x="990600" y="495300"/>
                  </a:cubicBezTo>
                  <a:cubicBezTo>
                    <a:pt x="990600" y="624140"/>
                    <a:pt x="941407" y="741489"/>
                    <a:pt x="859584" y="828497"/>
                  </a:cubicBezTo>
                  <a:lnTo>
                    <a:pt x="610953" y="1438275"/>
                  </a:lnTo>
                  <a:lnTo>
                    <a:pt x="602238" y="1438275"/>
                  </a:lnTo>
                  <a:cubicBezTo>
                    <a:pt x="581653" y="1476862"/>
                    <a:pt x="540649" y="1501925"/>
                    <a:pt x="493791" y="1501925"/>
                  </a:cubicBezTo>
                  <a:cubicBezTo>
                    <a:pt x="432195" y="1501925"/>
                    <a:pt x="380714" y="1458615"/>
                    <a:pt x="370636" y="1400244"/>
                  </a:cubicBezTo>
                  <a:lnTo>
                    <a:pt x="143857" y="844060"/>
                  </a:lnTo>
                  <a:cubicBezTo>
                    <a:pt x="54886" y="754662"/>
                    <a:pt x="0" y="631391"/>
                    <a:pt x="0" y="495300"/>
                  </a:cubicBezTo>
                  <a:cubicBezTo>
                    <a:pt x="0" y="221753"/>
                    <a:pt x="221753" y="0"/>
                    <a:pt x="495300"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 name="弧形 4"/>
            <p:cNvSpPr/>
            <p:nvPr/>
          </p:nvSpPr>
          <p:spPr>
            <a:xfrm rot="16200000">
              <a:off x="5353051" y="-23585"/>
              <a:ext cx="569126" cy="569126"/>
            </a:xfrm>
            <a:prstGeom prst="arc">
              <a:avLst>
                <a:gd name="adj1" fmla="val 16200000"/>
                <a:gd name="adj2" fmla="val 21549875"/>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cxnSp>
          <p:nvCxnSpPr>
            <p:cNvPr id="10" name="直接连接符 9"/>
            <p:cNvCxnSpPr/>
            <p:nvPr/>
          </p:nvCxnSpPr>
          <p:spPr>
            <a:xfrm>
              <a:off x="5345033" y="739816"/>
              <a:ext cx="561975" cy="0"/>
            </a:xfrm>
            <a:prstGeom prst="lin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1" name="弧形 10"/>
            <p:cNvSpPr/>
            <p:nvPr/>
          </p:nvSpPr>
          <p:spPr>
            <a:xfrm rot="18538541">
              <a:off x="5325301" y="899887"/>
              <a:ext cx="654615" cy="654614"/>
            </a:xfrm>
            <a:prstGeom prst="arc">
              <a:avLst>
                <a:gd name="adj1" fmla="val 16825339"/>
                <a:gd name="adj2" fmla="val 21059724"/>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sp>
          <p:nvSpPr>
            <p:cNvPr id="12" name="弧形 11"/>
            <p:cNvSpPr/>
            <p:nvPr/>
          </p:nvSpPr>
          <p:spPr>
            <a:xfrm rot="18000000">
              <a:off x="5378228" y="1039535"/>
              <a:ext cx="569127" cy="569127"/>
            </a:xfrm>
            <a:prstGeom prst="arc">
              <a:avLst>
                <a:gd name="adj1" fmla="val 17524474"/>
                <a:gd name="adj2" fmla="val 2101326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grpSp>
      <p:pic>
        <p:nvPicPr>
          <p:cNvPr id="13" name="图片 12" descr="79LQX3M8WQ%O}ZAO$ELO{L6"/>
          <p:cNvPicPr>
            <a:picLocks noChangeAspect="1"/>
          </p:cNvPicPr>
          <p:nvPr/>
        </p:nvPicPr>
        <p:blipFill>
          <a:blip r:embed="rId1"/>
          <a:stretch>
            <a:fillRect/>
          </a:stretch>
        </p:blipFill>
        <p:spPr>
          <a:xfrm>
            <a:off x="4810760" y="3615055"/>
            <a:ext cx="1914525" cy="2809240"/>
          </a:xfrm>
          <a:prstGeom prst="rect">
            <a:avLst/>
          </a:prstGeom>
        </p:spPr>
      </p:pic>
      <p:pic>
        <p:nvPicPr>
          <p:cNvPr id="17" name="图片 16" descr="]]UOFH]LT_@6`AW8B0`CP(J"/>
          <p:cNvPicPr>
            <a:picLocks noChangeAspect="1"/>
          </p:cNvPicPr>
          <p:nvPr/>
        </p:nvPicPr>
        <p:blipFill>
          <a:blip r:embed="rId2"/>
          <a:stretch>
            <a:fillRect/>
          </a:stretch>
        </p:blipFill>
        <p:spPr>
          <a:xfrm>
            <a:off x="6986270" y="3025775"/>
            <a:ext cx="2257425" cy="2561590"/>
          </a:xfrm>
          <a:prstGeom prst="rect">
            <a:avLst/>
          </a:prstGeom>
        </p:spPr>
      </p:pic>
      <p:pic>
        <p:nvPicPr>
          <p:cNvPr id="18" name="图片 17" descr="5%X`O[AUV6WV4EED@(P)DGJ"/>
          <p:cNvPicPr>
            <a:picLocks noChangeAspect="1"/>
          </p:cNvPicPr>
          <p:nvPr/>
        </p:nvPicPr>
        <p:blipFill>
          <a:blip r:embed="rId3"/>
          <a:stretch>
            <a:fillRect/>
          </a:stretch>
        </p:blipFill>
        <p:spPr>
          <a:xfrm>
            <a:off x="9601835" y="2299335"/>
            <a:ext cx="1962150" cy="2409825"/>
          </a:xfrm>
          <a:prstGeom prst="rect">
            <a:avLst/>
          </a:prstGeom>
        </p:spPr>
      </p:pic>
      <p:sp>
        <p:nvSpPr>
          <p:cNvPr id="19" name="文本框 18"/>
          <p:cNvSpPr txBox="1"/>
          <p:nvPr/>
        </p:nvSpPr>
        <p:spPr>
          <a:xfrm>
            <a:off x="756285" y="1796415"/>
            <a:ext cx="3862070" cy="2399665"/>
          </a:xfrm>
          <a:prstGeom prst="rect">
            <a:avLst/>
          </a:prstGeom>
          <a:noFill/>
        </p:spPr>
        <p:txBody>
          <a:bodyPr wrap="square" rtlCol="0">
            <a:spAutoFit/>
          </a:bodyPr>
          <a:lstStyle/>
          <a:p>
            <a:r>
              <a:rPr lang="en-US" altLang="zh-CN" sz="3000">
                <a:latin typeface="Times New Roman" panose="02020603050405020304" charset="0"/>
              </a:rPr>
              <a:t>   </a:t>
            </a:r>
            <a:r>
              <a:rPr lang="en-US" altLang="zh-CN" sz="3000" b="1">
                <a:latin typeface="Times New Roman" panose="02020603050405020304" charset="0"/>
              </a:rPr>
              <a:t> </a:t>
            </a:r>
            <a:r>
              <a:rPr lang="en-US" altLang="zh-CN" sz="3000" b="1">
                <a:solidFill>
                  <a:srgbClr val="C00000"/>
                </a:solidFill>
                <a:latin typeface="Times New Roman" panose="02020603050405020304" charset="0"/>
              </a:rPr>
              <a:t>These changes only become possible as my memory improved</a:t>
            </a:r>
            <a:r>
              <a:rPr lang="en-US" altLang="zh-CN" sz="3000" b="1">
                <a:solidFill>
                  <a:srgbClr val="C00000"/>
                </a:solidFill>
                <a:latin typeface="Times New Roman" panose="02020603050405020304" charset="0"/>
                <a:sym typeface="+mn-ea"/>
              </a:rPr>
              <a:t>...</a:t>
            </a:r>
            <a:endParaRPr lang="en-US" altLang="zh-CN" sz="3000">
              <a:latin typeface="Times New Roman" panose="02020603050405020304" charset="0"/>
              <a:sym typeface="+mn-ea"/>
            </a:endParaRPr>
          </a:p>
          <a:p>
            <a:endParaRPr lang="en-US" altLang="zh-CN" sz="3000">
              <a:latin typeface="Times New Roman" panose="02020603050405020304" charset="0"/>
            </a:endParaRPr>
          </a:p>
          <a:p>
            <a:endParaRPr lang="en-US" altLang="zh-CN" sz="3000">
              <a:latin typeface="Times New Roman" panose="02020603050405020304" charset="0"/>
            </a:endParaRPr>
          </a:p>
        </p:txBody>
      </p:sp>
      <p:sp>
        <p:nvSpPr>
          <p:cNvPr id="20" name="文本框 19"/>
          <p:cNvSpPr txBox="1"/>
          <p:nvPr/>
        </p:nvSpPr>
        <p:spPr>
          <a:xfrm>
            <a:off x="740410" y="3221355"/>
            <a:ext cx="3862070" cy="2377440"/>
          </a:xfrm>
          <a:prstGeom prst="rect">
            <a:avLst/>
          </a:prstGeom>
          <a:noFill/>
        </p:spPr>
        <p:txBody>
          <a:bodyPr wrap="square" rtlCol="0">
            <a:spAutoFit/>
          </a:bodyPr>
          <a:lstStyle/>
          <a:p>
            <a:r>
              <a:rPr lang="en-US" altLang="zh-CN" sz="3000">
                <a:latin typeface="Times New Roman" panose="02020603050405020304" charset="0"/>
                <a:sym typeface="+mn-ea"/>
              </a:rPr>
              <a:t>Over time my memory has developed so much that, </a:t>
            </a:r>
            <a:r>
              <a:rPr lang="en-US" altLang="zh-CN" sz="3000" b="1">
                <a:latin typeface="Times New Roman" panose="02020603050405020304" charset="0"/>
                <a:sym typeface="+mn-ea"/>
              </a:rPr>
              <a:t>like an elephant</a:t>
            </a:r>
            <a:r>
              <a:rPr lang="en-US" altLang="zh-CN" sz="3000">
                <a:latin typeface="Times New Roman" panose="02020603050405020304" charset="0"/>
                <a:sym typeface="+mn-ea"/>
              </a:rPr>
              <a:t>, I never forget anything I have been told...</a:t>
            </a:r>
            <a:endParaRPr lang="en-US" altLang="zh-CN" sz="3000">
              <a:latin typeface="Times New Roman" panose="02020603050405020304" charset="0"/>
            </a:endParaRPr>
          </a:p>
        </p:txBody>
      </p:sp>
      <p:sp>
        <p:nvSpPr>
          <p:cNvPr id="23" name="爆炸形 2 22"/>
          <p:cNvSpPr/>
          <p:nvPr/>
        </p:nvSpPr>
        <p:spPr>
          <a:xfrm>
            <a:off x="5074920" y="1287780"/>
            <a:ext cx="4988560" cy="383794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mj-lt"/>
              </a:rPr>
              <a:t>Can you infer what an elephant's memory is like? </a:t>
            </a:r>
            <a:endParaRPr lang="en-US" altLang="zh-CN" sz="240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0" name="组合 161"/>
          <p:cNvGrpSpPr/>
          <p:nvPr/>
        </p:nvGrpSpPr>
        <p:grpSpPr>
          <a:xfrm>
            <a:off x="2790406" y="1445300"/>
            <a:ext cx="8602639" cy="4134525"/>
            <a:chOff x="1857356" y="1500180"/>
            <a:chExt cx="5451477" cy="2692400"/>
          </a:xfrm>
          <a:solidFill>
            <a:srgbClr val="175885"/>
          </a:solidFill>
        </p:grpSpPr>
        <p:sp>
          <p:nvSpPr>
            <p:cNvPr id="1171" name="Freeform 5"/>
            <p:cNvSpPr>
              <a:spLocks noChangeArrowheads="1"/>
            </p:cNvSpPr>
            <p:nvPr/>
          </p:nvSpPr>
          <p:spPr bwMode="auto">
            <a:xfrm>
              <a:off x="6810385" y="1931009"/>
              <a:ext cx="43554" cy="16962"/>
            </a:xfrm>
            <a:custGeom>
              <a:avLst/>
              <a:gdLst>
                <a:gd name="T0" fmla="*/ 44173066 w 30"/>
                <a:gd name="T1" fmla="*/ 23975790 h 12"/>
                <a:gd name="T2" fmla="*/ 20245537 w 30"/>
                <a:gd name="T3" fmla="*/ 11987895 h 12"/>
                <a:gd name="T4" fmla="*/ 9202270 w 30"/>
                <a:gd name="T5" fmla="*/ 13985170 h 12"/>
                <a:gd name="T6" fmla="*/ 5521633 w 30"/>
                <a:gd name="T7" fmla="*/ 1998689 h 12"/>
                <a:gd name="T8" fmla="*/ 20245537 w 30"/>
                <a:gd name="T9" fmla="*/ 7991929 h 12"/>
                <a:gd name="T10" fmla="*/ 33129802 w 30"/>
                <a:gd name="T11" fmla="*/ 1998689 h 12"/>
                <a:gd name="T12" fmla="*/ 55216340 w 30"/>
                <a:gd name="T13" fmla="*/ 17982547 h 12"/>
                <a:gd name="T14" fmla="*/ 44173066 w 30"/>
                <a:gd name="T15" fmla="*/ 23975790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24" y="12"/>
                  </a:moveTo>
                  <a:cubicBezTo>
                    <a:pt x="19" y="12"/>
                    <a:pt x="12" y="6"/>
                    <a:pt x="11" y="6"/>
                  </a:cubicBezTo>
                  <a:cubicBezTo>
                    <a:pt x="9" y="6"/>
                    <a:pt x="8" y="9"/>
                    <a:pt x="5" y="7"/>
                  </a:cubicBezTo>
                  <a:cubicBezTo>
                    <a:pt x="3" y="6"/>
                    <a:pt x="0" y="1"/>
                    <a:pt x="3" y="1"/>
                  </a:cubicBezTo>
                  <a:cubicBezTo>
                    <a:pt x="5" y="2"/>
                    <a:pt x="9" y="4"/>
                    <a:pt x="11" y="4"/>
                  </a:cubicBezTo>
                  <a:cubicBezTo>
                    <a:pt x="13" y="3"/>
                    <a:pt x="15" y="0"/>
                    <a:pt x="18" y="1"/>
                  </a:cubicBezTo>
                  <a:cubicBezTo>
                    <a:pt x="21" y="3"/>
                    <a:pt x="30" y="9"/>
                    <a:pt x="30" y="9"/>
                  </a:cubicBezTo>
                  <a:cubicBezTo>
                    <a:pt x="29" y="10"/>
                    <a:pt x="26" y="12"/>
                    <a:pt x="24" y="1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72" name="Freeform 6"/>
            <p:cNvSpPr>
              <a:spLocks noChangeArrowheads="1"/>
            </p:cNvSpPr>
            <p:nvPr/>
          </p:nvSpPr>
          <p:spPr bwMode="auto">
            <a:xfrm>
              <a:off x="6810385" y="1931009"/>
              <a:ext cx="43554" cy="16962"/>
            </a:xfrm>
            <a:custGeom>
              <a:avLst/>
              <a:gdLst>
                <a:gd name="T0" fmla="*/ 44173066 w 30"/>
                <a:gd name="T1" fmla="*/ 23975790 h 12"/>
                <a:gd name="T2" fmla="*/ 20245537 w 30"/>
                <a:gd name="T3" fmla="*/ 11987895 h 12"/>
                <a:gd name="T4" fmla="*/ 9202270 w 30"/>
                <a:gd name="T5" fmla="*/ 13985170 h 12"/>
                <a:gd name="T6" fmla="*/ 5521633 w 30"/>
                <a:gd name="T7" fmla="*/ 1998689 h 12"/>
                <a:gd name="T8" fmla="*/ 20245537 w 30"/>
                <a:gd name="T9" fmla="*/ 7991929 h 12"/>
                <a:gd name="T10" fmla="*/ 33129802 w 30"/>
                <a:gd name="T11" fmla="*/ 1998689 h 12"/>
                <a:gd name="T12" fmla="*/ 55216340 w 30"/>
                <a:gd name="T13" fmla="*/ 17982547 h 12"/>
                <a:gd name="T14" fmla="*/ 44173066 w 30"/>
                <a:gd name="T15" fmla="*/ 23975790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24" y="12"/>
                  </a:moveTo>
                  <a:cubicBezTo>
                    <a:pt x="19" y="12"/>
                    <a:pt x="12" y="6"/>
                    <a:pt x="11" y="6"/>
                  </a:cubicBezTo>
                  <a:cubicBezTo>
                    <a:pt x="9" y="6"/>
                    <a:pt x="8" y="9"/>
                    <a:pt x="5" y="7"/>
                  </a:cubicBezTo>
                  <a:cubicBezTo>
                    <a:pt x="3" y="6"/>
                    <a:pt x="0" y="1"/>
                    <a:pt x="3" y="1"/>
                  </a:cubicBezTo>
                  <a:cubicBezTo>
                    <a:pt x="5" y="2"/>
                    <a:pt x="9" y="4"/>
                    <a:pt x="11" y="4"/>
                  </a:cubicBezTo>
                  <a:cubicBezTo>
                    <a:pt x="13" y="3"/>
                    <a:pt x="15" y="0"/>
                    <a:pt x="18" y="1"/>
                  </a:cubicBezTo>
                  <a:cubicBezTo>
                    <a:pt x="21" y="3"/>
                    <a:pt x="30" y="9"/>
                    <a:pt x="30" y="9"/>
                  </a:cubicBezTo>
                  <a:cubicBezTo>
                    <a:pt x="29" y="10"/>
                    <a:pt x="26" y="12"/>
                    <a:pt x="24" y="1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73" name="Freeform 7"/>
            <p:cNvSpPr>
              <a:spLocks noChangeArrowheads="1"/>
            </p:cNvSpPr>
            <p:nvPr/>
          </p:nvSpPr>
          <p:spPr bwMode="auto">
            <a:xfrm>
              <a:off x="3041776" y="1579335"/>
              <a:ext cx="47184" cy="37316"/>
            </a:xfrm>
            <a:custGeom>
              <a:avLst/>
              <a:gdLst>
                <a:gd name="T0" fmla="*/ 9492179 w 32"/>
                <a:gd name="T1" fmla="*/ 13371568 h 27"/>
                <a:gd name="T2" fmla="*/ 20884447 w 32"/>
                <a:gd name="T3" fmla="*/ 7640106 h 27"/>
                <a:gd name="T4" fmla="*/ 30376629 w 32"/>
                <a:gd name="T5" fmla="*/ 5730080 h 27"/>
                <a:gd name="T6" fmla="*/ 30376629 w 32"/>
                <a:gd name="T7" fmla="*/ 11460160 h 27"/>
                <a:gd name="T8" fmla="*/ 18985736 w 32"/>
                <a:gd name="T9" fmla="*/ 19101646 h 27"/>
                <a:gd name="T10" fmla="*/ 11390893 w 32"/>
                <a:gd name="T11" fmla="*/ 30561806 h 27"/>
                <a:gd name="T12" fmla="*/ 17087025 w 32"/>
                <a:gd name="T13" fmla="*/ 32471832 h 27"/>
                <a:gd name="T14" fmla="*/ 22781785 w 32"/>
                <a:gd name="T15" fmla="*/ 42023343 h 27"/>
                <a:gd name="T16" fmla="*/ 36072761 w 32"/>
                <a:gd name="T17" fmla="*/ 49663457 h 27"/>
                <a:gd name="T18" fmla="*/ 51261081 w 32"/>
                <a:gd name="T19" fmla="*/ 47753432 h 27"/>
                <a:gd name="T20" fmla="*/ 53158414 w 32"/>
                <a:gd name="T21" fmla="*/ 38201909 h 27"/>
                <a:gd name="T22" fmla="*/ 58854546 w 32"/>
                <a:gd name="T23" fmla="*/ 26741755 h 27"/>
                <a:gd name="T24" fmla="*/ 58854546 w 32"/>
                <a:gd name="T25" fmla="*/ 13371568 h 27"/>
                <a:gd name="T26" fmla="*/ 53158414 w 32"/>
                <a:gd name="T27" fmla="*/ 1910027 h 27"/>
                <a:gd name="T28" fmla="*/ 34174050 w 32"/>
                <a:gd name="T29" fmla="*/ 0 h 27"/>
                <a:gd name="T30" fmla="*/ 9492179 w 32"/>
                <a:gd name="T31" fmla="*/ 0 h 27"/>
                <a:gd name="T32" fmla="*/ 1898712 w 32"/>
                <a:gd name="T33" fmla="*/ 3820053 h 27"/>
                <a:gd name="T34" fmla="*/ 9492179 w 32"/>
                <a:gd name="T35" fmla="*/ 13371568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27"/>
                <a:gd name="T56" fmla="*/ 32 w 32"/>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27">
                  <a:moveTo>
                    <a:pt x="5" y="7"/>
                  </a:moveTo>
                  <a:cubicBezTo>
                    <a:pt x="6" y="8"/>
                    <a:pt x="9" y="6"/>
                    <a:pt x="11" y="4"/>
                  </a:cubicBezTo>
                  <a:cubicBezTo>
                    <a:pt x="12" y="3"/>
                    <a:pt x="14" y="3"/>
                    <a:pt x="16" y="3"/>
                  </a:cubicBezTo>
                  <a:cubicBezTo>
                    <a:pt x="17" y="3"/>
                    <a:pt x="16" y="4"/>
                    <a:pt x="16" y="6"/>
                  </a:cubicBezTo>
                  <a:cubicBezTo>
                    <a:pt x="16" y="7"/>
                    <a:pt x="12" y="8"/>
                    <a:pt x="10" y="10"/>
                  </a:cubicBezTo>
                  <a:cubicBezTo>
                    <a:pt x="7" y="11"/>
                    <a:pt x="6" y="13"/>
                    <a:pt x="6" y="16"/>
                  </a:cubicBezTo>
                  <a:cubicBezTo>
                    <a:pt x="6" y="18"/>
                    <a:pt x="8" y="17"/>
                    <a:pt x="9" y="17"/>
                  </a:cubicBezTo>
                  <a:cubicBezTo>
                    <a:pt x="10" y="16"/>
                    <a:pt x="10" y="21"/>
                    <a:pt x="12" y="22"/>
                  </a:cubicBezTo>
                  <a:cubicBezTo>
                    <a:pt x="14" y="23"/>
                    <a:pt x="17" y="25"/>
                    <a:pt x="19" y="26"/>
                  </a:cubicBezTo>
                  <a:cubicBezTo>
                    <a:pt x="21" y="27"/>
                    <a:pt x="25" y="26"/>
                    <a:pt x="27" y="25"/>
                  </a:cubicBezTo>
                  <a:cubicBezTo>
                    <a:pt x="30" y="25"/>
                    <a:pt x="29" y="20"/>
                    <a:pt x="28" y="20"/>
                  </a:cubicBezTo>
                  <a:cubicBezTo>
                    <a:pt x="28" y="19"/>
                    <a:pt x="30" y="15"/>
                    <a:pt x="31" y="14"/>
                  </a:cubicBezTo>
                  <a:cubicBezTo>
                    <a:pt x="31" y="13"/>
                    <a:pt x="32" y="8"/>
                    <a:pt x="31" y="7"/>
                  </a:cubicBezTo>
                  <a:cubicBezTo>
                    <a:pt x="30" y="7"/>
                    <a:pt x="30" y="2"/>
                    <a:pt x="28" y="1"/>
                  </a:cubicBezTo>
                  <a:cubicBezTo>
                    <a:pt x="27" y="0"/>
                    <a:pt x="21" y="0"/>
                    <a:pt x="18" y="0"/>
                  </a:cubicBezTo>
                  <a:cubicBezTo>
                    <a:pt x="15" y="1"/>
                    <a:pt x="10" y="0"/>
                    <a:pt x="5" y="0"/>
                  </a:cubicBezTo>
                  <a:cubicBezTo>
                    <a:pt x="1" y="0"/>
                    <a:pt x="0" y="1"/>
                    <a:pt x="1" y="2"/>
                  </a:cubicBezTo>
                  <a:cubicBezTo>
                    <a:pt x="2" y="3"/>
                    <a:pt x="4" y="5"/>
                    <a:pt x="5" y="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74" name="Freeform 8"/>
            <p:cNvSpPr>
              <a:spLocks noChangeArrowheads="1"/>
            </p:cNvSpPr>
            <p:nvPr/>
          </p:nvSpPr>
          <p:spPr bwMode="auto">
            <a:xfrm>
              <a:off x="2699395" y="3000732"/>
              <a:ext cx="19357" cy="16962"/>
            </a:xfrm>
            <a:custGeom>
              <a:avLst/>
              <a:gdLst>
                <a:gd name="T0" fmla="*/ 13552837 w 13"/>
                <a:gd name="T1" fmla="*/ 1998689 h 12"/>
                <a:gd name="T2" fmla="*/ 11617314 w 13"/>
                <a:gd name="T3" fmla="*/ 11987895 h 12"/>
                <a:gd name="T4" fmla="*/ 7744875 w 13"/>
                <a:gd name="T5" fmla="*/ 23975790 h 12"/>
                <a:gd name="T6" fmla="*/ 23234629 w 13"/>
                <a:gd name="T7" fmla="*/ 15983858 h 12"/>
                <a:gd name="T8" fmla="*/ 13552837 w 13"/>
                <a:gd name="T9" fmla="*/ 1998689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7" y="1"/>
                  </a:moveTo>
                  <a:cubicBezTo>
                    <a:pt x="5" y="0"/>
                    <a:pt x="5" y="4"/>
                    <a:pt x="6" y="6"/>
                  </a:cubicBezTo>
                  <a:cubicBezTo>
                    <a:pt x="7" y="9"/>
                    <a:pt x="0" y="12"/>
                    <a:pt x="4" y="12"/>
                  </a:cubicBezTo>
                  <a:cubicBezTo>
                    <a:pt x="6" y="12"/>
                    <a:pt x="11" y="9"/>
                    <a:pt x="12" y="8"/>
                  </a:cubicBezTo>
                  <a:cubicBezTo>
                    <a:pt x="13" y="7"/>
                    <a:pt x="9" y="2"/>
                    <a:pt x="7"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75" name="Freeform 9"/>
            <p:cNvSpPr>
              <a:spLocks noChangeArrowheads="1"/>
            </p:cNvSpPr>
            <p:nvPr/>
          </p:nvSpPr>
          <p:spPr bwMode="auto">
            <a:xfrm>
              <a:off x="3940677" y="1869947"/>
              <a:ext cx="152438" cy="79155"/>
            </a:xfrm>
            <a:custGeom>
              <a:avLst/>
              <a:gdLst>
                <a:gd name="T0" fmla="*/ 143454066 w 103"/>
                <a:gd name="T1" fmla="*/ 82922500 h 57"/>
                <a:gd name="T2" fmla="*/ 162581084 w 103"/>
                <a:gd name="T3" fmla="*/ 79066125 h 57"/>
                <a:gd name="T4" fmla="*/ 174057296 w 103"/>
                <a:gd name="T5" fmla="*/ 65566729 h 57"/>
                <a:gd name="T6" fmla="*/ 189358954 w 103"/>
                <a:gd name="T7" fmla="*/ 52067334 h 57"/>
                <a:gd name="T8" fmla="*/ 189358954 w 103"/>
                <a:gd name="T9" fmla="*/ 38569316 h 57"/>
                <a:gd name="T10" fmla="*/ 177882699 w 103"/>
                <a:gd name="T11" fmla="*/ 28926295 h 57"/>
                <a:gd name="T12" fmla="*/ 172144594 w 103"/>
                <a:gd name="T13" fmla="*/ 17355776 h 57"/>
                <a:gd name="T14" fmla="*/ 172144594 w 103"/>
                <a:gd name="T15" fmla="*/ 9641635 h 57"/>
                <a:gd name="T16" fmla="*/ 170231892 w 103"/>
                <a:gd name="T17" fmla="*/ 5785260 h 57"/>
                <a:gd name="T18" fmla="*/ 160668383 w 103"/>
                <a:gd name="T19" fmla="*/ 11570519 h 57"/>
                <a:gd name="T20" fmla="*/ 153017575 w 103"/>
                <a:gd name="T21" fmla="*/ 0 h 57"/>
                <a:gd name="T22" fmla="*/ 145366768 w 103"/>
                <a:gd name="T23" fmla="*/ 9641635 h 57"/>
                <a:gd name="T24" fmla="*/ 137715960 w 103"/>
                <a:gd name="T25" fmla="*/ 15426894 h 57"/>
                <a:gd name="T26" fmla="*/ 130065153 w 103"/>
                <a:gd name="T27" fmla="*/ 21213540 h 57"/>
                <a:gd name="T28" fmla="*/ 118588942 w 103"/>
                <a:gd name="T29" fmla="*/ 17355776 h 57"/>
                <a:gd name="T30" fmla="*/ 118588942 w 103"/>
                <a:gd name="T31" fmla="*/ 28926295 h 57"/>
                <a:gd name="T32" fmla="*/ 109025432 w 103"/>
                <a:gd name="T33" fmla="*/ 21213540 h 57"/>
                <a:gd name="T34" fmla="*/ 99461923 w 103"/>
                <a:gd name="T35" fmla="*/ 17355776 h 57"/>
                <a:gd name="T36" fmla="*/ 93722434 w 103"/>
                <a:gd name="T37" fmla="*/ 28926295 h 57"/>
                <a:gd name="T38" fmla="*/ 80333500 w 103"/>
                <a:gd name="T39" fmla="*/ 19284658 h 57"/>
                <a:gd name="T40" fmla="*/ 76508096 w 103"/>
                <a:gd name="T41" fmla="*/ 28926295 h 57"/>
                <a:gd name="T42" fmla="*/ 70769990 w 103"/>
                <a:gd name="T43" fmla="*/ 30855177 h 57"/>
                <a:gd name="T44" fmla="*/ 61206481 w 103"/>
                <a:gd name="T45" fmla="*/ 44354573 h 57"/>
                <a:gd name="T46" fmla="*/ 57381077 w 103"/>
                <a:gd name="T47" fmla="*/ 23141038 h 57"/>
                <a:gd name="T48" fmla="*/ 51642972 w 103"/>
                <a:gd name="T49" fmla="*/ 15426894 h 57"/>
                <a:gd name="T50" fmla="*/ 32515942 w 103"/>
                <a:gd name="T51" fmla="*/ 9641635 h 57"/>
                <a:gd name="T52" fmla="*/ 42079452 w 103"/>
                <a:gd name="T53" fmla="*/ 23141038 h 57"/>
                <a:gd name="T54" fmla="*/ 24865135 w 103"/>
                <a:gd name="T55" fmla="*/ 17355776 h 57"/>
                <a:gd name="T56" fmla="*/ 26777837 w 103"/>
                <a:gd name="T57" fmla="*/ 28926295 h 57"/>
                <a:gd name="T58" fmla="*/ 13388918 w 103"/>
                <a:gd name="T59" fmla="*/ 26998802 h 57"/>
                <a:gd name="T60" fmla="*/ 17214322 w 103"/>
                <a:gd name="T61" fmla="*/ 32784059 h 57"/>
                <a:gd name="T62" fmla="*/ 5738108 w 103"/>
                <a:gd name="T63" fmla="*/ 36640434 h 57"/>
                <a:gd name="T64" fmla="*/ 15301620 w 103"/>
                <a:gd name="T65" fmla="*/ 40496809 h 57"/>
                <a:gd name="T66" fmla="*/ 45904866 w 103"/>
                <a:gd name="T67" fmla="*/ 40496809 h 57"/>
                <a:gd name="T68" fmla="*/ 42079452 w 103"/>
                <a:gd name="T69" fmla="*/ 46282077 h 57"/>
                <a:gd name="T70" fmla="*/ 42079452 w 103"/>
                <a:gd name="T71" fmla="*/ 48210959 h 57"/>
                <a:gd name="T72" fmla="*/ 49730270 w 103"/>
                <a:gd name="T73" fmla="*/ 53996215 h 57"/>
                <a:gd name="T74" fmla="*/ 11476217 w 103"/>
                <a:gd name="T75" fmla="*/ 57853979 h 57"/>
                <a:gd name="T76" fmla="*/ 30603241 w 103"/>
                <a:gd name="T77" fmla="*/ 61710354 h 57"/>
                <a:gd name="T78" fmla="*/ 42079452 w 103"/>
                <a:gd name="T79" fmla="*/ 71351986 h 57"/>
                <a:gd name="T80" fmla="*/ 45904866 w 103"/>
                <a:gd name="T81" fmla="*/ 80995007 h 57"/>
                <a:gd name="T82" fmla="*/ 26777837 w 103"/>
                <a:gd name="T83" fmla="*/ 88707757 h 57"/>
                <a:gd name="T84" fmla="*/ 38254048 w 103"/>
                <a:gd name="T85" fmla="*/ 96421917 h 57"/>
                <a:gd name="T86" fmla="*/ 63119183 w 103"/>
                <a:gd name="T87" fmla="*/ 102207174 h 57"/>
                <a:gd name="T88" fmla="*/ 93722434 w 103"/>
                <a:gd name="T89" fmla="*/ 107992431 h 57"/>
                <a:gd name="T90" fmla="*/ 107112730 w 103"/>
                <a:gd name="T91" fmla="*/ 98350799 h 57"/>
                <a:gd name="T92" fmla="*/ 126239749 w 103"/>
                <a:gd name="T93" fmla="*/ 94494424 h 57"/>
                <a:gd name="T94" fmla="*/ 143454066 w 103"/>
                <a:gd name="T95" fmla="*/ 82922500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57"/>
                <a:gd name="T146" fmla="*/ 103 w 103"/>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57">
                  <a:moveTo>
                    <a:pt x="75" y="43"/>
                  </a:moveTo>
                  <a:cubicBezTo>
                    <a:pt x="78" y="41"/>
                    <a:pt x="82" y="41"/>
                    <a:pt x="85" y="41"/>
                  </a:cubicBezTo>
                  <a:cubicBezTo>
                    <a:pt x="87" y="41"/>
                    <a:pt x="90" y="36"/>
                    <a:pt x="91" y="34"/>
                  </a:cubicBezTo>
                  <a:cubicBezTo>
                    <a:pt x="91" y="31"/>
                    <a:pt x="96" y="28"/>
                    <a:pt x="99" y="27"/>
                  </a:cubicBezTo>
                  <a:cubicBezTo>
                    <a:pt x="103" y="26"/>
                    <a:pt x="98" y="23"/>
                    <a:pt x="99" y="20"/>
                  </a:cubicBezTo>
                  <a:cubicBezTo>
                    <a:pt x="99" y="17"/>
                    <a:pt x="97" y="16"/>
                    <a:pt x="93" y="15"/>
                  </a:cubicBezTo>
                  <a:cubicBezTo>
                    <a:pt x="89" y="14"/>
                    <a:pt x="92" y="10"/>
                    <a:pt x="90" y="9"/>
                  </a:cubicBezTo>
                  <a:cubicBezTo>
                    <a:pt x="88" y="8"/>
                    <a:pt x="88" y="7"/>
                    <a:pt x="90" y="5"/>
                  </a:cubicBezTo>
                  <a:cubicBezTo>
                    <a:pt x="92" y="3"/>
                    <a:pt x="92" y="2"/>
                    <a:pt x="89" y="3"/>
                  </a:cubicBezTo>
                  <a:cubicBezTo>
                    <a:pt x="86" y="3"/>
                    <a:pt x="86" y="5"/>
                    <a:pt x="84" y="6"/>
                  </a:cubicBezTo>
                  <a:cubicBezTo>
                    <a:pt x="82" y="6"/>
                    <a:pt x="82" y="0"/>
                    <a:pt x="80" y="0"/>
                  </a:cubicBezTo>
                  <a:cubicBezTo>
                    <a:pt x="78" y="0"/>
                    <a:pt x="75" y="3"/>
                    <a:pt x="76" y="5"/>
                  </a:cubicBezTo>
                  <a:cubicBezTo>
                    <a:pt x="77" y="6"/>
                    <a:pt x="75" y="8"/>
                    <a:pt x="72" y="8"/>
                  </a:cubicBezTo>
                  <a:cubicBezTo>
                    <a:pt x="69" y="8"/>
                    <a:pt x="70" y="9"/>
                    <a:pt x="68" y="11"/>
                  </a:cubicBezTo>
                  <a:cubicBezTo>
                    <a:pt x="66" y="12"/>
                    <a:pt x="64" y="8"/>
                    <a:pt x="62" y="9"/>
                  </a:cubicBezTo>
                  <a:cubicBezTo>
                    <a:pt x="60" y="9"/>
                    <a:pt x="62" y="12"/>
                    <a:pt x="62" y="15"/>
                  </a:cubicBezTo>
                  <a:cubicBezTo>
                    <a:pt x="62" y="17"/>
                    <a:pt x="59" y="15"/>
                    <a:pt x="57" y="11"/>
                  </a:cubicBezTo>
                  <a:cubicBezTo>
                    <a:pt x="56" y="8"/>
                    <a:pt x="55" y="7"/>
                    <a:pt x="52" y="9"/>
                  </a:cubicBezTo>
                  <a:cubicBezTo>
                    <a:pt x="49" y="10"/>
                    <a:pt x="51" y="12"/>
                    <a:pt x="49" y="15"/>
                  </a:cubicBezTo>
                  <a:cubicBezTo>
                    <a:pt x="47" y="17"/>
                    <a:pt x="44" y="10"/>
                    <a:pt x="42" y="10"/>
                  </a:cubicBezTo>
                  <a:cubicBezTo>
                    <a:pt x="39" y="10"/>
                    <a:pt x="41" y="13"/>
                    <a:pt x="40" y="15"/>
                  </a:cubicBezTo>
                  <a:cubicBezTo>
                    <a:pt x="39" y="18"/>
                    <a:pt x="39" y="15"/>
                    <a:pt x="37" y="16"/>
                  </a:cubicBezTo>
                  <a:cubicBezTo>
                    <a:pt x="35" y="17"/>
                    <a:pt x="34" y="23"/>
                    <a:pt x="32" y="23"/>
                  </a:cubicBezTo>
                  <a:cubicBezTo>
                    <a:pt x="30" y="24"/>
                    <a:pt x="32" y="12"/>
                    <a:pt x="30" y="12"/>
                  </a:cubicBezTo>
                  <a:cubicBezTo>
                    <a:pt x="29" y="11"/>
                    <a:pt x="29" y="10"/>
                    <a:pt x="27" y="8"/>
                  </a:cubicBezTo>
                  <a:cubicBezTo>
                    <a:pt x="25" y="5"/>
                    <a:pt x="21" y="3"/>
                    <a:pt x="17" y="5"/>
                  </a:cubicBezTo>
                  <a:cubicBezTo>
                    <a:pt x="13" y="6"/>
                    <a:pt x="22" y="10"/>
                    <a:pt x="22" y="12"/>
                  </a:cubicBezTo>
                  <a:cubicBezTo>
                    <a:pt x="21" y="15"/>
                    <a:pt x="15" y="8"/>
                    <a:pt x="13" y="9"/>
                  </a:cubicBezTo>
                  <a:cubicBezTo>
                    <a:pt x="11" y="10"/>
                    <a:pt x="14" y="13"/>
                    <a:pt x="14" y="15"/>
                  </a:cubicBezTo>
                  <a:cubicBezTo>
                    <a:pt x="13" y="17"/>
                    <a:pt x="10" y="14"/>
                    <a:pt x="7" y="14"/>
                  </a:cubicBezTo>
                  <a:cubicBezTo>
                    <a:pt x="3" y="15"/>
                    <a:pt x="8" y="15"/>
                    <a:pt x="9" y="17"/>
                  </a:cubicBezTo>
                  <a:cubicBezTo>
                    <a:pt x="10" y="18"/>
                    <a:pt x="5" y="17"/>
                    <a:pt x="3" y="19"/>
                  </a:cubicBezTo>
                  <a:cubicBezTo>
                    <a:pt x="0" y="21"/>
                    <a:pt x="5" y="21"/>
                    <a:pt x="8" y="21"/>
                  </a:cubicBezTo>
                  <a:cubicBezTo>
                    <a:pt x="12" y="20"/>
                    <a:pt x="21" y="20"/>
                    <a:pt x="24" y="21"/>
                  </a:cubicBezTo>
                  <a:cubicBezTo>
                    <a:pt x="27" y="22"/>
                    <a:pt x="26" y="22"/>
                    <a:pt x="22" y="24"/>
                  </a:cubicBezTo>
                  <a:cubicBezTo>
                    <a:pt x="18" y="25"/>
                    <a:pt x="21" y="26"/>
                    <a:pt x="22" y="25"/>
                  </a:cubicBezTo>
                  <a:cubicBezTo>
                    <a:pt x="24" y="25"/>
                    <a:pt x="25" y="25"/>
                    <a:pt x="26" y="28"/>
                  </a:cubicBezTo>
                  <a:cubicBezTo>
                    <a:pt x="27" y="30"/>
                    <a:pt x="10" y="28"/>
                    <a:pt x="6" y="30"/>
                  </a:cubicBezTo>
                  <a:cubicBezTo>
                    <a:pt x="2" y="33"/>
                    <a:pt x="13" y="32"/>
                    <a:pt x="16" y="32"/>
                  </a:cubicBezTo>
                  <a:cubicBezTo>
                    <a:pt x="19" y="32"/>
                    <a:pt x="19" y="37"/>
                    <a:pt x="22" y="37"/>
                  </a:cubicBezTo>
                  <a:cubicBezTo>
                    <a:pt x="24" y="37"/>
                    <a:pt x="23" y="37"/>
                    <a:pt x="24" y="42"/>
                  </a:cubicBezTo>
                  <a:cubicBezTo>
                    <a:pt x="25" y="47"/>
                    <a:pt x="17" y="45"/>
                    <a:pt x="14" y="46"/>
                  </a:cubicBezTo>
                  <a:cubicBezTo>
                    <a:pt x="10" y="47"/>
                    <a:pt x="16" y="49"/>
                    <a:pt x="20" y="50"/>
                  </a:cubicBezTo>
                  <a:cubicBezTo>
                    <a:pt x="24" y="50"/>
                    <a:pt x="31" y="51"/>
                    <a:pt x="33" y="53"/>
                  </a:cubicBezTo>
                  <a:cubicBezTo>
                    <a:pt x="35" y="55"/>
                    <a:pt x="44" y="57"/>
                    <a:pt x="49" y="56"/>
                  </a:cubicBezTo>
                  <a:cubicBezTo>
                    <a:pt x="52" y="56"/>
                    <a:pt x="54" y="52"/>
                    <a:pt x="56" y="51"/>
                  </a:cubicBezTo>
                  <a:cubicBezTo>
                    <a:pt x="58" y="49"/>
                    <a:pt x="63" y="50"/>
                    <a:pt x="66" y="49"/>
                  </a:cubicBezTo>
                  <a:cubicBezTo>
                    <a:pt x="69" y="49"/>
                    <a:pt x="73" y="45"/>
                    <a:pt x="75" y="4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76" name="Freeform 10"/>
            <p:cNvSpPr>
              <a:spLocks noChangeArrowheads="1"/>
            </p:cNvSpPr>
            <p:nvPr/>
          </p:nvSpPr>
          <p:spPr bwMode="auto">
            <a:xfrm>
              <a:off x="4164495" y="2052003"/>
              <a:ext cx="117353" cy="174141"/>
            </a:xfrm>
            <a:custGeom>
              <a:avLst/>
              <a:gdLst>
                <a:gd name="T0" fmla="*/ 7516096 w 80"/>
                <a:gd name="T1" fmla="*/ 40113242 h 126"/>
                <a:gd name="T2" fmla="*/ 1879367 w 80"/>
                <a:gd name="T3" fmla="*/ 47753342 h 126"/>
                <a:gd name="T4" fmla="*/ 13154197 w 80"/>
                <a:gd name="T5" fmla="*/ 57303453 h 126"/>
                <a:gd name="T6" fmla="*/ 20670291 w 80"/>
                <a:gd name="T7" fmla="*/ 55393431 h 126"/>
                <a:gd name="T8" fmla="*/ 16911559 w 80"/>
                <a:gd name="T9" fmla="*/ 63033520 h 126"/>
                <a:gd name="T10" fmla="*/ 11274831 w 80"/>
                <a:gd name="T11" fmla="*/ 72585013 h 126"/>
                <a:gd name="T12" fmla="*/ 24427657 w 80"/>
                <a:gd name="T13" fmla="*/ 66854947 h 126"/>
                <a:gd name="T14" fmla="*/ 28186390 w 80"/>
                <a:gd name="T15" fmla="*/ 76405058 h 126"/>
                <a:gd name="T16" fmla="*/ 30065756 w 80"/>
                <a:gd name="T17" fmla="*/ 87865191 h 126"/>
                <a:gd name="T18" fmla="*/ 26307023 w 80"/>
                <a:gd name="T19" fmla="*/ 103146773 h 126"/>
                <a:gd name="T20" fmla="*/ 33823117 w 80"/>
                <a:gd name="T21" fmla="*/ 114606907 h 126"/>
                <a:gd name="T22" fmla="*/ 50736052 w 80"/>
                <a:gd name="T23" fmla="*/ 110786862 h 126"/>
                <a:gd name="T24" fmla="*/ 54493413 w 80"/>
                <a:gd name="T25" fmla="*/ 129888467 h 126"/>
                <a:gd name="T26" fmla="*/ 60131511 w 80"/>
                <a:gd name="T27" fmla="*/ 141348600 h 126"/>
                <a:gd name="T28" fmla="*/ 43218577 w 80"/>
                <a:gd name="T29" fmla="*/ 154720138 h 126"/>
                <a:gd name="T30" fmla="*/ 30065756 w 80"/>
                <a:gd name="T31" fmla="*/ 158540183 h 126"/>
                <a:gd name="T32" fmla="*/ 33823117 w 80"/>
                <a:gd name="T33" fmla="*/ 168090294 h 126"/>
                <a:gd name="T34" fmla="*/ 37581849 w 80"/>
                <a:gd name="T35" fmla="*/ 175731765 h 126"/>
                <a:gd name="T36" fmla="*/ 16911559 w 80"/>
                <a:gd name="T37" fmla="*/ 191011986 h 126"/>
                <a:gd name="T38" fmla="*/ 35702483 w 80"/>
                <a:gd name="T39" fmla="*/ 198652075 h 126"/>
                <a:gd name="T40" fmla="*/ 52614047 w 80"/>
                <a:gd name="T41" fmla="*/ 204383524 h 126"/>
                <a:gd name="T42" fmla="*/ 31945122 w 80"/>
                <a:gd name="T43" fmla="*/ 212023613 h 126"/>
                <a:gd name="T44" fmla="*/ 22549662 w 80"/>
                <a:gd name="T45" fmla="*/ 225393769 h 126"/>
                <a:gd name="T46" fmla="*/ 11274831 w 80"/>
                <a:gd name="T47" fmla="*/ 238765306 h 126"/>
                <a:gd name="T48" fmla="*/ 33823117 w 80"/>
                <a:gd name="T49" fmla="*/ 231125217 h 126"/>
                <a:gd name="T50" fmla="*/ 48856686 w 80"/>
                <a:gd name="T51" fmla="*/ 229215195 h 126"/>
                <a:gd name="T52" fmla="*/ 60131511 w 80"/>
                <a:gd name="T53" fmla="*/ 219663702 h 126"/>
                <a:gd name="T54" fmla="*/ 78922431 w 80"/>
                <a:gd name="T55" fmla="*/ 221573724 h 126"/>
                <a:gd name="T56" fmla="*/ 107108831 w 80"/>
                <a:gd name="T57" fmla="*/ 215843657 h 126"/>
                <a:gd name="T58" fmla="*/ 133415844 w 80"/>
                <a:gd name="T59" fmla="*/ 208203568 h 126"/>
                <a:gd name="T60" fmla="*/ 125899750 w 80"/>
                <a:gd name="T61" fmla="*/ 196742053 h 126"/>
                <a:gd name="T62" fmla="*/ 144690669 w 80"/>
                <a:gd name="T63" fmla="*/ 171910338 h 126"/>
                <a:gd name="T64" fmla="*/ 120261652 w 80"/>
                <a:gd name="T65" fmla="*/ 164270249 h 126"/>
                <a:gd name="T66" fmla="*/ 120261652 w 80"/>
                <a:gd name="T67" fmla="*/ 156630160 h 126"/>
                <a:gd name="T68" fmla="*/ 114624924 w 80"/>
                <a:gd name="T69" fmla="*/ 143258622 h 126"/>
                <a:gd name="T70" fmla="*/ 103350099 w 80"/>
                <a:gd name="T71" fmla="*/ 122248378 h 126"/>
                <a:gd name="T72" fmla="*/ 86438524 w 80"/>
                <a:gd name="T73" fmla="*/ 105056795 h 126"/>
                <a:gd name="T74" fmla="*/ 78922431 w 80"/>
                <a:gd name="T75" fmla="*/ 82135125 h 126"/>
                <a:gd name="T76" fmla="*/ 69526971 w 80"/>
                <a:gd name="T77" fmla="*/ 68764969 h 126"/>
                <a:gd name="T78" fmla="*/ 84559158 w 80"/>
                <a:gd name="T79" fmla="*/ 49663364 h 126"/>
                <a:gd name="T80" fmla="*/ 86438524 w 80"/>
                <a:gd name="T81" fmla="*/ 34381793 h 126"/>
                <a:gd name="T82" fmla="*/ 67647605 w 80"/>
                <a:gd name="T83" fmla="*/ 30561749 h 126"/>
                <a:gd name="T84" fmla="*/ 43218577 w 80"/>
                <a:gd name="T85" fmla="*/ 38201838 h 126"/>
                <a:gd name="T86" fmla="*/ 56372779 w 80"/>
                <a:gd name="T87" fmla="*/ 19101610 h 126"/>
                <a:gd name="T88" fmla="*/ 67647605 w 80"/>
                <a:gd name="T89" fmla="*/ 5730069 h 126"/>
                <a:gd name="T90" fmla="*/ 52614047 w 80"/>
                <a:gd name="T91" fmla="*/ 3820046 h 126"/>
                <a:gd name="T92" fmla="*/ 28186390 w 80"/>
                <a:gd name="T93" fmla="*/ 5730069 h 126"/>
                <a:gd name="T94" fmla="*/ 22549662 w 80"/>
                <a:gd name="T95" fmla="*/ 17191588 h 126"/>
                <a:gd name="T96" fmla="*/ 28186390 w 80"/>
                <a:gd name="T97" fmla="*/ 24831682 h 126"/>
                <a:gd name="T98" fmla="*/ 16911559 w 80"/>
                <a:gd name="T99" fmla="*/ 36291816 h 126"/>
                <a:gd name="T100" fmla="*/ 15032192 w 80"/>
                <a:gd name="T101" fmla="*/ 45843320 h 126"/>
                <a:gd name="T102" fmla="*/ 7516096 w 80"/>
                <a:gd name="T103" fmla="*/ 40113242 h 1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0"/>
                <a:gd name="T157" fmla="*/ 0 h 126"/>
                <a:gd name="T158" fmla="*/ 80 w 80"/>
                <a:gd name="T159" fmla="*/ 126 h 1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0" h="126">
                  <a:moveTo>
                    <a:pt x="4" y="21"/>
                  </a:moveTo>
                  <a:cubicBezTo>
                    <a:pt x="4" y="22"/>
                    <a:pt x="0" y="24"/>
                    <a:pt x="1" y="25"/>
                  </a:cubicBezTo>
                  <a:cubicBezTo>
                    <a:pt x="2" y="27"/>
                    <a:pt x="4" y="30"/>
                    <a:pt x="7" y="30"/>
                  </a:cubicBezTo>
                  <a:cubicBezTo>
                    <a:pt x="9" y="29"/>
                    <a:pt x="12" y="28"/>
                    <a:pt x="11" y="29"/>
                  </a:cubicBezTo>
                  <a:cubicBezTo>
                    <a:pt x="11" y="31"/>
                    <a:pt x="11" y="32"/>
                    <a:pt x="9" y="33"/>
                  </a:cubicBezTo>
                  <a:cubicBezTo>
                    <a:pt x="7" y="34"/>
                    <a:pt x="4" y="37"/>
                    <a:pt x="6" y="38"/>
                  </a:cubicBezTo>
                  <a:cubicBezTo>
                    <a:pt x="7" y="38"/>
                    <a:pt x="14" y="34"/>
                    <a:pt x="13" y="35"/>
                  </a:cubicBezTo>
                  <a:cubicBezTo>
                    <a:pt x="13" y="37"/>
                    <a:pt x="14" y="39"/>
                    <a:pt x="15" y="40"/>
                  </a:cubicBezTo>
                  <a:cubicBezTo>
                    <a:pt x="16" y="41"/>
                    <a:pt x="16" y="44"/>
                    <a:pt x="16" y="46"/>
                  </a:cubicBezTo>
                  <a:cubicBezTo>
                    <a:pt x="15" y="48"/>
                    <a:pt x="15" y="53"/>
                    <a:pt x="14" y="54"/>
                  </a:cubicBezTo>
                  <a:cubicBezTo>
                    <a:pt x="13" y="55"/>
                    <a:pt x="14" y="60"/>
                    <a:pt x="18" y="60"/>
                  </a:cubicBezTo>
                  <a:cubicBezTo>
                    <a:pt x="21" y="60"/>
                    <a:pt x="26" y="57"/>
                    <a:pt x="27" y="58"/>
                  </a:cubicBezTo>
                  <a:cubicBezTo>
                    <a:pt x="28" y="60"/>
                    <a:pt x="27" y="66"/>
                    <a:pt x="29" y="68"/>
                  </a:cubicBezTo>
                  <a:cubicBezTo>
                    <a:pt x="32" y="70"/>
                    <a:pt x="33" y="72"/>
                    <a:pt x="32" y="74"/>
                  </a:cubicBezTo>
                  <a:cubicBezTo>
                    <a:pt x="31" y="76"/>
                    <a:pt x="25" y="81"/>
                    <a:pt x="23" y="81"/>
                  </a:cubicBezTo>
                  <a:cubicBezTo>
                    <a:pt x="22" y="81"/>
                    <a:pt x="17" y="80"/>
                    <a:pt x="16" y="83"/>
                  </a:cubicBezTo>
                  <a:cubicBezTo>
                    <a:pt x="15" y="85"/>
                    <a:pt x="16" y="89"/>
                    <a:pt x="18" y="88"/>
                  </a:cubicBezTo>
                  <a:cubicBezTo>
                    <a:pt x="20" y="87"/>
                    <a:pt x="23" y="88"/>
                    <a:pt x="20" y="92"/>
                  </a:cubicBezTo>
                  <a:cubicBezTo>
                    <a:pt x="16" y="95"/>
                    <a:pt x="9" y="98"/>
                    <a:pt x="9" y="100"/>
                  </a:cubicBezTo>
                  <a:cubicBezTo>
                    <a:pt x="9" y="101"/>
                    <a:pt x="15" y="103"/>
                    <a:pt x="19" y="104"/>
                  </a:cubicBezTo>
                  <a:cubicBezTo>
                    <a:pt x="22" y="105"/>
                    <a:pt x="29" y="106"/>
                    <a:pt x="28" y="107"/>
                  </a:cubicBezTo>
                  <a:cubicBezTo>
                    <a:pt x="27" y="108"/>
                    <a:pt x="19" y="109"/>
                    <a:pt x="17" y="111"/>
                  </a:cubicBezTo>
                  <a:cubicBezTo>
                    <a:pt x="15" y="112"/>
                    <a:pt x="13" y="117"/>
                    <a:pt x="12" y="118"/>
                  </a:cubicBezTo>
                  <a:cubicBezTo>
                    <a:pt x="10" y="120"/>
                    <a:pt x="3" y="124"/>
                    <a:pt x="6" y="125"/>
                  </a:cubicBezTo>
                  <a:cubicBezTo>
                    <a:pt x="9" y="126"/>
                    <a:pt x="15" y="121"/>
                    <a:pt x="18" y="121"/>
                  </a:cubicBezTo>
                  <a:cubicBezTo>
                    <a:pt x="20" y="121"/>
                    <a:pt x="23" y="123"/>
                    <a:pt x="26" y="120"/>
                  </a:cubicBezTo>
                  <a:cubicBezTo>
                    <a:pt x="29" y="117"/>
                    <a:pt x="30" y="114"/>
                    <a:pt x="32" y="115"/>
                  </a:cubicBezTo>
                  <a:cubicBezTo>
                    <a:pt x="34" y="116"/>
                    <a:pt x="37" y="119"/>
                    <a:pt x="42" y="116"/>
                  </a:cubicBezTo>
                  <a:cubicBezTo>
                    <a:pt x="47" y="113"/>
                    <a:pt x="53" y="113"/>
                    <a:pt x="57" y="113"/>
                  </a:cubicBezTo>
                  <a:cubicBezTo>
                    <a:pt x="62" y="112"/>
                    <a:pt x="74" y="110"/>
                    <a:pt x="71" y="109"/>
                  </a:cubicBezTo>
                  <a:cubicBezTo>
                    <a:pt x="69" y="107"/>
                    <a:pt x="64" y="106"/>
                    <a:pt x="67" y="103"/>
                  </a:cubicBezTo>
                  <a:cubicBezTo>
                    <a:pt x="70" y="100"/>
                    <a:pt x="80" y="93"/>
                    <a:pt x="77" y="90"/>
                  </a:cubicBezTo>
                  <a:cubicBezTo>
                    <a:pt x="74" y="86"/>
                    <a:pt x="67" y="85"/>
                    <a:pt x="64" y="86"/>
                  </a:cubicBezTo>
                  <a:cubicBezTo>
                    <a:pt x="61" y="87"/>
                    <a:pt x="64" y="84"/>
                    <a:pt x="64" y="82"/>
                  </a:cubicBezTo>
                  <a:cubicBezTo>
                    <a:pt x="63" y="80"/>
                    <a:pt x="62" y="78"/>
                    <a:pt x="61" y="75"/>
                  </a:cubicBezTo>
                  <a:cubicBezTo>
                    <a:pt x="61" y="72"/>
                    <a:pt x="58" y="66"/>
                    <a:pt x="55" y="64"/>
                  </a:cubicBezTo>
                  <a:cubicBezTo>
                    <a:pt x="52" y="63"/>
                    <a:pt x="47" y="59"/>
                    <a:pt x="46" y="55"/>
                  </a:cubicBezTo>
                  <a:cubicBezTo>
                    <a:pt x="44" y="50"/>
                    <a:pt x="46" y="45"/>
                    <a:pt x="42" y="43"/>
                  </a:cubicBezTo>
                  <a:cubicBezTo>
                    <a:pt x="38" y="40"/>
                    <a:pt x="34" y="40"/>
                    <a:pt x="37" y="36"/>
                  </a:cubicBezTo>
                  <a:cubicBezTo>
                    <a:pt x="40" y="33"/>
                    <a:pt x="43" y="28"/>
                    <a:pt x="45" y="26"/>
                  </a:cubicBezTo>
                  <a:cubicBezTo>
                    <a:pt x="47" y="23"/>
                    <a:pt x="51" y="19"/>
                    <a:pt x="46" y="18"/>
                  </a:cubicBezTo>
                  <a:cubicBezTo>
                    <a:pt x="43" y="17"/>
                    <a:pt x="39" y="16"/>
                    <a:pt x="36" y="16"/>
                  </a:cubicBezTo>
                  <a:cubicBezTo>
                    <a:pt x="34" y="16"/>
                    <a:pt x="23" y="21"/>
                    <a:pt x="23" y="20"/>
                  </a:cubicBezTo>
                  <a:cubicBezTo>
                    <a:pt x="24" y="18"/>
                    <a:pt x="29" y="12"/>
                    <a:pt x="30" y="10"/>
                  </a:cubicBezTo>
                  <a:cubicBezTo>
                    <a:pt x="32" y="9"/>
                    <a:pt x="36" y="6"/>
                    <a:pt x="36" y="3"/>
                  </a:cubicBezTo>
                  <a:cubicBezTo>
                    <a:pt x="36" y="0"/>
                    <a:pt x="31" y="2"/>
                    <a:pt x="28" y="2"/>
                  </a:cubicBezTo>
                  <a:cubicBezTo>
                    <a:pt x="25" y="2"/>
                    <a:pt x="16" y="2"/>
                    <a:pt x="15" y="3"/>
                  </a:cubicBezTo>
                  <a:cubicBezTo>
                    <a:pt x="14" y="3"/>
                    <a:pt x="14" y="8"/>
                    <a:pt x="12" y="9"/>
                  </a:cubicBezTo>
                  <a:cubicBezTo>
                    <a:pt x="11" y="9"/>
                    <a:pt x="16" y="11"/>
                    <a:pt x="15" y="13"/>
                  </a:cubicBezTo>
                  <a:cubicBezTo>
                    <a:pt x="13" y="15"/>
                    <a:pt x="8" y="17"/>
                    <a:pt x="9" y="19"/>
                  </a:cubicBezTo>
                  <a:cubicBezTo>
                    <a:pt x="10" y="20"/>
                    <a:pt x="10" y="24"/>
                    <a:pt x="8" y="24"/>
                  </a:cubicBezTo>
                  <a:cubicBezTo>
                    <a:pt x="6" y="24"/>
                    <a:pt x="5" y="20"/>
                    <a:pt x="4" y="2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77" name="Freeform 11"/>
            <p:cNvSpPr>
              <a:spLocks noChangeArrowheads="1"/>
            </p:cNvSpPr>
            <p:nvPr/>
          </p:nvSpPr>
          <p:spPr bwMode="auto">
            <a:xfrm>
              <a:off x="4096745" y="2126635"/>
              <a:ext cx="76219" cy="68978"/>
            </a:xfrm>
            <a:custGeom>
              <a:avLst/>
              <a:gdLst>
                <a:gd name="T0" fmla="*/ 29256718 w 51"/>
                <a:gd name="T1" fmla="*/ 95159304 h 50"/>
                <a:gd name="T2" fmla="*/ 60463046 w 51"/>
                <a:gd name="T3" fmla="*/ 81836875 h 50"/>
                <a:gd name="T4" fmla="*/ 83866736 w 51"/>
                <a:gd name="T5" fmla="*/ 78030670 h 50"/>
                <a:gd name="T6" fmla="*/ 95569999 w 51"/>
                <a:gd name="T7" fmla="*/ 49483444 h 50"/>
                <a:gd name="T8" fmla="*/ 93618994 w 51"/>
                <a:gd name="T9" fmla="*/ 30451029 h 50"/>
                <a:gd name="T10" fmla="*/ 95569999 w 51"/>
                <a:gd name="T11" fmla="*/ 28547237 h 50"/>
                <a:gd name="T12" fmla="*/ 95569999 w 51"/>
                <a:gd name="T13" fmla="*/ 28547237 h 50"/>
                <a:gd name="T14" fmla="*/ 95569999 w 51"/>
                <a:gd name="T15" fmla="*/ 24741032 h 50"/>
                <a:gd name="T16" fmla="*/ 95569999 w 51"/>
                <a:gd name="T17" fmla="*/ 24741032 h 50"/>
                <a:gd name="T18" fmla="*/ 97519609 w 51"/>
                <a:gd name="T19" fmla="*/ 22838620 h 50"/>
                <a:gd name="T20" fmla="*/ 97519609 w 51"/>
                <a:gd name="T21" fmla="*/ 20934822 h 50"/>
                <a:gd name="T22" fmla="*/ 97519609 w 51"/>
                <a:gd name="T23" fmla="*/ 19032409 h 50"/>
                <a:gd name="T24" fmla="*/ 97519609 w 51"/>
                <a:gd name="T25" fmla="*/ 17128617 h 50"/>
                <a:gd name="T26" fmla="*/ 99470614 w 51"/>
                <a:gd name="T27" fmla="*/ 15224825 h 50"/>
                <a:gd name="T28" fmla="*/ 99470614 w 51"/>
                <a:gd name="T29" fmla="*/ 13322412 h 50"/>
                <a:gd name="T30" fmla="*/ 99470614 w 51"/>
                <a:gd name="T31" fmla="*/ 11418620 h 50"/>
                <a:gd name="T32" fmla="*/ 99470614 w 51"/>
                <a:gd name="T33" fmla="*/ 11418620 h 50"/>
                <a:gd name="T34" fmla="*/ 99470614 w 51"/>
                <a:gd name="T35" fmla="*/ 9516205 h 50"/>
                <a:gd name="T36" fmla="*/ 99470614 w 51"/>
                <a:gd name="T37" fmla="*/ 7612412 h 50"/>
                <a:gd name="T38" fmla="*/ 99470614 w 51"/>
                <a:gd name="T39" fmla="*/ 5710000 h 50"/>
                <a:gd name="T40" fmla="*/ 97519609 w 51"/>
                <a:gd name="T41" fmla="*/ 5710000 h 50"/>
                <a:gd name="T42" fmla="*/ 97519609 w 51"/>
                <a:gd name="T43" fmla="*/ 5710000 h 50"/>
                <a:gd name="T44" fmla="*/ 95569999 w 51"/>
                <a:gd name="T45" fmla="*/ 3806206 h 50"/>
                <a:gd name="T46" fmla="*/ 93618994 w 51"/>
                <a:gd name="T47" fmla="*/ 3806206 h 50"/>
                <a:gd name="T48" fmla="*/ 91669384 w 51"/>
                <a:gd name="T49" fmla="*/ 3806206 h 50"/>
                <a:gd name="T50" fmla="*/ 89718357 w 51"/>
                <a:gd name="T51" fmla="*/ 1903793 h 50"/>
                <a:gd name="T52" fmla="*/ 85817742 w 51"/>
                <a:gd name="T53" fmla="*/ 1903793 h 50"/>
                <a:gd name="T54" fmla="*/ 85817742 w 51"/>
                <a:gd name="T55" fmla="*/ 1903793 h 50"/>
                <a:gd name="T56" fmla="*/ 81917127 w 51"/>
                <a:gd name="T57" fmla="*/ 1903793 h 50"/>
                <a:gd name="T58" fmla="*/ 79966121 w 51"/>
                <a:gd name="T59" fmla="*/ 1903793 h 50"/>
                <a:gd name="T60" fmla="*/ 76065506 w 51"/>
                <a:gd name="T61" fmla="*/ 1903793 h 50"/>
                <a:gd name="T62" fmla="*/ 74115897 w 51"/>
                <a:gd name="T63" fmla="*/ 0 h 50"/>
                <a:gd name="T64" fmla="*/ 70213885 w 51"/>
                <a:gd name="T65" fmla="*/ 0 h 50"/>
                <a:gd name="T66" fmla="*/ 70213885 w 51"/>
                <a:gd name="T67" fmla="*/ 0 h 50"/>
                <a:gd name="T68" fmla="*/ 66313270 w 51"/>
                <a:gd name="T69" fmla="*/ 1903793 h 50"/>
                <a:gd name="T70" fmla="*/ 46810195 w 51"/>
                <a:gd name="T71" fmla="*/ 13322412 h 50"/>
                <a:gd name="T72" fmla="*/ 50710810 w 51"/>
                <a:gd name="T73" fmla="*/ 22838620 h 50"/>
                <a:gd name="T74" fmla="*/ 23405098 w 51"/>
                <a:gd name="T75" fmla="*/ 24741032 h 50"/>
                <a:gd name="T76" fmla="*/ 31206328 w 51"/>
                <a:gd name="T77" fmla="*/ 34257234 h 50"/>
                <a:gd name="T78" fmla="*/ 23405098 w 51"/>
                <a:gd name="T79" fmla="*/ 43773436 h 50"/>
                <a:gd name="T80" fmla="*/ 31206328 w 51"/>
                <a:gd name="T81" fmla="*/ 49483444 h 50"/>
                <a:gd name="T82" fmla="*/ 35106943 w 51"/>
                <a:gd name="T83" fmla="*/ 55192062 h 50"/>
                <a:gd name="T84" fmla="*/ 29256718 w 51"/>
                <a:gd name="T85" fmla="*/ 66612056 h 50"/>
                <a:gd name="T86" fmla="*/ 31206328 w 51"/>
                <a:gd name="T87" fmla="*/ 70418261 h 50"/>
                <a:gd name="T88" fmla="*/ 11701850 w 51"/>
                <a:gd name="T89" fmla="*/ 79934463 h 50"/>
                <a:gd name="T90" fmla="*/ 29256718 w 51"/>
                <a:gd name="T91" fmla="*/ 95159304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1"/>
                <a:gd name="T139" fmla="*/ 0 h 50"/>
                <a:gd name="T140" fmla="*/ 51 w 51"/>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1" h="50">
                  <a:moveTo>
                    <a:pt x="15" y="50"/>
                  </a:moveTo>
                  <a:cubicBezTo>
                    <a:pt x="20" y="50"/>
                    <a:pt x="28" y="45"/>
                    <a:pt x="31" y="43"/>
                  </a:cubicBezTo>
                  <a:cubicBezTo>
                    <a:pt x="33" y="42"/>
                    <a:pt x="41" y="41"/>
                    <a:pt x="43" y="41"/>
                  </a:cubicBezTo>
                  <a:cubicBezTo>
                    <a:pt x="45" y="41"/>
                    <a:pt x="49" y="29"/>
                    <a:pt x="49" y="26"/>
                  </a:cubicBezTo>
                  <a:cubicBezTo>
                    <a:pt x="49" y="24"/>
                    <a:pt x="47" y="19"/>
                    <a:pt x="48" y="16"/>
                  </a:cubicBezTo>
                  <a:cubicBezTo>
                    <a:pt x="48" y="16"/>
                    <a:pt x="48" y="15"/>
                    <a:pt x="49" y="15"/>
                  </a:cubicBezTo>
                  <a:cubicBezTo>
                    <a:pt x="49" y="15"/>
                    <a:pt x="49" y="15"/>
                    <a:pt x="49" y="15"/>
                  </a:cubicBezTo>
                  <a:cubicBezTo>
                    <a:pt x="49" y="14"/>
                    <a:pt x="49" y="14"/>
                    <a:pt x="49" y="13"/>
                  </a:cubicBezTo>
                  <a:cubicBezTo>
                    <a:pt x="49" y="13"/>
                    <a:pt x="49" y="13"/>
                    <a:pt x="49" y="13"/>
                  </a:cubicBezTo>
                  <a:cubicBezTo>
                    <a:pt x="50" y="12"/>
                    <a:pt x="50" y="12"/>
                    <a:pt x="50" y="12"/>
                  </a:cubicBezTo>
                  <a:cubicBezTo>
                    <a:pt x="50" y="11"/>
                    <a:pt x="50" y="11"/>
                    <a:pt x="50" y="11"/>
                  </a:cubicBezTo>
                  <a:cubicBezTo>
                    <a:pt x="50" y="10"/>
                    <a:pt x="50" y="10"/>
                    <a:pt x="50" y="10"/>
                  </a:cubicBezTo>
                  <a:cubicBezTo>
                    <a:pt x="50" y="10"/>
                    <a:pt x="50" y="9"/>
                    <a:pt x="50" y="9"/>
                  </a:cubicBezTo>
                  <a:cubicBezTo>
                    <a:pt x="51" y="9"/>
                    <a:pt x="51" y="8"/>
                    <a:pt x="51" y="8"/>
                  </a:cubicBezTo>
                  <a:cubicBezTo>
                    <a:pt x="51" y="8"/>
                    <a:pt x="51" y="7"/>
                    <a:pt x="51" y="7"/>
                  </a:cubicBezTo>
                  <a:cubicBezTo>
                    <a:pt x="51" y="7"/>
                    <a:pt x="51" y="7"/>
                    <a:pt x="51" y="6"/>
                  </a:cubicBezTo>
                  <a:cubicBezTo>
                    <a:pt x="51" y="6"/>
                    <a:pt x="51" y="6"/>
                    <a:pt x="51" y="6"/>
                  </a:cubicBezTo>
                  <a:cubicBezTo>
                    <a:pt x="51" y="5"/>
                    <a:pt x="51" y="5"/>
                    <a:pt x="51" y="5"/>
                  </a:cubicBezTo>
                  <a:cubicBezTo>
                    <a:pt x="51" y="5"/>
                    <a:pt x="51" y="4"/>
                    <a:pt x="51" y="4"/>
                  </a:cubicBezTo>
                  <a:cubicBezTo>
                    <a:pt x="51" y="4"/>
                    <a:pt x="51" y="4"/>
                    <a:pt x="51" y="3"/>
                  </a:cubicBezTo>
                  <a:cubicBezTo>
                    <a:pt x="51" y="3"/>
                    <a:pt x="51" y="3"/>
                    <a:pt x="50" y="3"/>
                  </a:cubicBezTo>
                  <a:cubicBezTo>
                    <a:pt x="50" y="3"/>
                    <a:pt x="50" y="3"/>
                    <a:pt x="50" y="3"/>
                  </a:cubicBezTo>
                  <a:cubicBezTo>
                    <a:pt x="50" y="2"/>
                    <a:pt x="49" y="2"/>
                    <a:pt x="49" y="2"/>
                  </a:cubicBezTo>
                  <a:cubicBezTo>
                    <a:pt x="49" y="2"/>
                    <a:pt x="48" y="2"/>
                    <a:pt x="48" y="2"/>
                  </a:cubicBezTo>
                  <a:cubicBezTo>
                    <a:pt x="48" y="2"/>
                    <a:pt x="47" y="2"/>
                    <a:pt x="47" y="2"/>
                  </a:cubicBezTo>
                  <a:cubicBezTo>
                    <a:pt x="47" y="2"/>
                    <a:pt x="46" y="1"/>
                    <a:pt x="46" y="1"/>
                  </a:cubicBezTo>
                  <a:cubicBezTo>
                    <a:pt x="45" y="1"/>
                    <a:pt x="45" y="1"/>
                    <a:pt x="44" y="1"/>
                  </a:cubicBezTo>
                  <a:cubicBezTo>
                    <a:pt x="44" y="1"/>
                    <a:pt x="44" y="1"/>
                    <a:pt x="44" y="1"/>
                  </a:cubicBezTo>
                  <a:cubicBezTo>
                    <a:pt x="43" y="1"/>
                    <a:pt x="42" y="1"/>
                    <a:pt x="42" y="1"/>
                  </a:cubicBezTo>
                  <a:cubicBezTo>
                    <a:pt x="42" y="1"/>
                    <a:pt x="41" y="1"/>
                    <a:pt x="41" y="1"/>
                  </a:cubicBezTo>
                  <a:cubicBezTo>
                    <a:pt x="40" y="1"/>
                    <a:pt x="40" y="1"/>
                    <a:pt x="39" y="1"/>
                  </a:cubicBezTo>
                  <a:cubicBezTo>
                    <a:pt x="39" y="1"/>
                    <a:pt x="39" y="0"/>
                    <a:pt x="38" y="0"/>
                  </a:cubicBezTo>
                  <a:cubicBezTo>
                    <a:pt x="38" y="0"/>
                    <a:pt x="37" y="0"/>
                    <a:pt x="36" y="0"/>
                  </a:cubicBezTo>
                  <a:cubicBezTo>
                    <a:pt x="36" y="0"/>
                    <a:pt x="36" y="0"/>
                    <a:pt x="36" y="0"/>
                  </a:cubicBezTo>
                  <a:cubicBezTo>
                    <a:pt x="35" y="0"/>
                    <a:pt x="35" y="1"/>
                    <a:pt x="34" y="1"/>
                  </a:cubicBezTo>
                  <a:cubicBezTo>
                    <a:pt x="30" y="1"/>
                    <a:pt x="25" y="6"/>
                    <a:pt x="24" y="7"/>
                  </a:cubicBezTo>
                  <a:cubicBezTo>
                    <a:pt x="23" y="8"/>
                    <a:pt x="27" y="11"/>
                    <a:pt x="26" y="12"/>
                  </a:cubicBezTo>
                  <a:cubicBezTo>
                    <a:pt x="24" y="13"/>
                    <a:pt x="18" y="13"/>
                    <a:pt x="12" y="13"/>
                  </a:cubicBezTo>
                  <a:cubicBezTo>
                    <a:pt x="7" y="14"/>
                    <a:pt x="13" y="15"/>
                    <a:pt x="16" y="18"/>
                  </a:cubicBezTo>
                  <a:cubicBezTo>
                    <a:pt x="18" y="21"/>
                    <a:pt x="16" y="20"/>
                    <a:pt x="12" y="23"/>
                  </a:cubicBezTo>
                  <a:cubicBezTo>
                    <a:pt x="8" y="26"/>
                    <a:pt x="11" y="25"/>
                    <a:pt x="16" y="26"/>
                  </a:cubicBezTo>
                  <a:cubicBezTo>
                    <a:pt x="21" y="26"/>
                    <a:pt x="21" y="27"/>
                    <a:pt x="18" y="29"/>
                  </a:cubicBezTo>
                  <a:cubicBezTo>
                    <a:pt x="16" y="30"/>
                    <a:pt x="12" y="35"/>
                    <a:pt x="15" y="35"/>
                  </a:cubicBezTo>
                  <a:cubicBezTo>
                    <a:pt x="18" y="35"/>
                    <a:pt x="19" y="36"/>
                    <a:pt x="16" y="37"/>
                  </a:cubicBezTo>
                  <a:cubicBezTo>
                    <a:pt x="14" y="38"/>
                    <a:pt x="11" y="39"/>
                    <a:pt x="6" y="42"/>
                  </a:cubicBezTo>
                  <a:cubicBezTo>
                    <a:pt x="0" y="44"/>
                    <a:pt x="11" y="50"/>
                    <a:pt x="15" y="5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80" name="Freeform 12"/>
            <p:cNvSpPr>
              <a:spLocks noChangeArrowheads="1"/>
            </p:cNvSpPr>
            <p:nvPr/>
          </p:nvSpPr>
          <p:spPr bwMode="auto">
            <a:xfrm>
              <a:off x="4159656" y="2058788"/>
              <a:ext cx="19357" cy="18093"/>
            </a:xfrm>
            <a:custGeom>
              <a:avLst/>
              <a:gdLst>
                <a:gd name="T0" fmla="*/ 5807961 w 13"/>
                <a:gd name="T1" fmla="*/ 21306594 h 13"/>
                <a:gd name="T2" fmla="*/ 19362187 w 13"/>
                <a:gd name="T3" fmla="*/ 3874686 h 13"/>
                <a:gd name="T4" fmla="*/ 0 w 13"/>
                <a:gd name="T5" fmla="*/ 13558617 h 13"/>
                <a:gd name="T6" fmla="*/ 5807961 w 13"/>
                <a:gd name="T7" fmla="*/ 21306594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3" y="11"/>
                  </a:moveTo>
                  <a:cubicBezTo>
                    <a:pt x="6" y="9"/>
                    <a:pt x="13" y="0"/>
                    <a:pt x="10" y="2"/>
                  </a:cubicBezTo>
                  <a:cubicBezTo>
                    <a:pt x="7" y="3"/>
                    <a:pt x="1" y="6"/>
                    <a:pt x="0" y="7"/>
                  </a:cubicBezTo>
                  <a:cubicBezTo>
                    <a:pt x="0" y="9"/>
                    <a:pt x="0" y="13"/>
                    <a:pt x="3" y="1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81" name="Freeform 13"/>
            <p:cNvSpPr>
              <a:spLocks noChangeArrowheads="1"/>
            </p:cNvSpPr>
            <p:nvPr/>
          </p:nvSpPr>
          <p:spPr bwMode="auto">
            <a:xfrm>
              <a:off x="4365325" y="2348269"/>
              <a:ext cx="19357" cy="29400"/>
            </a:xfrm>
            <a:custGeom>
              <a:avLst/>
              <a:gdLst>
                <a:gd name="T0" fmla="*/ 21297709 w 13"/>
                <a:gd name="T1" fmla="*/ 21559998 h 21"/>
                <a:gd name="T2" fmla="*/ 19362187 w 13"/>
                <a:gd name="T3" fmla="*/ 1960000 h 21"/>
                <a:gd name="T4" fmla="*/ 3872438 w 13"/>
                <a:gd name="T5" fmla="*/ 15680000 h 21"/>
                <a:gd name="T6" fmla="*/ 9680398 w 13"/>
                <a:gd name="T7" fmla="*/ 39199997 h 21"/>
                <a:gd name="T8" fmla="*/ 21297709 w 13"/>
                <a:gd name="T9" fmla="*/ 21559998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11" y="11"/>
                  </a:moveTo>
                  <a:cubicBezTo>
                    <a:pt x="11" y="8"/>
                    <a:pt x="13" y="0"/>
                    <a:pt x="10" y="1"/>
                  </a:cubicBezTo>
                  <a:cubicBezTo>
                    <a:pt x="8" y="2"/>
                    <a:pt x="4" y="5"/>
                    <a:pt x="2" y="8"/>
                  </a:cubicBezTo>
                  <a:cubicBezTo>
                    <a:pt x="0" y="10"/>
                    <a:pt x="3" y="21"/>
                    <a:pt x="5" y="20"/>
                  </a:cubicBezTo>
                  <a:cubicBezTo>
                    <a:pt x="7" y="20"/>
                    <a:pt x="11" y="15"/>
                    <a:pt x="11" y="1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83" name="Freeform 14"/>
            <p:cNvSpPr>
              <a:spLocks noChangeArrowheads="1"/>
            </p:cNvSpPr>
            <p:nvPr/>
          </p:nvSpPr>
          <p:spPr bwMode="auto">
            <a:xfrm>
              <a:off x="4359277" y="2374277"/>
              <a:ext cx="27826" cy="42970"/>
            </a:xfrm>
            <a:custGeom>
              <a:avLst/>
              <a:gdLst>
                <a:gd name="T0" fmla="*/ 5619386 w 19"/>
                <a:gd name="T1" fmla="*/ 57640797 h 31"/>
                <a:gd name="T2" fmla="*/ 28095557 w 19"/>
                <a:gd name="T3" fmla="*/ 44191180 h 31"/>
                <a:gd name="T4" fmla="*/ 20602585 w 19"/>
                <a:gd name="T5" fmla="*/ 9607261 h 31"/>
                <a:gd name="T6" fmla="*/ 5619386 w 19"/>
                <a:gd name="T7" fmla="*/ 30741573 h 31"/>
                <a:gd name="T8" fmla="*/ 5619386 w 19"/>
                <a:gd name="T9" fmla="*/ 57640797 h 31"/>
                <a:gd name="T10" fmla="*/ 0 60000 65536"/>
                <a:gd name="T11" fmla="*/ 0 60000 65536"/>
                <a:gd name="T12" fmla="*/ 0 60000 65536"/>
                <a:gd name="T13" fmla="*/ 0 60000 65536"/>
                <a:gd name="T14" fmla="*/ 0 60000 65536"/>
                <a:gd name="T15" fmla="*/ 0 w 19"/>
                <a:gd name="T16" fmla="*/ 0 h 31"/>
                <a:gd name="T17" fmla="*/ 19 w 19"/>
                <a:gd name="T18" fmla="*/ 31 h 31"/>
              </a:gdLst>
              <a:ahLst/>
              <a:cxnLst>
                <a:cxn ang="T10">
                  <a:pos x="T0" y="T1"/>
                </a:cxn>
                <a:cxn ang="T11">
                  <a:pos x="T2" y="T3"/>
                </a:cxn>
                <a:cxn ang="T12">
                  <a:pos x="T4" y="T5"/>
                </a:cxn>
                <a:cxn ang="T13">
                  <a:pos x="T6" y="T7"/>
                </a:cxn>
                <a:cxn ang="T14">
                  <a:pos x="T8" y="T9"/>
                </a:cxn>
              </a:cxnLst>
              <a:rect l="T15" t="T16" r="T17" b="T18"/>
              <a:pathLst>
                <a:path w="19" h="31">
                  <a:moveTo>
                    <a:pt x="3" y="30"/>
                  </a:moveTo>
                  <a:cubicBezTo>
                    <a:pt x="6" y="31"/>
                    <a:pt x="14" y="27"/>
                    <a:pt x="15" y="23"/>
                  </a:cubicBezTo>
                  <a:cubicBezTo>
                    <a:pt x="15" y="20"/>
                    <a:pt x="19" y="0"/>
                    <a:pt x="11" y="5"/>
                  </a:cubicBezTo>
                  <a:cubicBezTo>
                    <a:pt x="8" y="7"/>
                    <a:pt x="3" y="14"/>
                    <a:pt x="3" y="16"/>
                  </a:cubicBezTo>
                  <a:cubicBezTo>
                    <a:pt x="3" y="18"/>
                    <a:pt x="0" y="28"/>
                    <a:pt x="3" y="3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84" name="Freeform 15"/>
            <p:cNvSpPr>
              <a:spLocks noChangeArrowheads="1"/>
            </p:cNvSpPr>
            <p:nvPr/>
          </p:nvSpPr>
          <p:spPr bwMode="auto">
            <a:xfrm>
              <a:off x="4419768" y="2429686"/>
              <a:ext cx="45973" cy="24877"/>
            </a:xfrm>
            <a:custGeom>
              <a:avLst/>
              <a:gdLst>
                <a:gd name="T0" fmla="*/ 40332065 w 31"/>
                <a:gd name="T1" fmla="*/ 5730003 h 18"/>
                <a:gd name="T2" fmla="*/ 15364795 w 31"/>
                <a:gd name="T3" fmla="*/ 3820001 h 18"/>
                <a:gd name="T4" fmla="*/ 1920773 w 31"/>
                <a:gd name="T5" fmla="*/ 5730003 h 18"/>
                <a:gd name="T6" fmla="*/ 24967275 w 31"/>
                <a:gd name="T7" fmla="*/ 19101387 h 18"/>
                <a:gd name="T8" fmla="*/ 48013778 w 31"/>
                <a:gd name="T9" fmla="*/ 30561392 h 18"/>
                <a:gd name="T10" fmla="*/ 55695480 w 31"/>
                <a:gd name="T11" fmla="*/ 17191387 h 18"/>
                <a:gd name="T12" fmla="*/ 57616252 w 31"/>
                <a:gd name="T13" fmla="*/ 3820001 h 18"/>
                <a:gd name="T14" fmla="*/ 40332065 w 31"/>
                <a:gd name="T15" fmla="*/ 5730003 h 18"/>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8"/>
                <a:gd name="T26" fmla="*/ 31 w 31"/>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8">
                  <a:moveTo>
                    <a:pt x="21" y="3"/>
                  </a:moveTo>
                  <a:cubicBezTo>
                    <a:pt x="18" y="4"/>
                    <a:pt x="11" y="3"/>
                    <a:pt x="8" y="2"/>
                  </a:cubicBezTo>
                  <a:cubicBezTo>
                    <a:pt x="5" y="0"/>
                    <a:pt x="2" y="2"/>
                    <a:pt x="1" y="3"/>
                  </a:cubicBezTo>
                  <a:cubicBezTo>
                    <a:pt x="0" y="5"/>
                    <a:pt x="10" y="8"/>
                    <a:pt x="13" y="10"/>
                  </a:cubicBezTo>
                  <a:cubicBezTo>
                    <a:pt x="16" y="11"/>
                    <a:pt x="19" y="14"/>
                    <a:pt x="25" y="16"/>
                  </a:cubicBezTo>
                  <a:cubicBezTo>
                    <a:pt x="30" y="18"/>
                    <a:pt x="29" y="12"/>
                    <a:pt x="29" y="9"/>
                  </a:cubicBezTo>
                  <a:cubicBezTo>
                    <a:pt x="28" y="7"/>
                    <a:pt x="29" y="4"/>
                    <a:pt x="30" y="2"/>
                  </a:cubicBezTo>
                  <a:cubicBezTo>
                    <a:pt x="31" y="1"/>
                    <a:pt x="24" y="2"/>
                    <a:pt x="21" y="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86" name="Freeform 16"/>
            <p:cNvSpPr>
              <a:spLocks noChangeArrowheads="1"/>
            </p:cNvSpPr>
            <p:nvPr/>
          </p:nvSpPr>
          <p:spPr bwMode="auto">
            <a:xfrm>
              <a:off x="4584304" y="2469263"/>
              <a:ext cx="52023" cy="7915"/>
            </a:xfrm>
            <a:custGeom>
              <a:avLst/>
              <a:gdLst>
                <a:gd name="T0" fmla="*/ 55947766 w 35"/>
                <a:gd name="T1" fmla="*/ 10441203 h 6"/>
                <a:gd name="T2" fmla="*/ 25080657 w 35"/>
                <a:gd name="T3" fmla="*/ 1739981 h 6"/>
                <a:gd name="T4" fmla="*/ 1929281 w 35"/>
                <a:gd name="T5" fmla="*/ 3479962 h 6"/>
                <a:gd name="T6" fmla="*/ 23151377 w 35"/>
                <a:gd name="T7" fmla="*/ 8701223 h 6"/>
                <a:gd name="T8" fmla="*/ 55947766 w 35"/>
                <a:gd name="T9" fmla="*/ 10441203 h 6"/>
                <a:gd name="T10" fmla="*/ 0 60000 65536"/>
                <a:gd name="T11" fmla="*/ 0 60000 65536"/>
                <a:gd name="T12" fmla="*/ 0 60000 65536"/>
                <a:gd name="T13" fmla="*/ 0 60000 65536"/>
                <a:gd name="T14" fmla="*/ 0 60000 65536"/>
                <a:gd name="T15" fmla="*/ 0 w 35"/>
                <a:gd name="T16" fmla="*/ 0 h 6"/>
                <a:gd name="T17" fmla="*/ 35 w 35"/>
                <a:gd name="T18" fmla="*/ 6 h 6"/>
              </a:gdLst>
              <a:ahLst/>
              <a:cxnLst>
                <a:cxn ang="T10">
                  <a:pos x="T0" y="T1"/>
                </a:cxn>
                <a:cxn ang="T11">
                  <a:pos x="T2" y="T3"/>
                </a:cxn>
                <a:cxn ang="T12">
                  <a:pos x="T4" y="T5"/>
                </a:cxn>
                <a:cxn ang="T13">
                  <a:pos x="T6" y="T7"/>
                </a:cxn>
                <a:cxn ang="T14">
                  <a:pos x="T8" y="T9"/>
                </a:cxn>
              </a:cxnLst>
              <a:rect l="T15" t="T16" r="T17" b="T18"/>
              <a:pathLst>
                <a:path w="35" h="6">
                  <a:moveTo>
                    <a:pt x="29" y="6"/>
                  </a:moveTo>
                  <a:cubicBezTo>
                    <a:pt x="35" y="5"/>
                    <a:pt x="17" y="1"/>
                    <a:pt x="13" y="1"/>
                  </a:cubicBezTo>
                  <a:cubicBezTo>
                    <a:pt x="8" y="0"/>
                    <a:pt x="3" y="1"/>
                    <a:pt x="1" y="2"/>
                  </a:cubicBezTo>
                  <a:cubicBezTo>
                    <a:pt x="0" y="3"/>
                    <a:pt x="9" y="4"/>
                    <a:pt x="12" y="5"/>
                  </a:cubicBezTo>
                  <a:cubicBezTo>
                    <a:pt x="16" y="6"/>
                    <a:pt x="22" y="6"/>
                    <a:pt x="29"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87" name="Freeform 17">
              <a:hlinkClick r:id="rId1"/>
            </p:cNvPr>
            <p:cNvSpPr>
              <a:spLocks noChangeArrowheads="1"/>
            </p:cNvSpPr>
            <p:nvPr/>
          </p:nvSpPr>
          <p:spPr bwMode="auto">
            <a:xfrm>
              <a:off x="3937047" y="1500180"/>
              <a:ext cx="2884225" cy="2116830"/>
            </a:xfrm>
            <a:custGeom>
              <a:avLst/>
              <a:gdLst>
                <a:gd name="T0" fmla="*/ 2147483647 w 1948"/>
                <a:gd name="T1" fmla="*/ 381925779 h 1528"/>
                <a:gd name="T2" fmla="*/ 2147483647 w 1948"/>
                <a:gd name="T3" fmla="*/ 282125779 h 1528"/>
                <a:gd name="T4" fmla="*/ 2147483647 w 1948"/>
                <a:gd name="T5" fmla="*/ 274448117 h 1528"/>
                <a:gd name="T6" fmla="*/ 2147483647 w 1948"/>
                <a:gd name="T7" fmla="*/ 182325866 h 1528"/>
                <a:gd name="T8" fmla="*/ 2101944762 w 1948"/>
                <a:gd name="T9" fmla="*/ 71010779 h 1528"/>
                <a:gd name="T10" fmla="*/ 1828194727 w 1948"/>
                <a:gd name="T11" fmla="*/ 272529394 h 1528"/>
                <a:gd name="T12" fmla="*/ 1707590800 w 1948"/>
                <a:gd name="T13" fmla="*/ 387683333 h 1528"/>
                <a:gd name="T14" fmla="*/ 1671218824 w 1948"/>
                <a:gd name="T15" fmla="*/ 303237273 h 1528"/>
                <a:gd name="T16" fmla="*/ 1443412138 w 1948"/>
                <a:gd name="T17" fmla="*/ 420309935 h 1528"/>
                <a:gd name="T18" fmla="*/ 1213690900 w 1948"/>
                <a:gd name="T19" fmla="*/ 493240801 h 1528"/>
                <a:gd name="T20" fmla="*/ 997371174 w 1948"/>
                <a:gd name="T21" fmla="*/ 485563138 h 1528"/>
                <a:gd name="T22" fmla="*/ 947597686 w 1948"/>
                <a:gd name="T23" fmla="*/ 368490563 h 1528"/>
                <a:gd name="T24" fmla="*/ 832737067 w 1948"/>
                <a:gd name="T25" fmla="*/ 351217814 h 1528"/>
                <a:gd name="T26" fmla="*/ 714049248 w 1948"/>
                <a:gd name="T27" fmla="*/ 435663874 h 1528"/>
                <a:gd name="T28" fmla="*/ 568558577 w 1948"/>
                <a:gd name="T29" fmla="*/ 635262316 h 1528"/>
                <a:gd name="T30" fmla="*/ 610673860 w 1948"/>
                <a:gd name="T31" fmla="*/ 740819956 h 1528"/>
                <a:gd name="T32" fmla="*/ 733191474 w 1948"/>
                <a:gd name="T33" fmla="*/ 677485303 h 1528"/>
                <a:gd name="T34" fmla="*/ 851880503 w 1948"/>
                <a:gd name="T35" fmla="*/ 725465844 h 1528"/>
                <a:gd name="T36" fmla="*/ 794451577 w 1948"/>
                <a:gd name="T37" fmla="*/ 854053701 h 1528"/>
                <a:gd name="T38" fmla="*/ 597273732 w 1948"/>
                <a:gd name="T39" fmla="*/ 882842857 h 1528"/>
                <a:gd name="T40" fmla="*/ 568558577 w 1948"/>
                <a:gd name="T41" fmla="*/ 875165194 h 1528"/>
                <a:gd name="T42" fmla="*/ 438384315 w 1948"/>
                <a:gd name="T43" fmla="*/ 974965108 h 1528"/>
                <a:gd name="T44" fmla="*/ 225891530 w 1948"/>
                <a:gd name="T45" fmla="*/ 1207190151 h 1528"/>
                <a:gd name="T46" fmla="*/ 451784444 w 1948"/>
                <a:gd name="T47" fmla="*/ 1199513874 h 1528"/>
                <a:gd name="T48" fmla="*/ 714049248 w 1948"/>
                <a:gd name="T49" fmla="*/ 1260929631 h 1528"/>
                <a:gd name="T50" fmla="*/ 719791172 w 1948"/>
                <a:gd name="T51" fmla="*/ 1174563549 h 1528"/>
                <a:gd name="T52" fmla="*/ 805936809 w 1948"/>
                <a:gd name="T53" fmla="*/ 1283959848 h 1528"/>
                <a:gd name="T54" fmla="*/ 913140607 w 1948"/>
                <a:gd name="T55" fmla="*/ 1224464198 h 1528"/>
                <a:gd name="T56" fmla="*/ 1050973073 w 1948"/>
                <a:gd name="T57" fmla="*/ 1130421839 h 1528"/>
                <a:gd name="T58" fmla="*/ 1162003898 w 1948"/>
                <a:gd name="T59" fmla="*/ 1168805995 h 1528"/>
                <a:gd name="T60" fmla="*/ 934197557 w 1948"/>
                <a:gd name="T61" fmla="*/ 1312747618 h 1528"/>
                <a:gd name="T62" fmla="*/ 1052886586 w 1948"/>
                <a:gd name="T63" fmla="*/ 1418305086 h 1528"/>
                <a:gd name="T64" fmla="*/ 603017039 w 1948"/>
                <a:gd name="T65" fmla="*/ 1397193592 h 1528"/>
                <a:gd name="T66" fmla="*/ 199091273 w 1948"/>
                <a:gd name="T67" fmla="*/ 1414466254 h 1528"/>
                <a:gd name="T68" fmla="*/ 21058339 w 1948"/>
                <a:gd name="T69" fmla="*/ 1759926774 h 1528"/>
                <a:gd name="T70" fmla="*/ 80402178 w 1948"/>
                <a:gd name="T71" fmla="*/ 1913464782 h 1528"/>
                <a:gd name="T72" fmla="*/ 313951892 w 1948"/>
                <a:gd name="T73" fmla="*/ 1980638094 h 1528"/>
                <a:gd name="T74" fmla="*/ 428812597 w 1948"/>
                <a:gd name="T75" fmla="*/ 1949930215 h 1528"/>
                <a:gd name="T76" fmla="*/ 522614883 w 1948"/>
                <a:gd name="T77" fmla="*/ 2099629393 h 1528"/>
                <a:gd name="T78" fmla="*/ 574301884 w 1948"/>
                <a:gd name="T79" fmla="*/ 2147483647 h 1528"/>
                <a:gd name="T80" fmla="*/ 673847478 w 1948"/>
                <a:gd name="T81" fmla="*/ 2147483647 h 1528"/>
                <a:gd name="T82" fmla="*/ 1091173459 w 1948"/>
                <a:gd name="T83" fmla="*/ 2147483647 h 1528"/>
                <a:gd name="T84" fmla="*/ 1206034078 w 1948"/>
                <a:gd name="T85" fmla="*/ 2116902055 h 1528"/>
                <a:gd name="T86" fmla="*/ 1144775358 w 1948"/>
                <a:gd name="T87" fmla="*/ 1717703787 h 1528"/>
                <a:gd name="T88" fmla="*/ 1217519310 w 1948"/>
                <a:gd name="T89" fmla="*/ 1731139003 h 1528"/>
                <a:gd name="T90" fmla="*/ 1487442664 w 1948"/>
                <a:gd name="T91" fmla="*/ 1708107401 h 1528"/>
                <a:gd name="T92" fmla="*/ 1387896725 w 1948"/>
                <a:gd name="T93" fmla="*/ 1569923332 h 1528"/>
                <a:gd name="T94" fmla="*/ 1338123237 w 1948"/>
                <a:gd name="T95" fmla="*/ 1460528419 h 1528"/>
                <a:gd name="T96" fmla="*/ 1738220852 w 1948"/>
                <a:gd name="T97" fmla="*/ 1617903873 h 1528"/>
                <a:gd name="T98" fmla="*/ 2147483647 w 1948"/>
                <a:gd name="T99" fmla="*/ 1633257813 h 1528"/>
                <a:gd name="T100" fmla="*/ 2147483647 w 1948"/>
                <a:gd name="T101" fmla="*/ 1815583592 h 1528"/>
                <a:gd name="T102" fmla="*/ 2147483647 w 1948"/>
                <a:gd name="T103" fmla="*/ 2051648852 h 1528"/>
                <a:gd name="T104" fmla="*/ 2147483647 w 1948"/>
                <a:gd name="T105" fmla="*/ 1815583592 h 1528"/>
                <a:gd name="T106" fmla="*/ 2147483647 w 1948"/>
                <a:gd name="T107" fmla="*/ 1658208137 h 1528"/>
                <a:gd name="T108" fmla="*/ 2147483647 w 1948"/>
                <a:gd name="T109" fmla="*/ 1502751406 h 1528"/>
                <a:gd name="T110" fmla="*/ 2147483647 w 1948"/>
                <a:gd name="T111" fmla="*/ 1251333246 h 1528"/>
                <a:gd name="T112" fmla="*/ 2147483647 w 1948"/>
                <a:gd name="T113" fmla="*/ 1293556233 h 1528"/>
                <a:gd name="T114" fmla="*/ 2147483647 w 1948"/>
                <a:gd name="T115" fmla="*/ 896276688 h 1528"/>
                <a:gd name="T116" fmla="*/ 2147483647 w 1948"/>
                <a:gd name="T117" fmla="*/ 742738679 h 1528"/>
                <a:gd name="T118" fmla="*/ 2147483647 w 1948"/>
                <a:gd name="T119" fmla="*/ 982641385 h 1528"/>
                <a:gd name="T120" fmla="*/ 2147483647 w 1948"/>
                <a:gd name="T121" fmla="*/ 704354350 h 1528"/>
                <a:gd name="T122" fmla="*/ 2147483647 w 1948"/>
                <a:gd name="T123" fmla="*/ 533543679 h 15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48"/>
                <a:gd name="T187" fmla="*/ 0 h 1528"/>
                <a:gd name="T188" fmla="*/ 1948 w 1948"/>
                <a:gd name="T189" fmla="*/ 1528 h 15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48" h="1528">
                  <a:moveTo>
                    <a:pt x="1940" y="269"/>
                  </a:moveTo>
                  <a:cubicBezTo>
                    <a:pt x="1934" y="268"/>
                    <a:pt x="1933" y="263"/>
                    <a:pt x="1932" y="261"/>
                  </a:cubicBezTo>
                  <a:cubicBezTo>
                    <a:pt x="1930" y="259"/>
                    <a:pt x="1929" y="260"/>
                    <a:pt x="1928" y="261"/>
                  </a:cubicBezTo>
                  <a:cubicBezTo>
                    <a:pt x="1926" y="262"/>
                    <a:pt x="1923" y="254"/>
                    <a:pt x="1921" y="255"/>
                  </a:cubicBezTo>
                  <a:cubicBezTo>
                    <a:pt x="1918" y="255"/>
                    <a:pt x="1914" y="253"/>
                    <a:pt x="1913" y="253"/>
                  </a:cubicBezTo>
                  <a:cubicBezTo>
                    <a:pt x="1912" y="254"/>
                    <a:pt x="1905" y="252"/>
                    <a:pt x="1904" y="254"/>
                  </a:cubicBezTo>
                  <a:cubicBezTo>
                    <a:pt x="1902" y="255"/>
                    <a:pt x="1906" y="265"/>
                    <a:pt x="1904" y="265"/>
                  </a:cubicBezTo>
                  <a:cubicBezTo>
                    <a:pt x="1903" y="266"/>
                    <a:pt x="1897" y="249"/>
                    <a:pt x="1897" y="248"/>
                  </a:cubicBezTo>
                  <a:cubicBezTo>
                    <a:pt x="1896" y="246"/>
                    <a:pt x="1893" y="242"/>
                    <a:pt x="1892" y="242"/>
                  </a:cubicBezTo>
                  <a:cubicBezTo>
                    <a:pt x="1891" y="242"/>
                    <a:pt x="1882" y="241"/>
                    <a:pt x="1877" y="241"/>
                  </a:cubicBezTo>
                  <a:cubicBezTo>
                    <a:pt x="1873" y="240"/>
                    <a:pt x="1869" y="233"/>
                    <a:pt x="1866" y="232"/>
                  </a:cubicBezTo>
                  <a:cubicBezTo>
                    <a:pt x="1862" y="232"/>
                    <a:pt x="1856" y="230"/>
                    <a:pt x="1852" y="228"/>
                  </a:cubicBezTo>
                  <a:cubicBezTo>
                    <a:pt x="1848" y="226"/>
                    <a:pt x="1847" y="225"/>
                    <a:pt x="1840" y="223"/>
                  </a:cubicBezTo>
                  <a:cubicBezTo>
                    <a:pt x="1834" y="220"/>
                    <a:pt x="1833" y="218"/>
                    <a:pt x="1830" y="216"/>
                  </a:cubicBezTo>
                  <a:cubicBezTo>
                    <a:pt x="1827" y="214"/>
                    <a:pt x="1825" y="215"/>
                    <a:pt x="1823" y="214"/>
                  </a:cubicBezTo>
                  <a:cubicBezTo>
                    <a:pt x="1820" y="213"/>
                    <a:pt x="1819" y="208"/>
                    <a:pt x="1816" y="207"/>
                  </a:cubicBezTo>
                  <a:cubicBezTo>
                    <a:pt x="1813" y="206"/>
                    <a:pt x="1806" y="204"/>
                    <a:pt x="1802" y="203"/>
                  </a:cubicBezTo>
                  <a:cubicBezTo>
                    <a:pt x="1798" y="202"/>
                    <a:pt x="1799" y="199"/>
                    <a:pt x="1792" y="196"/>
                  </a:cubicBezTo>
                  <a:cubicBezTo>
                    <a:pt x="1785" y="194"/>
                    <a:pt x="1765" y="196"/>
                    <a:pt x="1758" y="195"/>
                  </a:cubicBezTo>
                  <a:cubicBezTo>
                    <a:pt x="1752" y="195"/>
                    <a:pt x="1747" y="190"/>
                    <a:pt x="1746" y="192"/>
                  </a:cubicBezTo>
                  <a:cubicBezTo>
                    <a:pt x="1744" y="194"/>
                    <a:pt x="1747" y="195"/>
                    <a:pt x="1749" y="197"/>
                  </a:cubicBezTo>
                  <a:cubicBezTo>
                    <a:pt x="1750" y="198"/>
                    <a:pt x="1744" y="198"/>
                    <a:pt x="1745" y="200"/>
                  </a:cubicBezTo>
                  <a:cubicBezTo>
                    <a:pt x="1745" y="202"/>
                    <a:pt x="1747" y="204"/>
                    <a:pt x="1750" y="204"/>
                  </a:cubicBezTo>
                  <a:cubicBezTo>
                    <a:pt x="1753" y="205"/>
                    <a:pt x="1752" y="206"/>
                    <a:pt x="1752" y="208"/>
                  </a:cubicBezTo>
                  <a:cubicBezTo>
                    <a:pt x="1751" y="210"/>
                    <a:pt x="1752" y="212"/>
                    <a:pt x="1755" y="213"/>
                  </a:cubicBezTo>
                  <a:cubicBezTo>
                    <a:pt x="1757" y="214"/>
                    <a:pt x="1755" y="216"/>
                    <a:pt x="1753" y="217"/>
                  </a:cubicBezTo>
                  <a:cubicBezTo>
                    <a:pt x="1752" y="217"/>
                    <a:pt x="1753" y="222"/>
                    <a:pt x="1751" y="222"/>
                  </a:cubicBezTo>
                  <a:cubicBezTo>
                    <a:pt x="1750" y="223"/>
                    <a:pt x="1747" y="219"/>
                    <a:pt x="1746" y="218"/>
                  </a:cubicBezTo>
                  <a:cubicBezTo>
                    <a:pt x="1744" y="218"/>
                    <a:pt x="1746" y="222"/>
                    <a:pt x="1745" y="223"/>
                  </a:cubicBezTo>
                  <a:cubicBezTo>
                    <a:pt x="1745" y="224"/>
                    <a:pt x="1740" y="217"/>
                    <a:pt x="1740" y="215"/>
                  </a:cubicBezTo>
                  <a:cubicBezTo>
                    <a:pt x="1739" y="213"/>
                    <a:pt x="1731" y="210"/>
                    <a:pt x="1729" y="208"/>
                  </a:cubicBezTo>
                  <a:cubicBezTo>
                    <a:pt x="1727" y="206"/>
                    <a:pt x="1726" y="200"/>
                    <a:pt x="1724" y="199"/>
                  </a:cubicBezTo>
                  <a:cubicBezTo>
                    <a:pt x="1721" y="198"/>
                    <a:pt x="1722" y="199"/>
                    <a:pt x="1722" y="201"/>
                  </a:cubicBezTo>
                  <a:cubicBezTo>
                    <a:pt x="1722" y="203"/>
                    <a:pt x="1705" y="202"/>
                    <a:pt x="1699" y="201"/>
                  </a:cubicBezTo>
                  <a:cubicBezTo>
                    <a:pt x="1694" y="199"/>
                    <a:pt x="1682" y="198"/>
                    <a:pt x="1679" y="199"/>
                  </a:cubicBezTo>
                  <a:cubicBezTo>
                    <a:pt x="1675" y="200"/>
                    <a:pt x="1672" y="203"/>
                    <a:pt x="1672" y="206"/>
                  </a:cubicBezTo>
                  <a:cubicBezTo>
                    <a:pt x="1671" y="208"/>
                    <a:pt x="1674" y="216"/>
                    <a:pt x="1673" y="217"/>
                  </a:cubicBezTo>
                  <a:cubicBezTo>
                    <a:pt x="1672" y="218"/>
                    <a:pt x="1668" y="210"/>
                    <a:pt x="1668" y="208"/>
                  </a:cubicBezTo>
                  <a:cubicBezTo>
                    <a:pt x="1669" y="207"/>
                    <a:pt x="1665" y="206"/>
                    <a:pt x="1662" y="204"/>
                  </a:cubicBezTo>
                  <a:cubicBezTo>
                    <a:pt x="1658" y="201"/>
                    <a:pt x="1656" y="199"/>
                    <a:pt x="1653" y="197"/>
                  </a:cubicBezTo>
                  <a:cubicBezTo>
                    <a:pt x="1650" y="195"/>
                    <a:pt x="1652" y="196"/>
                    <a:pt x="1652" y="194"/>
                  </a:cubicBezTo>
                  <a:cubicBezTo>
                    <a:pt x="1652" y="192"/>
                    <a:pt x="1650" y="190"/>
                    <a:pt x="1648" y="187"/>
                  </a:cubicBezTo>
                  <a:cubicBezTo>
                    <a:pt x="1646" y="183"/>
                    <a:pt x="1640" y="176"/>
                    <a:pt x="1634" y="174"/>
                  </a:cubicBezTo>
                  <a:cubicBezTo>
                    <a:pt x="1628" y="172"/>
                    <a:pt x="1613" y="173"/>
                    <a:pt x="1605" y="174"/>
                  </a:cubicBezTo>
                  <a:cubicBezTo>
                    <a:pt x="1598" y="175"/>
                    <a:pt x="1588" y="178"/>
                    <a:pt x="1584" y="178"/>
                  </a:cubicBezTo>
                  <a:cubicBezTo>
                    <a:pt x="1580" y="178"/>
                    <a:pt x="1575" y="175"/>
                    <a:pt x="1572" y="173"/>
                  </a:cubicBezTo>
                  <a:cubicBezTo>
                    <a:pt x="1569" y="172"/>
                    <a:pt x="1560" y="163"/>
                    <a:pt x="1557" y="161"/>
                  </a:cubicBezTo>
                  <a:cubicBezTo>
                    <a:pt x="1555" y="158"/>
                    <a:pt x="1550" y="159"/>
                    <a:pt x="1551" y="157"/>
                  </a:cubicBezTo>
                  <a:cubicBezTo>
                    <a:pt x="1551" y="155"/>
                    <a:pt x="1555" y="157"/>
                    <a:pt x="1557" y="157"/>
                  </a:cubicBezTo>
                  <a:cubicBezTo>
                    <a:pt x="1558" y="158"/>
                    <a:pt x="1556" y="152"/>
                    <a:pt x="1554" y="150"/>
                  </a:cubicBezTo>
                  <a:cubicBezTo>
                    <a:pt x="1552" y="148"/>
                    <a:pt x="1547" y="145"/>
                    <a:pt x="1542" y="145"/>
                  </a:cubicBezTo>
                  <a:cubicBezTo>
                    <a:pt x="1537" y="145"/>
                    <a:pt x="1535" y="143"/>
                    <a:pt x="1530" y="143"/>
                  </a:cubicBezTo>
                  <a:cubicBezTo>
                    <a:pt x="1526" y="143"/>
                    <a:pt x="1528" y="144"/>
                    <a:pt x="1527" y="145"/>
                  </a:cubicBezTo>
                  <a:cubicBezTo>
                    <a:pt x="1525" y="145"/>
                    <a:pt x="1522" y="144"/>
                    <a:pt x="1520" y="144"/>
                  </a:cubicBezTo>
                  <a:cubicBezTo>
                    <a:pt x="1517" y="144"/>
                    <a:pt x="1515" y="147"/>
                    <a:pt x="1514" y="148"/>
                  </a:cubicBezTo>
                  <a:cubicBezTo>
                    <a:pt x="1512" y="149"/>
                    <a:pt x="1507" y="148"/>
                    <a:pt x="1503" y="148"/>
                  </a:cubicBezTo>
                  <a:cubicBezTo>
                    <a:pt x="1499" y="148"/>
                    <a:pt x="1502" y="147"/>
                    <a:pt x="1503" y="145"/>
                  </a:cubicBezTo>
                  <a:cubicBezTo>
                    <a:pt x="1505" y="144"/>
                    <a:pt x="1504" y="143"/>
                    <a:pt x="1503" y="142"/>
                  </a:cubicBezTo>
                  <a:cubicBezTo>
                    <a:pt x="1502" y="141"/>
                    <a:pt x="1504" y="140"/>
                    <a:pt x="1506" y="140"/>
                  </a:cubicBezTo>
                  <a:cubicBezTo>
                    <a:pt x="1509" y="140"/>
                    <a:pt x="1521" y="143"/>
                    <a:pt x="1524" y="143"/>
                  </a:cubicBezTo>
                  <a:cubicBezTo>
                    <a:pt x="1527" y="142"/>
                    <a:pt x="1508" y="137"/>
                    <a:pt x="1502" y="137"/>
                  </a:cubicBezTo>
                  <a:cubicBezTo>
                    <a:pt x="1495" y="137"/>
                    <a:pt x="1479" y="135"/>
                    <a:pt x="1476" y="136"/>
                  </a:cubicBezTo>
                  <a:cubicBezTo>
                    <a:pt x="1473" y="137"/>
                    <a:pt x="1463" y="140"/>
                    <a:pt x="1461" y="140"/>
                  </a:cubicBezTo>
                  <a:cubicBezTo>
                    <a:pt x="1459" y="140"/>
                    <a:pt x="1459" y="144"/>
                    <a:pt x="1461" y="147"/>
                  </a:cubicBezTo>
                  <a:cubicBezTo>
                    <a:pt x="1462" y="150"/>
                    <a:pt x="1462" y="147"/>
                    <a:pt x="1464" y="146"/>
                  </a:cubicBezTo>
                  <a:cubicBezTo>
                    <a:pt x="1465" y="145"/>
                    <a:pt x="1466" y="147"/>
                    <a:pt x="1469" y="148"/>
                  </a:cubicBezTo>
                  <a:cubicBezTo>
                    <a:pt x="1472" y="149"/>
                    <a:pt x="1466" y="148"/>
                    <a:pt x="1467" y="149"/>
                  </a:cubicBezTo>
                  <a:cubicBezTo>
                    <a:pt x="1467" y="150"/>
                    <a:pt x="1466" y="150"/>
                    <a:pt x="1464" y="152"/>
                  </a:cubicBezTo>
                  <a:cubicBezTo>
                    <a:pt x="1463" y="155"/>
                    <a:pt x="1471" y="160"/>
                    <a:pt x="1472" y="162"/>
                  </a:cubicBezTo>
                  <a:cubicBezTo>
                    <a:pt x="1473" y="163"/>
                    <a:pt x="1471" y="162"/>
                    <a:pt x="1469" y="162"/>
                  </a:cubicBezTo>
                  <a:cubicBezTo>
                    <a:pt x="1467" y="162"/>
                    <a:pt x="1467" y="163"/>
                    <a:pt x="1465" y="164"/>
                  </a:cubicBezTo>
                  <a:cubicBezTo>
                    <a:pt x="1464" y="165"/>
                    <a:pt x="1460" y="160"/>
                    <a:pt x="1461" y="159"/>
                  </a:cubicBezTo>
                  <a:cubicBezTo>
                    <a:pt x="1461" y="158"/>
                    <a:pt x="1456" y="158"/>
                    <a:pt x="1454" y="159"/>
                  </a:cubicBezTo>
                  <a:cubicBezTo>
                    <a:pt x="1452" y="160"/>
                    <a:pt x="1456" y="164"/>
                    <a:pt x="1457" y="165"/>
                  </a:cubicBezTo>
                  <a:cubicBezTo>
                    <a:pt x="1459" y="167"/>
                    <a:pt x="1456" y="166"/>
                    <a:pt x="1454" y="166"/>
                  </a:cubicBezTo>
                  <a:cubicBezTo>
                    <a:pt x="1453" y="166"/>
                    <a:pt x="1455" y="171"/>
                    <a:pt x="1453" y="171"/>
                  </a:cubicBezTo>
                  <a:cubicBezTo>
                    <a:pt x="1451" y="171"/>
                    <a:pt x="1447" y="165"/>
                    <a:pt x="1444" y="164"/>
                  </a:cubicBezTo>
                  <a:cubicBezTo>
                    <a:pt x="1440" y="162"/>
                    <a:pt x="1439" y="161"/>
                    <a:pt x="1436" y="161"/>
                  </a:cubicBezTo>
                  <a:cubicBezTo>
                    <a:pt x="1433" y="162"/>
                    <a:pt x="1432" y="159"/>
                    <a:pt x="1427" y="159"/>
                  </a:cubicBezTo>
                  <a:cubicBezTo>
                    <a:pt x="1423" y="158"/>
                    <a:pt x="1422" y="161"/>
                    <a:pt x="1421" y="162"/>
                  </a:cubicBezTo>
                  <a:cubicBezTo>
                    <a:pt x="1420" y="163"/>
                    <a:pt x="1417" y="163"/>
                    <a:pt x="1414" y="163"/>
                  </a:cubicBezTo>
                  <a:cubicBezTo>
                    <a:pt x="1412" y="163"/>
                    <a:pt x="1408" y="155"/>
                    <a:pt x="1405" y="153"/>
                  </a:cubicBezTo>
                  <a:cubicBezTo>
                    <a:pt x="1403" y="151"/>
                    <a:pt x="1404" y="153"/>
                    <a:pt x="1402" y="157"/>
                  </a:cubicBezTo>
                  <a:cubicBezTo>
                    <a:pt x="1400" y="160"/>
                    <a:pt x="1400" y="164"/>
                    <a:pt x="1402" y="169"/>
                  </a:cubicBezTo>
                  <a:cubicBezTo>
                    <a:pt x="1403" y="174"/>
                    <a:pt x="1398" y="178"/>
                    <a:pt x="1397" y="179"/>
                  </a:cubicBezTo>
                  <a:cubicBezTo>
                    <a:pt x="1396" y="180"/>
                    <a:pt x="1395" y="176"/>
                    <a:pt x="1394" y="175"/>
                  </a:cubicBezTo>
                  <a:cubicBezTo>
                    <a:pt x="1393" y="174"/>
                    <a:pt x="1390" y="174"/>
                    <a:pt x="1389" y="174"/>
                  </a:cubicBezTo>
                  <a:cubicBezTo>
                    <a:pt x="1387" y="174"/>
                    <a:pt x="1386" y="171"/>
                    <a:pt x="1385" y="169"/>
                  </a:cubicBezTo>
                  <a:cubicBezTo>
                    <a:pt x="1385" y="167"/>
                    <a:pt x="1383" y="166"/>
                    <a:pt x="1382" y="165"/>
                  </a:cubicBezTo>
                  <a:cubicBezTo>
                    <a:pt x="1380" y="163"/>
                    <a:pt x="1380" y="162"/>
                    <a:pt x="1376" y="160"/>
                  </a:cubicBezTo>
                  <a:cubicBezTo>
                    <a:pt x="1372" y="158"/>
                    <a:pt x="1374" y="158"/>
                    <a:pt x="1372" y="155"/>
                  </a:cubicBezTo>
                  <a:cubicBezTo>
                    <a:pt x="1371" y="153"/>
                    <a:pt x="1370" y="155"/>
                    <a:pt x="1369" y="155"/>
                  </a:cubicBezTo>
                  <a:cubicBezTo>
                    <a:pt x="1368" y="155"/>
                    <a:pt x="1367" y="153"/>
                    <a:pt x="1367" y="152"/>
                  </a:cubicBezTo>
                  <a:cubicBezTo>
                    <a:pt x="1366" y="150"/>
                    <a:pt x="1364" y="151"/>
                    <a:pt x="1363" y="152"/>
                  </a:cubicBezTo>
                  <a:cubicBezTo>
                    <a:pt x="1362" y="152"/>
                    <a:pt x="1359" y="146"/>
                    <a:pt x="1358" y="145"/>
                  </a:cubicBezTo>
                  <a:cubicBezTo>
                    <a:pt x="1356" y="144"/>
                    <a:pt x="1352" y="143"/>
                    <a:pt x="1350" y="143"/>
                  </a:cubicBezTo>
                  <a:cubicBezTo>
                    <a:pt x="1347" y="144"/>
                    <a:pt x="1343" y="140"/>
                    <a:pt x="1343" y="138"/>
                  </a:cubicBezTo>
                  <a:cubicBezTo>
                    <a:pt x="1343" y="137"/>
                    <a:pt x="1353" y="140"/>
                    <a:pt x="1357" y="142"/>
                  </a:cubicBezTo>
                  <a:cubicBezTo>
                    <a:pt x="1361" y="143"/>
                    <a:pt x="1361" y="145"/>
                    <a:pt x="1365" y="148"/>
                  </a:cubicBezTo>
                  <a:cubicBezTo>
                    <a:pt x="1368" y="150"/>
                    <a:pt x="1371" y="151"/>
                    <a:pt x="1371" y="149"/>
                  </a:cubicBezTo>
                  <a:cubicBezTo>
                    <a:pt x="1370" y="147"/>
                    <a:pt x="1369" y="134"/>
                    <a:pt x="1369" y="132"/>
                  </a:cubicBezTo>
                  <a:cubicBezTo>
                    <a:pt x="1368" y="129"/>
                    <a:pt x="1364" y="128"/>
                    <a:pt x="1360" y="126"/>
                  </a:cubicBezTo>
                  <a:cubicBezTo>
                    <a:pt x="1356" y="123"/>
                    <a:pt x="1358" y="120"/>
                    <a:pt x="1354" y="119"/>
                  </a:cubicBezTo>
                  <a:cubicBezTo>
                    <a:pt x="1350" y="118"/>
                    <a:pt x="1352" y="117"/>
                    <a:pt x="1349" y="117"/>
                  </a:cubicBezTo>
                  <a:cubicBezTo>
                    <a:pt x="1346" y="117"/>
                    <a:pt x="1342" y="115"/>
                    <a:pt x="1341" y="116"/>
                  </a:cubicBezTo>
                  <a:cubicBezTo>
                    <a:pt x="1340" y="117"/>
                    <a:pt x="1338" y="117"/>
                    <a:pt x="1333" y="116"/>
                  </a:cubicBezTo>
                  <a:cubicBezTo>
                    <a:pt x="1329" y="115"/>
                    <a:pt x="1326" y="116"/>
                    <a:pt x="1324" y="114"/>
                  </a:cubicBezTo>
                  <a:cubicBezTo>
                    <a:pt x="1322" y="111"/>
                    <a:pt x="1322" y="110"/>
                    <a:pt x="1318" y="110"/>
                  </a:cubicBezTo>
                  <a:cubicBezTo>
                    <a:pt x="1315" y="110"/>
                    <a:pt x="1313" y="108"/>
                    <a:pt x="1311" y="108"/>
                  </a:cubicBezTo>
                  <a:cubicBezTo>
                    <a:pt x="1309" y="108"/>
                    <a:pt x="1307" y="111"/>
                    <a:pt x="1306" y="113"/>
                  </a:cubicBezTo>
                  <a:cubicBezTo>
                    <a:pt x="1306" y="115"/>
                    <a:pt x="1310" y="117"/>
                    <a:pt x="1312" y="119"/>
                  </a:cubicBezTo>
                  <a:cubicBezTo>
                    <a:pt x="1315" y="120"/>
                    <a:pt x="1315" y="121"/>
                    <a:pt x="1312" y="122"/>
                  </a:cubicBezTo>
                  <a:cubicBezTo>
                    <a:pt x="1310" y="123"/>
                    <a:pt x="1311" y="123"/>
                    <a:pt x="1314" y="126"/>
                  </a:cubicBezTo>
                  <a:cubicBezTo>
                    <a:pt x="1317" y="129"/>
                    <a:pt x="1310" y="126"/>
                    <a:pt x="1312" y="129"/>
                  </a:cubicBezTo>
                  <a:cubicBezTo>
                    <a:pt x="1314" y="132"/>
                    <a:pt x="1306" y="131"/>
                    <a:pt x="1300" y="129"/>
                  </a:cubicBezTo>
                  <a:cubicBezTo>
                    <a:pt x="1294" y="127"/>
                    <a:pt x="1289" y="129"/>
                    <a:pt x="1287" y="129"/>
                  </a:cubicBezTo>
                  <a:cubicBezTo>
                    <a:pt x="1284" y="129"/>
                    <a:pt x="1281" y="121"/>
                    <a:pt x="1281" y="120"/>
                  </a:cubicBezTo>
                  <a:cubicBezTo>
                    <a:pt x="1280" y="119"/>
                    <a:pt x="1273" y="118"/>
                    <a:pt x="1269" y="119"/>
                  </a:cubicBezTo>
                  <a:cubicBezTo>
                    <a:pt x="1264" y="119"/>
                    <a:pt x="1258" y="115"/>
                    <a:pt x="1256" y="115"/>
                  </a:cubicBezTo>
                  <a:cubicBezTo>
                    <a:pt x="1253" y="114"/>
                    <a:pt x="1254" y="115"/>
                    <a:pt x="1252" y="116"/>
                  </a:cubicBezTo>
                  <a:cubicBezTo>
                    <a:pt x="1251" y="118"/>
                    <a:pt x="1241" y="112"/>
                    <a:pt x="1237" y="112"/>
                  </a:cubicBezTo>
                  <a:cubicBezTo>
                    <a:pt x="1233" y="112"/>
                    <a:pt x="1229" y="110"/>
                    <a:pt x="1228" y="113"/>
                  </a:cubicBezTo>
                  <a:cubicBezTo>
                    <a:pt x="1227" y="116"/>
                    <a:pt x="1233" y="120"/>
                    <a:pt x="1235" y="123"/>
                  </a:cubicBezTo>
                  <a:cubicBezTo>
                    <a:pt x="1237" y="126"/>
                    <a:pt x="1231" y="129"/>
                    <a:pt x="1229" y="130"/>
                  </a:cubicBezTo>
                  <a:cubicBezTo>
                    <a:pt x="1227" y="131"/>
                    <a:pt x="1230" y="126"/>
                    <a:pt x="1229" y="124"/>
                  </a:cubicBezTo>
                  <a:cubicBezTo>
                    <a:pt x="1229" y="122"/>
                    <a:pt x="1222" y="108"/>
                    <a:pt x="1221" y="106"/>
                  </a:cubicBezTo>
                  <a:cubicBezTo>
                    <a:pt x="1221" y="103"/>
                    <a:pt x="1217" y="104"/>
                    <a:pt x="1214" y="104"/>
                  </a:cubicBezTo>
                  <a:cubicBezTo>
                    <a:pt x="1211" y="105"/>
                    <a:pt x="1210" y="97"/>
                    <a:pt x="1209" y="95"/>
                  </a:cubicBezTo>
                  <a:cubicBezTo>
                    <a:pt x="1209" y="94"/>
                    <a:pt x="1208" y="97"/>
                    <a:pt x="1204" y="98"/>
                  </a:cubicBezTo>
                  <a:cubicBezTo>
                    <a:pt x="1201" y="99"/>
                    <a:pt x="1202" y="99"/>
                    <a:pt x="1198" y="102"/>
                  </a:cubicBezTo>
                  <a:cubicBezTo>
                    <a:pt x="1195" y="106"/>
                    <a:pt x="1193" y="106"/>
                    <a:pt x="1189" y="108"/>
                  </a:cubicBezTo>
                  <a:cubicBezTo>
                    <a:pt x="1185" y="110"/>
                    <a:pt x="1178" y="122"/>
                    <a:pt x="1174" y="125"/>
                  </a:cubicBezTo>
                  <a:cubicBezTo>
                    <a:pt x="1170" y="127"/>
                    <a:pt x="1173" y="119"/>
                    <a:pt x="1173" y="113"/>
                  </a:cubicBezTo>
                  <a:cubicBezTo>
                    <a:pt x="1173" y="107"/>
                    <a:pt x="1171" y="105"/>
                    <a:pt x="1170" y="103"/>
                  </a:cubicBezTo>
                  <a:cubicBezTo>
                    <a:pt x="1170" y="101"/>
                    <a:pt x="1176" y="105"/>
                    <a:pt x="1178" y="104"/>
                  </a:cubicBezTo>
                  <a:cubicBezTo>
                    <a:pt x="1180" y="103"/>
                    <a:pt x="1190" y="90"/>
                    <a:pt x="1193" y="88"/>
                  </a:cubicBezTo>
                  <a:cubicBezTo>
                    <a:pt x="1195" y="87"/>
                    <a:pt x="1196" y="86"/>
                    <a:pt x="1200" y="83"/>
                  </a:cubicBezTo>
                  <a:cubicBezTo>
                    <a:pt x="1204" y="81"/>
                    <a:pt x="1207" y="82"/>
                    <a:pt x="1212" y="78"/>
                  </a:cubicBezTo>
                  <a:cubicBezTo>
                    <a:pt x="1217" y="74"/>
                    <a:pt x="1216" y="60"/>
                    <a:pt x="1216" y="55"/>
                  </a:cubicBezTo>
                  <a:cubicBezTo>
                    <a:pt x="1215" y="50"/>
                    <a:pt x="1215" y="46"/>
                    <a:pt x="1213" y="44"/>
                  </a:cubicBezTo>
                  <a:cubicBezTo>
                    <a:pt x="1210" y="42"/>
                    <a:pt x="1211" y="40"/>
                    <a:pt x="1209" y="37"/>
                  </a:cubicBezTo>
                  <a:cubicBezTo>
                    <a:pt x="1206" y="33"/>
                    <a:pt x="1204" y="32"/>
                    <a:pt x="1202" y="32"/>
                  </a:cubicBezTo>
                  <a:cubicBezTo>
                    <a:pt x="1199" y="32"/>
                    <a:pt x="1196" y="30"/>
                    <a:pt x="1196" y="30"/>
                  </a:cubicBezTo>
                  <a:cubicBezTo>
                    <a:pt x="1195" y="30"/>
                    <a:pt x="1192" y="32"/>
                    <a:pt x="1190" y="32"/>
                  </a:cubicBezTo>
                  <a:cubicBezTo>
                    <a:pt x="1188" y="33"/>
                    <a:pt x="1167" y="31"/>
                    <a:pt x="1160" y="31"/>
                  </a:cubicBezTo>
                  <a:cubicBezTo>
                    <a:pt x="1154" y="32"/>
                    <a:pt x="1156" y="35"/>
                    <a:pt x="1153" y="36"/>
                  </a:cubicBezTo>
                  <a:cubicBezTo>
                    <a:pt x="1150" y="38"/>
                    <a:pt x="1147" y="40"/>
                    <a:pt x="1145" y="41"/>
                  </a:cubicBezTo>
                  <a:cubicBezTo>
                    <a:pt x="1144" y="42"/>
                    <a:pt x="1144" y="35"/>
                    <a:pt x="1144" y="34"/>
                  </a:cubicBezTo>
                  <a:cubicBezTo>
                    <a:pt x="1145" y="32"/>
                    <a:pt x="1147" y="25"/>
                    <a:pt x="1148" y="23"/>
                  </a:cubicBezTo>
                  <a:cubicBezTo>
                    <a:pt x="1149" y="22"/>
                    <a:pt x="1142" y="22"/>
                    <a:pt x="1140" y="22"/>
                  </a:cubicBezTo>
                  <a:cubicBezTo>
                    <a:pt x="1138" y="22"/>
                    <a:pt x="1143" y="19"/>
                    <a:pt x="1144" y="17"/>
                  </a:cubicBezTo>
                  <a:cubicBezTo>
                    <a:pt x="1145" y="16"/>
                    <a:pt x="1146" y="16"/>
                    <a:pt x="1146" y="12"/>
                  </a:cubicBezTo>
                  <a:cubicBezTo>
                    <a:pt x="1145" y="9"/>
                    <a:pt x="1146" y="9"/>
                    <a:pt x="1141" y="7"/>
                  </a:cubicBezTo>
                  <a:cubicBezTo>
                    <a:pt x="1137" y="6"/>
                    <a:pt x="1136" y="3"/>
                    <a:pt x="1132" y="2"/>
                  </a:cubicBezTo>
                  <a:cubicBezTo>
                    <a:pt x="1128" y="0"/>
                    <a:pt x="1128" y="0"/>
                    <a:pt x="1126" y="0"/>
                  </a:cubicBezTo>
                  <a:cubicBezTo>
                    <a:pt x="1124" y="0"/>
                    <a:pt x="1124" y="1"/>
                    <a:pt x="1121" y="2"/>
                  </a:cubicBezTo>
                  <a:cubicBezTo>
                    <a:pt x="1118" y="3"/>
                    <a:pt x="1112" y="5"/>
                    <a:pt x="1112" y="8"/>
                  </a:cubicBezTo>
                  <a:cubicBezTo>
                    <a:pt x="1111" y="10"/>
                    <a:pt x="1111" y="13"/>
                    <a:pt x="1108" y="17"/>
                  </a:cubicBezTo>
                  <a:cubicBezTo>
                    <a:pt x="1104" y="21"/>
                    <a:pt x="1107" y="24"/>
                    <a:pt x="1107" y="29"/>
                  </a:cubicBezTo>
                  <a:cubicBezTo>
                    <a:pt x="1107" y="34"/>
                    <a:pt x="1105" y="36"/>
                    <a:pt x="1098" y="37"/>
                  </a:cubicBezTo>
                  <a:cubicBezTo>
                    <a:pt x="1090" y="39"/>
                    <a:pt x="1090" y="35"/>
                    <a:pt x="1087" y="38"/>
                  </a:cubicBezTo>
                  <a:cubicBezTo>
                    <a:pt x="1085" y="41"/>
                    <a:pt x="1090" y="45"/>
                    <a:pt x="1099" y="50"/>
                  </a:cubicBezTo>
                  <a:cubicBezTo>
                    <a:pt x="1108" y="54"/>
                    <a:pt x="1107" y="52"/>
                    <a:pt x="1107" y="54"/>
                  </a:cubicBezTo>
                  <a:cubicBezTo>
                    <a:pt x="1106" y="56"/>
                    <a:pt x="1101" y="54"/>
                    <a:pt x="1098" y="54"/>
                  </a:cubicBezTo>
                  <a:cubicBezTo>
                    <a:pt x="1096" y="55"/>
                    <a:pt x="1100" y="57"/>
                    <a:pt x="1102" y="57"/>
                  </a:cubicBezTo>
                  <a:cubicBezTo>
                    <a:pt x="1105" y="57"/>
                    <a:pt x="1106" y="58"/>
                    <a:pt x="1108" y="61"/>
                  </a:cubicBezTo>
                  <a:cubicBezTo>
                    <a:pt x="1110" y="65"/>
                    <a:pt x="1107" y="68"/>
                    <a:pt x="1106" y="69"/>
                  </a:cubicBezTo>
                  <a:cubicBezTo>
                    <a:pt x="1106" y="71"/>
                    <a:pt x="1106" y="66"/>
                    <a:pt x="1105" y="63"/>
                  </a:cubicBezTo>
                  <a:cubicBezTo>
                    <a:pt x="1104" y="61"/>
                    <a:pt x="1102" y="61"/>
                    <a:pt x="1098" y="62"/>
                  </a:cubicBezTo>
                  <a:cubicBezTo>
                    <a:pt x="1095" y="63"/>
                    <a:pt x="1093" y="60"/>
                    <a:pt x="1092" y="58"/>
                  </a:cubicBezTo>
                  <a:cubicBezTo>
                    <a:pt x="1091" y="55"/>
                    <a:pt x="1088" y="52"/>
                    <a:pt x="1084" y="51"/>
                  </a:cubicBezTo>
                  <a:cubicBezTo>
                    <a:pt x="1079" y="50"/>
                    <a:pt x="1079" y="51"/>
                    <a:pt x="1075" y="52"/>
                  </a:cubicBezTo>
                  <a:cubicBezTo>
                    <a:pt x="1072" y="53"/>
                    <a:pt x="1074" y="49"/>
                    <a:pt x="1071" y="47"/>
                  </a:cubicBezTo>
                  <a:cubicBezTo>
                    <a:pt x="1069" y="45"/>
                    <a:pt x="1069" y="45"/>
                    <a:pt x="1066" y="45"/>
                  </a:cubicBezTo>
                  <a:cubicBezTo>
                    <a:pt x="1063" y="46"/>
                    <a:pt x="1062" y="47"/>
                    <a:pt x="1058" y="46"/>
                  </a:cubicBezTo>
                  <a:cubicBezTo>
                    <a:pt x="1053" y="46"/>
                    <a:pt x="1053" y="48"/>
                    <a:pt x="1049" y="48"/>
                  </a:cubicBezTo>
                  <a:cubicBezTo>
                    <a:pt x="1046" y="48"/>
                    <a:pt x="1048" y="46"/>
                    <a:pt x="1048" y="44"/>
                  </a:cubicBezTo>
                  <a:cubicBezTo>
                    <a:pt x="1048" y="43"/>
                    <a:pt x="1044" y="47"/>
                    <a:pt x="1040" y="48"/>
                  </a:cubicBezTo>
                  <a:cubicBezTo>
                    <a:pt x="1037" y="48"/>
                    <a:pt x="1033" y="51"/>
                    <a:pt x="1031" y="53"/>
                  </a:cubicBezTo>
                  <a:cubicBezTo>
                    <a:pt x="1029" y="54"/>
                    <a:pt x="1018" y="56"/>
                    <a:pt x="1012" y="60"/>
                  </a:cubicBezTo>
                  <a:cubicBezTo>
                    <a:pt x="1006" y="63"/>
                    <a:pt x="1004" y="69"/>
                    <a:pt x="1001" y="72"/>
                  </a:cubicBezTo>
                  <a:cubicBezTo>
                    <a:pt x="997" y="74"/>
                    <a:pt x="999" y="76"/>
                    <a:pt x="996" y="77"/>
                  </a:cubicBezTo>
                  <a:cubicBezTo>
                    <a:pt x="992" y="79"/>
                    <a:pt x="988" y="80"/>
                    <a:pt x="985" y="82"/>
                  </a:cubicBezTo>
                  <a:cubicBezTo>
                    <a:pt x="982" y="84"/>
                    <a:pt x="983" y="86"/>
                    <a:pt x="979" y="87"/>
                  </a:cubicBezTo>
                  <a:cubicBezTo>
                    <a:pt x="976" y="89"/>
                    <a:pt x="977" y="92"/>
                    <a:pt x="978" y="95"/>
                  </a:cubicBezTo>
                  <a:cubicBezTo>
                    <a:pt x="978" y="97"/>
                    <a:pt x="983" y="98"/>
                    <a:pt x="981" y="99"/>
                  </a:cubicBezTo>
                  <a:cubicBezTo>
                    <a:pt x="980" y="101"/>
                    <a:pt x="981" y="104"/>
                    <a:pt x="975" y="104"/>
                  </a:cubicBezTo>
                  <a:cubicBezTo>
                    <a:pt x="970" y="104"/>
                    <a:pt x="969" y="107"/>
                    <a:pt x="962" y="109"/>
                  </a:cubicBezTo>
                  <a:cubicBezTo>
                    <a:pt x="954" y="111"/>
                    <a:pt x="949" y="110"/>
                    <a:pt x="946" y="111"/>
                  </a:cubicBezTo>
                  <a:cubicBezTo>
                    <a:pt x="943" y="113"/>
                    <a:pt x="946" y="121"/>
                    <a:pt x="945" y="124"/>
                  </a:cubicBezTo>
                  <a:cubicBezTo>
                    <a:pt x="944" y="128"/>
                    <a:pt x="946" y="130"/>
                    <a:pt x="948" y="134"/>
                  </a:cubicBezTo>
                  <a:cubicBezTo>
                    <a:pt x="950" y="138"/>
                    <a:pt x="952" y="140"/>
                    <a:pt x="955" y="142"/>
                  </a:cubicBezTo>
                  <a:cubicBezTo>
                    <a:pt x="958" y="143"/>
                    <a:pt x="963" y="146"/>
                    <a:pt x="966" y="148"/>
                  </a:cubicBezTo>
                  <a:cubicBezTo>
                    <a:pt x="968" y="151"/>
                    <a:pt x="971" y="151"/>
                    <a:pt x="973" y="153"/>
                  </a:cubicBezTo>
                  <a:cubicBezTo>
                    <a:pt x="976" y="154"/>
                    <a:pt x="976" y="162"/>
                    <a:pt x="975" y="164"/>
                  </a:cubicBezTo>
                  <a:cubicBezTo>
                    <a:pt x="975" y="166"/>
                    <a:pt x="974" y="176"/>
                    <a:pt x="974" y="178"/>
                  </a:cubicBezTo>
                  <a:cubicBezTo>
                    <a:pt x="973" y="181"/>
                    <a:pt x="970" y="173"/>
                    <a:pt x="969" y="173"/>
                  </a:cubicBezTo>
                  <a:cubicBezTo>
                    <a:pt x="969" y="172"/>
                    <a:pt x="966" y="172"/>
                    <a:pt x="964" y="173"/>
                  </a:cubicBezTo>
                  <a:cubicBezTo>
                    <a:pt x="962" y="175"/>
                    <a:pt x="966" y="168"/>
                    <a:pt x="968" y="166"/>
                  </a:cubicBezTo>
                  <a:cubicBezTo>
                    <a:pt x="970" y="164"/>
                    <a:pt x="970" y="160"/>
                    <a:pt x="971" y="158"/>
                  </a:cubicBezTo>
                  <a:cubicBezTo>
                    <a:pt x="972" y="156"/>
                    <a:pt x="956" y="154"/>
                    <a:pt x="952" y="152"/>
                  </a:cubicBezTo>
                  <a:cubicBezTo>
                    <a:pt x="948" y="151"/>
                    <a:pt x="940" y="136"/>
                    <a:pt x="938" y="132"/>
                  </a:cubicBezTo>
                  <a:cubicBezTo>
                    <a:pt x="936" y="129"/>
                    <a:pt x="931" y="128"/>
                    <a:pt x="929" y="129"/>
                  </a:cubicBezTo>
                  <a:cubicBezTo>
                    <a:pt x="928" y="129"/>
                    <a:pt x="922" y="133"/>
                    <a:pt x="922" y="134"/>
                  </a:cubicBezTo>
                  <a:cubicBezTo>
                    <a:pt x="921" y="136"/>
                    <a:pt x="925" y="137"/>
                    <a:pt x="927" y="138"/>
                  </a:cubicBezTo>
                  <a:cubicBezTo>
                    <a:pt x="930" y="139"/>
                    <a:pt x="930" y="142"/>
                    <a:pt x="928" y="143"/>
                  </a:cubicBezTo>
                  <a:cubicBezTo>
                    <a:pt x="927" y="144"/>
                    <a:pt x="926" y="139"/>
                    <a:pt x="924" y="141"/>
                  </a:cubicBezTo>
                  <a:cubicBezTo>
                    <a:pt x="922" y="142"/>
                    <a:pt x="919" y="139"/>
                    <a:pt x="916" y="138"/>
                  </a:cubicBezTo>
                  <a:cubicBezTo>
                    <a:pt x="913" y="138"/>
                    <a:pt x="907" y="138"/>
                    <a:pt x="908" y="140"/>
                  </a:cubicBezTo>
                  <a:cubicBezTo>
                    <a:pt x="910" y="141"/>
                    <a:pt x="908" y="144"/>
                    <a:pt x="909" y="146"/>
                  </a:cubicBezTo>
                  <a:cubicBezTo>
                    <a:pt x="910" y="149"/>
                    <a:pt x="916" y="153"/>
                    <a:pt x="918" y="154"/>
                  </a:cubicBezTo>
                  <a:cubicBezTo>
                    <a:pt x="920" y="155"/>
                    <a:pt x="926" y="155"/>
                    <a:pt x="927" y="157"/>
                  </a:cubicBezTo>
                  <a:cubicBezTo>
                    <a:pt x="929" y="159"/>
                    <a:pt x="930" y="164"/>
                    <a:pt x="928" y="165"/>
                  </a:cubicBezTo>
                  <a:cubicBezTo>
                    <a:pt x="927" y="167"/>
                    <a:pt x="922" y="162"/>
                    <a:pt x="919" y="163"/>
                  </a:cubicBezTo>
                  <a:cubicBezTo>
                    <a:pt x="915" y="164"/>
                    <a:pt x="911" y="164"/>
                    <a:pt x="909" y="164"/>
                  </a:cubicBezTo>
                  <a:cubicBezTo>
                    <a:pt x="906" y="164"/>
                    <a:pt x="904" y="162"/>
                    <a:pt x="904" y="158"/>
                  </a:cubicBezTo>
                  <a:cubicBezTo>
                    <a:pt x="904" y="155"/>
                    <a:pt x="904" y="136"/>
                    <a:pt x="902" y="133"/>
                  </a:cubicBezTo>
                  <a:cubicBezTo>
                    <a:pt x="899" y="131"/>
                    <a:pt x="896" y="129"/>
                    <a:pt x="896" y="129"/>
                  </a:cubicBezTo>
                  <a:cubicBezTo>
                    <a:pt x="895" y="130"/>
                    <a:pt x="896" y="140"/>
                    <a:pt x="896" y="143"/>
                  </a:cubicBezTo>
                  <a:cubicBezTo>
                    <a:pt x="896" y="146"/>
                    <a:pt x="886" y="150"/>
                    <a:pt x="887" y="154"/>
                  </a:cubicBezTo>
                  <a:cubicBezTo>
                    <a:pt x="887" y="157"/>
                    <a:pt x="884" y="159"/>
                    <a:pt x="883" y="162"/>
                  </a:cubicBezTo>
                  <a:cubicBezTo>
                    <a:pt x="882" y="165"/>
                    <a:pt x="892" y="172"/>
                    <a:pt x="894" y="174"/>
                  </a:cubicBezTo>
                  <a:cubicBezTo>
                    <a:pt x="896" y="176"/>
                    <a:pt x="893" y="180"/>
                    <a:pt x="893" y="181"/>
                  </a:cubicBezTo>
                  <a:cubicBezTo>
                    <a:pt x="893" y="182"/>
                    <a:pt x="892" y="197"/>
                    <a:pt x="892" y="202"/>
                  </a:cubicBezTo>
                  <a:cubicBezTo>
                    <a:pt x="893" y="207"/>
                    <a:pt x="894" y="212"/>
                    <a:pt x="896" y="213"/>
                  </a:cubicBezTo>
                  <a:cubicBezTo>
                    <a:pt x="898" y="214"/>
                    <a:pt x="899" y="212"/>
                    <a:pt x="901" y="212"/>
                  </a:cubicBezTo>
                  <a:cubicBezTo>
                    <a:pt x="904" y="212"/>
                    <a:pt x="905" y="209"/>
                    <a:pt x="908" y="209"/>
                  </a:cubicBezTo>
                  <a:cubicBezTo>
                    <a:pt x="911" y="209"/>
                    <a:pt x="918" y="208"/>
                    <a:pt x="923" y="209"/>
                  </a:cubicBezTo>
                  <a:cubicBezTo>
                    <a:pt x="928" y="211"/>
                    <a:pt x="928" y="214"/>
                    <a:pt x="929" y="217"/>
                  </a:cubicBezTo>
                  <a:cubicBezTo>
                    <a:pt x="931" y="221"/>
                    <a:pt x="935" y="225"/>
                    <a:pt x="937" y="228"/>
                  </a:cubicBezTo>
                  <a:cubicBezTo>
                    <a:pt x="939" y="232"/>
                    <a:pt x="932" y="232"/>
                    <a:pt x="932" y="238"/>
                  </a:cubicBezTo>
                  <a:cubicBezTo>
                    <a:pt x="932" y="245"/>
                    <a:pt x="936" y="247"/>
                    <a:pt x="941" y="248"/>
                  </a:cubicBezTo>
                  <a:cubicBezTo>
                    <a:pt x="945" y="250"/>
                    <a:pt x="939" y="250"/>
                    <a:pt x="937" y="250"/>
                  </a:cubicBezTo>
                  <a:cubicBezTo>
                    <a:pt x="934" y="250"/>
                    <a:pt x="932" y="252"/>
                    <a:pt x="931" y="254"/>
                  </a:cubicBezTo>
                  <a:cubicBezTo>
                    <a:pt x="930" y="255"/>
                    <a:pt x="928" y="252"/>
                    <a:pt x="926" y="250"/>
                  </a:cubicBezTo>
                  <a:cubicBezTo>
                    <a:pt x="924" y="249"/>
                    <a:pt x="924" y="236"/>
                    <a:pt x="923" y="231"/>
                  </a:cubicBezTo>
                  <a:cubicBezTo>
                    <a:pt x="922" y="226"/>
                    <a:pt x="920" y="219"/>
                    <a:pt x="917" y="218"/>
                  </a:cubicBezTo>
                  <a:cubicBezTo>
                    <a:pt x="914" y="216"/>
                    <a:pt x="899" y="226"/>
                    <a:pt x="899" y="228"/>
                  </a:cubicBezTo>
                  <a:cubicBezTo>
                    <a:pt x="898" y="230"/>
                    <a:pt x="900" y="231"/>
                    <a:pt x="902" y="234"/>
                  </a:cubicBezTo>
                  <a:cubicBezTo>
                    <a:pt x="904" y="237"/>
                    <a:pt x="900" y="244"/>
                    <a:pt x="897" y="251"/>
                  </a:cubicBezTo>
                  <a:cubicBezTo>
                    <a:pt x="895" y="257"/>
                    <a:pt x="889" y="266"/>
                    <a:pt x="887" y="267"/>
                  </a:cubicBezTo>
                  <a:cubicBezTo>
                    <a:pt x="884" y="269"/>
                    <a:pt x="890" y="272"/>
                    <a:pt x="893" y="276"/>
                  </a:cubicBezTo>
                  <a:cubicBezTo>
                    <a:pt x="896" y="279"/>
                    <a:pt x="896" y="282"/>
                    <a:pt x="894" y="285"/>
                  </a:cubicBezTo>
                  <a:cubicBezTo>
                    <a:pt x="892" y="288"/>
                    <a:pt x="886" y="274"/>
                    <a:pt x="884" y="271"/>
                  </a:cubicBezTo>
                  <a:cubicBezTo>
                    <a:pt x="881" y="269"/>
                    <a:pt x="874" y="269"/>
                    <a:pt x="869" y="269"/>
                  </a:cubicBezTo>
                  <a:cubicBezTo>
                    <a:pt x="863" y="269"/>
                    <a:pt x="858" y="266"/>
                    <a:pt x="855" y="263"/>
                  </a:cubicBezTo>
                  <a:cubicBezTo>
                    <a:pt x="852" y="260"/>
                    <a:pt x="851" y="262"/>
                    <a:pt x="849" y="263"/>
                  </a:cubicBezTo>
                  <a:cubicBezTo>
                    <a:pt x="847" y="264"/>
                    <a:pt x="847" y="261"/>
                    <a:pt x="848" y="259"/>
                  </a:cubicBezTo>
                  <a:cubicBezTo>
                    <a:pt x="850" y="257"/>
                    <a:pt x="862" y="259"/>
                    <a:pt x="867" y="259"/>
                  </a:cubicBezTo>
                  <a:cubicBezTo>
                    <a:pt x="873" y="259"/>
                    <a:pt x="874" y="258"/>
                    <a:pt x="879" y="256"/>
                  </a:cubicBezTo>
                  <a:cubicBezTo>
                    <a:pt x="883" y="253"/>
                    <a:pt x="889" y="230"/>
                    <a:pt x="889" y="228"/>
                  </a:cubicBezTo>
                  <a:cubicBezTo>
                    <a:pt x="890" y="226"/>
                    <a:pt x="888" y="222"/>
                    <a:pt x="885" y="220"/>
                  </a:cubicBezTo>
                  <a:cubicBezTo>
                    <a:pt x="882" y="218"/>
                    <a:pt x="879" y="207"/>
                    <a:pt x="879" y="199"/>
                  </a:cubicBezTo>
                  <a:cubicBezTo>
                    <a:pt x="878" y="192"/>
                    <a:pt x="879" y="183"/>
                    <a:pt x="879" y="179"/>
                  </a:cubicBezTo>
                  <a:cubicBezTo>
                    <a:pt x="878" y="176"/>
                    <a:pt x="872" y="169"/>
                    <a:pt x="870" y="166"/>
                  </a:cubicBezTo>
                  <a:cubicBezTo>
                    <a:pt x="869" y="163"/>
                    <a:pt x="871" y="160"/>
                    <a:pt x="873" y="158"/>
                  </a:cubicBezTo>
                  <a:cubicBezTo>
                    <a:pt x="874" y="156"/>
                    <a:pt x="875" y="141"/>
                    <a:pt x="875" y="139"/>
                  </a:cubicBezTo>
                  <a:cubicBezTo>
                    <a:pt x="875" y="136"/>
                    <a:pt x="878" y="135"/>
                    <a:pt x="878" y="133"/>
                  </a:cubicBezTo>
                  <a:cubicBezTo>
                    <a:pt x="878" y="131"/>
                    <a:pt x="874" y="129"/>
                    <a:pt x="871" y="129"/>
                  </a:cubicBezTo>
                  <a:cubicBezTo>
                    <a:pt x="868" y="129"/>
                    <a:pt x="864" y="130"/>
                    <a:pt x="859" y="130"/>
                  </a:cubicBezTo>
                  <a:cubicBezTo>
                    <a:pt x="853" y="130"/>
                    <a:pt x="852" y="129"/>
                    <a:pt x="851" y="128"/>
                  </a:cubicBezTo>
                  <a:cubicBezTo>
                    <a:pt x="850" y="127"/>
                    <a:pt x="847" y="129"/>
                    <a:pt x="845" y="131"/>
                  </a:cubicBezTo>
                  <a:cubicBezTo>
                    <a:pt x="844" y="132"/>
                    <a:pt x="846" y="136"/>
                    <a:pt x="841" y="150"/>
                  </a:cubicBezTo>
                  <a:cubicBezTo>
                    <a:pt x="837" y="164"/>
                    <a:pt x="826" y="165"/>
                    <a:pt x="826" y="167"/>
                  </a:cubicBezTo>
                  <a:cubicBezTo>
                    <a:pt x="826" y="170"/>
                    <a:pt x="824" y="172"/>
                    <a:pt x="823" y="174"/>
                  </a:cubicBezTo>
                  <a:cubicBezTo>
                    <a:pt x="822" y="177"/>
                    <a:pt x="824" y="176"/>
                    <a:pt x="826" y="176"/>
                  </a:cubicBezTo>
                  <a:cubicBezTo>
                    <a:pt x="829" y="176"/>
                    <a:pt x="829" y="190"/>
                    <a:pt x="829" y="193"/>
                  </a:cubicBezTo>
                  <a:cubicBezTo>
                    <a:pt x="829" y="195"/>
                    <a:pt x="827" y="193"/>
                    <a:pt x="826" y="193"/>
                  </a:cubicBezTo>
                  <a:cubicBezTo>
                    <a:pt x="825" y="194"/>
                    <a:pt x="825" y="202"/>
                    <a:pt x="828" y="204"/>
                  </a:cubicBezTo>
                  <a:cubicBezTo>
                    <a:pt x="830" y="206"/>
                    <a:pt x="830" y="203"/>
                    <a:pt x="832" y="202"/>
                  </a:cubicBezTo>
                  <a:cubicBezTo>
                    <a:pt x="834" y="202"/>
                    <a:pt x="835" y="210"/>
                    <a:pt x="837" y="213"/>
                  </a:cubicBezTo>
                  <a:cubicBezTo>
                    <a:pt x="840" y="216"/>
                    <a:pt x="844" y="217"/>
                    <a:pt x="846" y="216"/>
                  </a:cubicBezTo>
                  <a:cubicBezTo>
                    <a:pt x="849" y="215"/>
                    <a:pt x="847" y="229"/>
                    <a:pt x="845" y="231"/>
                  </a:cubicBezTo>
                  <a:cubicBezTo>
                    <a:pt x="843" y="233"/>
                    <a:pt x="841" y="223"/>
                    <a:pt x="836" y="219"/>
                  </a:cubicBezTo>
                  <a:cubicBezTo>
                    <a:pt x="830" y="216"/>
                    <a:pt x="824" y="212"/>
                    <a:pt x="822" y="211"/>
                  </a:cubicBezTo>
                  <a:cubicBezTo>
                    <a:pt x="820" y="210"/>
                    <a:pt x="810" y="202"/>
                    <a:pt x="804" y="202"/>
                  </a:cubicBezTo>
                  <a:cubicBezTo>
                    <a:pt x="799" y="202"/>
                    <a:pt x="793" y="199"/>
                    <a:pt x="787" y="199"/>
                  </a:cubicBezTo>
                  <a:cubicBezTo>
                    <a:pt x="781" y="199"/>
                    <a:pt x="780" y="197"/>
                    <a:pt x="778" y="196"/>
                  </a:cubicBezTo>
                  <a:cubicBezTo>
                    <a:pt x="776" y="194"/>
                    <a:pt x="773" y="196"/>
                    <a:pt x="774" y="198"/>
                  </a:cubicBezTo>
                  <a:cubicBezTo>
                    <a:pt x="774" y="199"/>
                    <a:pt x="770" y="202"/>
                    <a:pt x="772" y="206"/>
                  </a:cubicBezTo>
                  <a:cubicBezTo>
                    <a:pt x="774" y="210"/>
                    <a:pt x="776" y="213"/>
                    <a:pt x="778" y="216"/>
                  </a:cubicBezTo>
                  <a:cubicBezTo>
                    <a:pt x="779" y="219"/>
                    <a:pt x="774" y="220"/>
                    <a:pt x="771" y="220"/>
                  </a:cubicBezTo>
                  <a:cubicBezTo>
                    <a:pt x="768" y="221"/>
                    <a:pt x="770" y="224"/>
                    <a:pt x="770" y="228"/>
                  </a:cubicBezTo>
                  <a:cubicBezTo>
                    <a:pt x="770" y="232"/>
                    <a:pt x="767" y="227"/>
                    <a:pt x="765" y="226"/>
                  </a:cubicBezTo>
                  <a:cubicBezTo>
                    <a:pt x="762" y="226"/>
                    <a:pt x="763" y="225"/>
                    <a:pt x="764" y="225"/>
                  </a:cubicBezTo>
                  <a:cubicBezTo>
                    <a:pt x="766" y="224"/>
                    <a:pt x="765" y="222"/>
                    <a:pt x="765" y="221"/>
                  </a:cubicBezTo>
                  <a:cubicBezTo>
                    <a:pt x="766" y="220"/>
                    <a:pt x="764" y="218"/>
                    <a:pt x="762" y="217"/>
                  </a:cubicBezTo>
                  <a:cubicBezTo>
                    <a:pt x="760" y="216"/>
                    <a:pt x="758" y="217"/>
                    <a:pt x="754" y="219"/>
                  </a:cubicBezTo>
                  <a:cubicBezTo>
                    <a:pt x="750" y="222"/>
                    <a:pt x="749" y="222"/>
                    <a:pt x="743" y="223"/>
                  </a:cubicBezTo>
                  <a:cubicBezTo>
                    <a:pt x="737" y="224"/>
                    <a:pt x="737" y="222"/>
                    <a:pt x="733" y="223"/>
                  </a:cubicBezTo>
                  <a:cubicBezTo>
                    <a:pt x="729" y="225"/>
                    <a:pt x="728" y="225"/>
                    <a:pt x="727" y="227"/>
                  </a:cubicBezTo>
                  <a:cubicBezTo>
                    <a:pt x="725" y="229"/>
                    <a:pt x="728" y="230"/>
                    <a:pt x="725" y="231"/>
                  </a:cubicBezTo>
                  <a:cubicBezTo>
                    <a:pt x="722" y="232"/>
                    <a:pt x="722" y="229"/>
                    <a:pt x="720" y="232"/>
                  </a:cubicBezTo>
                  <a:cubicBezTo>
                    <a:pt x="719" y="235"/>
                    <a:pt x="717" y="235"/>
                    <a:pt x="715" y="236"/>
                  </a:cubicBezTo>
                  <a:cubicBezTo>
                    <a:pt x="713" y="237"/>
                    <a:pt x="714" y="236"/>
                    <a:pt x="711" y="236"/>
                  </a:cubicBezTo>
                  <a:cubicBezTo>
                    <a:pt x="709" y="237"/>
                    <a:pt x="710" y="234"/>
                    <a:pt x="708" y="235"/>
                  </a:cubicBezTo>
                  <a:cubicBezTo>
                    <a:pt x="705" y="236"/>
                    <a:pt x="707" y="233"/>
                    <a:pt x="708" y="232"/>
                  </a:cubicBezTo>
                  <a:cubicBezTo>
                    <a:pt x="709" y="231"/>
                    <a:pt x="715" y="228"/>
                    <a:pt x="716" y="227"/>
                  </a:cubicBezTo>
                  <a:cubicBezTo>
                    <a:pt x="717" y="226"/>
                    <a:pt x="717" y="219"/>
                    <a:pt x="716" y="218"/>
                  </a:cubicBezTo>
                  <a:cubicBezTo>
                    <a:pt x="716" y="217"/>
                    <a:pt x="720" y="215"/>
                    <a:pt x="721" y="214"/>
                  </a:cubicBezTo>
                  <a:cubicBezTo>
                    <a:pt x="722" y="214"/>
                    <a:pt x="716" y="216"/>
                    <a:pt x="713" y="217"/>
                  </a:cubicBezTo>
                  <a:cubicBezTo>
                    <a:pt x="710" y="218"/>
                    <a:pt x="705" y="222"/>
                    <a:pt x="702" y="224"/>
                  </a:cubicBezTo>
                  <a:cubicBezTo>
                    <a:pt x="700" y="225"/>
                    <a:pt x="697" y="226"/>
                    <a:pt x="691" y="227"/>
                  </a:cubicBezTo>
                  <a:cubicBezTo>
                    <a:pt x="684" y="229"/>
                    <a:pt x="682" y="235"/>
                    <a:pt x="680" y="236"/>
                  </a:cubicBezTo>
                  <a:cubicBezTo>
                    <a:pt x="679" y="236"/>
                    <a:pt x="675" y="235"/>
                    <a:pt x="673" y="235"/>
                  </a:cubicBezTo>
                  <a:cubicBezTo>
                    <a:pt x="671" y="235"/>
                    <a:pt x="674" y="238"/>
                    <a:pt x="675" y="239"/>
                  </a:cubicBezTo>
                  <a:cubicBezTo>
                    <a:pt x="676" y="240"/>
                    <a:pt x="668" y="241"/>
                    <a:pt x="667" y="242"/>
                  </a:cubicBezTo>
                  <a:cubicBezTo>
                    <a:pt x="665" y="242"/>
                    <a:pt x="667" y="247"/>
                    <a:pt x="666" y="252"/>
                  </a:cubicBezTo>
                  <a:cubicBezTo>
                    <a:pt x="665" y="258"/>
                    <a:pt x="656" y="255"/>
                    <a:pt x="651" y="256"/>
                  </a:cubicBezTo>
                  <a:cubicBezTo>
                    <a:pt x="646" y="257"/>
                    <a:pt x="647" y="253"/>
                    <a:pt x="645" y="250"/>
                  </a:cubicBezTo>
                  <a:cubicBezTo>
                    <a:pt x="643" y="248"/>
                    <a:pt x="641" y="248"/>
                    <a:pt x="639" y="247"/>
                  </a:cubicBezTo>
                  <a:cubicBezTo>
                    <a:pt x="637" y="246"/>
                    <a:pt x="639" y="242"/>
                    <a:pt x="641" y="240"/>
                  </a:cubicBezTo>
                  <a:cubicBezTo>
                    <a:pt x="643" y="238"/>
                    <a:pt x="650" y="236"/>
                    <a:pt x="651" y="235"/>
                  </a:cubicBezTo>
                  <a:cubicBezTo>
                    <a:pt x="653" y="234"/>
                    <a:pt x="647" y="230"/>
                    <a:pt x="646" y="227"/>
                  </a:cubicBezTo>
                  <a:cubicBezTo>
                    <a:pt x="645" y="225"/>
                    <a:pt x="640" y="224"/>
                    <a:pt x="636" y="223"/>
                  </a:cubicBezTo>
                  <a:cubicBezTo>
                    <a:pt x="631" y="223"/>
                    <a:pt x="628" y="222"/>
                    <a:pt x="624" y="221"/>
                  </a:cubicBezTo>
                  <a:cubicBezTo>
                    <a:pt x="620" y="220"/>
                    <a:pt x="623" y="223"/>
                    <a:pt x="624" y="224"/>
                  </a:cubicBezTo>
                  <a:cubicBezTo>
                    <a:pt x="625" y="226"/>
                    <a:pt x="629" y="229"/>
                    <a:pt x="630" y="233"/>
                  </a:cubicBezTo>
                  <a:cubicBezTo>
                    <a:pt x="631" y="236"/>
                    <a:pt x="624" y="247"/>
                    <a:pt x="624" y="249"/>
                  </a:cubicBezTo>
                  <a:cubicBezTo>
                    <a:pt x="624" y="252"/>
                    <a:pt x="632" y="253"/>
                    <a:pt x="634" y="257"/>
                  </a:cubicBezTo>
                  <a:cubicBezTo>
                    <a:pt x="637" y="261"/>
                    <a:pt x="630" y="269"/>
                    <a:pt x="628" y="271"/>
                  </a:cubicBezTo>
                  <a:cubicBezTo>
                    <a:pt x="627" y="272"/>
                    <a:pt x="623" y="271"/>
                    <a:pt x="623" y="270"/>
                  </a:cubicBezTo>
                  <a:cubicBezTo>
                    <a:pt x="623" y="269"/>
                    <a:pt x="620" y="266"/>
                    <a:pt x="618" y="267"/>
                  </a:cubicBezTo>
                  <a:cubicBezTo>
                    <a:pt x="615" y="267"/>
                    <a:pt x="615" y="265"/>
                    <a:pt x="614" y="264"/>
                  </a:cubicBezTo>
                  <a:cubicBezTo>
                    <a:pt x="613" y="264"/>
                    <a:pt x="609" y="268"/>
                    <a:pt x="607" y="270"/>
                  </a:cubicBezTo>
                  <a:cubicBezTo>
                    <a:pt x="605" y="272"/>
                    <a:pt x="599" y="273"/>
                    <a:pt x="597" y="276"/>
                  </a:cubicBezTo>
                  <a:cubicBezTo>
                    <a:pt x="595" y="278"/>
                    <a:pt x="591" y="281"/>
                    <a:pt x="589" y="283"/>
                  </a:cubicBezTo>
                  <a:cubicBezTo>
                    <a:pt x="588" y="285"/>
                    <a:pt x="595" y="292"/>
                    <a:pt x="597" y="294"/>
                  </a:cubicBezTo>
                  <a:cubicBezTo>
                    <a:pt x="599" y="295"/>
                    <a:pt x="598" y="297"/>
                    <a:pt x="596" y="299"/>
                  </a:cubicBezTo>
                  <a:cubicBezTo>
                    <a:pt x="595" y="301"/>
                    <a:pt x="585" y="297"/>
                    <a:pt x="583" y="296"/>
                  </a:cubicBezTo>
                  <a:cubicBezTo>
                    <a:pt x="580" y="294"/>
                    <a:pt x="579" y="295"/>
                    <a:pt x="577" y="296"/>
                  </a:cubicBezTo>
                  <a:cubicBezTo>
                    <a:pt x="575" y="297"/>
                    <a:pt x="571" y="293"/>
                    <a:pt x="570" y="291"/>
                  </a:cubicBezTo>
                  <a:cubicBezTo>
                    <a:pt x="568" y="288"/>
                    <a:pt x="566" y="290"/>
                    <a:pt x="564" y="289"/>
                  </a:cubicBezTo>
                  <a:cubicBezTo>
                    <a:pt x="562" y="288"/>
                    <a:pt x="563" y="289"/>
                    <a:pt x="562" y="291"/>
                  </a:cubicBezTo>
                  <a:cubicBezTo>
                    <a:pt x="562" y="292"/>
                    <a:pt x="561" y="293"/>
                    <a:pt x="559" y="293"/>
                  </a:cubicBezTo>
                  <a:cubicBezTo>
                    <a:pt x="558" y="294"/>
                    <a:pt x="559" y="298"/>
                    <a:pt x="563" y="303"/>
                  </a:cubicBezTo>
                  <a:cubicBezTo>
                    <a:pt x="567" y="307"/>
                    <a:pt x="567" y="304"/>
                    <a:pt x="570" y="303"/>
                  </a:cubicBezTo>
                  <a:cubicBezTo>
                    <a:pt x="574" y="302"/>
                    <a:pt x="572" y="309"/>
                    <a:pt x="574" y="311"/>
                  </a:cubicBezTo>
                  <a:cubicBezTo>
                    <a:pt x="576" y="313"/>
                    <a:pt x="571" y="313"/>
                    <a:pt x="569" y="314"/>
                  </a:cubicBezTo>
                  <a:cubicBezTo>
                    <a:pt x="567" y="314"/>
                    <a:pt x="561" y="313"/>
                    <a:pt x="558" y="311"/>
                  </a:cubicBezTo>
                  <a:cubicBezTo>
                    <a:pt x="554" y="308"/>
                    <a:pt x="555" y="305"/>
                    <a:pt x="553" y="305"/>
                  </a:cubicBezTo>
                  <a:cubicBezTo>
                    <a:pt x="550" y="305"/>
                    <a:pt x="548" y="304"/>
                    <a:pt x="546" y="302"/>
                  </a:cubicBezTo>
                  <a:cubicBezTo>
                    <a:pt x="544" y="300"/>
                    <a:pt x="542" y="299"/>
                    <a:pt x="543" y="298"/>
                  </a:cubicBezTo>
                  <a:cubicBezTo>
                    <a:pt x="544" y="297"/>
                    <a:pt x="544" y="291"/>
                    <a:pt x="543" y="287"/>
                  </a:cubicBezTo>
                  <a:cubicBezTo>
                    <a:pt x="542" y="284"/>
                    <a:pt x="539" y="285"/>
                    <a:pt x="541" y="284"/>
                  </a:cubicBezTo>
                  <a:cubicBezTo>
                    <a:pt x="543" y="284"/>
                    <a:pt x="544" y="278"/>
                    <a:pt x="543" y="277"/>
                  </a:cubicBezTo>
                  <a:cubicBezTo>
                    <a:pt x="542" y="276"/>
                    <a:pt x="534" y="270"/>
                    <a:pt x="533" y="270"/>
                  </a:cubicBezTo>
                  <a:cubicBezTo>
                    <a:pt x="532" y="270"/>
                    <a:pt x="529" y="266"/>
                    <a:pt x="529" y="265"/>
                  </a:cubicBezTo>
                  <a:cubicBezTo>
                    <a:pt x="529" y="264"/>
                    <a:pt x="526" y="261"/>
                    <a:pt x="524" y="261"/>
                  </a:cubicBezTo>
                  <a:cubicBezTo>
                    <a:pt x="523" y="261"/>
                    <a:pt x="519" y="261"/>
                    <a:pt x="516" y="260"/>
                  </a:cubicBezTo>
                  <a:cubicBezTo>
                    <a:pt x="514" y="258"/>
                    <a:pt x="517" y="257"/>
                    <a:pt x="519" y="256"/>
                  </a:cubicBezTo>
                  <a:cubicBezTo>
                    <a:pt x="520" y="256"/>
                    <a:pt x="520" y="253"/>
                    <a:pt x="521" y="253"/>
                  </a:cubicBezTo>
                  <a:cubicBezTo>
                    <a:pt x="523" y="252"/>
                    <a:pt x="526" y="257"/>
                    <a:pt x="529" y="259"/>
                  </a:cubicBezTo>
                  <a:cubicBezTo>
                    <a:pt x="532" y="261"/>
                    <a:pt x="542" y="264"/>
                    <a:pt x="545" y="266"/>
                  </a:cubicBezTo>
                  <a:cubicBezTo>
                    <a:pt x="548" y="267"/>
                    <a:pt x="558" y="269"/>
                    <a:pt x="563" y="270"/>
                  </a:cubicBezTo>
                  <a:cubicBezTo>
                    <a:pt x="568" y="271"/>
                    <a:pt x="575" y="273"/>
                    <a:pt x="578" y="273"/>
                  </a:cubicBezTo>
                  <a:cubicBezTo>
                    <a:pt x="582" y="273"/>
                    <a:pt x="586" y="270"/>
                    <a:pt x="589" y="270"/>
                  </a:cubicBezTo>
                  <a:cubicBezTo>
                    <a:pt x="593" y="270"/>
                    <a:pt x="596" y="268"/>
                    <a:pt x="599" y="263"/>
                  </a:cubicBezTo>
                  <a:cubicBezTo>
                    <a:pt x="603" y="259"/>
                    <a:pt x="603" y="251"/>
                    <a:pt x="602" y="250"/>
                  </a:cubicBezTo>
                  <a:cubicBezTo>
                    <a:pt x="601" y="249"/>
                    <a:pt x="602" y="240"/>
                    <a:pt x="599" y="238"/>
                  </a:cubicBezTo>
                  <a:cubicBezTo>
                    <a:pt x="597" y="237"/>
                    <a:pt x="596" y="236"/>
                    <a:pt x="594" y="234"/>
                  </a:cubicBezTo>
                  <a:cubicBezTo>
                    <a:pt x="591" y="232"/>
                    <a:pt x="589" y="231"/>
                    <a:pt x="587" y="232"/>
                  </a:cubicBezTo>
                  <a:cubicBezTo>
                    <a:pt x="586" y="233"/>
                    <a:pt x="585" y="230"/>
                    <a:pt x="582" y="228"/>
                  </a:cubicBezTo>
                  <a:cubicBezTo>
                    <a:pt x="580" y="227"/>
                    <a:pt x="579" y="227"/>
                    <a:pt x="576" y="226"/>
                  </a:cubicBezTo>
                  <a:cubicBezTo>
                    <a:pt x="572" y="226"/>
                    <a:pt x="572" y="225"/>
                    <a:pt x="569" y="222"/>
                  </a:cubicBezTo>
                  <a:cubicBezTo>
                    <a:pt x="566" y="219"/>
                    <a:pt x="555" y="213"/>
                    <a:pt x="553" y="212"/>
                  </a:cubicBezTo>
                  <a:cubicBezTo>
                    <a:pt x="550" y="210"/>
                    <a:pt x="545" y="209"/>
                    <a:pt x="542" y="209"/>
                  </a:cubicBezTo>
                  <a:cubicBezTo>
                    <a:pt x="538" y="210"/>
                    <a:pt x="537" y="208"/>
                    <a:pt x="534" y="208"/>
                  </a:cubicBezTo>
                  <a:cubicBezTo>
                    <a:pt x="532" y="209"/>
                    <a:pt x="530" y="208"/>
                    <a:pt x="530" y="206"/>
                  </a:cubicBezTo>
                  <a:cubicBezTo>
                    <a:pt x="530" y="205"/>
                    <a:pt x="527" y="206"/>
                    <a:pt x="524" y="208"/>
                  </a:cubicBezTo>
                  <a:cubicBezTo>
                    <a:pt x="521" y="210"/>
                    <a:pt x="526" y="205"/>
                    <a:pt x="523" y="205"/>
                  </a:cubicBezTo>
                  <a:cubicBezTo>
                    <a:pt x="521" y="205"/>
                    <a:pt x="518" y="202"/>
                    <a:pt x="520" y="203"/>
                  </a:cubicBezTo>
                  <a:cubicBezTo>
                    <a:pt x="522" y="203"/>
                    <a:pt x="529" y="200"/>
                    <a:pt x="525" y="198"/>
                  </a:cubicBezTo>
                  <a:cubicBezTo>
                    <a:pt x="521" y="196"/>
                    <a:pt x="516" y="195"/>
                    <a:pt x="514" y="197"/>
                  </a:cubicBezTo>
                  <a:cubicBezTo>
                    <a:pt x="514" y="197"/>
                    <a:pt x="513" y="198"/>
                    <a:pt x="513" y="198"/>
                  </a:cubicBezTo>
                  <a:cubicBezTo>
                    <a:pt x="513" y="198"/>
                    <a:pt x="512" y="198"/>
                    <a:pt x="512" y="198"/>
                  </a:cubicBezTo>
                  <a:cubicBezTo>
                    <a:pt x="512" y="198"/>
                    <a:pt x="511" y="199"/>
                    <a:pt x="511" y="199"/>
                  </a:cubicBezTo>
                  <a:cubicBezTo>
                    <a:pt x="510" y="199"/>
                    <a:pt x="510" y="199"/>
                    <a:pt x="510" y="199"/>
                  </a:cubicBezTo>
                  <a:cubicBezTo>
                    <a:pt x="509" y="199"/>
                    <a:pt x="509" y="199"/>
                    <a:pt x="508" y="199"/>
                  </a:cubicBezTo>
                  <a:cubicBezTo>
                    <a:pt x="508" y="199"/>
                    <a:pt x="507" y="199"/>
                    <a:pt x="506" y="199"/>
                  </a:cubicBezTo>
                  <a:cubicBezTo>
                    <a:pt x="506" y="199"/>
                    <a:pt x="505" y="199"/>
                    <a:pt x="504" y="199"/>
                  </a:cubicBezTo>
                  <a:cubicBezTo>
                    <a:pt x="499" y="199"/>
                    <a:pt x="495" y="197"/>
                    <a:pt x="495" y="195"/>
                  </a:cubicBezTo>
                  <a:cubicBezTo>
                    <a:pt x="495" y="194"/>
                    <a:pt x="488" y="193"/>
                    <a:pt x="487" y="191"/>
                  </a:cubicBezTo>
                  <a:cubicBezTo>
                    <a:pt x="485" y="190"/>
                    <a:pt x="491" y="191"/>
                    <a:pt x="495" y="192"/>
                  </a:cubicBezTo>
                  <a:cubicBezTo>
                    <a:pt x="499" y="192"/>
                    <a:pt x="499" y="192"/>
                    <a:pt x="501" y="191"/>
                  </a:cubicBezTo>
                  <a:cubicBezTo>
                    <a:pt x="503" y="190"/>
                    <a:pt x="506" y="188"/>
                    <a:pt x="507" y="186"/>
                  </a:cubicBezTo>
                  <a:cubicBezTo>
                    <a:pt x="508" y="185"/>
                    <a:pt x="507" y="183"/>
                    <a:pt x="505" y="183"/>
                  </a:cubicBezTo>
                  <a:cubicBezTo>
                    <a:pt x="502" y="183"/>
                    <a:pt x="502" y="180"/>
                    <a:pt x="498" y="180"/>
                  </a:cubicBezTo>
                  <a:cubicBezTo>
                    <a:pt x="495" y="179"/>
                    <a:pt x="496" y="178"/>
                    <a:pt x="494" y="178"/>
                  </a:cubicBezTo>
                  <a:cubicBezTo>
                    <a:pt x="491" y="179"/>
                    <a:pt x="493" y="176"/>
                    <a:pt x="491" y="174"/>
                  </a:cubicBezTo>
                  <a:cubicBezTo>
                    <a:pt x="488" y="172"/>
                    <a:pt x="487" y="175"/>
                    <a:pt x="485" y="176"/>
                  </a:cubicBezTo>
                  <a:cubicBezTo>
                    <a:pt x="484" y="178"/>
                    <a:pt x="484" y="180"/>
                    <a:pt x="482" y="181"/>
                  </a:cubicBezTo>
                  <a:cubicBezTo>
                    <a:pt x="480" y="182"/>
                    <a:pt x="481" y="180"/>
                    <a:pt x="482" y="179"/>
                  </a:cubicBezTo>
                  <a:cubicBezTo>
                    <a:pt x="483" y="178"/>
                    <a:pt x="481" y="179"/>
                    <a:pt x="480" y="179"/>
                  </a:cubicBezTo>
                  <a:cubicBezTo>
                    <a:pt x="478" y="179"/>
                    <a:pt x="478" y="178"/>
                    <a:pt x="480" y="177"/>
                  </a:cubicBezTo>
                  <a:cubicBezTo>
                    <a:pt x="482" y="176"/>
                    <a:pt x="484" y="173"/>
                    <a:pt x="484" y="172"/>
                  </a:cubicBezTo>
                  <a:cubicBezTo>
                    <a:pt x="484" y="171"/>
                    <a:pt x="482" y="168"/>
                    <a:pt x="481" y="169"/>
                  </a:cubicBezTo>
                  <a:cubicBezTo>
                    <a:pt x="479" y="171"/>
                    <a:pt x="476" y="169"/>
                    <a:pt x="475" y="170"/>
                  </a:cubicBezTo>
                  <a:cubicBezTo>
                    <a:pt x="474" y="171"/>
                    <a:pt x="471" y="176"/>
                    <a:pt x="471" y="179"/>
                  </a:cubicBezTo>
                  <a:cubicBezTo>
                    <a:pt x="471" y="182"/>
                    <a:pt x="469" y="182"/>
                    <a:pt x="468" y="182"/>
                  </a:cubicBezTo>
                  <a:cubicBezTo>
                    <a:pt x="466" y="182"/>
                    <a:pt x="469" y="170"/>
                    <a:pt x="470" y="169"/>
                  </a:cubicBezTo>
                  <a:cubicBezTo>
                    <a:pt x="470" y="168"/>
                    <a:pt x="467" y="170"/>
                    <a:pt x="465" y="172"/>
                  </a:cubicBezTo>
                  <a:cubicBezTo>
                    <a:pt x="462" y="175"/>
                    <a:pt x="460" y="178"/>
                    <a:pt x="459" y="180"/>
                  </a:cubicBezTo>
                  <a:cubicBezTo>
                    <a:pt x="458" y="183"/>
                    <a:pt x="456" y="188"/>
                    <a:pt x="454" y="191"/>
                  </a:cubicBezTo>
                  <a:cubicBezTo>
                    <a:pt x="452" y="193"/>
                    <a:pt x="453" y="186"/>
                    <a:pt x="454" y="185"/>
                  </a:cubicBezTo>
                  <a:cubicBezTo>
                    <a:pt x="456" y="183"/>
                    <a:pt x="456" y="179"/>
                    <a:pt x="458" y="177"/>
                  </a:cubicBezTo>
                  <a:cubicBezTo>
                    <a:pt x="459" y="176"/>
                    <a:pt x="462" y="172"/>
                    <a:pt x="460" y="173"/>
                  </a:cubicBezTo>
                  <a:cubicBezTo>
                    <a:pt x="457" y="173"/>
                    <a:pt x="456" y="170"/>
                    <a:pt x="454" y="171"/>
                  </a:cubicBezTo>
                  <a:cubicBezTo>
                    <a:pt x="452" y="172"/>
                    <a:pt x="451" y="171"/>
                    <a:pt x="450" y="170"/>
                  </a:cubicBezTo>
                  <a:cubicBezTo>
                    <a:pt x="448" y="169"/>
                    <a:pt x="448" y="172"/>
                    <a:pt x="449" y="174"/>
                  </a:cubicBezTo>
                  <a:cubicBezTo>
                    <a:pt x="450" y="175"/>
                    <a:pt x="447" y="176"/>
                    <a:pt x="447" y="178"/>
                  </a:cubicBezTo>
                  <a:cubicBezTo>
                    <a:pt x="447" y="179"/>
                    <a:pt x="446" y="178"/>
                    <a:pt x="445" y="177"/>
                  </a:cubicBezTo>
                  <a:cubicBezTo>
                    <a:pt x="444" y="177"/>
                    <a:pt x="444" y="180"/>
                    <a:pt x="445" y="182"/>
                  </a:cubicBezTo>
                  <a:cubicBezTo>
                    <a:pt x="446" y="183"/>
                    <a:pt x="442" y="181"/>
                    <a:pt x="442" y="180"/>
                  </a:cubicBezTo>
                  <a:cubicBezTo>
                    <a:pt x="441" y="179"/>
                    <a:pt x="439" y="180"/>
                    <a:pt x="437" y="180"/>
                  </a:cubicBezTo>
                  <a:cubicBezTo>
                    <a:pt x="435" y="181"/>
                    <a:pt x="435" y="182"/>
                    <a:pt x="435" y="183"/>
                  </a:cubicBezTo>
                  <a:cubicBezTo>
                    <a:pt x="435" y="185"/>
                    <a:pt x="440" y="188"/>
                    <a:pt x="439" y="189"/>
                  </a:cubicBezTo>
                  <a:cubicBezTo>
                    <a:pt x="438" y="189"/>
                    <a:pt x="438" y="192"/>
                    <a:pt x="438" y="195"/>
                  </a:cubicBezTo>
                  <a:cubicBezTo>
                    <a:pt x="438" y="197"/>
                    <a:pt x="435" y="192"/>
                    <a:pt x="434" y="193"/>
                  </a:cubicBezTo>
                  <a:cubicBezTo>
                    <a:pt x="433" y="194"/>
                    <a:pt x="432" y="190"/>
                    <a:pt x="434" y="189"/>
                  </a:cubicBezTo>
                  <a:cubicBezTo>
                    <a:pt x="435" y="188"/>
                    <a:pt x="434" y="185"/>
                    <a:pt x="431" y="186"/>
                  </a:cubicBezTo>
                  <a:cubicBezTo>
                    <a:pt x="428" y="188"/>
                    <a:pt x="429" y="184"/>
                    <a:pt x="425" y="185"/>
                  </a:cubicBezTo>
                  <a:cubicBezTo>
                    <a:pt x="421" y="186"/>
                    <a:pt x="418" y="187"/>
                    <a:pt x="417" y="189"/>
                  </a:cubicBezTo>
                  <a:cubicBezTo>
                    <a:pt x="417" y="190"/>
                    <a:pt x="423" y="192"/>
                    <a:pt x="426" y="193"/>
                  </a:cubicBezTo>
                  <a:cubicBezTo>
                    <a:pt x="428" y="194"/>
                    <a:pt x="426" y="197"/>
                    <a:pt x="427" y="198"/>
                  </a:cubicBezTo>
                  <a:cubicBezTo>
                    <a:pt x="428" y="199"/>
                    <a:pt x="422" y="194"/>
                    <a:pt x="420" y="194"/>
                  </a:cubicBezTo>
                  <a:cubicBezTo>
                    <a:pt x="418" y="193"/>
                    <a:pt x="420" y="196"/>
                    <a:pt x="420" y="198"/>
                  </a:cubicBezTo>
                  <a:cubicBezTo>
                    <a:pt x="420" y="199"/>
                    <a:pt x="419" y="196"/>
                    <a:pt x="417" y="195"/>
                  </a:cubicBezTo>
                  <a:cubicBezTo>
                    <a:pt x="416" y="194"/>
                    <a:pt x="416" y="200"/>
                    <a:pt x="414" y="200"/>
                  </a:cubicBezTo>
                  <a:cubicBezTo>
                    <a:pt x="411" y="201"/>
                    <a:pt x="413" y="196"/>
                    <a:pt x="413" y="195"/>
                  </a:cubicBezTo>
                  <a:cubicBezTo>
                    <a:pt x="414" y="194"/>
                    <a:pt x="412" y="197"/>
                    <a:pt x="410" y="199"/>
                  </a:cubicBezTo>
                  <a:cubicBezTo>
                    <a:pt x="408" y="201"/>
                    <a:pt x="408" y="199"/>
                    <a:pt x="409" y="197"/>
                  </a:cubicBezTo>
                  <a:cubicBezTo>
                    <a:pt x="409" y="195"/>
                    <a:pt x="407" y="194"/>
                    <a:pt x="404" y="194"/>
                  </a:cubicBezTo>
                  <a:cubicBezTo>
                    <a:pt x="400" y="194"/>
                    <a:pt x="403" y="191"/>
                    <a:pt x="403" y="189"/>
                  </a:cubicBezTo>
                  <a:cubicBezTo>
                    <a:pt x="403" y="187"/>
                    <a:pt x="400" y="190"/>
                    <a:pt x="399" y="192"/>
                  </a:cubicBezTo>
                  <a:cubicBezTo>
                    <a:pt x="397" y="195"/>
                    <a:pt x="396" y="194"/>
                    <a:pt x="398" y="198"/>
                  </a:cubicBezTo>
                  <a:cubicBezTo>
                    <a:pt x="399" y="201"/>
                    <a:pt x="394" y="199"/>
                    <a:pt x="393" y="201"/>
                  </a:cubicBezTo>
                  <a:cubicBezTo>
                    <a:pt x="392" y="203"/>
                    <a:pt x="394" y="203"/>
                    <a:pt x="397" y="204"/>
                  </a:cubicBezTo>
                  <a:cubicBezTo>
                    <a:pt x="399" y="205"/>
                    <a:pt x="398" y="208"/>
                    <a:pt x="398" y="209"/>
                  </a:cubicBezTo>
                  <a:cubicBezTo>
                    <a:pt x="399" y="210"/>
                    <a:pt x="393" y="209"/>
                    <a:pt x="392" y="210"/>
                  </a:cubicBezTo>
                  <a:cubicBezTo>
                    <a:pt x="392" y="212"/>
                    <a:pt x="390" y="213"/>
                    <a:pt x="388" y="214"/>
                  </a:cubicBezTo>
                  <a:cubicBezTo>
                    <a:pt x="385" y="214"/>
                    <a:pt x="386" y="215"/>
                    <a:pt x="388" y="216"/>
                  </a:cubicBezTo>
                  <a:cubicBezTo>
                    <a:pt x="390" y="218"/>
                    <a:pt x="388" y="218"/>
                    <a:pt x="386" y="218"/>
                  </a:cubicBezTo>
                  <a:cubicBezTo>
                    <a:pt x="385" y="217"/>
                    <a:pt x="382" y="219"/>
                    <a:pt x="380" y="220"/>
                  </a:cubicBezTo>
                  <a:cubicBezTo>
                    <a:pt x="379" y="221"/>
                    <a:pt x="376" y="222"/>
                    <a:pt x="375" y="220"/>
                  </a:cubicBezTo>
                  <a:cubicBezTo>
                    <a:pt x="373" y="219"/>
                    <a:pt x="370" y="219"/>
                    <a:pt x="370" y="221"/>
                  </a:cubicBezTo>
                  <a:cubicBezTo>
                    <a:pt x="370" y="224"/>
                    <a:pt x="367" y="226"/>
                    <a:pt x="367" y="227"/>
                  </a:cubicBezTo>
                  <a:cubicBezTo>
                    <a:pt x="367" y="228"/>
                    <a:pt x="370" y="228"/>
                    <a:pt x="373" y="227"/>
                  </a:cubicBezTo>
                  <a:cubicBezTo>
                    <a:pt x="376" y="226"/>
                    <a:pt x="372" y="229"/>
                    <a:pt x="370" y="232"/>
                  </a:cubicBezTo>
                  <a:cubicBezTo>
                    <a:pt x="368" y="234"/>
                    <a:pt x="371" y="233"/>
                    <a:pt x="374" y="232"/>
                  </a:cubicBezTo>
                  <a:cubicBezTo>
                    <a:pt x="376" y="231"/>
                    <a:pt x="375" y="234"/>
                    <a:pt x="373" y="235"/>
                  </a:cubicBezTo>
                  <a:cubicBezTo>
                    <a:pt x="370" y="236"/>
                    <a:pt x="367" y="236"/>
                    <a:pt x="366" y="239"/>
                  </a:cubicBezTo>
                  <a:cubicBezTo>
                    <a:pt x="364" y="241"/>
                    <a:pt x="369" y="241"/>
                    <a:pt x="372" y="241"/>
                  </a:cubicBezTo>
                  <a:cubicBezTo>
                    <a:pt x="376" y="242"/>
                    <a:pt x="361" y="240"/>
                    <a:pt x="362" y="243"/>
                  </a:cubicBezTo>
                  <a:cubicBezTo>
                    <a:pt x="363" y="245"/>
                    <a:pt x="359" y="247"/>
                    <a:pt x="359" y="248"/>
                  </a:cubicBezTo>
                  <a:cubicBezTo>
                    <a:pt x="359" y="250"/>
                    <a:pt x="363" y="249"/>
                    <a:pt x="365" y="249"/>
                  </a:cubicBezTo>
                  <a:cubicBezTo>
                    <a:pt x="367" y="249"/>
                    <a:pt x="360" y="252"/>
                    <a:pt x="358" y="252"/>
                  </a:cubicBezTo>
                  <a:cubicBezTo>
                    <a:pt x="356" y="252"/>
                    <a:pt x="352" y="255"/>
                    <a:pt x="353" y="257"/>
                  </a:cubicBezTo>
                  <a:cubicBezTo>
                    <a:pt x="353" y="259"/>
                    <a:pt x="350" y="260"/>
                    <a:pt x="348" y="262"/>
                  </a:cubicBezTo>
                  <a:cubicBezTo>
                    <a:pt x="346" y="264"/>
                    <a:pt x="344" y="267"/>
                    <a:pt x="344" y="269"/>
                  </a:cubicBezTo>
                  <a:cubicBezTo>
                    <a:pt x="345" y="270"/>
                    <a:pt x="346" y="269"/>
                    <a:pt x="350" y="272"/>
                  </a:cubicBezTo>
                  <a:cubicBezTo>
                    <a:pt x="354" y="274"/>
                    <a:pt x="347" y="272"/>
                    <a:pt x="344" y="272"/>
                  </a:cubicBezTo>
                  <a:cubicBezTo>
                    <a:pt x="342" y="272"/>
                    <a:pt x="340" y="275"/>
                    <a:pt x="342" y="276"/>
                  </a:cubicBezTo>
                  <a:cubicBezTo>
                    <a:pt x="344" y="277"/>
                    <a:pt x="342" y="278"/>
                    <a:pt x="342" y="281"/>
                  </a:cubicBezTo>
                  <a:cubicBezTo>
                    <a:pt x="342" y="284"/>
                    <a:pt x="339" y="286"/>
                    <a:pt x="337" y="288"/>
                  </a:cubicBezTo>
                  <a:cubicBezTo>
                    <a:pt x="335" y="291"/>
                    <a:pt x="339" y="290"/>
                    <a:pt x="341" y="289"/>
                  </a:cubicBezTo>
                  <a:cubicBezTo>
                    <a:pt x="343" y="288"/>
                    <a:pt x="337" y="293"/>
                    <a:pt x="335" y="294"/>
                  </a:cubicBezTo>
                  <a:cubicBezTo>
                    <a:pt x="333" y="296"/>
                    <a:pt x="331" y="296"/>
                    <a:pt x="331" y="299"/>
                  </a:cubicBezTo>
                  <a:cubicBezTo>
                    <a:pt x="331" y="301"/>
                    <a:pt x="328" y="299"/>
                    <a:pt x="325" y="299"/>
                  </a:cubicBezTo>
                  <a:cubicBezTo>
                    <a:pt x="322" y="299"/>
                    <a:pt x="319" y="307"/>
                    <a:pt x="317" y="308"/>
                  </a:cubicBezTo>
                  <a:cubicBezTo>
                    <a:pt x="316" y="310"/>
                    <a:pt x="313" y="313"/>
                    <a:pt x="312" y="314"/>
                  </a:cubicBezTo>
                  <a:cubicBezTo>
                    <a:pt x="311" y="315"/>
                    <a:pt x="316" y="317"/>
                    <a:pt x="318" y="317"/>
                  </a:cubicBezTo>
                  <a:cubicBezTo>
                    <a:pt x="321" y="317"/>
                    <a:pt x="325" y="315"/>
                    <a:pt x="326" y="314"/>
                  </a:cubicBezTo>
                  <a:cubicBezTo>
                    <a:pt x="328" y="313"/>
                    <a:pt x="321" y="319"/>
                    <a:pt x="318" y="320"/>
                  </a:cubicBezTo>
                  <a:cubicBezTo>
                    <a:pt x="316" y="321"/>
                    <a:pt x="315" y="318"/>
                    <a:pt x="314" y="318"/>
                  </a:cubicBezTo>
                  <a:cubicBezTo>
                    <a:pt x="313" y="318"/>
                    <a:pt x="312" y="320"/>
                    <a:pt x="311" y="321"/>
                  </a:cubicBezTo>
                  <a:cubicBezTo>
                    <a:pt x="310" y="322"/>
                    <a:pt x="305" y="321"/>
                    <a:pt x="303" y="322"/>
                  </a:cubicBezTo>
                  <a:cubicBezTo>
                    <a:pt x="302" y="323"/>
                    <a:pt x="300" y="325"/>
                    <a:pt x="301" y="327"/>
                  </a:cubicBezTo>
                  <a:cubicBezTo>
                    <a:pt x="302" y="329"/>
                    <a:pt x="301" y="330"/>
                    <a:pt x="302" y="332"/>
                  </a:cubicBezTo>
                  <a:cubicBezTo>
                    <a:pt x="303" y="335"/>
                    <a:pt x="300" y="331"/>
                    <a:pt x="297" y="331"/>
                  </a:cubicBezTo>
                  <a:cubicBezTo>
                    <a:pt x="294" y="330"/>
                    <a:pt x="294" y="332"/>
                    <a:pt x="291" y="334"/>
                  </a:cubicBezTo>
                  <a:cubicBezTo>
                    <a:pt x="289" y="335"/>
                    <a:pt x="284" y="334"/>
                    <a:pt x="282" y="335"/>
                  </a:cubicBezTo>
                  <a:cubicBezTo>
                    <a:pt x="280" y="336"/>
                    <a:pt x="283" y="337"/>
                    <a:pt x="285" y="338"/>
                  </a:cubicBezTo>
                  <a:cubicBezTo>
                    <a:pt x="288" y="340"/>
                    <a:pt x="284" y="339"/>
                    <a:pt x="280" y="338"/>
                  </a:cubicBezTo>
                  <a:cubicBezTo>
                    <a:pt x="276" y="338"/>
                    <a:pt x="278" y="340"/>
                    <a:pt x="277" y="342"/>
                  </a:cubicBezTo>
                  <a:cubicBezTo>
                    <a:pt x="277" y="344"/>
                    <a:pt x="272" y="343"/>
                    <a:pt x="271" y="344"/>
                  </a:cubicBezTo>
                  <a:cubicBezTo>
                    <a:pt x="269" y="346"/>
                    <a:pt x="274" y="347"/>
                    <a:pt x="272" y="347"/>
                  </a:cubicBezTo>
                  <a:cubicBezTo>
                    <a:pt x="270" y="347"/>
                    <a:pt x="266" y="348"/>
                    <a:pt x="268" y="350"/>
                  </a:cubicBezTo>
                  <a:cubicBezTo>
                    <a:pt x="270" y="353"/>
                    <a:pt x="269" y="353"/>
                    <a:pt x="271" y="357"/>
                  </a:cubicBezTo>
                  <a:cubicBezTo>
                    <a:pt x="273" y="361"/>
                    <a:pt x="276" y="360"/>
                    <a:pt x="272" y="360"/>
                  </a:cubicBezTo>
                  <a:cubicBezTo>
                    <a:pt x="267" y="360"/>
                    <a:pt x="268" y="361"/>
                    <a:pt x="270" y="364"/>
                  </a:cubicBezTo>
                  <a:cubicBezTo>
                    <a:pt x="272" y="366"/>
                    <a:pt x="271" y="365"/>
                    <a:pt x="267" y="367"/>
                  </a:cubicBezTo>
                  <a:cubicBezTo>
                    <a:pt x="262" y="368"/>
                    <a:pt x="267" y="368"/>
                    <a:pt x="269" y="370"/>
                  </a:cubicBezTo>
                  <a:cubicBezTo>
                    <a:pt x="271" y="372"/>
                    <a:pt x="267" y="373"/>
                    <a:pt x="269" y="374"/>
                  </a:cubicBezTo>
                  <a:cubicBezTo>
                    <a:pt x="272" y="374"/>
                    <a:pt x="266" y="377"/>
                    <a:pt x="269" y="379"/>
                  </a:cubicBezTo>
                  <a:cubicBezTo>
                    <a:pt x="273" y="381"/>
                    <a:pt x="272" y="379"/>
                    <a:pt x="275" y="376"/>
                  </a:cubicBezTo>
                  <a:cubicBezTo>
                    <a:pt x="278" y="374"/>
                    <a:pt x="275" y="378"/>
                    <a:pt x="273" y="382"/>
                  </a:cubicBezTo>
                  <a:cubicBezTo>
                    <a:pt x="271" y="385"/>
                    <a:pt x="271" y="381"/>
                    <a:pt x="267" y="382"/>
                  </a:cubicBezTo>
                  <a:cubicBezTo>
                    <a:pt x="263" y="383"/>
                    <a:pt x="268" y="385"/>
                    <a:pt x="269" y="389"/>
                  </a:cubicBezTo>
                  <a:cubicBezTo>
                    <a:pt x="269" y="392"/>
                    <a:pt x="269" y="391"/>
                    <a:pt x="272" y="391"/>
                  </a:cubicBezTo>
                  <a:cubicBezTo>
                    <a:pt x="275" y="391"/>
                    <a:pt x="275" y="390"/>
                    <a:pt x="277" y="389"/>
                  </a:cubicBezTo>
                  <a:cubicBezTo>
                    <a:pt x="278" y="387"/>
                    <a:pt x="276" y="392"/>
                    <a:pt x="276" y="395"/>
                  </a:cubicBezTo>
                  <a:cubicBezTo>
                    <a:pt x="277" y="397"/>
                    <a:pt x="274" y="394"/>
                    <a:pt x="271" y="396"/>
                  </a:cubicBezTo>
                  <a:cubicBezTo>
                    <a:pt x="269" y="397"/>
                    <a:pt x="271" y="400"/>
                    <a:pt x="272" y="402"/>
                  </a:cubicBezTo>
                  <a:cubicBezTo>
                    <a:pt x="274" y="403"/>
                    <a:pt x="278" y="406"/>
                    <a:pt x="280" y="408"/>
                  </a:cubicBezTo>
                  <a:cubicBezTo>
                    <a:pt x="283" y="410"/>
                    <a:pt x="287" y="410"/>
                    <a:pt x="291" y="409"/>
                  </a:cubicBezTo>
                  <a:cubicBezTo>
                    <a:pt x="294" y="407"/>
                    <a:pt x="293" y="410"/>
                    <a:pt x="296" y="408"/>
                  </a:cubicBezTo>
                  <a:cubicBezTo>
                    <a:pt x="299" y="406"/>
                    <a:pt x="303" y="403"/>
                    <a:pt x="307" y="397"/>
                  </a:cubicBezTo>
                  <a:cubicBezTo>
                    <a:pt x="311" y="392"/>
                    <a:pt x="312" y="392"/>
                    <a:pt x="315" y="392"/>
                  </a:cubicBezTo>
                  <a:cubicBezTo>
                    <a:pt x="318" y="391"/>
                    <a:pt x="318" y="390"/>
                    <a:pt x="318" y="386"/>
                  </a:cubicBezTo>
                  <a:cubicBezTo>
                    <a:pt x="319" y="386"/>
                    <a:pt x="319" y="386"/>
                    <a:pt x="319" y="386"/>
                  </a:cubicBezTo>
                  <a:cubicBezTo>
                    <a:pt x="319" y="386"/>
                    <a:pt x="319" y="386"/>
                    <a:pt x="319" y="386"/>
                  </a:cubicBezTo>
                  <a:cubicBezTo>
                    <a:pt x="319" y="386"/>
                    <a:pt x="319" y="386"/>
                    <a:pt x="319" y="386"/>
                  </a:cubicBezTo>
                  <a:cubicBezTo>
                    <a:pt x="319" y="386"/>
                    <a:pt x="319" y="386"/>
                    <a:pt x="319" y="386"/>
                  </a:cubicBezTo>
                  <a:cubicBezTo>
                    <a:pt x="319" y="386"/>
                    <a:pt x="319" y="387"/>
                    <a:pt x="319" y="387"/>
                  </a:cubicBezTo>
                  <a:cubicBezTo>
                    <a:pt x="319" y="387"/>
                    <a:pt x="319" y="387"/>
                    <a:pt x="319" y="387"/>
                  </a:cubicBezTo>
                  <a:cubicBezTo>
                    <a:pt x="319" y="388"/>
                    <a:pt x="320" y="388"/>
                    <a:pt x="320" y="388"/>
                  </a:cubicBezTo>
                  <a:cubicBezTo>
                    <a:pt x="320" y="389"/>
                    <a:pt x="320" y="389"/>
                    <a:pt x="320" y="390"/>
                  </a:cubicBezTo>
                  <a:cubicBezTo>
                    <a:pt x="320" y="390"/>
                    <a:pt x="320" y="390"/>
                    <a:pt x="320" y="390"/>
                  </a:cubicBezTo>
                  <a:cubicBezTo>
                    <a:pt x="320" y="391"/>
                    <a:pt x="321" y="391"/>
                    <a:pt x="321" y="392"/>
                  </a:cubicBezTo>
                  <a:cubicBezTo>
                    <a:pt x="321" y="392"/>
                    <a:pt x="321" y="392"/>
                    <a:pt x="321" y="392"/>
                  </a:cubicBezTo>
                  <a:cubicBezTo>
                    <a:pt x="321" y="393"/>
                    <a:pt x="321" y="393"/>
                    <a:pt x="322" y="394"/>
                  </a:cubicBezTo>
                  <a:cubicBezTo>
                    <a:pt x="322" y="394"/>
                    <a:pt x="322" y="394"/>
                    <a:pt x="322" y="394"/>
                  </a:cubicBezTo>
                  <a:cubicBezTo>
                    <a:pt x="322" y="394"/>
                    <a:pt x="322" y="395"/>
                    <a:pt x="322" y="395"/>
                  </a:cubicBezTo>
                  <a:cubicBezTo>
                    <a:pt x="324" y="398"/>
                    <a:pt x="323" y="405"/>
                    <a:pt x="325" y="407"/>
                  </a:cubicBezTo>
                  <a:cubicBezTo>
                    <a:pt x="326" y="409"/>
                    <a:pt x="327" y="409"/>
                    <a:pt x="330" y="407"/>
                  </a:cubicBezTo>
                  <a:cubicBezTo>
                    <a:pt x="333" y="405"/>
                    <a:pt x="329" y="415"/>
                    <a:pt x="328" y="417"/>
                  </a:cubicBezTo>
                  <a:cubicBezTo>
                    <a:pt x="328" y="420"/>
                    <a:pt x="333" y="426"/>
                    <a:pt x="334" y="429"/>
                  </a:cubicBezTo>
                  <a:cubicBezTo>
                    <a:pt x="336" y="432"/>
                    <a:pt x="337" y="437"/>
                    <a:pt x="338" y="439"/>
                  </a:cubicBezTo>
                  <a:cubicBezTo>
                    <a:pt x="338" y="441"/>
                    <a:pt x="335" y="447"/>
                    <a:pt x="336" y="447"/>
                  </a:cubicBezTo>
                  <a:cubicBezTo>
                    <a:pt x="338" y="447"/>
                    <a:pt x="342" y="450"/>
                    <a:pt x="346" y="450"/>
                  </a:cubicBezTo>
                  <a:cubicBezTo>
                    <a:pt x="350" y="450"/>
                    <a:pt x="351" y="449"/>
                    <a:pt x="352" y="447"/>
                  </a:cubicBezTo>
                  <a:cubicBezTo>
                    <a:pt x="353" y="444"/>
                    <a:pt x="352" y="442"/>
                    <a:pt x="358" y="439"/>
                  </a:cubicBezTo>
                  <a:cubicBezTo>
                    <a:pt x="363" y="435"/>
                    <a:pt x="365" y="438"/>
                    <a:pt x="367" y="437"/>
                  </a:cubicBezTo>
                  <a:cubicBezTo>
                    <a:pt x="369" y="437"/>
                    <a:pt x="374" y="423"/>
                    <a:pt x="375" y="419"/>
                  </a:cubicBezTo>
                  <a:cubicBezTo>
                    <a:pt x="376" y="414"/>
                    <a:pt x="376" y="409"/>
                    <a:pt x="376" y="407"/>
                  </a:cubicBezTo>
                  <a:cubicBezTo>
                    <a:pt x="377" y="405"/>
                    <a:pt x="383" y="397"/>
                    <a:pt x="384" y="396"/>
                  </a:cubicBezTo>
                  <a:cubicBezTo>
                    <a:pt x="386" y="394"/>
                    <a:pt x="387" y="396"/>
                    <a:pt x="388" y="396"/>
                  </a:cubicBezTo>
                  <a:cubicBezTo>
                    <a:pt x="389" y="395"/>
                    <a:pt x="392" y="388"/>
                    <a:pt x="394" y="387"/>
                  </a:cubicBezTo>
                  <a:cubicBezTo>
                    <a:pt x="395" y="386"/>
                    <a:pt x="397" y="384"/>
                    <a:pt x="397" y="382"/>
                  </a:cubicBezTo>
                  <a:cubicBezTo>
                    <a:pt x="397" y="380"/>
                    <a:pt x="395" y="376"/>
                    <a:pt x="394" y="373"/>
                  </a:cubicBezTo>
                  <a:cubicBezTo>
                    <a:pt x="394" y="370"/>
                    <a:pt x="390" y="369"/>
                    <a:pt x="386" y="369"/>
                  </a:cubicBezTo>
                  <a:cubicBezTo>
                    <a:pt x="383" y="369"/>
                    <a:pt x="382" y="366"/>
                    <a:pt x="380" y="363"/>
                  </a:cubicBezTo>
                  <a:cubicBezTo>
                    <a:pt x="378" y="360"/>
                    <a:pt x="381" y="355"/>
                    <a:pt x="383" y="353"/>
                  </a:cubicBezTo>
                  <a:cubicBezTo>
                    <a:pt x="384" y="351"/>
                    <a:pt x="384" y="344"/>
                    <a:pt x="384" y="342"/>
                  </a:cubicBezTo>
                  <a:cubicBezTo>
                    <a:pt x="385" y="340"/>
                    <a:pt x="381" y="338"/>
                    <a:pt x="381" y="336"/>
                  </a:cubicBezTo>
                  <a:cubicBezTo>
                    <a:pt x="381" y="334"/>
                    <a:pt x="384" y="337"/>
                    <a:pt x="386" y="337"/>
                  </a:cubicBezTo>
                  <a:cubicBezTo>
                    <a:pt x="389" y="337"/>
                    <a:pt x="394" y="330"/>
                    <a:pt x="396" y="328"/>
                  </a:cubicBezTo>
                  <a:cubicBezTo>
                    <a:pt x="397" y="326"/>
                    <a:pt x="399" y="321"/>
                    <a:pt x="400" y="320"/>
                  </a:cubicBezTo>
                  <a:cubicBezTo>
                    <a:pt x="400" y="319"/>
                    <a:pt x="407" y="316"/>
                    <a:pt x="409" y="315"/>
                  </a:cubicBezTo>
                  <a:cubicBezTo>
                    <a:pt x="410" y="314"/>
                    <a:pt x="415" y="313"/>
                    <a:pt x="416" y="310"/>
                  </a:cubicBezTo>
                  <a:cubicBezTo>
                    <a:pt x="416" y="307"/>
                    <a:pt x="421" y="303"/>
                    <a:pt x="423" y="301"/>
                  </a:cubicBezTo>
                  <a:cubicBezTo>
                    <a:pt x="425" y="299"/>
                    <a:pt x="421" y="298"/>
                    <a:pt x="420" y="295"/>
                  </a:cubicBezTo>
                  <a:cubicBezTo>
                    <a:pt x="418" y="293"/>
                    <a:pt x="420" y="293"/>
                    <a:pt x="421" y="291"/>
                  </a:cubicBezTo>
                  <a:cubicBezTo>
                    <a:pt x="423" y="290"/>
                    <a:pt x="423" y="289"/>
                    <a:pt x="423" y="288"/>
                  </a:cubicBezTo>
                  <a:cubicBezTo>
                    <a:pt x="424" y="287"/>
                    <a:pt x="426" y="286"/>
                    <a:pt x="429" y="284"/>
                  </a:cubicBezTo>
                  <a:cubicBezTo>
                    <a:pt x="431" y="282"/>
                    <a:pt x="429" y="282"/>
                    <a:pt x="429" y="280"/>
                  </a:cubicBezTo>
                  <a:cubicBezTo>
                    <a:pt x="430" y="278"/>
                    <a:pt x="434" y="279"/>
                    <a:pt x="438" y="280"/>
                  </a:cubicBezTo>
                  <a:cubicBezTo>
                    <a:pt x="439" y="280"/>
                    <a:pt x="439" y="280"/>
                    <a:pt x="440" y="280"/>
                  </a:cubicBezTo>
                  <a:cubicBezTo>
                    <a:pt x="440" y="280"/>
                    <a:pt x="441" y="280"/>
                    <a:pt x="441" y="280"/>
                  </a:cubicBezTo>
                  <a:cubicBezTo>
                    <a:pt x="441" y="280"/>
                    <a:pt x="442" y="280"/>
                    <a:pt x="442" y="280"/>
                  </a:cubicBezTo>
                  <a:cubicBezTo>
                    <a:pt x="443" y="280"/>
                    <a:pt x="443" y="280"/>
                    <a:pt x="443" y="280"/>
                  </a:cubicBezTo>
                  <a:cubicBezTo>
                    <a:pt x="444" y="280"/>
                    <a:pt x="445" y="279"/>
                    <a:pt x="445" y="279"/>
                  </a:cubicBezTo>
                  <a:cubicBezTo>
                    <a:pt x="446" y="279"/>
                    <a:pt x="447" y="279"/>
                    <a:pt x="447" y="279"/>
                  </a:cubicBezTo>
                  <a:cubicBezTo>
                    <a:pt x="451" y="279"/>
                    <a:pt x="453" y="282"/>
                    <a:pt x="454" y="284"/>
                  </a:cubicBezTo>
                  <a:cubicBezTo>
                    <a:pt x="456" y="286"/>
                    <a:pt x="455" y="293"/>
                    <a:pt x="452" y="293"/>
                  </a:cubicBezTo>
                  <a:cubicBezTo>
                    <a:pt x="450" y="294"/>
                    <a:pt x="444" y="302"/>
                    <a:pt x="443" y="305"/>
                  </a:cubicBezTo>
                  <a:cubicBezTo>
                    <a:pt x="442" y="307"/>
                    <a:pt x="432" y="315"/>
                    <a:pt x="431" y="318"/>
                  </a:cubicBezTo>
                  <a:cubicBezTo>
                    <a:pt x="429" y="322"/>
                    <a:pt x="421" y="329"/>
                    <a:pt x="419" y="331"/>
                  </a:cubicBezTo>
                  <a:cubicBezTo>
                    <a:pt x="416" y="334"/>
                    <a:pt x="418" y="334"/>
                    <a:pt x="419" y="338"/>
                  </a:cubicBezTo>
                  <a:cubicBezTo>
                    <a:pt x="420" y="342"/>
                    <a:pt x="423" y="353"/>
                    <a:pt x="422" y="355"/>
                  </a:cubicBezTo>
                  <a:cubicBezTo>
                    <a:pt x="421" y="358"/>
                    <a:pt x="420" y="362"/>
                    <a:pt x="420" y="364"/>
                  </a:cubicBezTo>
                  <a:cubicBezTo>
                    <a:pt x="420" y="366"/>
                    <a:pt x="421" y="369"/>
                    <a:pt x="424" y="369"/>
                  </a:cubicBezTo>
                  <a:cubicBezTo>
                    <a:pt x="426" y="369"/>
                    <a:pt x="430" y="371"/>
                    <a:pt x="430" y="373"/>
                  </a:cubicBezTo>
                  <a:cubicBezTo>
                    <a:pt x="430" y="375"/>
                    <a:pt x="431" y="377"/>
                    <a:pt x="434" y="378"/>
                  </a:cubicBezTo>
                  <a:cubicBezTo>
                    <a:pt x="437" y="379"/>
                    <a:pt x="443" y="379"/>
                    <a:pt x="445" y="378"/>
                  </a:cubicBezTo>
                  <a:cubicBezTo>
                    <a:pt x="446" y="377"/>
                    <a:pt x="448" y="375"/>
                    <a:pt x="454" y="375"/>
                  </a:cubicBezTo>
                  <a:cubicBezTo>
                    <a:pt x="459" y="374"/>
                    <a:pt x="465" y="374"/>
                    <a:pt x="468" y="372"/>
                  </a:cubicBezTo>
                  <a:cubicBezTo>
                    <a:pt x="470" y="370"/>
                    <a:pt x="473" y="370"/>
                    <a:pt x="474" y="371"/>
                  </a:cubicBezTo>
                  <a:cubicBezTo>
                    <a:pt x="475" y="371"/>
                    <a:pt x="476" y="371"/>
                    <a:pt x="476" y="371"/>
                  </a:cubicBezTo>
                  <a:cubicBezTo>
                    <a:pt x="476" y="371"/>
                    <a:pt x="477" y="371"/>
                    <a:pt x="477" y="371"/>
                  </a:cubicBezTo>
                  <a:cubicBezTo>
                    <a:pt x="478" y="371"/>
                    <a:pt x="480" y="371"/>
                    <a:pt x="482" y="370"/>
                  </a:cubicBezTo>
                  <a:cubicBezTo>
                    <a:pt x="485" y="369"/>
                    <a:pt x="487" y="368"/>
                    <a:pt x="486" y="372"/>
                  </a:cubicBezTo>
                  <a:cubicBezTo>
                    <a:pt x="485" y="376"/>
                    <a:pt x="490" y="374"/>
                    <a:pt x="492" y="375"/>
                  </a:cubicBezTo>
                  <a:cubicBezTo>
                    <a:pt x="495" y="376"/>
                    <a:pt x="496" y="380"/>
                    <a:pt x="492" y="380"/>
                  </a:cubicBezTo>
                  <a:cubicBezTo>
                    <a:pt x="488" y="381"/>
                    <a:pt x="482" y="381"/>
                    <a:pt x="482" y="383"/>
                  </a:cubicBezTo>
                  <a:cubicBezTo>
                    <a:pt x="483" y="383"/>
                    <a:pt x="483" y="384"/>
                    <a:pt x="483" y="384"/>
                  </a:cubicBezTo>
                  <a:cubicBezTo>
                    <a:pt x="483" y="384"/>
                    <a:pt x="483" y="384"/>
                    <a:pt x="483" y="384"/>
                  </a:cubicBezTo>
                  <a:cubicBezTo>
                    <a:pt x="483" y="385"/>
                    <a:pt x="483" y="386"/>
                    <a:pt x="481" y="386"/>
                  </a:cubicBezTo>
                  <a:cubicBezTo>
                    <a:pt x="480" y="386"/>
                    <a:pt x="480" y="386"/>
                    <a:pt x="479" y="386"/>
                  </a:cubicBezTo>
                  <a:cubicBezTo>
                    <a:pt x="479" y="386"/>
                    <a:pt x="478" y="386"/>
                    <a:pt x="478" y="386"/>
                  </a:cubicBezTo>
                  <a:cubicBezTo>
                    <a:pt x="472" y="386"/>
                    <a:pt x="460" y="386"/>
                    <a:pt x="455" y="386"/>
                  </a:cubicBezTo>
                  <a:cubicBezTo>
                    <a:pt x="450" y="386"/>
                    <a:pt x="441" y="390"/>
                    <a:pt x="440" y="394"/>
                  </a:cubicBezTo>
                  <a:cubicBezTo>
                    <a:pt x="440" y="398"/>
                    <a:pt x="442" y="402"/>
                    <a:pt x="445" y="404"/>
                  </a:cubicBezTo>
                  <a:cubicBezTo>
                    <a:pt x="445" y="404"/>
                    <a:pt x="446" y="404"/>
                    <a:pt x="446" y="405"/>
                  </a:cubicBezTo>
                  <a:cubicBezTo>
                    <a:pt x="446" y="405"/>
                    <a:pt x="446" y="405"/>
                    <a:pt x="446" y="405"/>
                  </a:cubicBezTo>
                  <a:cubicBezTo>
                    <a:pt x="447" y="406"/>
                    <a:pt x="447" y="406"/>
                    <a:pt x="447" y="407"/>
                  </a:cubicBezTo>
                  <a:cubicBezTo>
                    <a:pt x="447" y="407"/>
                    <a:pt x="447" y="407"/>
                    <a:pt x="447" y="407"/>
                  </a:cubicBezTo>
                  <a:cubicBezTo>
                    <a:pt x="448" y="409"/>
                    <a:pt x="448" y="410"/>
                    <a:pt x="448" y="412"/>
                  </a:cubicBezTo>
                  <a:cubicBezTo>
                    <a:pt x="448" y="413"/>
                    <a:pt x="448" y="415"/>
                    <a:pt x="448" y="416"/>
                  </a:cubicBezTo>
                  <a:cubicBezTo>
                    <a:pt x="448" y="421"/>
                    <a:pt x="444" y="426"/>
                    <a:pt x="441" y="425"/>
                  </a:cubicBezTo>
                  <a:cubicBezTo>
                    <a:pt x="438" y="425"/>
                    <a:pt x="431" y="415"/>
                    <a:pt x="429" y="414"/>
                  </a:cubicBezTo>
                  <a:cubicBezTo>
                    <a:pt x="426" y="414"/>
                    <a:pt x="421" y="417"/>
                    <a:pt x="421" y="419"/>
                  </a:cubicBezTo>
                  <a:cubicBezTo>
                    <a:pt x="420" y="421"/>
                    <a:pt x="419" y="425"/>
                    <a:pt x="417" y="427"/>
                  </a:cubicBezTo>
                  <a:cubicBezTo>
                    <a:pt x="416" y="428"/>
                    <a:pt x="416" y="431"/>
                    <a:pt x="416" y="434"/>
                  </a:cubicBezTo>
                  <a:cubicBezTo>
                    <a:pt x="416" y="436"/>
                    <a:pt x="416" y="438"/>
                    <a:pt x="415" y="439"/>
                  </a:cubicBezTo>
                  <a:cubicBezTo>
                    <a:pt x="415" y="439"/>
                    <a:pt x="415" y="439"/>
                    <a:pt x="415" y="439"/>
                  </a:cubicBezTo>
                  <a:cubicBezTo>
                    <a:pt x="415" y="441"/>
                    <a:pt x="415" y="443"/>
                    <a:pt x="415" y="445"/>
                  </a:cubicBezTo>
                  <a:cubicBezTo>
                    <a:pt x="415" y="446"/>
                    <a:pt x="414" y="447"/>
                    <a:pt x="413" y="448"/>
                  </a:cubicBezTo>
                  <a:cubicBezTo>
                    <a:pt x="413" y="448"/>
                    <a:pt x="413" y="448"/>
                    <a:pt x="413" y="448"/>
                  </a:cubicBezTo>
                  <a:cubicBezTo>
                    <a:pt x="413" y="449"/>
                    <a:pt x="412" y="450"/>
                    <a:pt x="411" y="451"/>
                  </a:cubicBezTo>
                  <a:cubicBezTo>
                    <a:pt x="411" y="451"/>
                    <a:pt x="411" y="451"/>
                    <a:pt x="411" y="451"/>
                  </a:cubicBezTo>
                  <a:cubicBezTo>
                    <a:pt x="410" y="452"/>
                    <a:pt x="408" y="453"/>
                    <a:pt x="407" y="454"/>
                  </a:cubicBezTo>
                  <a:cubicBezTo>
                    <a:pt x="407" y="455"/>
                    <a:pt x="407" y="455"/>
                    <a:pt x="407" y="455"/>
                  </a:cubicBezTo>
                  <a:cubicBezTo>
                    <a:pt x="406" y="455"/>
                    <a:pt x="406" y="456"/>
                    <a:pt x="406" y="456"/>
                  </a:cubicBezTo>
                  <a:cubicBezTo>
                    <a:pt x="406" y="456"/>
                    <a:pt x="406" y="456"/>
                    <a:pt x="405" y="457"/>
                  </a:cubicBezTo>
                  <a:cubicBezTo>
                    <a:pt x="405" y="457"/>
                    <a:pt x="405" y="458"/>
                    <a:pt x="405" y="459"/>
                  </a:cubicBezTo>
                  <a:cubicBezTo>
                    <a:pt x="404" y="459"/>
                    <a:pt x="404" y="459"/>
                    <a:pt x="404" y="459"/>
                  </a:cubicBezTo>
                  <a:cubicBezTo>
                    <a:pt x="404" y="460"/>
                    <a:pt x="403" y="460"/>
                    <a:pt x="403" y="461"/>
                  </a:cubicBezTo>
                  <a:cubicBezTo>
                    <a:pt x="403" y="461"/>
                    <a:pt x="403" y="461"/>
                    <a:pt x="402" y="461"/>
                  </a:cubicBezTo>
                  <a:cubicBezTo>
                    <a:pt x="402" y="461"/>
                    <a:pt x="401" y="462"/>
                    <a:pt x="400" y="462"/>
                  </a:cubicBezTo>
                  <a:cubicBezTo>
                    <a:pt x="400" y="462"/>
                    <a:pt x="400" y="462"/>
                    <a:pt x="400" y="462"/>
                  </a:cubicBezTo>
                  <a:cubicBezTo>
                    <a:pt x="399" y="463"/>
                    <a:pt x="398" y="463"/>
                    <a:pt x="397" y="463"/>
                  </a:cubicBezTo>
                  <a:cubicBezTo>
                    <a:pt x="394" y="463"/>
                    <a:pt x="395" y="458"/>
                    <a:pt x="390" y="458"/>
                  </a:cubicBezTo>
                  <a:cubicBezTo>
                    <a:pt x="384" y="458"/>
                    <a:pt x="370" y="461"/>
                    <a:pt x="365" y="464"/>
                  </a:cubicBezTo>
                  <a:cubicBezTo>
                    <a:pt x="364" y="464"/>
                    <a:pt x="362" y="465"/>
                    <a:pt x="361" y="465"/>
                  </a:cubicBezTo>
                  <a:cubicBezTo>
                    <a:pt x="361" y="466"/>
                    <a:pt x="360" y="466"/>
                    <a:pt x="360" y="466"/>
                  </a:cubicBezTo>
                  <a:cubicBezTo>
                    <a:pt x="359" y="466"/>
                    <a:pt x="358" y="466"/>
                    <a:pt x="358" y="466"/>
                  </a:cubicBezTo>
                  <a:cubicBezTo>
                    <a:pt x="357" y="467"/>
                    <a:pt x="357" y="467"/>
                    <a:pt x="356" y="467"/>
                  </a:cubicBezTo>
                  <a:cubicBezTo>
                    <a:pt x="356" y="467"/>
                    <a:pt x="355" y="467"/>
                    <a:pt x="354" y="467"/>
                  </a:cubicBezTo>
                  <a:cubicBezTo>
                    <a:pt x="354" y="467"/>
                    <a:pt x="353" y="467"/>
                    <a:pt x="353" y="467"/>
                  </a:cubicBezTo>
                  <a:cubicBezTo>
                    <a:pt x="352" y="467"/>
                    <a:pt x="351" y="467"/>
                    <a:pt x="350" y="467"/>
                  </a:cubicBezTo>
                  <a:cubicBezTo>
                    <a:pt x="346" y="467"/>
                    <a:pt x="347" y="462"/>
                    <a:pt x="346" y="461"/>
                  </a:cubicBezTo>
                  <a:cubicBezTo>
                    <a:pt x="346" y="461"/>
                    <a:pt x="344" y="463"/>
                    <a:pt x="343" y="465"/>
                  </a:cubicBezTo>
                  <a:cubicBezTo>
                    <a:pt x="341" y="467"/>
                    <a:pt x="339" y="462"/>
                    <a:pt x="336" y="462"/>
                  </a:cubicBezTo>
                  <a:cubicBezTo>
                    <a:pt x="332" y="462"/>
                    <a:pt x="326" y="467"/>
                    <a:pt x="323" y="467"/>
                  </a:cubicBezTo>
                  <a:cubicBezTo>
                    <a:pt x="320" y="468"/>
                    <a:pt x="323" y="464"/>
                    <a:pt x="322" y="462"/>
                  </a:cubicBezTo>
                  <a:cubicBezTo>
                    <a:pt x="322" y="460"/>
                    <a:pt x="314" y="465"/>
                    <a:pt x="313" y="464"/>
                  </a:cubicBezTo>
                  <a:cubicBezTo>
                    <a:pt x="312" y="464"/>
                    <a:pt x="310" y="461"/>
                    <a:pt x="312" y="460"/>
                  </a:cubicBezTo>
                  <a:cubicBezTo>
                    <a:pt x="312" y="460"/>
                    <a:pt x="312" y="460"/>
                    <a:pt x="312" y="460"/>
                  </a:cubicBezTo>
                  <a:cubicBezTo>
                    <a:pt x="312" y="459"/>
                    <a:pt x="312" y="459"/>
                    <a:pt x="312" y="459"/>
                  </a:cubicBezTo>
                  <a:cubicBezTo>
                    <a:pt x="312" y="459"/>
                    <a:pt x="312" y="459"/>
                    <a:pt x="312" y="459"/>
                  </a:cubicBezTo>
                  <a:cubicBezTo>
                    <a:pt x="312" y="458"/>
                    <a:pt x="311" y="458"/>
                    <a:pt x="311" y="458"/>
                  </a:cubicBezTo>
                  <a:cubicBezTo>
                    <a:pt x="311" y="458"/>
                    <a:pt x="311" y="458"/>
                    <a:pt x="311" y="457"/>
                  </a:cubicBezTo>
                  <a:cubicBezTo>
                    <a:pt x="311" y="457"/>
                    <a:pt x="311" y="457"/>
                    <a:pt x="310" y="456"/>
                  </a:cubicBezTo>
                  <a:cubicBezTo>
                    <a:pt x="310" y="456"/>
                    <a:pt x="310" y="456"/>
                    <a:pt x="310" y="456"/>
                  </a:cubicBezTo>
                  <a:cubicBezTo>
                    <a:pt x="310" y="456"/>
                    <a:pt x="310" y="456"/>
                    <a:pt x="310" y="456"/>
                  </a:cubicBezTo>
                  <a:cubicBezTo>
                    <a:pt x="310" y="455"/>
                    <a:pt x="309" y="455"/>
                    <a:pt x="309" y="455"/>
                  </a:cubicBezTo>
                  <a:cubicBezTo>
                    <a:pt x="309" y="454"/>
                    <a:pt x="309" y="454"/>
                    <a:pt x="309" y="454"/>
                  </a:cubicBezTo>
                  <a:cubicBezTo>
                    <a:pt x="308" y="454"/>
                    <a:pt x="308" y="454"/>
                    <a:pt x="308" y="453"/>
                  </a:cubicBezTo>
                  <a:cubicBezTo>
                    <a:pt x="308" y="453"/>
                    <a:pt x="308" y="453"/>
                    <a:pt x="308" y="453"/>
                  </a:cubicBezTo>
                  <a:cubicBezTo>
                    <a:pt x="308" y="453"/>
                    <a:pt x="308" y="452"/>
                    <a:pt x="308" y="452"/>
                  </a:cubicBezTo>
                  <a:cubicBezTo>
                    <a:pt x="308" y="452"/>
                    <a:pt x="307" y="452"/>
                    <a:pt x="308" y="452"/>
                  </a:cubicBezTo>
                  <a:cubicBezTo>
                    <a:pt x="308" y="450"/>
                    <a:pt x="313" y="452"/>
                    <a:pt x="316" y="450"/>
                  </a:cubicBezTo>
                  <a:cubicBezTo>
                    <a:pt x="319" y="449"/>
                    <a:pt x="311" y="447"/>
                    <a:pt x="309" y="447"/>
                  </a:cubicBezTo>
                  <a:cubicBezTo>
                    <a:pt x="306" y="446"/>
                    <a:pt x="311" y="442"/>
                    <a:pt x="314" y="439"/>
                  </a:cubicBezTo>
                  <a:cubicBezTo>
                    <a:pt x="317" y="435"/>
                    <a:pt x="319" y="436"/>
                    <a:pt x="320" y="434"/>
                  </a:cubicBezTo>
                  <a:cubicBezTo>
                    <a:pt x="321" y="432"/>
                    <a:pt x="317" y="432"/>
                    <a:pt x="315" y="434"/>
                  </a:cubicBezTo>
                  <a:cubicBezTo>
                    <a:pt x="312" y="435"/>
                    <a:pt x="312" y="425"/>
                    <a:pt x="314" y="425"/>
                  </a:cubicBezTo>
                  <a:cubicBezTo>
                    <a:pt x="316" y="424"/>
                    <a:pt x="317" y="418"/>
                    <a:pt x="317" y="416"/>
                  </a:cubicBezTo>
                  <a:cubicBezTo>
                    <a:pt x="317" y="413"/>
                    <a:pt x="312" y="418"/>
                    <a:pt x="310" y="419"/>
                  </a:cubicBezTo>
                  <a:cubicBezTo>
                    <a:pt x="308" y="421"/>
                    <a:pt x="305" y="424"/>
                    <a:pt x="307" y="425"/>
                  </a:cubicBezTo>
                  <a:cubicBezTo>
                    <a:pt x="309" y="427"/>
                    <a:pt x="305" y="430"/>
                    <a:pt x="304" y="430"/>
                  </a:cubicBezTo>
                  <a:cubicBezTo>
                    <a:pt x="302" y="431"/>
                    <a:pt x="301" y="426"/>
                    <a:pt x="300" y="425"/>
                  </a:cubicBezTo>
                  <a:cubicBezTo>
                    <a:pt x="298" y="423"/>
                    <a:pt x="297" y="427"/>
                    <a:pt x="296" y="429"/>
                  </a:cubicBezTo>
                  <a:cubicBezTo>
                    <a:pt x="294" y="430"/>
                    <a:pt x="295" y="438"/>
                    <a:pt x="294" y="440"/>
                  </a:cubicBezTo>
                  <a:cubicBezTo>
                    <a:pt x="293" y="442"/>
                    <a:pt x="295" y="445"/>
                    <a:pt x="295" y="449"/>
                  </a:cubicBezTo>
                  <a:cubicBezTo>
                    <a:pt x="295" y="450"/>
                    <a:pt x="296" y="450"/>
                    <a:pt x="296" y="451"/>
                  </a:cubicBezTo>
                  <a:cubicBezTo>
                    <a:pt x="296" y="451"/>
                    <a:pt x="296" y="451"/>
                    <a:pt x="296" y="451"/>
                  </a:cubicBezTo>
                  <a:cubicBezTo>
                    <a:pt x="296" y="452"/>
                    <a:pt x="296" y="452"/>
                    <a:pt x="296" y="453"/>
                  </a:cubicBezTo>
                  <a:cubicBezTo>
                    <a:pt x="296" y="454"/>
                    <a:pt x="296" y="455"/>
                    <a:pt x="297" y="456"/>
                  </a:cubicBezTo>
                  <a:cubicBezTo>
                    <a:pt x="297" y="456"/>
                    <a:pt x="297" y="456"/>
                    <a:pt x="297" y="456"/>
                  </a:cubicBezTo>
                  <a:cubicBezTo>
                    <a:pt x="297" y="457"/>
                    <a:pt x="297" y="458"/>
                    <a:pt x="297" y="459"/>
                  </a:cubicBezTo>
                  <a:cubicBezTo>
                    <a:pt x="297" y="459"/>
                    <a:pt x="298" y="460"/>
                    <a:pt x="298" y="460"/>
                  </a:cubicBezTo>
                  <a:cubicBezTo>
                    <a:pt x="298" y="461"/>
                    <a:pt x="298" y="462"/>
                    <a:pt x="298" y="462"/>
                  </a:cubicBezTo>
                  <a:cubicBezTo>
                    <a:pt x="298" y="463"/>
                    <a:pt x="298" y="463"/>
                    <a:pt x="298" y="463"/>
                  </a:cubicBezTo>
                  <a:cubicBezTo>
                    <a:pt x="298" y="464"/>
                    <a:pt x="298" y="465"/>
                    <a:pt x="299" y="465"/>
                  </a:cubicBezTo>
                  <a:cubicBezTo>
                    <a:pt x="299" y="465"/>
                    <a:pt x="299" y="466"/>
                    <a:pt x="299" y="466"/>
                  </a:cubicBezTo>
                  <a:cubicBezTo>
                    <a:pt x="299" y="467"/>
                    <a:pt x="299" y="467"/>
                    <a:pt x="299" y="468"/>
                  </a:cubicBezTo>
                  <a:cubicBezTo>
                    <a:pt x="299" y="470"/>
                    <a:pt x="298" y="472"/>
                    <a:pt x="295" y="474"/>
                  </a:cubicBezTo>
                  <a:cubicBezTo>
                    <a:pt x="293" y="476"/>
                    <a:pt x="287" y="469"/>
                    <a:pt x="284" y="472"/>
                  </a:cubicBezTo>
                  <a:cubicBezTo>
                    <a:pt x="283" y="473"/>
                    <a:pt x="282" y="473"/>
                    <a:pt x="281" y="474"/>
                  </a:cubicBezTo>
                  <a:cubicBezTo>
                    <a:pt x="281" y="474"/>
                    <a:pt x="280" y="474"/>
                    <a:pt x="280" y="475"/>
                  </a:cubicBezTo>
                  <a:cubicBezTo>
                    <a:pt x="279" y="475"/>
                    <a:pt x="279" y="475"/>
                    <a:pt x="278" y="476"/>
                  </a:cubicBezTo>
                  <a:cubicBezTo>
                    <a:pt x="278" y="476"/>
                    <a:pt x="278" y="476"/>
                    <a:pt x="277" y="476"/>
                  </a:cubicBezTo>
                  <a:cubicBezTo>
                    <a:pt x="276" y="476"/>
                    <a:pt x="275" y="476"/>
                    <a:pt x="275" y="476"/>
                  </a:cubicBezTo>
                  <a:cubicBezTo>
                    <a:pt x="272" y="476"/>
                    <a:pt x="269" y="477"/>
                    <a:pt x="266" y="480"/>
                  </a:cubicBezTo>
                  <a:cubicBezTo>
                    <a:pt x="263" y="483"/>
                    <a:pt x="263" y="483"/>
                    <a:pt x="261" y="483"/>
                  </a:cubicBezTo>
                  <a:cubicBezTo>
                    <a:pt x="259" y="483"/>
                    <a:pt x="253" y="494"/>
                    <a:pt x="251" y="499"/>
                  </a:cubicBezTo>
                  <a:cubicBezTo>
                    <a:pt x="251" y="500"/>
                    <a:pt x="250" y="500"/>
                    <a:pt x="250" y="501"/>
                  </a:cubicBezTo>
                  <a:cubicBezTo>
                    <a:pt x="250" y="501"/>
                    <a:pt x="250" y="501"/>
                    <a:pt x="249" y="501"/>
                  </a:cubicBezTo>
                  <a:cubicBezTo>
                    <a:pt x="249" y="502"/>
                    <a:pt x="248" y="503"/>
                    <a:pt x="248" y="503"/>
                  </a:cubicBezTo>
                  <a:cubicBezTo>
                    <a:pt x="248" y="503"/>
                    <a:pt x="248" y="503"/>
                    <a:pt x="248" y="503"/>
                  </a:cubicBezTo>
                  <a:cubicBezTo>
                    <a:pt x="247" y="503"/>
                    <a:pt x="247" y="504"/>
                    <a:pt x="246" y="504"/>
                  </a:cubicBezTo>
                  <a:cubicBezTo>
                    <a:pt x="246" y="504"/>
                    <a:pt x="246" y="504"/>
                    <a:pt x="246" y="504"/>
                  </a:cubicBezTo>
                  <a:cubicBezTo>
                    <a:pt x="245" y="504"/>
                    <a:pt x="245" y="504"/>
                    <a:pt x="245" y="505"/>
                  </a:cubicBezTo>
                  <a:cubicBezTo>
                    <a:pt x="244" y="505"/>
                    <a:pt x="244" y="505"/>
                    <a:pt x="244" y="505"/>
                  </a:cubicBezTo>
                  <a:cubicBezTo>
                    <a:pt x="244" y="505"/>
                    <a:pt x="243" y="505"/>
                    <a:pt x="243" y="505"/>
                  </a:cubicBezTo>
                  <a:cubicBezTo>
                    <a:pt x="243" y="505"/>
                    <a:pt x="243" y="505"/>
                    <a:pt x="243" y="505"/>
                  </a:cubicBezTo>
                  <a:cubicBezTo>
                    <a:pt x="242" y="505"/>
                    <a:pt x="242" y="505"/>
                    <a:pt x="242" y="505"/>
                  </a:cubicBezTo>
                  <a:cubicBezTo>
                    <a:pt x="240" y="505"/>
                    <a:pt x="238" y="505"/>
                    <a:pt x="236" y="505"/>
                  </a:cubicBezTo>
                  <a:cubicBezTo>
                    <a:pt x="234" y="505"/>
                    <a:pt x="233" y="505"/>
                    <a:pt x="231" y="506"/>
                  </a:cubicBezTo>
                  <a:cubicBezTo>
                    <a:pt x="231" y="506"/>
                    <a:pt x="231" y="506"/>
                    <a:pt x="231" y="506"/>
                  </a:cubicBezTo>
                  <a:cubicBezTo>
                    <a:pt x="230" y="507"/>
                    <a:pt x="229" y="507"/>
                    <a:pt x="229" y="508"/>
                  </a:cubicBezTo>
                  <a:cubicBezTo>
                    <a:pt x="227" y="511"/>
                    <a:pt x="228" y="516"/>
                    <a:pt x="228" y="518"/>
                  </a:cubicBezTo>
                  <a:cubicBezTo>
                    <a:pt x="228" y="519"/>
                    <a:pt x="224" y="523"/>
                    <a:pt x="222" y="524"/>
                  </a:cubicBezTo>
                  <a:cubicBezTo>
                    <a:pt x="221" y="525"/>
                    <a:pt x="218" y="524"/>
                    <a:pt x="215" y="526"/>
                  </a:cubicBezTo>
                  <a:cubicBezTo>
                    <a:pt x="212" y="528"/>
                    <a:pt x="213" y="530"/>
                    <a:pt x="209" y="533"/>
                  </a:cubicBezTo>
                  <a:cubicBezTo>
                    <a:pt x="205" y="535"/>
                    <a:pt x="203" y="533"/>
                    <a:pt x="199" y="531"/>
                  </a:cubicBezTo>
                  <a:cubicBezTo>
                    <a:pt x="195" y="529"/>
                    <a:pt x="193" y="529"/>
                    <a:pt x="194" y="531"/>
                  </a:cubicBezTo>
                  <a:cubicBezTo>
                    <a:pt x="195" y="534"/>
                    <a:pt x="196" y="538"/>
                    <a:pt x="197" y="540"/>
                  </a:cubicBezTo>
                  <a:cubicBezTo>
                    <a:pt x="197" y="542"/>
                    <a:pt x="194" y="542"/>
                    <a:pt x="190" y="543"/>
                  </a:cubicBezTo>
                  <a:cubicBezTo>
                    <a:pt x="185" y="544"/>
                    <a:pt x="181" y="539"/>
                    <a:pt x="173" y="540"/>
                  </a:cubicBezTo>
                  <a:cubicBezTo>
                    <a:pt x="166" y="541"/>
                    <a:pt x="163" y="542"/>
                    <a:pt x="164" y="543"/>
                  </a:cubicBezTo>
                  <a:cubicBezTo>
                    <a:pt x="166" y="544"/>
                    <a:pt x="165" y="548"/>
                    <a:pt x="166" y="550"/>
                  </a:cubicBezTo>
                  <a:cubicBezTo>
                    <a:pt x="167" y="553"/>
                    <a:pt x="184" y="559"/>
                    <a:pt x="187" y="559"/>
                  </a:cubicBezTo>
                  <a:cubicBezTo>
                    <a:pt x="190" y="560"/>
                    <a:pt x="188" y="563"/>
                    <a:pt x="189" y="566"/>
                  </a:cubicBezTo>
                  <a:cubicBezTo>
                    <a:pt x="189" y="568"/>
                    <a:pt x="195" y="570"/>
                    <a:pt x="197" y="581"/>
                  </a:cubicBezTo>
                  <a:cubicBezTo>
                    <a:pt x="199" y="592"/>
                    <a:pt x="194" y="594"/>
                    <a:pt x="194" y="598"/>
                  </a:cubicBezTo>
                  <a:cubicBezTo>
                    <a:pt x="194" y="599"/>
                    <a:pt x="194" y="600"/>
                    <a:pt x="194" y="601"/>
                  </a:cubicBezTo>
                  <a:cubicBezTo>
                    <a:pt x="194" y="602"/>
                    <a:pt x="194" y="602"/>
                    <a:pt x="193" y="602"/>
                  </a:cubicBezTo>
                  <a:cubicBezTo>
                    <a:pt x="193" y="603"/>
                    <a:pt x="193" y="603"/>
                    <a:pt x="193" y="604"/>
                  </a:cubicBezTo>
                  <a:cubicBezTo>
                    <a:pt x="193" y="604"/>
                    <a:pt x="193" y="605"/>
                    <a:pt x="192" y="605"/>
                  </a:cubicBezTo>
                  <a:cubicBezTo>
                    <a:pt x="192" y="605"/>
                    <a:pt x="192" y="606"/>
                    <a:pt x="191" y="606"/>
                  </a:cubicBezTo>
                  <a:cubicBezTo>
                    <a:pt x="191" y="607"/>
                    <a:pt x="191" y="607"/>
                    <a:pt x="190" y="607"/>
                  </a:cubicBezTo>
                  <a:cubicBezTo>
                    <a:pt x="190" y="608"/>
                    <a:pt x="189" y="608"/>
                    <a:pt x="188" y="609"/>
                  </a:cubicBezTo>
                  <a:cubicBezTo>
                    <a:pt x="183" y="610"/>
                    <a:pt x="171" y="605"/>
                    <a:pt x="165" y="606"/>
                  </a:cubicBezTo>
                  <a:cubicBezTo>
                    <a:pt x="158" y="607"/>
                    <a:pt x="145" y="606"/>
                    <a:pt x="139" y="606"/>
                  </a:cubicBezTo>
                  <a:cubicBezTo>
                    <a:pt x="133" y="605"/>
                    <a:pt x="128" y="606"/>
                    <a:pt x="126" y="608"/>
                  </a:cubicBezTo>
                  <a:cubicBezTo>
                    <a:pt x="124" y="610"/>
                    <a:pt x="120" y="609"/>
                    <a:pt x="116" y="612"/>
                  </a:cubicBezTo>
                  <a:cubicBezTo>
                    <a:pt x="111" y="614"/>
                    <a:pt x="116" y="616"/>
                    <a:pt x="117" y="621"/>
                  </a:cubicBezTo>
                  <a:cubicBezTo>
                    <a:pt x="117" y="621"/>
                    <a:pt x="117" y="622"/>
                    <a:pt x="117" y="623"/>
                  </a:cubicBezTo>
                  <a:cubicBezTo>
                    <a:pt x="117" y="623"/>
                    <a:pt x="117" y="624"/>
                    <a:pt x="117" y="625"/>
                  </a:cubicBezTo>
                  <a:cubicBezTo>
                    <a:pt x="117" y="626"/>
                    <a:pt x="117" y="626"/>
                    <a:pt x="118" y="627"/>
                  </a:cubicBezTo>
                  <a:cubicBezTo>
                    <a:pt x="118" y="627"/>
                    <a:pt x="118" y="627"/>
                    <a:pt x="118" y="628"/>
                  </a:cubicBezTo>
                  <a:cubicBezTo>
                    <a:pt x="118" y="628"/>
                    <a:pt x="118" y="629"/>
                    <a:pt x="118" y="629"/>
                  </a:cubicBezTo>
                  <a:cubicBezTo>
                    <a:pt x="118" y="630"/>
                    <a:pt x="118" y="630"/>
                    <a:pt x="118" y="631"/>
                  </a:cubicBezTo>
                  <a:cubicBezTo>
                    <a:pt x="118" y="631"/>
                    <a:pt x="118" y="632"/>
                    <a:pt x="118" y="632"/>
                  </a:cubicBezTo>
                  <a:cubicBezTo>
                    <a:pt x="118" y="633"/>
                    <a:pt x="118" y="635"/>
                    <a:pt x="118" y="636"/>
                  </a:cubicBezTo>
                  <a:cubicBezTo>
                    <a:pt x="118" y="637"/>
                    <a:pt x="118" y="637"/>
                    <a:pt x="118" y="637"/>
                  </a:cubicBezTo>
                  <a:cubicBezTo>
                    <a:pt x="118" y="637"/>
                    <a:pt x="118" y="638"/>
                    <a:pt x="119" y="638"/>
                  </a:cubicBezTo>
                  <a:cubicBezTo>
                    <a:pt x="119" y="639"/>
                    <a:pt x="119" y="639"/>
                    <a:pt x="119" y="639"/>
                  </a:cubicBezTo>
                  <a:cubicBezTo>
                    <a:pt x="119" y="640"/>
                    <a:pt x="119" y="640"/>
                    <a:pt x="119" y="640"/>
                  </a:cubicBezTo>
                  <a:cubicBezTo>
                    <a:pt x="119" y="641"/>
                    <a:pt x="119" y="642"/>
                    <a:pt x="119" y="642"/>
                  </a:cubicBezTo>
                  <a:cubicBezTo>
                    <a:pt x="119" y="646"/>
                    <a:pt x="112" y="656"/>
                    <a:pt x="109" y="661"/>
                  </a:cubicBezTo>
                  <a:cubicBezTo>
                    <a:pt x="106" y="666"/>
                    <a:pt x="111" y="664"/>
                    <a:pt x="112" y="665"/>
                  </a:cubicBezTo>
                  <a:cubicBezTo>
                    <a:pt x="114" y="666"/>
                    <a:pt x="114" y="672"/>
                    <a:pt x="114" y="676"/>
                  </a:cubicBezTo>
                  <a:cubicBezTo>
                    <a:pt x="113" y="680"/>
                    <a:pt x="113" y="682"/>
                    <a:pt x="118" y="683"/>
                  </a:cubicBezTo>
                  <a:cubicBezTo>
                    <a:pt x="119" y="683"/>
                    <a:pt x="120" y="683"/>
                    <a:pt x="121" y="683"/>
                  </a:cubicBezTo>
                  <a:cubicBezTo>
                    <a:pt x="121" y="683"/>
                    <a:pt x="122" y="683"/>
                    <a:pt x="122" y="683"/>
                  </a:cubicBezTo>
                  <a:cubicBezTo>
                    <a:pt x="122" y="683"/>
                    <a:pt x="123" y="683"/>
                    <a:pt x="123" y="682"/>
                  </a:cubicBezTo>
                  <a:cubicBezTo>
                    <a:pt x="124" y="682"/>
                    <a:pt x="124" y="682"/>
                    <a:pt x="124" y="682"/>
                  </a:cubicBezTo>
                  <a:cubicBezTo>
                    <a:pt x="125" y="682"/>
                    <a:pt x="125" y="682"/>
                    <a:pt x="126" y="682"/>
                  </a:cubicBezTo>
                  <a:cubicBezTo>
                    <a:pt x="126" y="682"/>
                    <a:pt x="127" y="681"/>
                    <a:pt x="128" y="681"/>
                  </a:cubicBezTo>
                  <a:cubicBezTo>
                    <a:pt x="131" y="681"/>
                    <a:pt x="140" y="692"/>
                    <a:pt x="141" y="694"/>
                  </a:cubicBezTo>
                  <a:cubicBezTo>
                    <a:pt x="142" y="696"/>
                    <a:pt x="145" y="696"/>
                    <a:pt x="147" y="694"/>
                  </a:cubicBezTo>
                  <a:cubicBezTo>
                    <a:pt x="149" y="692"/>
                    <a:pt x="150" y="691"/>
                    <a:pt x="156" y="689"/>
                  </a:cubicBezTo>
                  <a:cubicBezTo>
                    <a:pt x="162" y="687"/>
                    <a:pt x="159" y="689"/>
                    <a:pt x="163" y="689"/>
                  </a:cubicBezTo>
                  <a:cubicBezTo>
                    <a:pt x="167" y="689"/>
                    <a:pt x="188" y="681"/>
                    <a:pt x="192" y="679"/>
                  </a:cubicBezTo>
                  <a:cubicBezTo>
                    <a:pt x="196" y="677"/>
                    <a:pt x="196" y="675"/>
                    <a:pt x="197" y="673"/>
                  </a:cubicBezTo>
                  <a:cubicBezTo>
                    <a:pt x="198" y="671"/>
                    <a:pt x="202" y="667"/>
                    <a:pt x="204" y="664"/>
                  </a:cubicBezTo>
                  <a:cubicBezTo>
                    <a:pt x="205" y="662"/>
                    <a:pt x="203" y="660"/>
                    <a:pt x="202" y="654"/>
                  </a:cubicBezTo>
                  <a:cubicBezTo>
                    <a:pt x="201" y="649"/>
                    <a:pt x="209" y="642"/>
                    <a:pt x="210" y="641"/>
                  </a:cubicBezTo>
                  <a:cubicBezTo>
                    <a:pt x="210" y="639"/>
                    <a:pt x="215" y="637"/>
                    <a:pt x="219" y="634"/>
                  </a:cubicBezTo>
                  <a:cubicBezTo>
                    <a:pt x="223" y="632"/>
                    <a:pt x="221" y="634"/>
                    <a:pt x="223" y="634"/>
                  </a:cubicBezTo>
                  <a:cubicBezTo>
                    <a:pt x="224" y="634"/>
                    <a:pt x="233" y="629"/>
                    <a:pt x="235" y="626"/>
                  </a:cubicBezTo>
                  <a:cubicBezTo>
                    <a:pt x="236" y="626"/>
                    <a:pt x="236" y="626"/>
                    <a:pt x="236" y="625"/>
                  </a:cubicBezTo>
                  <a:cubicBezTo>
                    <a:pt x="236" y="625"/>
                    <a:pt x="236" y="625"/>
                    <a:pt x="236" y="625"/>
                  </a:cubicBezTo>
                  <a:cubicBezTo>
                    <a:pt x="236" y="625"/>
                    <a:pt x="237" y="624"/>
                    <a:pt x="237" y="624"/>
                  </a:cubicBezTo>
                  <a:cubicBezTo>
                    <a:pt x="237" y="624"/>
                    <a:pt x="237" y="624"/>
                    <a:pt x="237" y="624"/>
                  </a:cubicBezTo>
                  <a:cubicBezTo>
                    <a:pt x="237" y="623"/>
                    <a:pt x="237" y="623"/>
                    <a:pt x="237" y="623"/>
                  </a:cubicBezTo>
                  <a:cubicBezTo>
                    <a:pt x="237" y="623"/>
                    <a:pt x="237" y="622"/>
                    <a:pt x="237" y="622"/>
                  </a:cubicBezTo>
                  <a:cubicBezTo>
                    <a:pt x="237" y="621"/>
                    <a:pt x="236" y="620"/>
                    <a:pt x="236" y="619"/>
                  </a:cubicBezTo>
                  <a:cubicBezTo>
                    <a:pt x="236" y="618"/>
                    <a:pt x="235" y="618"/>
                    <a:pt x="235" y="618"/>
                  </a:cubicBezTo>
                  <a:cubicBezTo>
                    <a:pt x="235" y="616"/>
                    <a:pt x="245" y="607"/>
                    <a:pt x="248" y="606"/>
                  </a:cubicBezTo>
                  <a:cubicBezTo>
                    <a:pt x="251" y="606"/>
                    <a:pt x="260" y="611"/>
                    <a:pt x="267" y="611"/>
                  </a:cubicBezTo>
                  <a:cubicBezTo>
                    <a:pt x="268" y="611"/>
                    <a:pt x="269" y="610"/>
                    <a:pt x="271" y="610"/>
                  </a:cubicBezTo>
                  <a:cubicBezTo>
                    <a:pt x="271" y="609"/>
                    <a:pt x="272" y="609"/>
                    <a:pt x="273" y="609"/>
                  </a:cubicBezTo>
                  <a:cubicBezTo>
                    <a:pt x="273" y="608"/>
                    <a:pt x="274" y="608"/>
                    <a:pt x="274" y="608"/>
                  </a:cubicBezTo>
                  <a:cubicBezTo>
                    <a:pt x="275" y="608"/>
                    <a:pt x="275" y="607"/>
                    <a:pt x="275" y="607"/>
                  </a:cubicBezTo>
                  <a:cubicBezTo>
                    <a:pt x="276" y="607"/>
                    <a:pt x="276" y="607"/>
                    <a:pt x="276" y="607"/>
                  </a:cubicBezTo>
                  <a:cubicBezTo>
                    <a:pt x="277" y="606"/>
                    <a:pt x="278" y="606"/>
                    <a:pt x="278" y="605"/>
                  </a:cubicBezTo>
                  <a:cubicBezTo>
                    <a:pt x="278" y="605"/>
                    <a:pt x="278" y="605"/>
                    <a:pt x="279" y="605"/>
                  </a:cubicBezTo>
                  <a:cubicBezTo>
                    <a:pt x="279" y="605"/>
                    <a:pt x="279" y="605"/>
                    <a:pt x="279" y="605"/>
                  </a:cubicBezTo>
                  <a:cubicBezTo>
                    <a:pt x="281" y="604"/>
                    <a:pt x="282" y="603"/>
                    <a:pt x="283" y="602"/>
                  </a:cubicBezTo>
                  <a:cubicBezTo>
                    <a:pt x="283" y="602"/>
                    <a:pt x="284" y="602"/>
                    <a:pt x="284" y="602"/>
                  </a:cubicBezTo>
                  <a:cubicBezTo>
                    <a:pt x="285" y="601"/>
                    <a:pt x="286" y="600"/>
                    <a:pt x="287" y="599"/>
                  </a:cubicBezTo>
                  <a:cubicBezTo>
                    <a:pt x="287" y="599"/>
                    <a:pt x="288" y="599"/>
                    <a:pt x="288" y="599"/>
                  </a:cubicBezTo>
                  <a:cubicBezTo>
                    <a:pt x="289" y="598"/>
                    <a:pt x="290" y="597"/>
                    <a:pt x="291" y="596"/>
                  </a:cubicBezTo>
                  <a:cubicBezTo>
                    <a:pt x="292" y="596"/>
                    <a:pt x="292" y="595"/>
                    <a:pt x="293" y="595"/>
                  </a:cubicBezTo>
                  <a:cubicBezTo>
                    <a:pt x="295" y="593"/>
                    <a:pt x="302" y="597"/>
                    <a:pt x="305" y="599"/>
                  </a:cubicBezTo>
                  <a:cubicBezTo>
                    <a:pt x="309" y="600"/>
                    <a:pt x="309" y="604"/>
                    <a:pt x="313" y="610"/>
                  </a:cubicBezTo>
                  <a:cubicBezTo>
                    <a:pt x="316" y="616"/>
                    <a:pt x="325" y="623"/>
                    <a:pt x="327" y="625"/>
                  </a:cubicBezTo>
                  <a:cubicBezTo>
                    <a:pt x="329" y="627"/>
                    <a:pt x="346" y="637"/>
                    <a:pt x="350" y="640"/>
                  </a:cubicBezTo>
                  <a:cubicBezTo>
                    <a:pt x="353" y="642"/>
                    <a:pt x="355" y="647"/>
                    <a:pt x="357" y="648"/>
                  </a:cubicBezTo>
                  <a:cubicBezTo>
                    <a:pt x="360" y="649"/>
                    <a:pt x="362" y="651"/>
                    <a:pt x="363" y="654"/>
                  </a:cubicBezTo>
                  <a:cubicBezTo>
                    <a:pt x="364" y="657"/>
                    <a:pt x="367" y="659"/>
                    <a:pt x="366" y="663"/>
                  </a:cubicBezTo>
                  <a:cubicBezTo>
                    <a:pt x="365" y="666"/>
                    <a:pt x="361" y="673"/>
                    <a:pt x="362" y="674"/>
                  </a:cubicBezTo>
                  <a:cubicBezTo>
                    <a:pt x="364" y="676"/>
                    <a:pt x="368" y="668"/>
                    <a:pt x="369" y="667"/>
                  </a:cubicBezTo>
                  <a:cubicBezTo>
                    <a:pt x="370" y="665"/>
                    <a:pt x="372" y="659"/>
                    <a:pt x="373" y="657"/>
                  </a:cubicBezTo>
                  <a:cubicBezTo>
                    <a:pt x="374" y="654"/>
                    <a:pt x="370" y="653"/>
                    <a:pt x="369" y="651"/>
                  </a:cubicBezTo>
                  <a:cubicBezTo>
                    <a:pt x="368" y="650"/>
                    <a:pt x="372" y="645"/>
                    <a:pt x="373" y="645"/>
                  </a:cubicBezTo>
                  <a:cubicBezTo>
                    <a:pt x="374" y="644"/>
                    <a:pt x="378" y="645"/>
                    <a:pt x="381" y="647"/>
                  </a:cubicBezTo>
                  <a:cubicBezTo>
                    <a:pt x="385" y="649"/>
                    <a:pt x="387" y="648"/>
                    <a:pt x="388" y="646"/>
                  </a:cubicBezTo>
                  <a:cubicBezTo>
                    <a:pt x="389" y="645"/>
                    <a:pt x="384" y="639"/>
                    <a:pt x="380" y="636"/>
                  </a:cubicBezTo>
                  <a:cubicBezTo>
                    <a:pt x="377" y="634"/>
                    <a:pt x="368" y="633"/>
                    <a:pt x="365" y="632"/>
                  </a:cubicBezTo>
                  <a:cubicBezTo>
                    <a:pt x="363" y="631"/>
                    <a:pt x="364" y="627"/>
                    <a:pt x="365" y="625"/>
                  </a:cubicBezTo>
                  <a:cubicBezTo>
                    <a:pt x="365" y="624"/>
                    <a:pt x="360" y="624"/>
                    <a:pt x="357" y="625"/>
                  </a:cubicBezTo>
                  <a:cubicBezTo>
                    <a:pt x="354" y="625"/>
                    <a:pt x="353" y="622"/>
                    <a:pt x="350" y="620"/>
                  </a:cubicBezTo>
                  <a:cubicBezTo>
                    <a:pt x="347" y="617"/>
                    <a:pt x="342" y="609"/>
                    <a:pt x="342" y="607"/>
                  </a:cubicBezTo>
                  <a:cubicBezTo>
                    <a:pt x="341" y="604"/>
                    <a:pt x="337" y="601"/>
                    <a:pt x="335" y="601"/>
                  </a:cubicBezTo>
                  <a:cubicBezTo>
                    <a:pt x="332" y="600"/>
                    <a:pt x="332" y="595"/>
                    <a:pt x="329" y="595"/>
                  </a:cubicBezTo>
                  <a:cubicBezTo>
                    <a:pt x="326" y="594"/>
                    <a:pt x="329" y="591"/>
                    <a:pt x="331" y="588"/>
                  </a:cubicBezTo>
                  <a:cubicBezTo>
                    <a:pt x="333" y="586"/>
                    <a:pt x="331" y="587"/>
                    <a:pt x="329" y="586"/>
                  </a:cubicBezTo>
                  <a:cubicBezTo>
                    <a:pt x="327" y="584"/>
                    <a:pt x="329" y="584"/>
                    <a:pt x="331" y="583"/>
                  </a:cubicBezTo>
                  <a:cubicBezTo>
                    <a:pt x="333" y="582"/>
                    <a:pt x="338" y="579"/>
                    <a:pt x="340" y="579"/>
                  </a:cubicBezTo>
                  <a:cubicBezTo>
                    <a:pt x="340" y="579"/>
                    <a:pt x="340" y="579"/>
                    <a:pt x="340" y="579"/>
                  </a:cubicBezTo>
                  <a:cubicBezTo>
                    <a:pt x="340" y="579"/>
                    <a:pt x="340" y="579"/>
                    <a:pt x="341" y="579"/>
                  </a:cubicBezTo>
                  <a:cubicBezTo>
                    <a:pt x="341" y="579"/>
                    <a:pt x="341" y="579"/>
                    <a:pt x="341" y="579"/>
                  </a:cubicBezTo>
                  <a:cubicBezTo>
                    <a:pt x="341" y="579"/>
                    <a:pt x="341" y="580"/>
                    <a:pt x="341" y="580"/>
                  </a:cubicBezTo>
                  <a:cubicBezTo>
                    <a:pt x="341" y="580"/>
                    <a:pt x="341" y="580"/>
                    <a:pt x="341" y="580"/>
                  </a:cubicBezTo>
                  <a:cubicBezTo>
                    <a:pt x="341" y="581"/>
                    <a:pt x="342" y="582"/>
                    <a:pt x="342" y="583"/>
                  </a:cubicBezTo>
                  <a:cubicBezTo>
                    <a:pt x="342" y="583"/>
                    <a:pt x="342" y="583"/>
                    <a:pt x="342" y="583"/>
                  </a:cubicBezTo>
                  <a:cubicBezTo>
                    <a:pt x="342" y="584"/>
                    <a:pt x="343" y="585"/>
                    <a:pt x="343" y="585"/>
                  </a:cubicBezTo>
                  <a:cubicBezTo>
                    <a:pt x="343" y="586"/>
                    <a:pt x="343" y="586"/>
                    <a:pt x="343" y="586"/>
                  </a:cubicBezTo>
                  <a:cubicBezTo>
                    <a:pt x="343" y="587"/>
                    <a:pt x="344" y="587"/>
                    <a:pt x="344" y="588"/>
                  </a:cubicBezTo>
                  <a:cubicBezTo>
                    <a:pt x="347" y="591"/>
                    <a:pt x="348" y="587"/>
                    <a:pt x="350" y="586"/>
                  </a:cubicBezTo>
                  <a:cubicBezTo>
                    <a:pt x="352" y="584"/>
                    <a:pt x="350" y="588"/>
                    <a:pt x="350" y="592"/>
                  </a:cubicBezTo>
                  <a:cubicBezTo>
                    <a:pt x="350" y="596"/>
                    <a:pt x="351" y="594"/>
                    <a:pt x="355" y="596"/>
                  </a:cubicBezTo>
                  <a:cubicBezTo>
                    <a:pt x="359" y="598"/>
                    <a:pt x="356" y="599"/>
                    <a:pt x="358" y="602"/>
                  </a:cubicBezTo>
                  <a:cubicBezTo>
                    <a:pt x="360" y="605"/>
                    <a:pt x="366" y="606"/>
                    <a:pt x="369" y="607"/>
                  </a:cubicBezTo>
                  <a:cubicBezTo>
                    <a:pt x="372" y="608"/>
                    <a:pt x="374" y="611"/>
                    <a:pt x="376" y="612"/>
                  </a:cubicBezTo>
                  <a:cubicBezTo>
                    <a:pt x="376" y="613"/>
                    <a:pt x="377" y="613"/>
                    <a:pt x="377" y="613"/>
                  </a:cubicBezTo>
                  <a:cubicBezTo>
                    <a:pt x="377" y="613"/>
                    <a:pt x="377" y="613"/>
                    <a:pt x="377" y="613"/>
                  </a:cubicBezTo>
                  <a:cubicBezTo>
                    <a:pt x="377" y="613"/>
                    <a:pt x="377" y="613"/>
                    <a:pt x="378" y="613"/>
                  </a:cubicBezTo>
                  <a:cubicBezTo>
                    <a:pt x="378" y="613"/>
                    <a:pt x="379" y="614"/>
                    <a:pt x="379" y="614"/>
                  </a:cubicBezTo>
                  <a:cubicBezTo>
                    <a:pt x="380" y="614"/>
                    <a:pt x="381" y="614"/>
                    <a:pt x="382" y="615"/>
                  </a:cubicBezTo>
                  <a:cubicBezTo>
                    <a:pt x="383" y="615"/>
                    <a:pt x="384" y="616"/>
                    <a:pt x="385" y="617"/>
                  </a:cubicBezTo>
                  <a:cubicBezTo>
                    <a:pt x="386" y="617"/>
                    <a:pt x="387" y="618"/>
                    <a:pt x="388" y="619"/>
                  </a:cubicBezTo>
                  <a:cubicBezTo>
                    <a:pt x="388" y="619"/>
                    <a:pt x="388" y="619"/>
                    <a:pt x="388" y="619"/>
                  </a:cubicBezTo>
                  <a:cubicBezTo>
                    <a:pt x="389" y="620"/>
                    <a:pt x="390" y="621"/>
                    <a:pt x="391" y="622"/>
                  </a:cubicBezTo>
                  <a:cubicBezTo>
                    <a:pt x="391" y="623"/>
                    <a:pt x="392" y="623"/>
                    <a:pt x="392" y="623"/>
                  </a:cubicBezTo>
                  <a:cubicBezTo>
                    <a:pt x="393" y="624"/>
                    <a:pt x="393" y="624"/>
                    <a:pt x="393" y="624"/>
                  </a:cubicBezTo>
                  <a:cubicBezTo>
                    <a:pt x="394" y="624"/>
                    <a:pt x="394" y="624"/>
                    <a:pt x="395" y="625"/>
                  </a:cubicBezTo>
                  <a:cubicBezTo>
                    <a:pt x="395" y="625"/>
                    <a:pt x="396" y="625"/>
                    <a:pt x="396" y="626"/>
                  </a:cubicBezTo>
                  <a:cubicBezTo>
                    <a:pt x="397" y="626"/>
                    <a:pt x="397" y="626"/>
                    <a:pt x="397" y="626"/>
                  </a:cubicBezTo>
                  <a:cubicBezTo>
                    <a:pt x="397" y="626"/>
                    <a:pt x="398" y="627"/>
                    <a:pt x="398" y="628"/>
                  </a:cubicBezTo>
                  <a:cubicBezTo>
                    <a:pt x="399" y="631"/>
                    <a:pt x="397" y="640"/>
                    <a:pt x="398" y="646"/>
                  </a:cubicBezTo>
                  <a:cubicBezTo>
                    <a:pt x="399" y="647"/>
                    <a:pt x="399" y="648"/>
                    <a:pt x="399" y="649"/>
                  </a:cubicBezTo>
                  <a:cubicBezTo>
                    <a:pt x="399" y="649"/>
                    <a:pt x="399" y="649"/>
                    <a:pt x="399" y="650"/>
                  </a:cubicBezTo>
                  <a:cubicBezTo>
                    <a:pt x="400" y="650"/>
                    <a:pt x="400" y="651"/>
                    <a:pt x="400" y="651"/>
                  </a:cubicBezTo>
                  <a:cubicBezTo>
                    <a:pt x="400" y="651"/>
                    <a:pt x="400" y="651"/>
                    <a:pt x="400" y="651"/>
                  </a:cubicBezTo>
                  <a:cubicBezTo>
                    <a:pt x="400" y="652"/>
                    <a:pt x="400" y="652"/>
                    <a:pt x="401" y="652"/>
                  </a:cubicBezTo>
                  <a:cubicBezTo>
                    <a:pt x="401" y="653"/>
                    <a:pt x="401" y="653"/>
                    <a:pt x="401" y="653"/>
                  </a:cubicBezTo>
                  <a:cubicBezTo>
                    <a:pt x="401" y="653"/>
                    <a:pt x="401" y="653"/>
                    <a:pt x="401" y="653"/>
                  </a:cubicBezTo>
                  <a:cubicBezTo>
                    <a:pt x="402" y="654"/>
                    <a:pt x="402" y="654"/>
                    <a:pt x="402" y="654"/>
                  </a:cubicBezTo>
                  <a:cubicBezTo>
                    <a:pt x="402" y="654"/>
                    <a:pt x="402" y="654"/>
                    <a:pt x="402" y="655"/>
                  </a:cubicBezTo>
                  <a:cubicBezTo>
                    <a:pt x="402" y="655"/>
                    <a:pt x="402" y="655"/>
                    <a:pt x="403" y="656"/>
                  </a:cubicBezTo>
                  <a:cubicBezTo>
                    <a:pt x="404" y="660"/>
                    <a:pt x="407" y="656"/>
                    <a:pt x="408" y="657"/>
                  </a:cubicBezTo>
                  <a:cubicBezTo>
                    <a:pt x="409" y="658"/>
                    <a:pt x="409" y="657"/>
                    <a:pt x="413" y="660"/>
                  </a:cubicBezTo>
                  <a:cubicBezTo>
                    <a:pt x="416" y="663"/>
                    <a:pt x="411" y="663"/>
                    <a:pt x="414" y="665"/>
                  </a:cubicBezTo>
                  <a:cubicBezTo>
                    <a:pt x="417" y="667"/>
                    <a:pt x="430" y="667"/>
                    <a:pt x="432" y="667"/>
                  </a:cubicBezTo>
                  <a:cubicBezTo>
                    <a:pt x="434" y="667"/>
                    <a:pt x="434" y="670"/>
                    <a:pt x="432" y="671"/>
                  </a:cubicBezTo>
                  <a:cubicBezTo>
                    <a:pt x="430" y="672"/>
                    <a:pt x="423" y="670"/>
                    <a:pt x="421" y="669"/>
                  </a:cubicBezTo>
                  <a:cubicBezTo>
                    <a:pt x="418" y="669"/>
                    <a:pt x="417" y="670"/>
                    <a:pt x="415" y="672"/>
                  </a:cubicBezTo>
                  <a:cubicBezTo>
                    <a:pt x="414" y="674"/>
                    <a:pt x="419" y="677"/>
                    <a:pt x="419" y="679"/>
                  </a:cubicBezTo>
                  <a:cubicBezTo>
                    <a:pt x="419" y="682"/>
                    <a:pt x="421" y="683"/>
                    <a:pt x="423" y="683"/>
                  </a:cubicBezTo>
                  <a:cubicBezTo>
                    <a:pt x="426" y="683"/>
                    <a:pt x="425" y="686"/>
                    <a:pt x="427" y="689"/>
                  </a:cubicBezTo>
                  <a:cubicBezTo>
                    <a:pt x="429" y="691"/>
                    <a:pt x="430" y="685"/>
                    <a:pt x="432" y="686"/>
                  </a:cubicBezTo>
                  <a:cubicBezTo>
                    <a:pt x="433" y="686"/>
                    <a:pt x="433" y="683"/>
                    <a:pt x="434" y="679"/>
                  </a:cubicBezTo>
                  <a:cubicBezTo>
                    <a:pt x="434" y="676"/>
                    <a:pt x="436" y="676"/>
                    <a:pt x="436" y="676"/>
                  </a:cubicBezTo>
                  <a:cubicBezTo>
                    <a:pt x="437" y="675"/>
                    <a:pt x="437" y="673"/>
                    <a:pt x="437" y="671"/>
                  </a:cubicBezTo>
                  <a:cubicBezTo>
                    <a:pt x="438" y="668"/>
                    <a:pt x="439" y="671"/>
                    <a:pt x="440" y="672"/>
                  </a:cubicBezTo>
                  <a:cubicBezTo>
                    <a:pt x="442" y="673"/>
                    <a:pt x="441" y="671"/>
                    <a:pt x="441" y="669"/>
                  </a:cubicBezTo>
                  <a:cubicBezTo>
                    <a:pt x="442" y="668"/>
                    <a:pt x="447" y="671"/>
                    <a:pt x="449" y="671"/>
                  </a:cubicBezTo>
                  <a:cubicBezTo>
                    <a:pt x="450" y="672"/>
                    <a:pt x="449" y="671"/>
                    <a:pt x="448" y="668"/>
                  </a:cubicBezTo>
                  <a:cubicBezTo>
                    <a:pt x="447" y="665"/>
                    <a:pt x="447" y="665"/>
                    <a:pt x="443" y="664"/>
                  </a:cubicBezTo>
                  <a:cubicBezTo>
                    <a:pt x="440" y="663"/>
                    <a:pt x="438" y="657"/>
                    <a:pt x="434" y="653"/>
                  </a:cubicBezTo>
                  <a:cubicBezTo>
                    <a:pt x="431" y="650"/>
                    <a:pt x="430" y="645"/>
                    <a:pt x="431" y="643"/>
                  </a:cubicBezTo>
                  <a:cubicBezTo>
                    <a:pt x="432" y="641"/>
                    <a:pt x="436" y="645"/>
                    <a:pt x="438" y="646"/>
                  </a:cubicBezTo>
                  <a:cubicBezTo>
                    <a:pt x="441" y="646"/>
                    <a:pt x="441" y="643"/>
                    <a:pt x="441" y="640"/>
                  </a:cubicBezTo>
                  <a:cubicBezTo>
                    <a:pt x="440" y="638"/>
                    <a:pt x="446" y="639"/>
                    <a:pt x="450" y="639"/>
                  </a:cubicBezTo>
                  <a:cubicBezTo>
                    <a:pt x="454" y="639"/>
                    <a:pt x="455" y="638"/>
                    <a:pt x="458" y="637"/>
                  </a:cubicBezTo>
                  <a:cubicBezTo>
                    <a:pt x="459" y="637"/>
                    <a:pt x="459" y="637"/>
                    <a:pt x="460" y="637"/>
                  </a:cubicBezTo>
                  <a:cubicBezTo>
                    <a:pt x="460" y="637"/>
                    <a:pt x="460" y="637"/>
                    <a:pt x="460" y="637"/>
                  </a:cubicBezTo>
                  <a:cubicBezTo>
                    <a:pt x="461" y="637"/>
                    <a:pt x="461" y="637"/>
                    <a:pt x="462" y="637"/>
                  </a:cubicBezTo>
                  <a:cubicBezTo>
                    <a:pt x="462" y="638"/>
                    <a:pt x="463" y="638"/>
                    <a:pt x="463" y="638"/>
                  </a:cubicBezTo>
                  <a:cubicBezTo>
                    <a:pt x="463" y="638"/>
                    <a:pt x="463" y="638"/>
                    <a:pt x="463" y="638"/>
                  </a:cubicBezTo>
                  <a:cubicBezTo>
                    <a:pt x="465" y="639"/>
                    <a:pt x="466" y="639"/>
                    <a:pt x="467" y="640"/>
                  </a:cubicBezTo>
                  <a:cubicBezTo>
                    <a:pt x="467" y="640"/>
                    <a:pt x="467" y="640"/>
                    <a:pt x="467" y="640"/>
                  </a:cubicBezTo>
                  <a:cubicBezTo>
                    <a:pt x="467" y="640"/>
                    <a:pt x="467" y="640"/>
                    <a:pt x="467" y="640"/>
                  </a:cubicBezTo>
                  <a:cubicBezTo>
                    <a:pt x="467" y="640"/>
                    <a:pt x="467" y="640"/>
                    <a:pt x="467" y="640"/>
                  </a:cubicBezTo>
                  <a:cubicBezTo>
                    <a:pt x="467" y="640"/>
                    <a:pt x="467" y="640"/>
                    <a:pt x="467" y="640"/>
                  </a:cubicBezTo>
                  <a:cubicBezTo>
                    <a:pt x="467" y="640"/>
                    <a:pt x="467" y="640"/>
                    <a:pt x="467" y="640"/>
                  </a:cubicBezTo>
                  <a:cubicBezTo>
                    <a:pt x="468" y="640"/>
                    <a:pt x="469" y="640"/>
                    <a:pt x="469" y="640"/>
                  </a:cubicBezTo>
                  <a:cubicBezTo>
                    <a:pt x="473" y="640"/>
                    <a:pt x="474" y="639"/>
                    <a:pt x="477" y="638"/>
                  </a:cubicBezTo>
                  <a:cubicBezTo>
                    <a:pt x="480" y="638"/>
                    <a:pt x="479" y="639"/>
                    <a:pt x="485" y="635"/>
                  </a:cubicBezTo>
                  <a:cubicBezTo>
                    <a:pt x="490" y="632"/>
                    <a:pt x="489" y="634"/>
                    <a:pt x="486" y="631"/>
                  </a:cubicBezTo>
                  <a:cubicBezTo>
                    <a:pt x="486" y="631"/>
                    <a:pt x="485" y="631"/>
                    <a:pt x="485" y="631"/>
                  </a:cubicBezTo>
                  <a:cubicBezTo>
                    <a:pt x="485" y="630"/>
                    <a:pt x="485" y="630"/>
                    <a:pt x="485" y="630"/>
                  </a:cubicBezTo>
                  <a:cubicBezTo>
                    <a:pt x="485" y="630"/>
                    <a:pt x="485" y="630"/>
                    <a:pt x="485" y="630"/>
                  </a:cubicBezTo>
                  <a:cubicBezTo>
                    <a:pt x="485" y="630"/>
                    <a:pt x="485" y="629"/>
                    <a:pt x="485" y="629"/>
                  </a:cubicBezTo>
                  <a:cubicBezTo>
                    <a:pt x="485" y="629"/>
                    <a:pt x="485" y="629"/>
                    <a:pt x="485" y="629"/>
                  </a:cubicBezTo>
                  <a:cubicBezTo>
                    <a:pt x="485" y="629"/>
                    <a:pt x="485" y="629"/>
                    <a:pt x="485" y="629"/>
                  </a:cubicBezTo>
                  <a:cubicBezTo>
                    <a:pt x="485" y="627"/>
                    <a:pt x="486" y="625"/>
                    <a:pt x="485" y="622"/>
                  </a:cubicBezTo>
                  <a:cubicBezTo>
                    <a:pt x="484" y="618"/>
                    <a:pt x="479" y="618"/>
                    <a:pt x="480" y="615"/>
                  </a:cubicBezTo>
                  <a:cubicBezTo>
                    <a:pt x="481" y="612"/>
                    <a:pt x="483" y="612"/>
                    <a:pt x="483" y="610"/>
                  </a:cubicBezTo>
                  <a:cubicBezTo>
                    <a:pt x="483" y="609"/>
                    <a:pt x="483" y="609"/>
                    <a:pt x="484" y="608"/>
                  </a:cubicBezTo>
                  <a:cubicBezTo>
                    <a:pt x="484" y="608"/>
                    <a:pt x="484" y="608"/>
                    <a:pt x="484" y="608"/>
                  </a:cubicBezTo>
                  <a:cubicBezTo>
                    <a:pt x="484" y="608"/>
                    <a:pt x="484" y="607"/>
                    <a:pt x="485" y="607"/>
                  </a:cubicBezTo>
                  <a:cubicBezTo>
                    <a:pt x="485" y="606"/>
                    <a:pt x="485" y="606"/>
                    <a:pt x="485" y="606"/>
                  </a:cubicBezTo>
                  <a:cubicBezTo>
                    <a:pt x="486" y="606"/>
                    <a:pt x="486" y="605"/>
                    <a:pt x="486" y="605"/>
                  </a:cubicBezTo>
                  <a:cubicBezTo>
                    <a:pt x="487" y="604"/>
                    <a:pt x="489" y="598"/>
                    <a:pt x="489" y="595"/>
                  </a:cubicBezTo>
                  <a:cubicBezTo>
                    <a:pt x="489" y="593"/>
                    <a:pt x="493" y="589"/>
                    <a:pt x="497" y="587"/>
                  </a:cubicBezTo>
                  <a:cubicBezTo>
                    <a:pt x="502" y="586"/>
                    <a:pt x="501" y="583"/>
                    <a:pt x="501" y="580"/>
                  </a:cubicBezTo>
                  <a:cubicBezTo>
                    <a:pt x="501" y="580"/>
                    <a:pt x="501" y="580"/>
                    <a:pt x="501" y="580"/>
                  </a:cubicBezTo>
                  <a:cubicBezTo>
                    <a:pt x="501" y="579"/>
                    <a:pt x="501" y="579"/>
                    <a:pt x="501" y="579"/>
                  </a:cubicBezTo>
                  <a:cubicBezTo>
                    <a:pt x="501" y="578"/>
                    <a:pt x="501" y="578"/>
                    <a:pt x="502" y="578"/>
                  </a:cubicBezTo>
                  <a:cubicBezTo>
                    <a:pt x="502" y="577"/>
                    <a:pt x="504" y="576"/>
                    <a:pt x="505" y="574"/>
                  </a:cubicBezTo>
                  <a:cubicBezTo>
                    <a:pt x="507" y="572"/>
                    <a:pt x="509" y="569"/>
                    <a:pt x="511" y="566"/>
                  </a:cubicBezTo>
                  <a:cubicBezTo>
                    <a:pt x="512" y="563"/>
                    <a:pt x="521" y="564"/>
                    <a:pt x="522" y="564"/>
                  </a:cubicBezTo>
                  <a:cubicBezTo>
                    <a:pt x="524" y="564"/>
                    <a:pt x="524" y="568"/>
                    <a:pt x="525" y="570"/>
                  </a:cubicBezTo>
                  <a:cubicBezTo>
                    <a:pt x="526" y="572"/>
                    <a:pt x="537" y="570"/>
                    <a:pt x="539" y="570"/>
                  </a:cubicBezTo>
                  <a:cubicBezTo>
                    <a:pt x="542" y="570"/>
                    <a:pt x="536" y="574"/>
                    <a:pt x="531" y="576"/>
                  </a:cubicBezTo>
                  <a:cubicBezTo>
                    <a:pt x="527" y="577"/>
                    <a:pt x="526" y="579"/>
                    <a:pt x="528" y="580"/>
                  </a:cubicBezTo>
                  <a:cubicBezTo>
                    <a:pt x="531" y="582"/>
                    <a:pt x="534" y="586"/>
                    <a:pt x="536" y="589"/>
                  </a:cubicBezTo>
                  <a:cubicBezTo>
                    <a:pt x="538" y="592"/>
                    <a:pt x="540" y="593"/>
                    <a:pt x="543" y="593"/>
                  </a:cubicBezTo>
                  <a:cubicBezTo>
                    <a:pt x="547" y="593"/>
                    <a:pt x="547" y="590"/>
                    <a:pt x="549" y="589"/>
                  </a:cubicBezTo>
                  <a:cubicBezTo>
                    <a:pt x="551" y="587"/>
                    <a:pt x="554" y="586"/>
                    <a:pt x="556" y="586"/>
                  </a:cubicBezTo>
                  <a:cubicBezTo>
                    <a:pt x="557" y="585"/>
                    <a:pt x="558" y="588"/>
                    <a:pt x="560" y="588"/>
                  </a:cubicBezTo>
                  <a:cubicBezTo>
                    <a:pt x="563" y="589"/>
                    <a:pt x="563" y="587"/>
                    <a:pt x="566" y="589"/>
                  </a:cubicBezTo>
                  <a:cubicBezTo>
                    <a:pt x="569" y="590"/>
                    <a:pt x="566" y="587"/>
                    <a:pt x="566" y="584"/>
                  </a:cubicBezTo>
                  <a:cubicBezTo>
                    <a:pt x="565" y="581"/>
                    <a:pt x="565" y="582"/>
                    <a:pt x="563" y="580"/>
                  </a:cubicBezTo>
                  <a:cubicBezTo>
                    <a:pt x="562" y="577"/>
                    <a:pt x="558" y="579"/>
                    <a:pt x="555" y="579"/>
                  </a:cubicBezTo>
                  <a:cubicBezTo>
                    <a:pt x="552" y="579"/>
                    <a:pt x="552" y="574"/>
                    <a:pt x="550" y="573"/>
                  </a:cubicBezTo>
                  <a:cubicBezTo>
                    <a:pt x="548" y="572"/>
                    <a:pt x="552" y="570"/>
                    <a:pt x="554" y="569"/>
                  </a:cubicBezTo>
                  <a:cubicBezTo>
                    <a:pt x="556" y="568"/>
                    <a:pt x="559" y="566"/>
                    <a:pt x="561" y="564"/>
                  </a:cubicBezTo>
                  <a:cubicBezTo>
                    <a:pt x="563" y="563"/>
                    <a:pt x="566" y="564"/>
                    <a:pt x="569" y="564"/>
                  </a:cubicBezTo>
                  <a:cubicBezTo>
                    <a:pt x="572" y="563"/>
                    <a:pt x="575" y="560"/>
                    <a:pt x="578" y="560"/>
                  </a:cubicBezTo>
                  <a:cubicBezTo>
                    <a:pt x="579" y="560"/>
                    <a:pt x="580" y="560"/>
                    <a:pt x="581" y="560"/>
                  </a:cubicBezTo>
                  <a:cubicBezTo>
                    <a:pt x="581" y="560"/>
                    <a:pt x="581" y="559"/>
                    <a:pt x="581" y="559"/>
                  </a:cubicBezTo>
                  <a:cubicBezTo>
                    <a:pt x="582" y="559"/>
                    <a:pt x="583" y="559"/>
                    <a:pt x="583" y="559"/>
                  </a:cubicBezTo>
                  <a:cubicBezTo>
                    <a:pt x="584" y="559"/>
                    <a:pt x="584" y="559"/>
                    <a:pt x="584" y="559"/>
                  </a:cubicBezTo>
                  <a:cubicBezTo>
                    <a:pt x="585" y="559"/>
                    <a:pt x="586" y="558"/>
                    <a:pt x="586" y="558"/>
                  </a:cubicBezTo>
                  <a:cubicBezTo>
                    <a:pt x="587" y="558"/>
                    <a:pt x="587" y="558"/>
                    <a:pt x="587" y="558"/>
                  </a:cubicBezTo>
                  <a:cubicBezTo>
                    <a:pt x="587" y="558"/>
                    <a:pt x="587" y="558"/>
                    <a:pt x="587" y="558"/>
                  </a:cubicBezTo>
                  <a:cubicBezTo>
                    <a:pt x="588" y="558"/>
                    <a:pt x="589" y="558"/>
                    <a:pt x="589" y="558"/>
                  </a:cubicBezTo>
                  <a:cubicBezTo>
                    <a:pt x="591" y="557"/>
                    <a:pt x="594" y="557"/>
                    <a:pt x="594" y="559"/>
                  </a:cubicBezTo>
                  <a:cubicBezTo>
                    <a:pt x="593" y="560"/>
                    <a:pt x="587" y="563"/>
                    <a:pt x="584" y="565"/>
                  </a:cubicBezTo>
                  <a:cubicBezTo>
                    <a:pt x="582" y="566"/>
                    <a:pt x="579" y="566"/>
                    <a:pt x="580" y="569"/>
                  </a:cubicBezTo>
                  <a:cubicBezTo>
                    <a:pt x="580" y="572"/>
                    <a:pt x="580" y="580"/>
                    <a:pt x="577" y="582"/>
                  </a:cubicBezTo>
                  <a:cubicBezTo>
                    <a:pt x="574" y="583"/>
                    <a:pt x="573" y="582"/>
                    <a:pt x="571" y="583"/>
                  </a:cubicBezTo>
                  <a:cubicBezTo>
                    <a:pt x="568" y="584"/>
                    <a:pt x="573" y="587"/>
                    <a:pt x="577" y="590"/>
                  </a:cubicBezTo>
                  <a:cubicBezTo>
                    <a:pt x="581" y="593"/>
                    <a:pt x="584" y="591"/>
                    <a:pt x="587" y="592"/>
                  </a:cubicBezTo>
                  <a:cubicBezTo>
                    <a:pt x="591" y="594"/>
                    <a:pt x="598" y="603"/>
                    <a:pt x="601" y="606"/>
                  </a:cubicBezTo>
                  <a:cubicBezTo>
                    <a:pt x="601" y="606"/>
                    <a:pt x="601" y="607"/>
                    <a:pt x="602" y="607"/>
                  </a:cubicBezTo>
                  <a:cubicBezTo>
                    <a:pt x="602" y="607"/>
                    <a:pt x="602" y="607"/>
                    <a:pt x="602" y="607"/>
                  </a:cubicBezTo>
                  <a:cubicBezTo>
                    <a:pt x="602" y="607"/>
                    <a:pt x="603" y="608"/>
                    <a:pt x="603" y="608"/>
                  </a:cubicBezTo>
                  <a:cubicBezTo>
                    <a:pt x="603" y="608"/>
                    <a:pt x="603" y="608"/>
                    <a:pt x="603" y="608"/>
                  </a:cubicBezTo>
                  <a:cubicBezTo>
                    <a:pt x="604" y="609"/>
                    <a:pt x="605" y="609"/>
                    <a:pt x="607" y="609"/>
                  </a:cubicBezTo>
                  <a:cubicBezTo>
                    <a:pt x="608" y="609"/>
                    <a:pt x="609" y="609"/>
                    <a:pt x="610" y="609"/>
                  </a:cubicBezTo>
                  <a:cubicBezTo>
                    <a:pt x="615" y="610"/>
                    <a:pt x="614" y="611"/>
                    <a:pt x="616" y="616"/>
                  </a:cubicBezTo>
                  <a:cubicBezTo>
                    <a:pt x="618" y="621"/>
                    <a:pt x="620" y="622"/>
                    <a:pt x="620" y="626"/>
                  </a:cubicBezTo>
                  <a:cubicBezTo>
                    <a:pt x="620" y="626"/>
                    <a:pt x="620" y="627"/>
                    <a:pt x="620" y="627"/>
                  </a:cubicBezTo>
                  <a:cubicBezTo>
                    <a:pt x="620" y="628"/>
                    <a:pt x="619" y="628"/>
                    <a:pt x="619" y="628"/>
                  </a:cubicBezTo>
                  <a:cubicBezTo>
                    <a:pt x="619" y="628"/>
                    <a:pt x="619" y="628"/>
                    <a:pt x="619" y="628"/>
                  </a:cubicBezTo>
                  <a:cubicBezTo>
                    <a:pt x="618" y="629"/>
                    <a:pt x="618" y="630"/>
                    <a:pt x="617" y="630"/>
                  </a:cubicBezTo>
                  <a:cubicBezTo>
                    <a:pt x="617" y="630"/>
                    <a:pt x="617" y="630"/>
                    <a:pt x="617" y="631"/>
                  </a:cubicBezTo>
                  <a:cubicBezTo>
                    <a:pt x="615" y="632"/>
                    <a:pt x="613" y="633"/>
                    <a:pt x="611" y="634"/>
                  </a:cubicBezTo>
                  <a:cubicBezTo>
                    <a:pt x="610" y="634"/>
                    <a:pt x="610" y="634"/>
                    <a:pt x="610" y="634"/>
                  </a:cubicBezTo>
                  <a:cubicBezTo>
                    <a:pt x="609" y="634"/>
                    <a:pt x="608" y="635"/>
                    <a:pt x="607" y="635"/>
                  </a:cubicBezTo>
                  <a:cubicBezTo>
                    <a:pt x="601" y="637"/>
                    <a:pt x="601" y="635"/>
                    <a:pt x="598" y="635"/>
                  </a:cubicBezTo>
                  <a:cubicBezTo>
                    <a:pt x="595" y="636"/>
                    <a:pt x="592" y="637"/>
                    <a:pt x="586" y="636"/>
                  </a:cubicBezTo>
                  <a:cubicBezTo>
                    <a:pt x="580" y="636"/>
                    <a:pt x="571" y="633"/>
                    <a:pt x="568" y="631"/>
                  </a:cubicBezTo>
                  <a:cubicBezTo>
                    <a:pt x="564" y="630"/>
                    <a:pt x="564" y="626"/>
                    <a:pt x="558" y="626"/>
                  </a:cubicBezTo>
                  <a:cubicBezTo>
                    <a:pt x="552" y="626"/>
                    <a:pt x="549" y="623"/>
                    <a:pt x="538" y="623"/>
                  </a:cubicBezTo>
                  <a:cubicBezTo>
                    <a:pt x="527" y="623"/>
                    <a:pt x="526" y="625"/>
                    <a:pt x="519" y="629"/>
                  </a:cubicBezTo>
                  <a:cubicBezTo>
                    <a:pt x="512" y="634"/>
                    <a:pt x="502" y="633"/>
                    <a:pt x="497" y="633"/>
                  </a:cubicBezTo>
                  <a:cubicBezTo>
                    <a:pt x="492" y="633"/>
                    <a:pt x="496" y="635"/>
                    <a:pt x="498" y="638"/>
                  </a:cubicBezTo>
                  <a:cubicBezTo>
                    <a:pt x="500" y="640"/>
                    <a:pt x="497" y="638"/>
                    <a:pt x="493" y="639"/>
                  </a:cubicBezTo>
                  <a:cubicBezTo>
                    <a:pt x="490" y="640"/>
                    <a:pt x="493" y="640"/>
                    <a:pt x="492" y="642"/>
                  </a:cubicBezTo>
                  <a:cubicBezTo>
                    <a:pt x="490" y="643"/>
                    <a:pt x="479" y="642"/>
                    <a:pt x="475" y="643"/>
                  </a:cubicBezTo>
                  <a:cubicBezTo>
                    <a:pt x="472" y="643"/>
                    <a:pt x="470" y="646"/>
                    <a:pt x="469" y="649"/>
                  </a:cubicBezTo>
                  <a:cubicBezTo>
                    <a:pt x="467" y="651"/>
                    <a:pt x="469" y="654"/>
                    <a:pt x="471" y="657"/>
                  </a:cubicBezTo>
                  <a:cubicBezTo>
                    <a:pt x="473" y="659"/>
                    <a:pt x="472" y="662"/>
                    <a:pt x="470" y="663"/>
                  </a:cubicBezTo>
                  <a:cubicBezTo>
                    <a:pt x="468" y="665"/>
                    <a:pt x="464" y="664"/>
                    <a:pt x="462" y="664"/>
                  </a:cubicBezTo>
                  <a:cubicBezTo>
                    <a:pt x="460" y="664"/>
                    <a:pt x="462" y="666"/>
                    <a:pt x="466" y="668"/>
                  </a:cubicBezTo>
                  <a:cubicBezTo>
                    <a:pt x="469" y="670"/>
                    <a:pt x="471" y="669"/>
                    <a:pt x="473" y="668"/>
                  </a:cubicBezTo>
                  <a:cubicBezTo>
                    <a:pt x="476" y="668"/>
                    <a:pt x="475" y="671"/>
                    <a:pt x="474" y="672"/>
                  </a:cubicBezTo>
                  <a:cubicBezTo>
                    <a:pt x="473" y="674"/>
                    <a:pt x="473" y="676"/>
                    <a:pt x="475" y="677"/>
                  </a:cubicBezTo>
                  <a:cubicBezTo>
                    <a:pt x="477" y="679"/>
                    <a:pt x="477" y="680"/>
                    <a:pt x="480" y="681"/>
                  </a:cubicBezTo>
                  <a:cubicBezTo>
                    <a:pt x="483" y="682"/>
                    <a:pt x="485" y="683"/>
                    <a:pt x="488" y="684"/>
                  </a:cubicBezTo>
                  <a:cubicBezTo>
                    <a:pt x="491" y="686"/>
                    <a:pt x="493" y="686"/>
                    <a:pt x="496" y="688"/>
                  </a:cubicBezTo>
                  <a:cubicBezTo>
                    <a:pt x="499" y="690"/>
                    <a:pt x="503" y="692"/>
                    <a:pt x="506" y="692"/>
                  </a:cubicBezTo>
                  <a:cubicBezTo>
                    <a:pt x="510" y="692"/>
                    <a:pt x="510" y="687"/>
                    <a:pt x="510" y="686"/>
                  </a:cubicBezTo>
                  <a:cubicBezTo>
                    <a:pt x="511" y="684"/>
                    <a:pt x="521" y="687"/>
                    <a:pt x="526" y="690"/>
                  </a:cubicBezTo>
                  <a:cubicBezTo>
                    <a:pt x="530" y="693"/>
                    <a:pt x="537" y="692"/>
                    <a:pt x="542" y="691"/>
                  </a:cubicBezTo>
                  <a:cubicBezTo>
                    <a:pt x="547" y="691"/>
                    <a:pt x="549" y="686"/>
                    <a:pt x="550" y="684"/>
                  </a:cubicBezTo>
                  <a:cubicBezTo>
                    <a:pt x="552" y="683"/>
                    <a:pt x="554" y="684"/>
                    <a:pt x="556" y="684"/>
                  </a:cubicBezTo>
                  <a:cubicBezTo>
                    <a:pt x="559" y="683"/>
                    <a:pt x="558" y="685"/>
                    <a:pt x="560" y="686"/>
                  </a:cubicBezTo>
                  <a:cubicBezTo>
                    <a:pt x="563" y="687"/>
                    <a:pt x="563" y="685"/>
                    <a:pt x="564" y="685"/>
                  </a:cubicBezTo>
                  <a:cubicBezTo>
                    <a:pt x="565" y="685"/>
                    <a:pt x="565" y="685"/>
                    <a:pt x="565" y="686"/>
                  </a:cubicBezTo>
                  <a:cubicBezTo>
                    <a:pt x="565" y="686"/>
                    <a:pt x="565" y="686"/>
                    <a:pt x="565" y="686"/>
                  </a:cubicBezTo>
                  <a:cubicBezTo>
                    <a:pt x="565" y="686"/>
                    <a:pt x="565" y="686"/>
                    <a:pt x="565" y="687"/>
                  </a:cubicBezTo>
                  <a:cubicBezTo>
                    <a:pt x="565" y="687"/>
                    <a:pt x="565" y="687"/>
                    <a:pt x="565" y="687"/>
                  </a:cubicBezTo>
                  <a:cubicBezTo>
                    <a:pt x="565" y="687"/>
                    <a:pt x="564" y="687"/>
                    <a:pt x="564" y="688"/>
                  </a:cubicBezTo>
                  <a:cubicBezTo>
                    <a:pt x="564" y="689"/>
                    <a:pt x="564" y="690"/>
                    <a:pt x="564" y="691"/>
                  </a:cubicBezTo>
                  <a:cubicBezTo>
                    <a:pt x="564" y="692"/>
                    <a:pt x="564" y="692"/>
                    <a:pt x="564" y="692"/>
                  </a:cubicBezTo>
                  <a:cubicBezTo>
                    <a:pt x="563" y="692"/>
                    <a:pt x="563" y="693"/>
                    <a:pt x="563" y="693"/>
                  </a:cubicBezTo>
                  <a:cubicBezTo>
                    <a:pt x="564" y="695"/>
                    <a:pt x="564" y="704"/>
                    <a:pt x="563" y="707"/>
                  </a:cubicBezTo>
                  <a:cubicBezTo>
                    <a:pt x="563" y="708"/>
                    <a:pt x="563" y="709"/>
                    <a:pt x="563" y="709"/>
                  </a:cubicBezTo>
                  <a:cubicBezTo>
                    <a:pt x="563" y="709"/>
                    <a:pt x="562" y="710"/>
                    <a:pt x="562" y="710"/>
                  </a:cubicBezTo>
                  <a:cubicBezTo>
                    <a:pt x="562" y="710"/>
                    <a:pt x="562" y="711"/>
                    <a:pt x="561" y="711"/>
                  </a:cubicBezTo>
                  <a:cubicBezTo>
                    <a:pt x="560" y="711"/>
                    <a:pt x="560" y="712"/>
                    <a:pt x="560" y="712"/>
                  </a:cubicBezTo>
                  <a:cubicBezTo>
                    <a:pt x="559" y="712"/>
                    <a:pt x="559" y="713"/>
                    <a:pt x="559" y="713"/>
                  </a:cubicBezTo>
                  <a:cubicBezTo>
                    <a:pt x="559" y="713"/>
                    <a:pt x="558" y="714"/>
                    <a:pt x="558" y="715"/>
                  </a:cubicBezTo>
                  <a:cubicBezTo>
                    <a:pt x="558" y="715"/>
                    <a:pt x="558" y="716"/>
                    <a:pt x="558" y="717"/>
                  </a:cubicBezTo>
                  <a:cubicBezTo>
                    <a:pt x="558" y="717"/>
                    <a:pt x="558" y="717"/>
                    <a:pt x="558" y="717"/>
                  </a:cubicBezTo>
                  <a:cubicBezTo>
                    <a:pt x="558" y="719"/>
                    <a:pt x="557" y="721"/>
                    <a:pt x="557" y="723"/>
                  </a:cubicBezTo>
                  <a:cubicBezTo>
                    <a:pt x="557" y="723"/>
                    <a:pt x="557" y="724"/>
                    <a:pt x="557" y="724"/>
                  </a:cubicBezTo>
                  <a:cubicBezTo>
                    <a:pt x="556" y="725"/>
                    <a:pt x="556" y="726"/>
                    <a:pt x="555" y="727"/>
                  </a:cubicBezTo>
                  <a:cubicBezTo>
                    <a:pt x="554" y="729"/>
                    <a:pt x="553" y="732"/>
                    <a:pt x="552" y="733"/>
                  </a:cubicBezTo>
                  <a:cubicBezTo>
                    <a:pt x="551" y="735"/>
                    <a:pt x="551" y="736"/>
                    <a:pt x="550" y="738"/>
                  </a:cubicBezTo>
                  <a:cubicBezTo>
                    <a:pt x="550" y="738"/>
                    <a:pt x="550" y="739"/>
                    <a:pt x="550" y="739"/>
                  </a:cubicBezTo>
                  <a:cubicBezTo>
                    <a:pt x="549" y="740"/>
                    <a:pt x="549" y="741"/>
                    <a:pt x="548" y="743"/>
                  </a:cubicBezTo>
                  <a:cubicBezTo>
                    <a:pt x="548" y="743"/>
                    <a:pt x="548" y="743"/>
                    <a:pt x="548" y="744"/>
                  </a:cubicBezTo>
                  <a:cubicBezTo>
                    <a:pt x="547" y="744"/>
                    <a:pt x="547" y="745"/>
                    <a:pt x="547" y="745"/>
                  </a:cubicBezTo>
                  <a:cubicBezTo>
                    <a:pt x="547" y="746"/>
                    <a:pt x="546" y="747"/>
                    <a:pt x="546" y="748"/>
                  </a:cubicBezTo>
                  <a:cubicBezTo>
                    <a:pt x="543" y="751"/>
                    <a:pt x="530" y="748"/>
                    <a:pt x="526" y="748"/>
                  </a:cubicBezTo>
                  <a:cubicBezTo>
                    <a:pt x="523" y="749"/>
                    <a:pt x="522" y="746"/>
                    <a:pt x="519" y="744"/>
                  </a:cubicBezTo>
                  <a:cubicBezTo>
                    <a:pt x="517" y="742"/>
                    <a:pt x="516" y="746"/>
                    <a:pt x="513" y="744"/>
                  </a:cubicBezTo>
                  <a:cubicBezTo>
                    <a:pt x="511" y="742"/>
                    <a:pt x="511" y="743"/>
                    <a:pt x="509" y="744"/>
                  </a:cubicBezTo>
                  <a:cubicBezTo>
                    <a:pt x="506" y="746"/>
                    <a:pt x="499" y="751"/>
                    <a:pt x="497" y="753"/>
                  </a:cubicBezTo>
                  <a:cubicBezTo>
                    <a:pt x="494" y="754"/>
                    <a:pt x="480" y="750"/>
                    <a:pt x="476" y="749"/>
                  </a:cubicBezTo>
                  <a:cubicBezTo>
                    <a:pt x="472" y="747"/>
                    <a:pt x="461" y="745"/>
                    <a:pt x="458" y="745"/>
                  </a:cubicBezTo>
                  <a:cubicBezTo>
                    <a:pt x="458" y="745"/>
                    <a:pt x="457" y="744"/>
                    <a:pt x="456" y="744"/>
                  </a:cubicBezTo>
                  <a:cubicBezTo>
                    <a:pt x="454" y="744"/>
                    <a:pt x="451" y="743"/>
                    <a:pt x="448" y="742"/>
                  </a:cubicBezTo>
                  <a:cubicBezTo>
                    <a:pt x="447" y="742"/>
                    <a:pt x="447" y="741"/>
                    <a:pt x="446" y="741"/>
                  </a:cubicBezTo>
                  <a:cubicBezTo>
                    <a:pt x="444" y="741"/>
                    <a:pt x="443" y="740"/>
                    <a:pt x="441" y="740"/>
                  </a:cubicBezTo>
                  <a:cubicBezTo>
                    <a:pt x="433" y="739"/>
                    <a:pt x="435" y="739"/>
                    <a:pt x="433" y="736"/>
                  </a:cubicBezTo>
                  <a:cubicBezTo>
                    <a:pt x="431" y="733"/>
                    <a:pt x="429" y="731"/>
                    <a:pt x="425" y="730"/>
                  </a:cubicBezTo>
                  <a:cubicBezTo>
                    <a:pt x="421" y="730"/>
                    <a:pt x="409" y="734"/>
                    <a:pt x="406" y="736"/>
                  </a:cubicBezTo>
                  <a:cubicBezTo>
                    <a:pt x="403" y="738"/>
                    <a:pt x="400" y="738"/>
                    <a:pt x="401" y="744"/>
                  </a:cubicBezTo>
                  <a:cubicBezTo>
                    <a:pt x="403" y="750"/>
                    <a:pt x="403" y="755"/>
                    <a:pt x="397" y="758"/>
                  </a:cubicBezTo>
                  <a:cubicBezTo>
                    <a:pt x="392" y="761"/>
                    <a:pt x="389" y="759"/>
                    <a:pt x="382" y="755"/>
                  </a:cubicBezTo>
                  <a:cubicBezTo>
                    <a:pt x="375" y="751"/>
                    <a:pt x="371" y="750"/>
                    <a:pt x="366" y="750"/>
                  </a:cubicBezTo>
                  <a:cubicBezTo>
                    <a:pt x="360" y="750"/>
                    <a:pt x="356" y="744"/>
                    <a:pt x="355" y="742"/>
                  </a:cubicBezTo>
                  <a:cubicBezTo>
                    <a:pt x="355" y="739"/>
                    <a:pt x="354" y="735"/>
                    <a:pt x="350" y="735"/>
                  </a:cubicBezTo>
                  <a:cubicBezTo>
                    <a:pt x="346" y="735"/>
                    <a:pt x="343" y="731"/>
                    <a:pt x="337" y="731"/>
                  </a:cubicBezTo>
                  <a:cubicBezTo>
                    <a:pt x="331" y="730"/>
                    <a:pt x="326" y="731"/>
                    <a:pt x="323" y="729"/>
                  </a:cubicBezTo>
                  <a:cubicBezTo>
                    <a:pt x="322" y="729"/>
                    <a:pt x="321" y="728"/>
                    <a:pt x="320" y="728"/>
                  </a:cubicBezTo>
                  <a:cubicBezTo>
                    <a:pt x="320" y="728"/>
                    <a:pt x="320" y="728"/>
                    <a:pt x="319" y="728"/>
                  </a:cubicBezTo>
                  <a:cubicBezTo>
                    <a:pt x="319" y="728"/>
                    <a:pt x="319" y="727"/>
                    <a:pt x="319" y="727"/>
                  </a:cubicBezTo>
                  <a:cubicBezTo>
                    <a:pt x="318" y="727"/>
                    <a:pt x="318" y="727"/>
                    <a:pt x="317" y="727"/>
                  </a:cubicBezTo>
                  <a:cubicBezTo>
                    <a:pt x="317" y="727"/>
                    <a:pt x="317" y="727"/>
                    <a:pt x="317" y="727"/>
                  </a:cubicBezTo>
                  <a:cubicBezTo>
                    <a:pt x="316" y="727"/>
                    <a:pt x="315" y="728"/>
                    <a:pt x="315" y="728"/>
                  </a:cubicBezTo>
                  <a:cubicBezTo>
                    <a:pt x="311" y="729"/>
                    <a:pt x="312" y="727"/>
                    <a:pt x="313" y="724"/>
                  </a:cubicBezTo>
                  <a:cubicBezTo>
                    <a:pt x="313" y="721"/>
                    <a:pt x="309" y="724"/>
                    <a:pt x="305" y="722"/>
                  </a:cubicBezTo>
                  <a:cubicBezTo>
                    <a:pt x="302" y="720"/>
                    <a:pt x="306" y="713"/>
                    <a:pt x="308" y="711"/>
                  </a:cubicBezTo>
                  <a:cubicBezTo>
                    <a:pt x="311" y="709"/>
                    <a:pt x="313" y="702"/>
                    <a:pt x="311" y="700"/>
                  </a:cubicBezTo>
                  <a:cubicBezTo>
                    <a:pt x="310" y="698"/>
                    <a:pt x="310" y="692"/>
                    <a:pt x="311" y="690"/>
                  </a:cubicBezTo>
                  <a:cubicBezTo>
                    <a:pt x="312" y="687"/>
                    <a:pt x="315" y="684"/>
                    <a:pt x="312" y="685"/>
                  </a:cubicBezTo>
                  <a:cubicBezTo>
                    <a:pt x="309" y="685"/>
                    <a:pt x="308" y="683"/>
                    <a:pt x="305" y="680"/>
                  </a:cubicBezTo>
                  <a:cubicBezTo>
                    <a:pt x="302" y="677"/>
                    <a:pt x="293" y="683"/>
                    <a:pt x="291" y="684"/>
                  </a:cubicBezTo>
                  <a:cubicBezTo>
                    <a:pt x="290" y="684"/>
                    <a:pt x="289" y="684"/>
                    <a:pt x="289" y="684"/>
                  </a:cubicBezTo>
                  <a:cubicBezTo>
                    <a:pt x="287" y="684"/>
                    <a:pt x="286" y="684"/>
                    <a:pt x="284" y="684"/>
                  </a:cubicBezTo>
                  <a:cubicBezTo>
                    <a:pt x="283" y="683"/>
                    <a:pt x="281" y="683"/>
                    <a:pt x="278" y="683"/>
                  </a:cubicBezTo>
                  <a:cubicBezTo>
                    <a:pt x="273" y="682"/>
                    <a:pt x="263" y="686"/>
                    <a:pt x="259" y="687"/>
                  </a:cubicBezTo>
                  <a:cubicBezTo>
                    <a:pt x="254" y="689"/>
                    <a:pt x="253" y="687"/>
                    <a:pt x="251" y="685"/>
                  </a:cubicBezTo>
                  <a:cubicBezTo>
                    <a:pt x="249" y="684"/>
                    <a:pt x="242" y="686"/>
                    <a:pt x="236" y="685"/>
                  </a:cubicBezTo>
                  <a:cubicBezTo>
                    <a:pt x="230" y="685"/>
                    <a:pt x="232" y="684"/>
                    <a:pt x="229" y="683"/>
                  </a:cubicBezTo>
                  <a:cubicBezTo>
                    <a:pt x="227" y="682"/>
                    <a:pt x="224" y="686"/>
                    <a:pt x="223" y="688"/>
                  </a:cubicBezTo>
                  <a:cubicBezTo>
                    <a:pt x="222" y="689"/>
                    <a:pt x="215" y="690"/>
                    <a:pt x="210" y="691"/>
                  </a:cubicBezTo>
                  <a:cubicBezTo>
                    <a:pt x="206" y="693"/>
                    <a:pt x="203" y="696"/>
                    <a:pt x="201" y="697"/>
                  </a:cubicBezTo>
                  <a:cubicBezTo>
                    <a:pt x="199" y="698"/>
                    <a:pt x="194" y="698"/>
                    <a:pt x="190" y="700"/>
                  </a:cubicBezTo>
                  <a:cubicBezTo>
                    <a:pt x="189" y="700"/>
                    <a:pt x="188" y="700"/>
                    <a:pt x="188" y="701"/>
                  </a:cubicBezTo>
                  <a:cubicBezTo>
                    <a:pt x="187" y="701"/>
                    <a:pt x="187" y="701"/>
                    <a:pt x="187" y="701"/>
                  </a:cubicBezTo>
                  <a:cubicBezTo>
                    <a:pt x="186" y="702"/>
                    <a:pt x="186" y="702"/>
                    <a:pt x="185" y="703"/>
                  </a:cubicBezTo>
                  <a:cubicBezTo>
                    <a:pt x="185" y="703"/>
                    <a:pt x="185" y="703"/>
                    <a:pt x="184" y="703"/>
                  </a:cubicBezTo>
                  <a:cubicBezTo>
                    <a:pt x="184" y="704"/>
                    <a:pt x="183" y="704"/>
                    <a:pt x="183" y="705"/>
                  </a:cubicBezTo>
                  <a:cubicBezTo>
                    <a:pt x="182" y="705"/>
                    <a:pt x="182" y="706"/>
                    <a:pt x="181" y="706"/>
                  </a:cubicBezTo>
                  <a:cubicBezTo>
                    <a:pt x="178" y="708"/>
                    <a:pt x="177" y="706"/>
                    <a:pt x="174" y="704"/>
                  </a:cubicBezTo>
                  <a:cubicBezTo>
                    <a:pt x="172" y="703"/>
                    <a:pt x="161" y="705"/>
                    <a:pt x="157" y="704"/>
                  </a:cubicBezTo>
                  <a:cubicBezTo>
                    <a:pt x="152" y="704"/>
                    <a:pt x="148" y="698"/>
                    <a:pt x="145" y="698"/>
                  </a:cubicBezTo>
                  <a:cubicBezTo>
                    <a:pt x="143" y="698"/>
                    <a:pt x="139" y="702"/>
                    <a:pt x="138" y="706"/>
                  </a:cubicBezTo>
                  <a:cubicBezTo>
                    <a:pt x="136" y="710"/>
                    <a:pt x="131" y="718"/>
                    <a:pt x="126" y="722"/>
                  </a:cubicBezTo>
                  <a:cubicBezTo>
                    <a:pt x="120" y="726"/>
                    <a:pt x="115" y="724"/>
                    <a:pt x="112" y="726"/>
                  </a:cubicBezTo>
                  <a:cubicBezTo>
                    <a:pt x="110" y="729"/>
                    <a:pt x="106" y="733"/>
                    <a:pt x="104" y="737"/>
                  </a:cubicBezTo>
                  <a:cubicBezTo>
                    <a:pt x="103" y="741"/>
                    <a:pt x="101" y="740"/>
                    <a:pt x="98" y="744"/>
                  </a:cubicBezTo>
                  <a:cubicBezTo>
                    <a:pt x="95" y="748"/>
                    <a:pt x="97" y="754"/>
                    <a:pt x="96" y="763"/>
                  </a:cubicBezTo>
                  <a:cubicBezTo>
                    <a:pt x="95" y="773"/>
                    <a:pt x="81" y="779"/>
                    <a:pt x="74" y="781"/>
                  </a:cubicBezTo>
                  <a:cubicBezTo>
                    <a:pt x="73" y="782"/>
                    <a:pt x="71" y="782"/>
                    <a:pt x="70" y="783"/>
                  </a:cubicBezTo>
                  <a:cubicBezTo>
                    <a:pt x="69" y="783"/>
                    <a:pt x="69" y="784"/>
                    <a:pt x="68" y="784"/>
                  </a:cubicBezTo>
                  <a:cubicBezTo>
                    <a:pt x="67" y="784"/>
                    <a:pt x="66" y="785"/>
                    <a:pt x="66" y="785"/>
                  </a:cubicBezTo>
                  <a:cubicBezTo>
                    <a:pt x="65" y="786"/>
                    <a:pt x="64" y="786"/>
                    <a:pt x="64" y="787"/>
                  </a:cubicBezTo>
                  <a:cubicBezTo>
                    <a:pt x="63" y="787"/>
                    <a:pt x="62" y="787"/>
                    <a:pt x="62" y="788"/>
                  </a:cubicBezTo>
                  <a:cubicBezTo>
                    <a:pt x="61" y="788"/>
                    <a:pt x="61" y="789"/>
                    <a:pt x="60" y="789"/>
                  </a:cubicBezTo>
                  <a:cubicBezTo>
                    <a:pt x="60" y="789"/>
                    <a:pt x="60" y="790"/>
                    <a:pt x="59" y="790"/>
                  </a:cubicBezTo>
                  <a:cubicBezTo>
                    <a:pt x="59" y="790"/>
                    <a:pt x="59" y="791"/>
                    <a:pt x="58" y="791"/>
                  </a:cubicBezTo>
                  <a:cubicBezTo>
                    <a:pt x="55" y="794"/>
                    <a:pt x="54" y="798"/>
                    <a:pt x="49" y="801"/>
                  </a:cubicBezTo>
                  <a:cubicBezTo>
                    <a:pt x="44" y="804"/>
                    <a:pt x="40" y="816"/>
                    <a:pt x="40" y="819"/>
                  </a:cubicBezTo>
                  <a:cubicBezTo>
                    <a:pt x="39" y="822"/>
                    <a:pt x="25" y="831"/>
                    <a:pt x="24" y="836"/>
                  </a:cubicBezTo>
                  <a:cubicBezTo>
                    <a:pt x="23" y="841"/>
                    <a:pt x="18" y="847"/>
                    <a:pt x="15" y="848"/>
                  </a:cubicBezTo>
                  <a:cubicBezTo>
                    <a:pt x="15" y="849"/>
                    <a:pt x="15" y="849"/>
                    <a:pt x="14" y="850"/>
                  </a:cubicBezTo>
                  <a:cubicBezTo>
                    <a:pt x="14" y="850"/>
                    <a:pt x="14" y="850"/>
                    <a:pt x="14" y="850"/>
                  </a:cubicBezTo>
                  <a:cubicBezTo>
                    <a:pt x="13" y="851"/>
                    <a:pt x="13" y="851"/>
                    <a:pt x="13" y="852"/>
                  </a:cubicBezTo>
                  <a:cubicBezTo>
                    <a:pt x="13" y="852"/>
                    <a:pt x="13" y="852"/>
                    <a:pt x="13" y="852"/>
                  </a:cubicBezTo>
                  <a:cubicBezTo>
                    <a:pt x="13" y="853"/>
                    <a:pt x="12" y="854"/>
                    <a:pt x="12" y="855"/>
                  </a:cubicBezTo>
                  <a:cubicBezTo>
                    <a:pt x="12" y="855"/>
                    <a:pt x="12" y="855"/>
                    <a:pt x="12" y="855"/>
                  </a:cubicBezTo>
                  <a:cubicBezTo>
                    <a:pt x="12" y="857"/>
                    <a:pt x="12" y="858"/>
                    <a:pt x="12" y="859"/>
                  </a:cubicBezTo>
                  <a:cubicBezTo>
                    <a:pt x="12" y="860"/>
                    <a:pt x="12" y="860"/>
                    <a:pt x="12" y="861"/>
                  </a:cubicBezTo>
                  <a:cubicBezTo>
                    <a:pt x="12" y="864"/>
                    <a:pt x="18" y="867"/>
                    <a:pt x="19" y="870"/>
                  </a:cubicBezTo>
                  <a:cubicBezTo>
                    <a:pt x="21" y="872"/>
                    <a:pt x="18" y="874"/>
                    <a:pt x="17" y="878"/>
                  </a:cubicBezTo>
                  <a:cubicBezTo>
                    <a:pt x="16" y="882"/>
                    <a:pt x="19" y="884"/>
                    <a:pt x="21" y="889"/>
                  </a:cubicBezTo>
                  <a:cubicBezTo>
                    <a:pt x="22" y="895"/>
                    <a:pt x="16" y="900"/>
                    <a:pt x="16" y="905"/>
                  </a:cubicBezTo>
                  <a:cubicBezTo>
                    <a:pt x="16" y="907"/>
                    <a:pt x="15" y="908"/>
                    <a:pt x="15" y="910"/>
                  </a:cubicBezTo>
                  <a:cubicBezTo>
                    <a:pt x="14" y="911"/>
                    <a:pt x="14" y="912"/>
                    <a:pt x="14" y="913"/>
                  </a:cubicBezTo>
                  <a:cubicBezTo>
                    <a:pt x="13" y="914"/>
                    <a:pt x="13" y="914"/>
                    <a:pt x="13" y="914"/>
                  </a:cubicBezTo>
                  <a:cubicBezTo>
                    <a:pt x="13" y="915"/>
                    <a:pt x="12" y="916"/>
                    <a:pt x="12" y="917"/>
                  </a:cubicBezTo>
                  <a:cubicBezTo>
                    <a:pt x="11" y="917"/>
                    <a:pt x="11" y="917"/>
                    <a:pt x="11" y="917"/>
                  </a:cubicBezTo>
                  <a:cubicBezTo>
                    <a:pt x="10" y="918"/>
                    <a:pt x="10" y="919"/>
                    <a:pt x="9" y="920"/>
                  </a:cubicBezTo>
                  <a:cubicBezTo>
                    <a:pt x="6" y="922"/>
                    <a:pt x="0" y="927"/>
                    <a:pt x="4" y="930"/>
                  </a:cubicBezTo>
                  <a:cubicBezTo>
                    <a:pt x="8" y="932"/>
                    <a:pt x="6" y="933"/>
                    <a:pt x="8" y="939"/>
                  </a:cubicBezTo>
                  <a:cubicBezTo>
                    <a:pt x="8" y="940"/>
                    <a:pt x="8" y="940"/>
                    <a:pt x="8" y="940"/>
                  </a:cubicBezTo>
                  <a:cubicBezTo>
                    <a:pt x="9" y="942"/>
                    <a:pt x="9" y="944"/>
                    <a:pt x="9" y="945"/>
                  </a:cubicBezTo>
                  <a:cubicBezTo>
                    <a:pt x="9" y="945"/>
                    <a:pt x="9" y="945"/>
                    <a:pt x="9" y="945"/>
                  </a:cubicBezTo>
                  <a:cubicBezTo>
                    <a:pt x="8" y="946"/>
                    <a:pt x="7" y="946"/>
                    <a:pt x="7" y="948"/>
                  </a:cubicBezTo>
                  <a:cubicBezTo>
                    <a:pt x="6" y="948"/>
                    <a:pt x="6" y="949"/>
                    <a:pt x="6" y="949"/>
                  </a:cubicBezTo>
                  <a:cubicBezTo>
                    <a:pt x="6" y="950"/>
                    <a:pt x="6" y="951"/>
                    <a:pt x="6" y="952"/>
                  </a:cubicBezTo>
                  <a:cubicBezTo>
                    <a:pt x="6" y="952"/>
                    <a:pt x="6" y="952"/>
                    <a:pt x="6" y="952"/>
                  </a:cubicBezTo>
                  <a:cubicBezTo>
                    <a:pt x="6" y="952"/>
                    <a:pt x="7" y="953"/>
                    <a:pt x="8" y="954"/>
                  </a:cubicBezTo>
                  <a:cubicBezTo>
                    <a:pt x="8" y="954"/>
                    <a:pt x="8" y="954"/>
                    <a:pt x="8" y="954"/>
                  </a:cubicBezTo>
                  <a:cubicBezTo>
                    <a:pt x="8" y="954"/>
                    <a:pt x="8" y="954"/>
                    <a:pt x="8" y="954"/>
                  </a:cubicBezTo>
                  <a:cubicBezTo>
                    <a:pt x="9" y="955"/>
                    <a:pt x="10" y="955"/>
                    <a:pt x="11" y="956"/>
                  </a:cubicBezTo>
                  <a:cubicBezTo>
                    <a:pt x="12" y="957"/>
                    <a:pt x="14" y="958"/>
                    <a:pt x="15" y="959"/>
                  </a:cubicBezTo>
                  <a:cubicBezTo>
                    <a:pt x="20" y="963"/>
                    <a:pt x="18" y="964"/>
                    <a:pt x="19" y="965"/>
                  </a:cubicBezTo>
                  <a:cubicBezTo>
                    <a:pt x="19" y="965"/>
                    <a:pt x="19" y="966"/>
                    <a:pt x="20" y="966"/>
                  </a:cubicBezTo>
                  <a:cubicBezTo>
                    <a:pt x="20" y="967"/>
                    <a:pt x="21" y="967"/>
                    <a:pt x="21" y="968"/>
                  </a:cubicBezTo>
                  <a:cubicBezTo>
                    <a:pt x="21" y="968"/>
                    <a:pt x="21" y="968"/>
                    <a:pt x="21" y="968"/>
                  </a:cubicBezTo>
                  <a:cubicBezTo>
                    <a:pt x="22" y="969"/>
                    <a:pt x="22" y="969"/>
                    <a:pt x="22" y="969"/>
                  </a:cubicBezTo>
                  <a:cubicBezTo>
                    <a:pt x="22" y="969"/>
                    <a:pt x="23" y="970"/>
                    <a:pt x="23" y="970"/>
                  </a:cubicBezTo>
                  <a:cubicBezTo>
                    <a:pt x="24" y="971"/>
                    <a:pt x="25" y="971"/>
                    <a:pt x="26" y="972"/>
                  </a:cubicBezTo>
                  <a:cubicBezTo>
                    <a:pt x="32" y="975"/>
                    <a:pt x="31" y="976"/>
                    <a:pt x="32" y="979"/>
                  </a:cubicBezTo>
                  <a:cubicBezTo>
                    <a:pt x="34" y="981"/>
                    <a:pt x="36" y="985"/>
                    <a:pt x="38" y="986"/>
                  </a:cubicBezTo>
                  <a:cubicBezTo>
                    <a:pt x="38" y="986"/>
                    <a:pt x="38" y="986"/>
                    <a:pt x="38" y="986"/>
                  </a:cubicBezTo>
                  <a:cubicBezTo>
                    <a:pt x="38" y="987"/>
                    <a:pt x="39" y="987"/>
                    <a:pt x="39" y="987"/>
                  </a:cubicBezTo>
                  <a:cubicBezTo>
                    <a:pt x="39" y="987"/>
                    <a:pt x="39" y="988"/>
                    <a:pt x="39" y="988"/>
                  </a:cubicBezTo>
                  <a:cubicBezTo>
                    <a:pt x="39" y="988"/>
                    <a:pt x="39" y="988"/>
                    <a:pt x="39" y="989"/>
                  </a:cubicBezTo>
                  <a:cubicBezTo>
                    <a:pt x="39" y="989"/>
                    <a:pt x="40" y="990"/>
                    <a:pt x="40" y="990"/>
                  </a:cubicBezTo>
                  <a:cubicBezTo>
                    <a:pt x="40" y="992"/>
                    <a:pt x="41" y="993"/>
                    <a:pt x="41" y="995"/>
                  </a:cubicBezTo>
                  <a:cubicBezTo>
                    <a:pt x="41" y="995"/>
                    <a:pt x="41" y="995"/>
                    <a:pt x="41" y="995"/>
                  </a:cubicBezTo>
                  <a:cubicBezTo>
                    <a:pt x="41" y="996"/>
                    <a:pt x="42" y="996"/>
                    <a:pt x="42" y="997"/>
                  </a:cubicBezTo>
                  <a:cubicBezTo>
                    <a:pt x="43" y="999"/>
                    <a:pt x="44" y="1002"/>
                    <a:pt x="46" y="1004"/>
                  </a:cubicBezTo>
                  <a:cubicBezTo>
                    <a:pt x="46" y="1005"/>
                    <a:pt x="47" y="1006"/>
                    <a:pt x="48" y="1006"/>
                  </a:cubicBezTo>
                  <a:cubicBezTo>
                    <a:pt x="48" y="1007"/>
                    <a:pt x="49" y="1007"/>
                    <a:pt x="49" y="1007"/>
                  </a:cubicBezTo>
                  <a:cubicBezTo>
                    <a:pt x="50" y="1008"/>
                    <a:pt x="51" y="1008"/>
                    <a:pt x="51" y="1009"/>
                  </a:cubicBezTo>
                  <a:cubicBezTo>
                    <a:pt x="52" y="1009"/>
                    <a:pt x="52" y="1009"/>
                    <a:pt x="52" y="1009"/>
                  </a:cubicBezTo>
                  <a:cubicBezTo>
                    <a:pt x="53" y="1010"/>
                    <a:pt x="55" y="1011"/>
                    <a:pt x="56" y="1012"/>
                  </a:cubicBezTo>
                  <a:cubicBezTo>
                    <a:pt x="57" y="1012"/>
                    <a:pt x="58" y="1013"/>
                    <a:pt x="59" y="1014"/>
                  </a:cubicBezTo>
                  <a:cubicBezTo>
                    <a:pt x="64" y="1017"/>
                    <a:pt x="76" y="1026"/>
                    <a:pt x="80" y="1029"/>
                  </a:cubicBezTo>
                  <a:cubicBezTo>
                    <a:pt x="81" y="1030"/>
                    <a:pt x="82" y="1031"/>
                    <a:pt x="84" y="1031"/>
                  </a:cubicBezTo>
                  <a:cubicBezTo>
                    <a:pt x="84" y="1032"/>
                    <a:pt x="85" y="1032"/>
                    <a:pt x="85" y="1032"/>
                  </a:cubicBezTo>
                  <a:cubicBezTo>
                    <a:pt x="86" y="1032"/>
                    <a:pt x="87" y="1033"/>
                    <a:pt x="88" y="1033"/>
                  </a:cubicBezTo>
                  <a:cubicBezTo>
                    <a:pt x="89" y="1034"/>
                    <a:pt x="90" y="1034"/>
                    <a:pt x="91" y="1034"/>
                  </a:cubicBezTo>
                  <a:cubicBezTo>
                    <a:pt x="92" y="1035"/>
                    <a:pt x="93" y="1035"/>
                    <a:pt x="93" y="1035"/>
                  </a:cubicBezTo>
                  <a:cubicBezTo>
                    <a:pt x="94" y="1035"/>
                    <a:pt x="95" y="1036"/>
                    <a:pt x="96" y="1036"/>
                  </a:cubicBezTo>
                  <a:cubicBezTo>
                    <a:pt x="97" y="1036"/>
                    <a:pt x="97" y="1036"/>
                    <a:pt x="97" y="1036"/>
                  </a:cubicBezTo>
                  <a:cubicBezTo>
                    <a:pt x="97" y="1036"/>
                    <a:pt x="98" y="1036"/>
                    <a:pt x="98" y="1036"/>
                  </a:cubicBezTo>
                  <a:cubicBezTo>
                    <a:pt x="103" y="1037"/>
                    <a:pt x="125" y="1027"/>
                    <a:pt x="132" y="1027"/>
                  </a:cubicBezTo>
                  <a:cubicBezTo>
                    <a:pt x="133" y="1027"/>
                    <a:pt x="134" y="1027"/>
                    <a:pt x="135" y="1027"/>
                  </a:cubicBezTo>
                  <a:cubicBezTo>
                    <a:pt x="135" y="1027"/>
                    <a:pt x="136" y="1027"/>
                    <a:pt x="136" y="1028"/>
                  </a:cubicBezTo>
                  <a:cubicBezTo>
                    <a:pt x="137" y="1028"/>
                    <a:pt x="138" y="1028"/>
                    <a:pt x="138" y="1028"/>
                  </a:cubicBezTo>
                  <a:cubicBezTo>
                    <a:pt x="139" y="1028"/>
                    <a:pt x="139" y="1028"/>
                    <a:pt x="140" y="1028"/>
                  </a:cubicBezTo>
                  <a:cubicBezTo>
                    <a:pt x="141" y="1028"/>
                    <a:pt x="141" y="1029"/>
                    <a:pt x="142" y="1029"/>
                  </a:cubicBezTo>
                  <a:cubicBezTo>
                    <a:pt x="143" y="1029"/>
                    <a:pt x="143" y="1029"/>
                    <a:pt x="144" y="1029"/>
                  </a:cubicBezTo>
                  <a:cubicBezTo>
                    <a:pt x="145" y="1029"/>
                    <a:pt x="146" y="1030"/>
                    <a:pt x="146" y="1030"/>
                  </a:cubicBezTo>
                  <a:cubicBezTo>
                    <a:pt x="147" y="1030"/>
                    <a:pt x="147" y="1030"/>
                    <a:pt x="147" y="1030"/>
                  </a:cubicBezTo>
                  <a:cubicBezTo>
                    <a:pt x="151" y="1031"/>
                    <a:pt x="153" y="1032"/>
                    <a:pt x="156" y="1032"/>
                  </a:cubicBezTo>
                  <a:cubicBezTo>
                    <a:pt x="156" y="1032"/>
                    <a:pt x="156" y="1032"/>
                    <a:pt x="156" y="1032"/>
                  </a:cubicBezTo>
                  <a:cubicBezTo>
                    <a:pt x="157" y="1033"/>
                    <a:pt x="158" y="1033"/>
                    <a:pt x="159" y="1033"/>
                  </a:cubicBezTo>
                  <a:cubicBezTo>
                    <a:pt x="159" y="1033"/>
                    <a:pt x="160" y="1033"/>
                    <a:pt x="161" y="1033"/>
                  </a:cubicBezTo>
                  <a:cubicBezTo>
                    <a:pt x="161" y="1033"/>
                    <a:pt x="161" y="1033"/>
                    <a:pt x="161" y="1033"/>
                  </a:cubicBezTo>
                  <a:cubicBezTo>
                    <a:pt x="162" y="1033"/>
                    <a:pt x="163" y="1033"/>
                    <a:pt x="163" y="1033"/>
                  </a:cubicBezTo>
                  <a:cubicBezTo>
                    <a:pt x="164" y="1032"/>
                    <a:pt x="164" y="1032"/>
                    <a:pt x="164" y="1032"/>
                  </a:cubicBezTo>
                  <a:cubicBezTo>
                    <a:pt x="165" y="1032"/>
                    <a:pt x="166" y="1032"/>
                    <a:pt x="167" y="1032"/>
                  </a:cubicBezTo>
                  <a:cubicBezTo>
                    <a:pt x="167" y="1031"/>
                    <a:pt x="168" y="1031"/>
                    <a:pt x="168" y="1031"/>
                  </a:cubicBezTo>
                  <a:cubicBezTo>
                    <a:pt x="169" y="1031"/>
                    <a:pt x="170" y="1031"/>
                    <a:pt x="171" y="1030"/>
                  </a:cubicBezTo>
                  <a:cubicBezTo>
                    <a:pt x="171" y="1030"/>
                    <a:pt x="172" y="1030"/>
                    <a:pt x="172" y="1030"/>
                  </a:cubicBezTo>
                  <a:cubicBezTo>
                    <a:pt x="173" y="1029"/>
                    <a:pt x="174" y="1029"/>
                    <a:pt x="175" y="1029"/>
                  </a:cubicBezTo>
                  <a:cubicBezTo>
                    <a:pt x="175" y="1028"/>
                    <a:pt x="176" y="1028"/>
                    <a:pt x="176" y="1028"/>
                  </a:cubicBezTo>
                  <a:cubicBezTo>
                    <a:pt x="179" y="1027"/>
                    <a:pt x="182" y="1026"/>
                    <a:pt x="184" y="1025"/>
                  </a:cubicBezTo>
                  <a:cubicBezTo>
                    <a:pt x="184" y="1025"/>
                    <a:pt x="185" y="1025"/>
                    <a:pt x="185" y="1024"/>
                  </a:cubicBezTo>
                  <a:cubicBezTo>
                    <a:pt x="187" y="1023"/>
                    <a:pt x="189" y="1022"/>
                    <a:pt x="191" y="1021"/>
                  </a:cubicBezTo>
                  <a:cubicBezTo>
                    <a:pt x="191" y="1021"/>
                    <a:pt x="192" y="1021"/>
                    <a:pt x="192" y="1021"/>
                  </a:cubicBezTo>
                  <a:cubicBezTo>
                    <a:pt x="192" y="1021"/>
                    <a:pt x="193" y="1021"/>
                    <a:pt x="194" y="1020"/>
                  </a:cubicBezTo>
                  <a:cubicBezTo>
                    <a:pt x="194" y="1020"/>
                    <a:pt x="194" y="1020"/>
                    <a:pt x="194" y="1020"/>
                  </a:cubicBezTo>
                  <a:cubicBezTo>
                    <a:pt x="195" y="1020"/>
                    <a:pt x="195" y="1019"/>
                    <a:pt x="196" y="1019"/>
                  </a:cubicBezTo>
                  <a:cubicBezTo>
                    <a:pt x="196" y="1019"/>
                    <a:pt x="196" y="1019"/>
                    <a:pt x="196" y="1019"/>
                  </a:cubicBezTo>
                  <a:cubicBezTo>
                    <a:pt x="197" y="1019"/>
                    <a:pt x="197" y="1018"/>
                    <a:pt x="198" y="1018"/>
                  </a:cubicBezTo>
                  <a:cubicBezTo>
                    <a:pt x="198" y="1018"/>
                    <a:pt x="198" y="1018"/>
                    <a:pt x="198" y="1018"/>
                  </a:cubicBezTo>
                  <a:cubicBezTo>
                    <a:pt x="198" y="1018"/>
                    <a:pt x="198" y="1018"/>
                    <a:pt x="198" y="1018"/>
                  </a:cubicBezTo>
                  <a:cubicBezTo>
                    <a:pt x="198" y="1018"/>
                    <a:pt x="199" y="1017"/>
                    <a:pt x="200" y="1017"/>
                  </a:cubicBezTo>
                  <a:cubicBezTo>
                    <a:pt x="200" y="1017"/>
                    <a:pt x="200" y="1017"/>
                    <a:pt x="200" y="1017"/>
                  </a:cubicBezTo>
                  <a:cubicBezTo>
                    <a:pt x="200" y="1017"/>
                    <a:pt x="201" y="1017"/>
                    <a:pt x="202" y="1017"/>
                  </a:cubicBezTo>
                  <a:cubicBezTo>
                    <a:pt x="202" y="1017"/>
                    <a:pt x="202" y="1017"/>
                    <a:pt x="202" y="1017"/>
                  </a:cubicBezTo>
                  <a:cubicBezTo>
                    <a:pt x="204" y="1017"/>
                    <a:pt x="207" y="1017"/>
                    <a:pt x="210" y="1016"/>
                  </a:cubicBezTo>
                  <a:cubicBezTo>
                    <a:pt x="211" y="1016"/>
                    <a:pt x="213" y="1016"/>
                    <a:pt x="215" y="1016"/>
                  </a:cubicBezTo>
                  <a:cubicBezTo>
                    <a:pt x="215" y="1016"/>
                    <a:pt x="215" y="1016"/>
                    <a:pt x="215" y="1016"/>
                  </a:cubicBezTo>
                  <a:cubicBezTo>
                    <a:pt x="216" y="1016"/>
                    <a:pt x="217" y="1016"/>
                    <a:pt x="218" y="1016"/>
                  </a:cubicBezTo>
                  <a:cubicBezTo>
                    <a:pt x="218" y="1016"/>
                    <a:pt x="218" y="1016"/>
                    <a:pt x="218" y="1016"/>
                  </a:cubicBezTo>
                  <a:cubicBezTo>
                    <a:pt x="219" y="1016"/>
                    <a:pt x="219" y="1016"/>
                    <a:pt x="220" y="1016"/>
                  </a:cubicBezTo>
                  <a:cubicBezTo>
                    <a:pt x="220" y="1016"/>
                    <a:pt x="220" y="1016"/>
                    <a:pt x="220" y="1016"/>
                  </a:cubicBezTo>
                  <a:cubicBezTo>
                    <a:pt x="221" y="1016"/>
                    <a:pt x="222" y="1016"/>
                    <a:pt x="222" y="1016"/>
                  </a:cubicBezTo>
                  <a:cubicBezTo>
                    <a:pt x="222" y="1016"/>
                    <a:pt x="223" y="1016"/>
                    <a:pt x="223" y="1016"/>
                  </a:cubicBezTo>
                  <a:cubicBezTo>
                    <a:pt x="223" y="1016"/>
                    <a:pt x="223" y="1016"/>
                    <a:pt x="224" y="1016"/>
                  </a:cubicBezTo>
                  <a:cubicBezTo>
                    <a:pt x="224" y="1016"/>
                    <a:pt x="224" y="1016"/>
                    <a:pt x="224" y="1016"/>
                  </a:cubicBezTo>
                  <a:cubicBezTo>
                    <a:pt x="225" y="1016"/>
                    <a:pt x="225" y="1016"/>
                    <a:pt x="225" y="1016"/>
                  </a:cubicBezTo>
                  <a:cubicBezTo>
                    <a:pt x="226" y="1016"/>
                    <a:pt x="226" y="1016"/>
                    <a:pt x="226" y="1016"/>
                  </a:cubicBezTo>
                  <a:cubicBezTo>
                    <a:pt x="229" y="1016"/>
                    <a:pt x="235" y="1024"/>
                    <a:pt x="236" y="1026"/>
                  </a:cubicBezTo>
                  <a:cubicBezTo>
                    <a:pt x="238" y="1027"/>
                    <a:pt x="239" y="1038"/>
                    <a:pt x="243" y="1039"/>
                  </a:cubicBezTo>
                  <a:cubicBezTo>
                    <a:pt x="244" y="1040"/>
                    <a:pt x="244" y="1040"/>
                    <a:pt x="245" y="1040"/>
                  </a:cubicBezTo>
                  <a:cubicBezTo>
                    <a:pt x="245" y="1040"/>
                    <a:pt x="246" y="1040"/>
                    <a:pt x="246" y="1040"/>
                  </a:cubicBezTo>
                  <a:cubicBezTo>
                    <a:pt x="247" y="1040"/>
                    <a:pt x="248" y="1040"/>
                    <a:pt x="249" y="1040"/>
                  </a:cubicBezTo>
                  <a:cubicBezTo>
                    <a:pt x="249" y="1040"/>
                    <a:pt x="249" y="1040"/>
                    <a:pt x="249" y="1040"/>
                  </a:cubicBezTo>
                  <a:cubicBezTo>
                    <a:pt x="250" y="1040"/>
                    <a:pt x="251" y="1040"/>
                    <a:pt x="253" y="1040"/>
                  </a:cubicBezTo>
                  <a:cubicBezTo>
                    <a:pt x="253" y="1040"/>
                    <a:pt x="253" y="1040"/>
                    <a:pt x="253" y="1040"/>
                  </a:cubicBezTo>
                  <a:cubicBezTo>
                    <a:pt x="258" y="1039"/>
                    <a:pt x="263" y="1039"/>
                    <a:pt x="268" y="1039"/>
                  </a:cubicBezTo>
                  <a:cubicBezTo>
                    <a:pt x="268" y="1038"/>
                    <a:pt x="269" y="1038"/>
                    <a:pt x="269" y="1038"/>
                  </a:cubicBezTo>
                  <a:cubicBezTo>
                    <a:pt x="270" y="1038"/>
                    <a:pt x="270" y="1038"/>
                    <a:pt x="271" y="1038"/>
                  </a:cubicBezTo>
                  <a:cubicBezTo>
                    <a:pt x="272" y="1038"/>
                    <a:pt x="272" y="1038"/>
                    <a:pt x="273" y="1038"/>
                  </a:cubicBezTo>
                  <a:cubicBezTo>
                    <a:pt x="279" y="1039"/>
                    <a:pt x="279" y="1042"/>
                    <a:pt x="281" y="1043"/>
                  </a:cubicBezTo>
                  <a:cubicBezTo>
                    <a:pt x="283" y="1045"/>
                    <a:pt x="286" y="1052"/>
                    <a:pt x="285" y="1057"/>
                  </a:cubicBezTo>
                  <a:cubicBezTo>
                    <a:pt x="285" y="1058"/>
                    <a:pt x="285" y="1059"/>
                    <a:pt x="284" y="1060"/>
                  </a:cubicBezTo>
                  <a:cubicBezTo>
                    <a:pt x="284" y="1061"/>
                    <a:pt x="284" y="1061"/>
                    <a:pt x="284" y="1062"/>
                  </a:cubicBezTo>
                  <a:cubicBezTo>
                    <a:pt x="283" y="1062"/>
                    <a:pt x="283" y="1063"/>
                    <a:pt x="283" y="1064"/>
                  </a:cubicBezTo>
                  <a:cubicBezTo>
                    <a:pt x="282" y="1065"/>
                    <a:pt x="282" y="1067"/>
                    <a:pt x="281" y="1068"/>
                  </a:cubicBezTo>
                  <a:cubicBezTo>
                    <a:pt x="281" y="1068"/>
                    <a:pt x="281" y="1068"/>
                    <a:pt x="281" y="1069"/>
                  </a:cubicBezTo>
                  <a:cubicBezTo>
                    <a:pt x="280" y="1070"/>
                    <a:pt x="280" y="1071"/>
                    <a:pt x="280" y="1071"/>
                  </a:cubicBezTo>
                  <a:cubicBezTo>
                    <a:pt x="280" y="1072"/>
                    <a:pt x="280" y="1073"/>
                    <a:pt x="280" y="1073"/>
                  </a:cubicBezTo>
                  <a:cubicBezTo>
                    <a:pt x="280" y="1074"/>
                    <a:pt x="280" y="1074"/>
                    <a:pt x="280" y="1074"/>
                  </a:cubicBezTo>
                  <a:cubicBezTo>
                    <a:pt x="280" y="1075"/>
                    <a:pt x="280" y="1075"/>
                    <a:pt x="280" y="1076"/>
                  </a:cubicBezTo>
                  <a:cubicBezTo>
                    <a:pt x="280" y="1076"/>
                    <a:pt x="280" y="1076"/>
                    <a:pt x="280" y="1076"/>
                  </a:cubicBezTo>
                  <a:cubicBezTo>
                    <a:pt x="279" y="1079"/>
                    <a:pt x="279" y="1081"/>
                    <a:pt x="279" y="1083"/>
                  </a:cubicBezTo>
                  <a:cubicBezTo>
                    <a:pt x="279" y="1083"/>
                    <a:pt x="279" y="1083"/>
                    <a:pt x="279" y="1084"/>
                  </a:cubicBezTo>
                  <a:cubicBezTo>
                    <a:pt x="278" y="1084"/>
                    <a:pt x="278" y="1085"/>
                    <a:pt x="278" y="1086"/>
                  </a:cubicBezTo>
                  <a:cubicBezTo>
                    <a:pt x="278" y="1086"/>
                    <a:pt x="278" y="1086"/>
                    <a:pt x="278" y="1087"/>
                  </a:cubicBezTo>
                  <a:cubicBezTo>
                    <a:pt x="278" y="1087"/>
                    <a:pt x="278" y="1088"/>
                    <a:pt x="277" y="1089"/>
                  </a:cubicBezTo>
                  <a:cubicBezTo>
                    <a:pt x="276" y="1091"/>
                    <a:pt x="277" y="1092"/>
                    <a:pt x="273" y="1094"/>
                  </a:cubicBezTo>
                  <a:cubicBezTo>
                    <a:pt x="269" y="1096"/>
                    <a:pt x="273" y="1098"/>
                    <a:pt x="276" y="1102"/>
                  </a:cubicBezTo>
                  <a:cubicBezTo>
                    <a:pt x="279" y="1106"/>
                    <a:pt x="277" y="1105"/>
                    <a:pt x="278" y="1109"/>
                  </a:cubicBezTo>
                  <a:cubicBezTo>
                    <a:pt x="278" y="1110"/>
                    <a:pt x="279" y="1110"/>
                    <a:pt x="279" y="1111"/>
                  </a:cubicBezTo>
                  <a:cubicBezTo>
                    <a:pt x="279" y="1111"/>
                    <a:pt x="279" y="1111"/>
                    <a:pt x="279" y="1111"/>
                  </a:cubicBezTo>
                  <a:cubicBezTo>
                    <a:pt x="280" y="1112"/>
                    <a:pt x="281" y="1113"/>
                    <a:pt x="281" y="1114"/>
                  </a:cubicBezTo>
                  <a:cubicBezTo>
                    <a:pt x="282" y="1114"/>
                    <a:pt x="282" y="1114"/>
                    <a:pt x="282" y="1114"/>
                  </a:cubicBezTo>
                  <a:cubicBezTo>
                    <a:pt x="283" y="1115"/>
                    <a:pt x="284" y="1117"/>
                    <a:pt x="285" y="1118"/>
                  </a:cubicBezTo>
                  <a:cubicBezTo>
                    <a:pt x="285" y="1118"/>
                    <a:pt x="285" y="1118"/>
                    <a:pt x="285" y="1118"/>
                  </a:cubicBezTo>
                  <a:cubicBezTo>
                    <a:pt x="289" y="1123"/>
                    <a:pt x="294" y="1129"/>
                    <a:pt x="298" y="1133"/>
                  </a:cubicBezTo>
                  <a:cubicBezTo>
                    <a:pt x="298" y="1133"/>
                    <a:pt x="298" y="1133"/>
                    <a:pt x="299" y="1133"/>
                  </a:cubicBezTo>
                  <a:cubicBezTo>
                    <a:pt x="299" y="1134"/>
                    <a:pt x="299" y="1134"/>
                    <a:pt x="300" y="1135"/>
                  </a:cubicBezTo>
                  <a:cubicBezTo>
                    <a:pt x="300" y="1135"/>
                    <a:pt x="300" y="1135"/>
                    <a:pt x="300" y="1135"/>
                  </a:cubicBezTo>
                  <a:cubicBezTo>
                    <a:pt x="301" y="1136"/>
                    <a:pt x="301" y="1136"/>
                    <a:pt x="301" y="1136"/>
                  </a:cubicBezTo>
                  <a:cubicBezTo>
                    <a:pt x="301" y="1136"/>
                    <a:pt x="302" y="1137"/>
                    <a:pt x="302" y="1137"/>
                  </a:cubicBezTo>
                  <a:cubicBezTo>
                    <a:pt x="302" y="1137"/>
                    <a:pt x="302" y="1137"/>
                    <a:pt x="302" y="1137"/>
                  </a:cubicBezTo>
                  <a:cubicBezTo>
                    <a:pt x="302" y="1138"/>
                    <a:pt x="303" y="1138"/>
                    <a:pt x="303" y="1138"/>
                  </a:cubicBezTo>
                  <a:cubicBezTo>
                    <a:pt x="303" y="1139"/>
                    <a:pt x="303" y="1140"/>
                    <a:pt x="303" y="1140"/>
                  </a:cubicBezTo>
                  <a:cubicBezTo>
                    <a:pt x="304" y="1143"/>
                    <a:pt x="305" y="1145"/>
                    <a:pt x="305" y="1148"/>
                  </a:cubicBezTo>
                  <a:cubicBezTo>
                    <a:pt x="305" y="1149"/>
                    <a:pt x="305" y="1149"/>
                    <a:pt x="305" y="1150"/>
                  </a:cubicBezTo>
                  <a:cubicBezTo>
                    <a:pt x="305" y="1151"/>
                    <a:pt x="305" y="1152"/>
                    <a:pt x="305" y="1152"/>
                  </a:cubicBezTo>
                  <a:cubicBezTo>
                    <a:pt x="305" y="1152"/>
                    <a:pt x="306" y="1153"/>
                    <a:pt x="306" y="1153"/>
                  </a:cubicBezTo>
                  <a:cubicBezTo>
                    <a:pt x="307" y="1155"/>
                    <a:pt x="310" y="1158"/>
                    <a:pt x="311" y="1159"/>
                  </a:cubicBezTo>
                  <a:cubicBezTo>
                    <a:pt x="311" y="1159"/>
                    <a:pt x="311" y="1160"/>
                    <a:pt x="311" y="1160"/>
                  </a:cubicBezTo>
                  <a:cubicBezTo>
                    <a:pt x="312" y="1161"/>
                    <a:pt x="313" y="1170"/>
                    <a:pt x="315" y="1175"/>
                  </a:cubicBezTo>
                  <a:cubicBezTo>
                    <a:pt x="317" y="1180"/>
                    <a:pt x="315" y="1194"/>
                    <a:pt x="317" y="1198"/>
                  </a:cubicBezTo>
                  <a:cubicBezTo>
                    <a:pt x="320" y="1203"/>
                    <a:pt x="321" y="1214"/>
                    <a:pt x="321" y="1219"/>
                  </a:cubicBezTo>
                  <a:cubicBezTo>
                    <a:pt x="321" y="1224"/>
                    <a:pt x="321" y="1223"/>
                    <a:pt x="318" y="1227"/>
                  </a:cubicBezTo>
                  <a:cubicBezTo>
                    <a:pt x="315" y="1230"/>
                    <a:pt x="312" y="1231"/>
                    <a:pt x="310" y="1234"/>
                  </a:cubicBezTo>
                  <a:cubicBezTo>
                    <a:pt x="308" y="1237"/>
                    <a:pt x="302" y="1264"/>
                    <a:pt x="301" y="1268"/>
                  </a:cubicBezTo>
                  <a:cubicBezTo>
                    <a:pt x="301" y="1268"/>
                    <a:pt x="301" y="1269"/>
                    <a:pt x="301" y="1270"/>
                  </a:cubicBezTo>
                  <a:cubicBezTo>
                    <a:pt x="300" y="1270"/>
                    <a:pt x="300" y="1270"/>
                    <a:pt x="300" y="1271"/>
                  </a:cubicBezTo>
                  <a:cubicBezTo>
                    <a:pt x="300" y="1271"/>
                    <a:pt x="300" y="1272"/>
                    <a:pt x="300" y="1273"/>
                  </a:cubicBezTo>
                  <a:cubicBezTo>
                    <a:pt x="300" y="1274"/>
                    <a:pt x="300" y="1274"/>
                    <a:pt x="300" y="1274"/>
                  </a:cubicBezTo>
                  <a:cubicBezTo>
                    <a:pt x="300" y="1276"/>
                    <a:pt x="300" y="1277"/>
                    <a:pt x="300" y="1278"/>
                  </a:cubicBezTo>
                  <a:cubicBezTo>
                    <a:pt x="300" y="1278"/>
                    <a:pt x="300" y="1279"/>
                    <a:pt x="300" y="1279"/>
                  </a:cubicBezTo>
                  <a:cubicBezTo>
                    <a:pt x="300" y="1281"/>
                    <a:pt x="300" y="1282"/>
                    <a:pt x="300" y="1283"/>
                  </a:cubicBezTo>
                  <a:cubicBezTo>
                    <a:pt x="300" y="1284"/>
                    <a:pt x="300" y="1284"/>
                    <a:pt x="300" y="1284"/>
                  </a:cubicBezTo>
                  <a:cubicBezTo>
                    <a:pt x="300" y="1284"/>
                    <a:pt x="300" y="1284"/>
                    <a:pt x="300" y="1285"/>
                  </a:cubicBezTo>
                  <a:cubicBezTo>
                    <a:pt x="300" y="1285"/>
                    <a:pt x="300" y="1286"/>
                    <a:pt x="300" y="1286"/>
                  </a:cubicBezTo>
                  <a:cubicBezTo>
                    <a:pt x="300" y="1287"/>
                    <a:pt x="300" y="1288"/>
                    <a:pt x="300" y="1289"/>
                  </a:cubicBezTo>
                  <a:cubicBezTo>
                    <a:pt x="300" y="1289"/>
                    <a:pt x="300" y="1290"/>
                    <a:pt x="300" y="1290"/>
                  </a:cubicBezTo>
                  <a:cubicBezTo>
                    <a:pt x="300" y="1291"/>
                    <a:pt x="300" y="1292"/>
                    <a:pt x="300" y="1293"/>
                  </a:cubicBezTo>
                  <a:cubicBezTo>
                    <a:pt x="301" y="1293"/>
                    <a:pt x="301" y="1294"/>
                    <a:pt x="301" y="1294"/>
                  </a:cubicBezTo>
                  <a:cubicBezTo>
                    <a:pt x="301" y="1295"/>
                    <a:pt x="301" y="1296"/>
                    <a:pt x="302" y="1297"/>
                  </a:cubicBezTo>
                  <a:cubicBezTo>
                    <a:pt x="306" y="1304"/>
                    <a:pt x="313" y="1315"/>
                    <a:pt x="314" y="1324"/>
                  </a:cubicBezTo>
                  <a:cubicBezTo>
                    <a:pt x="315" y="1332"/>
                    <a:pt x="320" y="1338"/>
                    <a:pt x="325" y="1346"/>
                  </a:cubicBezTo>
                  <a:cubicBezTo>
                    <a:pt x="330" y="1354"/>
                    <a:pt x="326" y="1371"/>
                    <a:pt x="328" y="1379"/>
                  </a:cubicBezTo>
                  <a:cubicBezTo>
                    <a:pt x="331" y="1388"/>
                    <a:pt x="332" y="1396"/>
                    <a:pt x="332" y="1406"/>
                  </a:cubicBezTo>
                  <a:cubicBezTo>
                    <a:pt x="332" y="1408"/>
                    <a:pt x="332" y="1409"/>
                    <a:pt x="332" y="1410"/>
                  </a:cubicBezTo>
                  <a:cubicBezTo>
                    <a:pt x="332" y="1411"/>
                    <a:pt x="332" y="1411"/>
                    <a:pt x="333" y="1411"/>
                  </a:cubicBezTo>
                  <a:cubicBezTo>
                    <a:pt x="333" y="1412"/>
                    <a:pt x="333" y="1413"/>
                    <a:pt x="333" y="1414"/>
                  </a:cubicBezTo>
                  <a:cubicBezTo>
                    <a:pt x="334" y="1415"/>
                    <a:pt x="334" y="1415"/>
                    <a:pt x="334" y="1416"/>
                  </a:cubicBezTo>
                  <a:cubicBezTo>
                    <a:pt x="334" y="1416"/>
                    <a:pt x="335" y="1417"/>
                    <a:pt x="335" y="1418"/>
                  </a:cubicBezTo>
                  <a:cubicBezTo>
                    <a:pt x="336" y="1419"/>
                    <a:pt x="336" y="1419"/>
                    <a:pt x="336" y="1420"/>
                  </a:cubicBezTo>
                  <a:cubicBezTo>
                    <a:pt x="337" y="1420"/>
                    <a:pt x="337" y="1421"/>
                    <a:pt x="338" y="1422"/>
                  </a:cubicBezTo>
                  <a:cubicBezTo>
                    <a:pt x="338" y="1422"/>
                    <a:pt x="338" y="1423"/>
                    <a:pt x="339" y="1423"/>
                  </a:cubicBezTo>
                  <a:cubicBezTo>
                    <a:pt x="339" y="1424"/>
                    <a:pt x="340" y="1425"/>
                    <a:pt x="340" y="1426"/>
                  </a:cubicBezTo>
                  <a:cubicBezTo>
                    <a:pt x="340" y="1426"/>
                    <a:pt x="341" y="1427"/>
                    <a:pt x="341" y="1427"/>
                  </a:cubicBezTo>
                  <a:cubicBezTo>
                    <a:pt x="342" y="1428"/>
                    <a:pt x="342" y="1428"/>
                    <a:pt x="343" y="1429"/>
                  </a:cubicBezTo>
                  <a:cubicBezTo>
                    <a:pt x="343" y="1429"/>
                    <a:pt x="343" y="1430"/>
                    <a:pt x="344" y="1430"/>
                  </a:cubicBezTo>
                  <a:cubicBezTo>
                    <a:pt x="344" y="1431"/>
                    <a:pt x="345" y="1431"/>
                    <a:pt x="345" y="1432"/>
                  </a:cubicBezTo>
                  <a:cubicBezTo>
                    <a:pt x="346" y="1433"/>
                    <a:pt x="347" y="1434"/>
                    <a:pt x="348" y="1435"/>
                  </a:cubicBezTo>
                  <a:cubicBezTo>
                    <a:pt x="353" y="1441"/>
                    <a:pt x="355" y="1445"/>
                    <a:pt x="357" y="1451"/>
                  </a:cubicBezTo>
                  <a:cubicBezTo>
                    <a:pt x="359" y="1458"/>
                    <a:pt x="354" y="1454"/>
                    <a:pt x="352" y="1457"/>
                  </a:cubicBezTo>
                  <a:cubicBezTo>
                    <a:pt x="350" y="1460"/>
                    <a:pt x="354" y="1468"/>
                    <a:pt x="357" y="1476"/>
                  </a:cubicBezTo>
                  <a:cubicBezTo>
                    <a:pt x="360" y="1483"/>
                    <a:pt x="360" y="1491"/>
                    <a:pt x="357" y="1495"/>
                  </a:cubicBezTo>
                  <a:cubicBezTo>
                    <a:pt x="354" y="1499"/>
                    <a:pt x="356" y="1500"/>
                    <a:pt x="358" y="1506"/>
                  </a:cubicBezTo>
                  <a:cubicBezTo>
                    <a:pt x="360" y="1511"/>
                    <a:pt x="360" y="1512"/>
                    <a:pt x="361" y="1517"/>
                  </a:cubicBezTo>
                  <a:cubicBezTo>
                    <a:pt x="362" y="1522"/>
                    <a:pt x="365" y="1520"/>
                    <a:pt x="369" y="1521"/>
                  </a:cubicBezTo>
                  <a:cubicBezTo>
                    <a:pt x="372" y="1522"/>
                    <a:pt x="372" y="1526"/>
                    <a:pt x="378" y="1527"/>
                  </a:cubicBezTo>
                  <a:cubicBezTo>
                    <a:pt x="383" y="1528"/>
                    <a:pt x="383" y="1525"/>
                    <a:pt x="385" y="1523"/>
                  </a:cubicBezTo>
                  <a:cubicBezTo>
                    <a:pt x="387" y="1520"/>
                    <a:pt x="392" y="1522"/>
                    <a:pt x="395" y="1522"/>
                  </a:cubicBezTo>
                  <a:cubicBezTo>
                    <a:pt x="398" y="1522"/>
                    <a:pt x="398" y="1520"/>
                    <a:pt x="402" y="1517"/>
                  </a:cubicBezTo>
                  <a:cubicBezTo>
                    <a:pt x="406" y="1514"/>
                    <a:pt x="407" y="1514"/>
                    <a:pt x="413" y="1515"/>
                  </a:cubicBezTo>
                  <a:cubicBezTo>
                    <a:pt x="419" y="1515"/>
                    <a:pt x="424" y="1513"/>
                    <a:pt x="428" y="1514"/>
                  </a:cubicBezTo>
                  <a:cubicBezTo>
                    <a:pt x="432" y="1515"/>
                    <a:pt x="436" y="1517"/>
                    <a:pt x="439" y="1515"/>
                  </a:cubicBezTo>
                  <a:cubicBezTo>
                    <a:pt x="441" y="1514"/>
                    <a:pt x="449" y="1514"/>
                    <a:pt x="452" y="1513"/>
                  </a:cubicBezTo>
                  <a:cubicBezTo>
                    <a:pt x="455" y="1511"/>
                    <a:pt x="461" y="1510"/>
                    <a:pt x="465" y="1506"/>
                  </a:cubicBezTo>
                  <a:cubicBezTo>
                    <a:pt x="469" y="1503"/>
                    <a:pt x="484" y="1488"/>
                    <a:pt x="486" y="1487"/>
                  </a:cubicBezTo>
                  <a:cubicBezTo>
                    <a:pt x="488" y="1486"/>
                    <a:pt x="501" y="1469"/>
                    <a:pt x="503" y="1465"/>
                  </a:cubicBezTo>
                  <a:cubicBezTo>
                    <a:pt x="506" y="1461"/>
                    <a:pt x="508" y="1461"/>
                    <a:pt x="511" y="1461"/>
                  </a:cubicBezTo>
                  <a:cubicBezTo>
                    <a:pt x="513" y="1461"/>
                    <a:pt x="521" y="1449"/>
                    <a:pt x="523" y="1445"/>
                  </a:cubicBezTo>
                  <a:cubicBezTo>
                    <a:pt x="525" y="1441"/>
                    <a:pt x="530" y="1437"/>
                    <a:pt x="533" y="1434"/>
                  </a:cubicBezTo>
                  <a:cubicBezTo>
                    <a:pt x="535" y="1431"/>
                    <a:pt x="536" y="1423"/>
                    <a:pt x="538" y="1418"/>
                  </a:cubicBezTo>
                  <a:cubicBezTo>
                    <a:pt x="539" y="1417"/>
                    <a:pt x="539" y="1416"/>
                    <a:pt x="539" y="1414"/>
                  </a:cubicBezTo>
                  <a:cubicBezTo>
                    <a:pt x="539" y="1414"/>
                    <a:pt x="539" y="1414"/>
                    <a:pt x="539" y="1414"/>
                  </a:cubicBezTo>
                  <a:cubicBezTo>
                    <a:pt x="540" y="1413"/>
                    <a:pt x="540" y="1411"/>
                    <a:pt x="540" y="1409"/>
                  </a:cubicBezTo>
                  <a:cubicBezTo>
                    <a:pt x="540" y="1409"/>
                    <a:pt x="540" y="1409"/>
                    <a:pt x="540" y="1409"/>
                  </a:cubicBezTo>
                  <a:cubicBezTo>
                    <a:pt x="540" y="1409"/>
                    <a:pt x="540" y="1409"/>
                    <a:pt x="540" y="1409"/>
                  </a:cubicBezTo>
                  <a:cubicBezTo>
                    <a:pt x="540" y="1408"/>
                    <a:pt x="540" y="1407"/>
                    <a:pt x="540" y="1406"/>
                  </a:cubicBezTo>
                  <a:cubicBezTo>
                    <a:pt x="540" y="1406"/>
                    <a:pt x="540" y="1406"/>
                    <a:pt x="540" y="1406"/>
                  </a:cubicBezTo>
                  <a:cubicBezTo>
                    <a:pt x="540" y="1404"/>
                    <a:pt x="540" y="1402"/>
                    <a:pt x="540" y="1401"/>
                  </a:cubicBezTo>
                  <a:cubicBezTo>
                    <a:pt x="540" y="1401"/>
                    <a:pt x="540" y="1401"/>
                    <a:pt x="540" y="1401"/>
                  </a:cubicBezTo>
                  <a:cubicBezTo>
                    <a:pt x="540" y="1400"/>
                    <a:pt x="540" y="1400"/>
                    <a:pt x="540" y="1399"/>
                  </a:cubicBezTo>
                  <a:cubicBezTo>
                    <a:pt x="540" y="1397"/>
                    <a:pt x="542" y="1390"/>
                    <a:pt x="548" y="1387"/>
                  </a:cubicBezTo>
                  <a:cubicBezTo>
                    <a:pt x="553" y="1383"/>
                    <a:pt x="569" y="1376"/>
                    <a:pt x="570" y="1370"/>
                  </a:cubicBezTo>
                  <a:cubicBezTo>
                    <a:pt x="572" y="1363"/>
                    <a:pt x="569" y="1343"/>
                    <a:pt x="568" y="1340"/>
                  </a:cubicBezTo>
                  <a:cubicBezTo>
                    <a:pt x="567" y="1337"/>
                    <a:pt x="567" y="1323"/>
                    <a:pt x="564" y="1323"/>
                  </a:cubicBezTo>
                  <a:cubicBezTo>
                    <a:pt x="562" y="1322"/>
                    <a:pt x="561" y="1319"/>
                    <a:pt x="564" y="1314"/>
                  </a:cubicBezTo>
                  <a:cubicBezTo>
                    <a:pt x="567" y="1309"/>
                    <a:pt x="590" y="1289"/>
                    <a:pt x="597" y="1284"/>
                  </a:cubicBezTo>
                  <a:cubicBezTo>
                    <a:pt x="604" y="1278"/>
                    <a:pt x="612" y="1276"/>
                    <a:pt x="614" y="1274"/>
                  </a:cubicBezTo>
                  <a:cubicBezTo>
                    <a:pt x="617" y="1273"/>
                    <a:pt x="628" y="1258"/>
                    <a:pt x="630" y="1257"/>
                  </a:cubicBezTo>
                  <a:cubicBezTo>
                    <a:pt x="633" y="1255"/>
                    <a:pt x="629" y="1248"/>
                    <a:pt x="627" y="1243"/>
                  </a:cubicBezTo>
                  <a:cubicBezTo>
                    <a:pt x="625" y="1238"/>
                    <a:pt x="623" y="1219"/>
                    <a:pt x="624" y="1215"/>
                  </a:cubicBezTo>
                  <a:cubicBezTo>
                    <a:pt x="624" y="1214"/>
                    <a:pt x="624" y="1213"/>
                    <a:pt x="624" y="1211"/>
                  </a:cubicBezTo>
                  <a:cubicBezTo>
                    <a:pt x="624" y="1211"/>
                    <a:pt x="624" y="1210"/>
                    <a:pt x="624" y="1210"/>
                  </a:cubicBezTo>
                  <a:cubicBezTo>
                    <a:pt x="624" y="1209"/>
                    <a:pt x="624" y="1208"/>
                    <a:pt x="624" y="1207"/>
                  </a:cubicBezTo>
                  <a:cubicBezTo>
                    <a:pt x="624" y="1207"/>
                    <a:pt x="624" y="1206"/>
                    <a:pt x="624" y="1206"/>
                  </a:cubicBezTo>
                  <a:cubicBezTo>
                    <a:pt x="624" y="1205"/>
                    <a:pt x="624" y="1204"/>
                    <a:pt x="624" y="1203"/>
                  </a:cubicBezTo>
                  <a:cubicBezTo>
                    <a:pt x="624" y="1203"/>
                    <a:pt x="624" y="1202"/>
                    <a:pt x="624" y="1202"/>
                  </a:cubicBezTo>
                  <a:cubicBezTo>
                    <a:pt x="624" y="1201"/>
                    <a:pt x="624" y="1201"/>
                    <a:pt x="624" y="1201"/>
                  </a:cubicBezTo>
                  <a:cubicBezTo>
                    <a:pt x="623" y="1200"/>
                    <a:pt x="623" y="1200"/>
                    <a:pt x="623" y="1199"/>
                  </a:cubicBezTo>
                  <a:cubicBezTo>
                    <a:pt x="621" y="1195"/>
                    <a:pt x="615" y="1189"/>
                    <a:pt x="613" y="1185"/>
                  </a:cubicBezTo>
                  <a:cubicBezTo>
                    <a:pt x="611" y="1182"/>
                    <a:pt x="612" y="1163"/>
                    <a:pt x="612" y="1160"/>
                  </a:cubicBezTo>
                  <a:cubicBezTo>
                    <a:pt x="612" y="1157"/>
                    <a:pt x="607" y="1149"/>
                    <a:pt x="607" y="1146"/>
                  </a:cubicBezTo>
                  <a:cubicBezTo>
                    <a:pt x="607" y="1143"/>
                    <a:pt x="607" y="1138"/>
                    <a:pt x="608" y="1137"/>
                  </a:cubicBezTo>
                  <a:cubicBezTo>
                    <a:pt x="608" y="1137"/>
                    <a:pt x="608" y="1137"/>
                    <a:pt x="608" y="1137"/>
                  </a:cubicBezTo>
                  <a:cubicBezTo>
                    <a:pt x="608" y="1137"/>
                    <a:pt x="608" y="1136"/>
                    <a:pt x="608" y="1136"/>
                  </a:cubicBezTo>
                  <a:cubicBezTo>
                    <a:pt x="609" y="1136"/>
                    <a:pt x="609" y="1136"/>
                    <a:pt x="609" y="1135"/>
                  </a:cubicBezTo>
                  <a:cubicBezTo>
                    <a:pt x="609" y="1135"/>
                    <a:pt x="609" y="1135"/>
                    <a:pt x="609" y="1135"/>
                  </a:cubicBezTo>
                  <a:cubicBezTo>
                    <a:pt x="610" y="1133"/>
                    <a:pt x="612" y="1131"/>
                    <a:pt x="613" y="1128"/>
                  </a:cubicBezTo>
                  <a:cubicBezTo>
                    <a:pt x="613" y="1128"/>
                    <a:pt x="613" y="1128"/>
                    <a:pt x="613" y="1128"/>
                  </a:cubicBezTo>
                  <a:cubicBezTo>
                    <a:pt x="614" y="1127"/>
                    <a:pt x="614" y="1125"/>
                    <a:pt x="615" y="1125"/>
                  </a:cubicBezTo>
                  <a:cubicBezTo>
                    <a:pt x="617" y="1120"/>
                    <a:pt x="624" y="1107"/>
                    <a:pt x="626" y="1105"/>
                  </a:cubicBezTo>
                  <a:cubicBezTo>
                    <a:pt x="626" y="1105"/>
                    <a:pt x="627" y="1104"/>
                    <a:pt x="627" y="1104"/>
                  </a:cubicBezTo>
                  <a:cubicBezTo>
                    <a:pt x="627" y="1104"/>
                    <a:pt x="628" y="1104"/>
                    <a:pt x="628" y="1104"/>
                  </a:cubicBezTo>
                  <a:cubicBezTo>
                    <a:pt x="628" y="1104"/>
                    <a:pt x="629" y="1103"/>
                    <a:pt x="630" y="1103"/>
                  </a:cubicBezTo>
                  <a:cubicBezTo>
                    <a:pt x="630" y="1103"/>
                    <a:pt x="630" y="1103"/>
                    <a:pt x="630" y="1103"/>
                  </a:cubicBezTo>
                  <a:cubicBezTo>
                    <a:pt x="632" y="1103"/>
                    <a:pt x="633" y="1103"/>
                    <a:pt x="635" y="1103"/>
                  </a:cubicBezTo>
                  <a:cubicBezTo>
                    <a:pt x="637" y="1101"/>
                    <a:pt x="650" y="1082"/>
                    <a:pt x="656" y="1074"/>
                  </a:cubicBezTo>
                  <a:cubicBezTo>
                    <a:pt x="661" y="1066"/>
                    <a:pt x="674" y="1058"/>
                    <a:pt x="679" y="1055"/>
                  </a:cubicBezTo>
                  <a:cubicBezTo>
                    <a:pt x="684" y="1053"/>
                    <a:pt x="682" y="1054"/>
                    <a:pt x="683" y="1051"/>
                  </a:cubicBezTo>
                  <a:cubicBezTo>
                    <a:pt x="685" y="1048"/>
                    <a:pt x="688" y="1046"/>
                    <a:pt x="692" y="1044"/>
                  </a:cubicBezTo>
                  <a:cubicBezTo>
                    <a:pt x="697" y="1041"/>
                    <a:pt x="709" y="1017"/>
                    <a:pt x="712" y="1010"/>
                  </a:cubicBezTo>
                  <a:cubicBezTo>
                    <a:pt x="715" y="1004"/>
                    <a:pt x="723" y="988"/>
                    <a:pt x="726" y="984"/>
                  </a:cubicBezTo>
                  <a:cubicBezTo>
                    <a:pt x="729" y="980"/>
                    <a:pt x="730" y="964"/>
                    <a:pt x="729" y="958"/>
                  </a:cubicBezTo>
                  <a:cubicBezTo>
                    <a:pt x="729" y="953"/>
                    <a:pt x="729" y="952"/>
                    <a:pt x="726" y="954"/>
                  </a:cubicBezTo>
                  <a:cubicBezTo>
                    <a:pt x="723" y="955"/>
                    <a:pt x="714" y="958"/>
                    <a:pt x="711" y="961"/>
                  </a:cubicBezTo>
                  <a:cubicBezTo>
                    <a:pt x="707" y="963"/>
                    <a:pt x="698" y="961"/>
                    <a:pt x="693" y="963"/>
                  </a:cubicBezTo>
                  <a:cubicBezTo>
                    <a:pt x="687" y="964"/>
                    <a:pt x="688" y="965"/>
                    <a:pt x="684" y="967"/>
                  </a:cubicBezTo>
                  <a:cubicBezTo>
                    <a:pt x="681" y="969"/>
                    <a:pt x="682" y="965"/>
                    <a:pt x="677" y="965"/>
                  </a:cubicBezTo>
                  <a:cubicBezTo>
                    <a:pt x="672" y="965"/>
                    <a:pt x="662" y="970"/>
                    <a:pt x="660" y="971"/>
                  </a:cubicBezTo>
                  <a:cubicBezTo>
                    <a:pt x="658" y="972"/>
                    <a:pt x="651" y="962"/>
                    <a:pt x="650" y="959"/>
                  </a:cubicBezTo>
                  <a:cubicBezTo>
                    <a:pt x="650" y="958"/>
                    <a:pt x="649" y="957"/>
                    <a:pt x="649" y="957"/>
                  </a:cubicBezTo>
                  <a:cubicBezTo>
                    <a:pt x="649" y="957"/>
                    <a:pt x="649" y="957"/>
                    <a:pt x="649" y="957"/>
                  </a:cubicBezTo>
                  <a:cubicBezTo>
                    <a:pt x="648" y="956"/>
                    <a:pt x="648" y="956"/>
                    <a:pt x="648" y="956"/>
                  </a:cubicBezTo>
                  <a:cubicBezTo>
                    <a:pt x="648" y="956"/>
                    <a:pt x="647" y="955"/>
                    <a:pt x="647" y="955"/>
                  </a:cubicBezTo>
                  <a:cubicBezTo>
                    <a:pt x="647" y="955"/>
                    <a:pt x="647" y="955"/>
                    <a:pt x="647" y="955"/>
                  </a:cubicBezTo>
                  <a:cubicBezTo>
                    <a:pt x="647" y="955"/>
                    <a:pt x="647" y="955"/>
                    <a:pt x="647" y="954"/>
                  </a:cubicBezTo>
                  <a:cubicBezTo>
                    <a:pt x="647" y="954"/>
                    <a:pt x="647" y="953"/>
                    <a:pt x="646" y="951"/>
                  </a:cubicBezTo>
                  <a:cubicBezTo>
                    <a:pt x="646" y="950"/>
                    <a:pt x="646" y="949"/>
                    <a:pt x="645" y="948"/>
                  </a:cubicBezTo>
                  <a:cubicBezTo>
                    <a:pt x="645" y="946"/>
                    <a:pt x="644" y="945"/>
                    <a:pt x="643" y="943"/>
                  </a:cubicBezTo>
                  <a:cubicBezTo>
                    <a:pt x="643" y="943"/>
                    <a:pt x="643" y="943"/>
                    <a:pt x="643" y="943"/>
                  </a:cubicBezTo>
                  <a:cubicBezTo>
                    <a:pt x="642" y="942"/>
                    <a:pt x="642" y="942"/>
                    <a:pt x="642" y="941"/>
                  </a:cubicBezTo>
                  <a:cubicBezTo>
                    <a:pt x="641" y="941"/>
                    <a:pt x="641" y="940"/>
                    <a:pt x="640" y="940"/>
                  </a:cubicBezTo>
                  <a:cubicBezTo>
                    <a:pt x="636" y="937"/>
                    <a:pt x="633" y="935"/>
                    <a:pt x="630" y="933"/>
                  </a:cubicBezTo>
                  <a:cubicBezTo>
                    <a:pt x="626" y="930"/>
                    <a:pt x="625" y="925"/>
                    <a:pt x="623" y="925"/>
                  </a:cubicBezTo>
                  <a:cubicBezTo>
                    <a:pt x="620" y="924"/>
                    <a:pt x="612" y="917"/>
                    <a:pt x="608" y="916"/>
                  </a:cubicBezTo>
                  <a:cubicBezTo>
                    <a:pt x="605" y="915"/>
                    <a:pt x="602" y="903"/>
                    <a:pt x="600" y="898"/>
                  </a:cubicBezTo>
                  <a:cubicBezTo>
                    <a:pt x="600" y="897"/>
                    <a:pt x="599" y="896"/>
                    <a:pt x="598" y="895"/>
                  </a:cubicBezTo>
                  <a:cubicBezTo>
                    <a:pt x="598" y="895"/>
                    <a:pt x="598" y="894"/>
                    <a:pt x="598" y="894"/>
                  </a:cubicBezTo>
                  <a:cubicBezTo>
                    <a:pt x="597" y="892"/>
                    <a:pt x="595" y="890"/>
                    <a:pt x="594" y="888"/>
                  </a:cubicBezTo>
                  <a:cubicBezTo>
                    <a:pt x="594" y="888"/>
                    <a:pt x="593" y="888"/>
                    <a:pt x="593" y="888"/>
                  </a:cubicBezTo>
                  <a:cubicBezTo>
                    <a:pt x="593" y="887"/>
                    <a:pt x="592" y="887"/>
                    <a:pt x="592" y="886"/>
                  </a:cubicBezTo>
                  <a:cubicBezTo>
                    <a:pt x="592" y="886"/>
                    <a:pt x="591" y="886"/>
                    <a:pt x="591" y="886"/>
                  </a:cubicBezTo>
                  <a:cubicBezTo>
                    <a:pt x="591" y="885"/>
                    <a:pt x="590" y="885"/>
                    <a:pt x="590" y="885"/>
                  </a:cubicBezTo>
                  <a:cubicBezTo>
                    <a:pt x="590" y="884"/>
                    <a:pt x="590" y="884"/>
                    <a:pt x="590" y="884"/>
                  </a:cubicBezTo>
                  <a:cubicBezTo>
                    <a:pt x="589" y="884"/>
                    <a:pt x="589" y="883"/>
                    <a:pt x="588" y="883"/>
                  </a:cubicBezTo>
                  <a:cubicBezTo>
                    <a:pt x="585" y="882"/>
                    <a:pt x="579" y="872"/>
                    <a:pt x="578" y="866"/>
                  </a:cubicBezTo>
                  <a:cubicBezTo>
                    <a:pt x="577" y="860"/>
                    <a:pt x="576" y="853"/>
                    <a:pt x="576" y="849"/>
                  </a:cubicBezTo>
                  <a:cubicBezTo>
                    <a:pt x="576" y="845"/>
                    <a:pt x="576" y="844"/>
                    <a:pt x="571" y="842"/>
                  </a:cubicBezTo>
                  <a:cubicBezTo>
                    <a:pt x="566" y="840"/>
                    <a:pt x="562" y="834"/>
                    <a:pt x="561" y="832"/>
                  </a:cubicBezTo>
                  <a:cubicBezTo>
                    <a:pt x="560" y="831"/>
                    <a:pt x="563" y="828"/>
                    <a:pt x="562" y="826"/>
                  </a:cubicBezTo>
                  <a:cubicBezTo>
                    <a:pt x="561" y="824"/>
                    <a:pt x="548" y="797"/>
                    <a:pt x="543" y="791"/>
                  </a:cubicBezTo>
                  <a:cubicBezTo>
                    <a:pt x="539" y="786"/>
                    <a:pt x="541" y="785"/>
                    <a:pt x="541" y="783"/>
                  </a:cubicBezTo>
                  <a:cubicBezTo>
                    <a:pt x="541" y="781"/>
                    <a:pt x="536" y="778"/>
                    <a:pt x="534" y="775"/>
                  </a:cubicBezTo>
                  <a:cubicBezTo>
                    <a:pt x="533" y="773"/>
                    <a:pt x="544" y="782"/>
                    <a:pt x="546" y="784"/>
                  </a:cubicBezTo>
                  <a:cubicBezTo>
                    <a:pt x="547" y="784"/>
                    <a:pt x="547" y="784"/>
                    <a:pt x="548" y="784"/>
                  </a:cubicBezTo>
                  <a:cubicBezTo>
                    <a:pt x="548" y="784"/>
                    <a:pt x="548" y="784"/>
                    <a:pt x="548" y="784"/>
                  </a:cubicBezTo>
                  <a:cubicBezTo>
                    <a:pt x="548" y="784"/>
                    <a:pt x="549" y="783"/>
                    <a:pt x="549" y="783"/>
                  </a:cubicBezTo>
                  <a:cubicBezTo>
                    <a:pt x="550" y="782"/>
                    <a:pt x="552" y="781"/>
                    <a:pt x="554" y="781"/>
                  </a:cubicBezTo>
                  <a:cubicBezTo>
                    <a:pt x="554" y="781"/>
                    <a:pt x="554" y="781"/>
                    <a:pt x="554" y="781"/>
                  </a:cubicBezTo>
                  <a:cubicBezTo>
                    <a:pt x="558" y="782"/>
                    <a:pt x="564" y="794"/>
                    <a:pt x="567" y="799"/>
                  </a:cubicBezTo>
                  <a:cubicBezTo>
                    <a:pt x="570" y="804"/>
                    <a:pt x="577" y="809"/>
                    <a:pt x="579" y="811"/>
                  </a:cubicBezTo>
                  <a:cubicBezTo>
                    <a:pt x="581" y="812"/>
                    <a:pt x="577" y="813"/>
                    <a:pt x="577" y="816"/>
                  </a:cubicBezTo>
                  <a:cubicBezTo>
                    <a:pt x="577" y="819"/>
                    <a:pt x="582" y="821"/>
                    <a:pt x="585" y="823"/>
                  </a:cubicBezTo>
                  <a:cubicBezTo>
                    <a:pt x="588" y="824"/>
                    <a:pt x="599" y="841"/>
                    <a:pt x="600" y="843"/>
                  </a:cubicBezTo>
                  <a:cubicBezTo>
                    <a:pt x="601" y="845"/>
                    <a:pt x="599" y="845"/>
                    <a:pt x="598" y="848"/>
                  </a:cubicBezTo>
                  <a:cubicBezTo>
                    <a:pt x="597" y="850"/>
                    <a:pt x="603" y="861"/>
                    <a:pt x="605" y="864"/>
                  </a:cubicBezTo>
                  <a:cubicBezTo>
                    <a:pt x="607" y="868"/>
                    <a:pt x="612" y="869"/>
                    <a:pt x="615" y="871"/>
                  </a:cubicBezTo>
                  <a:cubicBezTo>
                    <a:pt x="617" y="873"/>
                    <a:pt x="621" y="878"/>
                    <a:pt x="624" y="883"/>
                  </a:cubicBezTo>
                  <a:cubicBezTo>
                    <a:pt x="627" y="888"/>
                    <a:pt x="633" y="897"/>
                    <a:pt x="636" y="902"/>
                  </a:cubicBezTo>
                  <a:cubicBezTo>
                    <a:pt x="636" y="903"/>
                    <a:pt x="636" y="904"/>
                    <a:pt x="637" y="904"/>
                  </a:cubicBezTo>
                  <a:cubicBezTo>
                    <a:pt x="637" y="905"/>
                    <a:pt x="637" y="905"/>
                    <a:pt x="637" y="905"/>
                  </a:cubicBezTo>
                  <a:cubicBezTo>
                    <a:pt x="637" y="905"/>
                    <a:pt x="637" y="906"/>
                    <a:pt x="637" y="906"/>
                  </a:cubicBezTo>
                  <a:cubicBezTo>
                    <a:pt x="637" y="906"/>
                    <a:pt x="637" y="906"/>
                    <a:pt x="637" y="906"/>
                  </a:cubicBezTo>
                  <a:cubicBezTo>
                    <a:pt x="637" y="907"/>
                    <a:pt x="637" y="907"/>
                    <a:pt x="637" y="907"/>
                  </a:cubicBezTo>
                  <a:cubicBezTo>
                    <a:pt x="637" y="908"/>
                    <a:pt x="637" y="909"/>
                    <a:pt x="636" y="910"/>
                  </a:cubicBezTo>
                  <a:cubicBezTo>
                    <a:pt x="636" y="910"/>
                    <a:pt x="636" y="910"/>
                    <a:pt x="636" y="910"/>
                  </a:cubicBezTo>
                  <a:cubicBezTo>
                    <a:pt x="636" y="910"/>
                    <a:pt x="636" y="911"/>
                    <a:pt x="637" y="911"/>
                  </a:cubicBezTo>
                  <a:cubicBezTo>
                    <a:pt x="637" y="915"/>
                    <a:pt x="645" y="932"/>
                    <a:pt x="645" y="937"/>
                  </a:cubicBezTo>
                  <a:cubicBezTo>
                    <a:pt x="645" y="941"/>
                    <a:pt x="649" y="944"/>
                    <a:pt x="652" y="944"/>
                  </a:cubicBezTo>
                  <a:cubicBezTo>
                    <a:pt x="655" y="945"/>
                    <a:pt x="663" y="941"/>
                    <a:pt x="666" y="940"/>
                  </a:cubicBezTo>
                  <a:cubicBezTo>
                    <a:pt x="668" y="938"/>
                    <a:pt x="678" y="937"/>
                    <a:pt x="684" y="937"/>
                  </a:cubicBezTo>
                  <a:cubicBezTo>
                    <a:pt x="691" y="937"/>
                    <a:pt x="708" y="928"/>
                    <a:pt x="713" y="924"/>
                  </a:cubicBezTo>
                  <a:cubicBezTo>
                    <a:pt x="718" y="921"/>
                    <a:pt x="735" y="917"/>
                    <a:pt x="737" y="916"/>
                  </a:cubicBezTo>
                  <a:cubicBezTo>
                    <a:pt x="739" y="915"/>
                    <a:pt x="739" y="908"/>
                    <a:pt x="742" y="907"/>
                  </a:cubicBezTo>
                  <a:cubicBezTo>
                    <a:pt x="742" y="906"/>
                    <a:pt x="742" y="906"/>
                    <a:pt x="743" y="906"/>
                  </a:cubicBezTo>
                  <a:cubicBezTo>
                    <a:pt x="743" y="906"/>
                    <a:pt x="743" y="905"/>
                    <a:pt x="744" y="905"/>
                  </a:cubicBezTo>
                  <a:cubicBezTo>
                    <a:pt x="744" y="905"/>
                    <a:pt x="744" y="905"/>
                    <a:pt x="745" y="905"/>
                  </a:cubicBezTo>
                  <a:cubicBezTo>
                    <a:pt x="745" y="905"/>
                    <a:pt x="745" y="905"/>
                    <a:pt x="746" y="904"/>
                  </a:cubicBezTo>
                  <a:cubicBezTo>
                    <a:pt x="746" y="904"/>
                    <a:pt x="747" y="904"/>
                    <a:pt x="747" y="904"/>
                  </a:cubicBezTo>
                  <a:cubicBezTo>
                    <a:pt x="747" y="904"/>
                    <a:pt x="748" y="903"/>
                    <a:pt x="748" y="903"/>
                  </a:cubicBezTo>
                  <a:cubicBezTo>
                    <a:pt x="749" y="903"/>
                    <a:pt x="749" y="903"/>
                    <a:pt x="750" y="903"/>
                  </a:cubicBezTo>
                  <a:cubicBezTo>
                    <a:pt x="750" y="902"/>
                    <a:pt x="751" y="902"/>
                    <a:pt x="751" y="902"/>
                  </a:cubicBezTo>
                  <a:cubicBezTo>
                    <a:pt x="752" y="902"/>
                    <a:pt x="753" y="902"/>
                    <a:pt x="754" y="901"/>
                  </a:cubicBezTo>
                  <a:cubicBezTo>
                    <a:pt x="754" y="901"/>
                    <a:pt x="754" y="901"/>
                    <a:pt x="754" y="901"/>
                  </a:cubicBezTo>
                  <a:cubicBezTo>
                    <a:pt x="755" y="901"/>
                    <a:pt x="756" y="901"/>
                    <a:pt x="756" y="901"/>
                  </a:cubicBezTo>
                  <a:cubicBezTo>
                    <a:pt x="756" y="900"/>
                    <a:pt x="757" y="900"/>
                    <a:pt x="757" y="900"/>
                  </a:cubicBezTo>
                  <a:cubicBezTo>
                    <a:pt x="758" y="900"/>
                    <a:pt x="758" y="900"/>
                    <a:pt x="759" y="900"/>
                  </a:cubicBezTo>
                  <a:cubicBezTo>
                    <a:pt x="759" y="900"/>
                    <a:pt x="759" y="900"/>
                    <a:pt x="759" y="900"/>
                  </a:cubicBezTo>
                  <a:cubicBezTo>
                    <a:pt x="760" y="900"/>
                    <a:pt x="760" y="900"/>
                    <a:pt x="761" y="900"/>
                  </a:cubicBezTo>
                  <a:cubicBezTo>
                    <a:pt x="764" y="900"/>
                    <a:pt x="772" y="899"/>
                    <a:pt x="772" y="895"/>
                  </a:cubicBezTo>
                  <a:cubicBezTo>
                    <a:pt x="773" y="892"/>
                    <a:pt x="774" y="891"/>
                    <a:pt x="777" y="890"/>
                  </a:cubicBezTo>
                  <a:cubicBezTo>
                    <a:pt x="781" y="889"/>
                    <a:pt x="782" y="885"/>
                    <a:pt x="783" y="884"/>
                  </a:cubicBezTo>
                  <a:cubicBezTo>
                    <a:pt x="784" y="882"/>
                    <a:pt x="789" y="880"/>
                    <a:pt x="793" y="880"/>
                  </a:cubicBezTo>
                  <a:cubicBezTo>
                    <a:pt x="797" y="879"/>
                    <a:pt x="794" y="876"/>
                    <a:pt x="794" y="873"/>
                  </a:cubicBezTo>
                  <a:cubicBezTo>
                    <a:pt x="793" y="870"/>
                    <a:pt x="795" y="867"/>
                    <a:pt x="796" y="863"/>
                  </a:cubicBezTo>
                  <a:cubicBezTo>
                    <a:pt x="796" y="858"/>
                    <a:pt x="797" y="863"/>
                    <a:pt x="799" y="864"/>
                  </a:cubicBezTo>
                  <a:cubicBezTo>
                    <a:pt x="801" y="865"/>
                    <a:pt x="804" y="858"/>
                    <a:pt x="806" y="856"/>
                  </a:cubicBezTo>
                  <a:cubicBezTo>
                    <a:pt x="808" y="854"/>
                    <a:pt x="810" y="849"/>
                    <a:pt x="811" y="845"/>
                  </a:cubicBezTo>
                  <a:cubicBezTo>
                    <a:pt x="813" y="842"/>
                    <a:pt x="813" y="841"/>
                    <a:pt x="810" y="840"/>
                  </a:cubicBezTo>
                  <a:cubicBezTo>
                    <a:pt x="806" y="839"/>
                    <a:pt x="805" y="836"/>
                    <a:pt x="802" y="832"/>
                  </a:cubicBezTo>
                  <a:cubicBezTo>
                    <a:pt x="798" y="828"/>
                    <a:pt x="792" y="829"/>
                    <a:pt x="787" y="828"/>
                  </a:cubicBezTo>
                  <a:cubicBezTo>
                    <a:pt x="787" y="828"/>
                    <a:pt x="786" y="828"/>
                    <a:pt x="785" y="827"/>
                  </a:cubicBezTo>
                  <a:cubicBezTo>
                    <a:pt x="785" y="827"/>
                    <a:pt x="785" y="827"/>
                    <a:pt x="785" y="827"/>
                  </a:cubicBezTo>
                  <a:cubicBezTo>
                    <a:pt x="785" y="827"/>
                    <a:pt x="784" y="827"/>
                    <a:pt x="784" y="826"/>
                  </a:cubicBezTo>
                  <a:cubicBezTo>
                    <a:pt x="784" y="826"/>
                    <a:pt x="783" y="826"/>
                    <a:pt x="783" y="826"/>
                  </a:cubicBezTo>
                  <a:cubicBezTo>
                    <a:pt x="783" y="825"/>
                    <a:pt x="782" y="825"/>
                    <a:pt x="782" y="824"/>
                  </a:cubicBezTo>
                  <a:cubicBezTo>
                    <a:pt x="782" y="824"/>
                    <a:pt x="782" y="824"/>
                    <a:pt x="782" y="824"/>
                  </a:cubicBezTo>
                  <a:cubicBezTo>
                    <a:pt x="781" y="823"/>
                    <a:pt x="781" y="823"/>
                    <a:pt x="780" y="822"/>
                  </a:cubicBezTo>
                  <a:cubicBezTo>
                    <a:pt x="780" y="822"/>
                    <a:pt x="780" y="822"/>
                    <a:pt x="780" y="821"/>
                  </a:cubicBezTo>
                  <a:cubicBezTo>
                    <a:pt x="780" y="821"/>
                    <a:pt x="779" y="820"/>
                    <a:pt x="779" y="820"/>
                  </a:cubicBezTo>
                  <a:cubicBezTo>
                    <a:pt x="779" y="820"/>
                    <a:pt x="779" y="819"/>
                    <a:pt x="779" y="819"/>
                  </a:cubicBezTo>
                  <a:cubicBezTo>
                    <a:pt x="777" y="817"/>
                    <a:pt x="776" y="814"/>
                    <a:pt x="776" y="812"/>
                  </a:cubicBezTo>
                  <a:cubicBezTo>
                    <a:pt x="774" y="808"/>
                    <a:pt x="779" y="804"/>
                    <a:pt x="777" y="804"/>
                  </a:cubicBezTo>
                  <a:cubicBezTo>
                    <a:pt x="775" y="804"/>
                    <a:pt x="759" y="819"/>
                    <a:pt x="758" y="823"/>
                  </a:cubicBezTo>
                  <a:cubicBezTo>
                    <a:pt x="756" y="826"/>
                    <a:pt x="746" y="823"/>
                    <a:pt x="741" y="824"/>
                  </a:cubicBezTo>
                  <a:cubicBezTo>
                    <a:pt x="736" y="824"/>
                    <a:pt x="735" y="825"/>
                    <a:pt x="732" y="824"/>
                  </a:cubicBezTo>
                  <a:cubicBezTo>
                    <a:pt x="731" y="824"/>
                    <a:pt x="730" y="824"/>
                    <a:pt x="729" y="823"/>
                  </a:cubicBezTo>
                  <a:cubicBezTo>
                    <a:pt x="729" y="823"/>
                    <a:pt x="729" y="823"/>
                    <a:pt x="729" y="823"/>
                  </a:cubicBezTo>
                  <a:cubicBezTo>
                    <a:pt x="728" y="822"/>
                    <a:pt x="728" y="822"/>
                    <a:pt x="727" y="822"/>
                  </a:cubicBezTo>
                  <a:cubicBezTo>
                    <a:pt x="727" y="822"/>
                    <a:pt x="727" y="821"/>
                    <a:pt x="727" y="821"/>
                  </a:cubicBezTo>
                  <a:cubicBezTo>
                    <a:pt x="726" y="821"/>
                    <a:pt x="726" y="821"/>
                    <a:pt x="726" y="820"/>
                  </a:cubicBezTo>
                  <a:cubicBezTo>
                    <a:pt x="726" y="820"/>
                    <a:pt x="725" y="820"/>
                    <a:pt x="725" y="819"/>
                  </a:cubicBezTo>
                  <a:cubicBezTo>
                    <a:pt x="725" y="819"/>
                    <a:pt x="725" y="819"/>
                    <a:pt x="725" y="818"/>
                  </a:cubicBezTo>
                  <a:cubicBezTo>
                    <a:pt x="724" y="817"/>
                    <a:pt x="730" y="814"/>
                    <a:pt x="730" y="812"/>
                  </a:cubicBezTo>
                  <a:cubicBezTo>
                    <a:pt x="730" y="810"/>
                    <a:pt x="726" y="803"/>
                    <a:pt x="724" y="803"/>
                  </a:cubicBezTo>
                  <a:cubicBezTo>
                    <a:pt x="723" y="802"/>
                    <a:pt x="722" y="808"/>
                    <a:pt x="720" y="809"/>
                  </a:cubicBezTo>
                  <a:cubicBezTo>
                    <a:pt x="720" y="809"/>
                    <a:pt x="719" y="809"/>
                    <a:pt x="719" y="809"/>
                  </a:cubicBezTo>
                  <a:cubicBezTo>
                    <a:pt x="719" y="809"/>
                    <a:pt x="719" y="809"/>
                    <a:pt x="718" y="809"/>
                  </a:cubicBezTo>
                  <a:cubicBezTo>
                    <a:pt x="718" y="808"/>
                    <a:pt x="718" y="808"/>
                    <a:pt x="717" y="808"/>
                  </a:cubicBezTo>
                  <a:cubicBezTo>
                    <a:pt x="717" y="808"/>
                    <a:pt x="717" y="808"/>
                    <a:pt x="717" y="808"/>
                  </a:cubicBezTo>
                  <a:cubicBezTo>
                    <a:pt x="717" y="807"/>
                    <a:pt x="716" y="807"/>
                    <a:pt x="716" y="807"/>
                  </a:cubicBezTo>
                  <a:cubicBezTo>
                    <a:pt x="715" y="806"/>
                    <a:pt x="715" y="806"/>
                    <a:pt x="715" y="806"/>
                  </a:cubicBezTo>
                  <a:cubicBezTo>
                    <a:pt x="714" y="805"/>
                    <a:pt x="712" y="798"/>
                    <a:pt x="712" y="796"/>
                  </a:cubicBezTo>
                  <a:cubicBezTo>
                    <a:pt x="711" y="795"/>
                    <a:pt x="707" y="789"/>
                    <a:pt x="705" y="788"/>
                  </a:cubicBezTo>
                  <a:cubicBezTo>
                    <a:pt x="703" y="786"/>
                    <a:pt x="698" y="782"/>
                    <a:pt x="697" y="779"/>
                  </a:cubicBezTo>
                  <a:cubicBezTo>
                    <a:pt x="696" y="779"/>
                    <a:pt x="696" y="778"/>
                    <a:pt x="695" y="777"/>
                  </a:cubicBezTo>
                  <a:cubicBezTo>
                    <a:pt x="695" y="777"/>
                    <a:pt x="695" y="777"/>
                    <a:pt x="695" y="777"/>
                  </a:cubicBezTo>
                  <a:cubicBezTo>
                    <a:pt x="694" y="776"/>
                    <a:pt x="693" y="775"/>
                    <a:pt x="692" y="773"/>
                  </a:cubicBezTo>
                  <a:cubicBezTo>
                    <a:pt x="691" y="772"/>
                    <a:pt x="690" y="771"/>
                    <a:pt x="689" y="770"/>
                  </a:cubicBezTo>
                  <a:cubicBezTo>
                    <a:pt x="689" y="769"/>
                    <a:pt x="688" y="769"/>
                    <a:pt x="688" y="768"/>
                  </a:cubicBezTo>
                  <a:cubicBezTo>
                    <a:pt x="688" y="768"/>
                    <a:pt x="688" y="768"/>
                    <a:pt x="688" y="768"/>
                  </a:cubicBezTo>
                  <a:cubicBezTo>
                    <a:pt x="688" y="767"/>
                    <a:pt x="688" y="767"/>
                    <a:pt x="688" y="767"/>
                  </a:cubicBezTo>
                  <a:cubicBezTo>
                    <a:pt x="688" y="767"/>
                    <a:pt x="688" y="767"/>
                    <a:pt x="688" y="767"/>
                  </a:cubicBezTo>
                  <a:cubicBezTo>
                    <a:pt x="688" y="766"/>
                    <a:pt x="688" y="766"/>
                    <a:pt x="689" y="766"/>
                  </a:cubicBezTo>
                  <a:cubicBezTo>
                    <a:pt x="689" y="766"/>
                    <a:pt x="689" y="765"/>
                    <a:pt x="689" y="765"/>
                  </a:cubicBezTo>
                  <a:cubicBezTo>
                    <a:pt x="689" y="765"/>
                    <a:pt x="689" y="765"/>
                    <a:pt x="689" y="765"/>
                  </a:cubicBezTo>
                  <a:cubicBezTo>
                    <a:pt x="689" y="765"/>
                    <a:pt x="689" y="765"/>
                    <a:pt x="689" y="765"/>
                  </a:cubicBezTo>
                  <a:cubicBezTo>
                    <a:pt x="690" y="765"/>
                    <a:pt x="690" y="764"/>
                    <a:pt x="690" y="764"/>
                  </a:cubicBezTo>
                  <a:cubicBezTo>
                    <a:pt x="690" y="762"/>
                    <a:pt x="694" y="762"/>
                    <a:pt x="697" y="762"/>
                  </a:cubicBezTo>
                  <a:cubicBezTo>
                    <a:pt x="697" y="762"/>
                    <a:pt x="698" y="762"/>
                    <a:pt x="698" y="762"/>
                  </a:cubicBezTo>
                  <a:cubicBezTo>
                    <a:pt x="698" y="762"/>
                    <a:pt x="698" y="762"/>
                    <a:pt x="698" y="762"/>
                  </a:cubicBezTo>
                  <a:cubicBezTo>
                    <a:pt x="698" y="762"/>
                    <a:pt x="699" y="762"/>
                    <a:pt x="699" y="762"/>
                  </a:cubicBezTo>
                  <a:cubicBezTo>
                    <a:pt x="699" y="762"/>
                    <a:pt x="699" y="761"/>
                    <a:pt x="699" y="761"/>
                  </a:cubicBezTo>
                  <a:cubicBezTo>
                    <a:pt x="699" y="761"/>
                    <a:pt x="699" y="761"/>
                    <a:pt x="699" y="761"/>
                  </a:cubicBezTo>
                  <a:cubicBezTo>
                    <a:pt x="699" y="761"/>
                    <a:pt x="699" y="761"/>
                    <a:pt x="699" y="761"/>
                  </a:cubicBezTo>
                  <a:cubicBezTo>
                    <a:pt x="699" y="761"/>
                    <a:pt x="699" y="760"/>
                    <a:pt x="699" y="760"/>
                  </a:cubicBezTo>
                  <a:cubicBezTo>
                    <a:pt x="699" y="758"/>
                    <a:pt x="703" y="760"/>
                    <a:pt x="704" y="762"/>
                  </a:cubicBezTo>
                  <a:cubicBezTo>
                    <a:pt x="705" y="763"/>
                    <a:pt x="708" y="765"/>
                    <a:pt x="710" y="765"/>
                  </a:cubicBezTo>
                  <a:cubicBezTo>
                    <a:pt x="712" y="765"/>
                    <a:pt x="717" y="772"/>
                    <a:pt x="719" y="776"/>
                  </a:cubicBezTo>
                  <a:cubicBezTo>
                    <a:pt x="722" y="781"/>
                    <a:pt x="724" y="782"/>
                    <a:pt x="729" y="783"/>
                  </a:cubicBezTo>
                  <a:cubicBezTo>
                    <a:pt x="735" y="784"/>
                    <a:pt x="735" y="788"/>
                    <a:pt x="738" y="791"/>
                  </a:cubicBezTo>
                  <a:cubicBezTo>
                    <a:pt x="741" y="793"/>
                    <a:pt x="748" y="795"/>
                    <a:pt x="751" y="796"/>
                  </a:cubicBezTo>
                  <a:cubicBezTo>
                    <a:pt x="755" y="796"/>
                    <a:pt x="759" y="799"/>
                    <a:pt x="762" y="799"/>
                  </a:cubicBezTo>
                  <a:cubicBezTo>
                    <a:pt x="764" y="799"/>
                    <a:pt x="773" y="792"/>
                    <a:pt x="774" y="791"/>
                  </a:cubicBezTo>
                  <a:cubicBezTo>
                    <a:pt x="775" y="790"/>
                    <a:pt x="779" y="796"/>
                    <a:pt x="780" y="799"/>
                  </a:cubicBezTo>
                  <a:cubicBezTo>
                    <a:pt x="782" y="803"/>
                    <a:pt x="782" y="806"/>
                    <a:pt x="789" y="808"/>
                  </a:cubicBezTo>
                  <a:cubicBezTo>
                    <a:pt x="796" y="810"/>
                    <a:pt x="817" y="810"/>
                    <a:pt x="821" y="812"/>
                  </a:cubicBezTo>
                  <a:cubicBezTo>
                    <a:pt x="821" y="812"/>
                    <a:pt x="822" y="812"/>
                    <a:pt x="822" y="812"/>
                  </a:cubicBezTo>
                  <a:cubicBezTo>
                    <a:pt x="822" y="812"/>
                    <a:pt x="822" y="812"/>
                    <a:pt x="822" y="812"/>
                  </a:cubicBezTo>
                  <a:cubicBezTo>
                    <a:pt x="825" y="813"/>
                    <a:pt x="831" y="814"/>
                    <a:pt x="835" y="814"/>
                  </a:cubicBezTo>
                  <a:cubicBezTo>
                    <a:pt x="835" y="814"/>
                    <a:pt x="835" y="814"/>
                    <a:pt x="835" y="814"/>
                  </a:cubicBezTo>
                  <a:cubicBezTo>
                    <a:pt x="837" y="814"/>
                    <a:pt x="839" y="814"/>
                    <a:pt x="840" y="814"/>
                  </a:cubicBezTo>
                  <a:cubicBezTo>
                    <a:pt x="847" y="812"/>
                    <a:pt x="848" y="812"/>
                    <a:pt x="851" y="812"/>
                  </a:cubicBezTo>
                  <a:cubicBezTo>
                    <a:pt x="854" y="811"/>
                    <a:pt x="854" y="813"/>
                    <a:pt x="859" y="814"/>
                  </a:cubicBezTo>
                  <a:cubicBezTo>
                    <a:pt x="864" y="814"/>
                    <a:pt x="878" y="810"/>
                    <a:pt x="881" y="811"/>
                  </a:cubicBezTo>
                  <a:cubicBezTo>
                    <a:pt x="883" y="811"/>
                    <a:pt x="886" y="818"/>
                    <a:pt x="888" y="820"/>
                  </a:cubicBezTo>
                  <a:cubicBezTo>
                    <a:pt x="890" y="822"/>
                    <a:pt x="888" y="825"/>
                    <a:pt x="893" y="827"/>
                  </a:cubicBezTo>
                  <a:cubicBezTo>
                    <a:pt x="894" y="828"/>
                    <a:pt x="895" y="828"/>
                    <a:pt x="896" y="828"/>
                  </a:cubicBezTo>
                  <a:cubicBezTo>
                    <a:pt x="896" y="829"/>
                    <a:pt x="897" y="829"/>
                    <a:pt x="897" y="829"/>
                  </a:cubicBezTo>
                  <a:cubicBezTo>
                    <a:pt x="897" y="829"/>
                    <a:pt x="898" y="829"/>
                    <a:pt x="898" y="829"/>
                  </a:cubicBezTo>
                  <a:cubicBezTo>
                    <a:pt x="899" y="829"/>
                    <a:pt x="899" y="829"/>
                    <a:pt x="899" y="829"/>
                  </a:cubicBezTo>
                  <a:cubicBezTo>
                    <a:pt x="900" y="829"/>
                    <a:pt x="900" y="828"/>
                    <a:pt x="901" y="828"/>
                  </a:cubicBezTo>
                  <a:cubicBezTo>
                    <a:pt x="901" y="828"/>
                    <a:pt x="902" y="828"/>
                    <a:pt x="902" y="828"/>
                  </a:cubicBezTo>
                  <a:cubicBezTo>
                    <a:pt x="905" y="828"/>
                    <a:pt x="904" y="829"/>
                    <a:pt x="905" y="834"/>
                  </a:cubicBezTo>
                  <a:cubicBezTo>
                    <a:pt x="906" y="839"/>
                    <a:pt x="919" y="839"/>
                    <a:pt x="922" y="840"/>
                  </a:cubicBezTo>
                  <a:cubicBezTo>
                    <a:pt x="925" y="841"/>
                    <a:pt x="921" y="843"/>
                    <a:pt x="917" y="844"/>
                  </a:cubicBezTo>
                  <a:cubicBezTo>
                    <a:pt x="914" y="845"/>
                    <a:pt x="908" y="841"/>
                    <a:pt x="908" y="843"/>
                  </a:cubicBezTo>
                  <a:cubicBezTo>
                    <a:pt x="908" y="844"/>
                    <a:pt x="925" y="863"/>
                    <a:pt x="929" y="864"/>
                  </a:cubicBezTo>
                  <a:cubicBezTo>
                    <a:pt x="932" y="865"/>
                    <a:pt x="938" y="862"/>
                    <a:pt x="941" y="860"/>
                  </a:cubicBezTo>
                  <a:cubicBezTo>
                    <a:pt x="944" y="858"/>
                    <a:pt x="942" y="846"/>
                    <a:pt x="943" y="847"/>
                  </a:cubicBezTo>
                  <a:cubicBezTo>
                    <a:pt x="945" y="848"/>
                    <a:pt x="947" y="855"/>
                    <a:pt x="948" y="857"/>
                  </a:cubicBezTo>
                  <a:cubicBezTo>
                    <a:pt x="948" y="858"/>
                    <a:pt x="951" y="872"/>
                    <a:pt x="951" y="874"/>
                  </a:cubicBezTo>
                  <a:cubicBezTo>
                    <a:pt x="951" y="877"/>
                    <a:pt x="955" y="886"/>
                    <a:pt x="957" y="893"/>
                  </a:cubicBezTo>
                  <a:cubicBezTo>
                    <a:pt x="960" y="901"/>
                    <a:pt x="968" y="921"/>
                    <a:pt x="971" y="926"/>
                  </a:cubicBezTo>
                  <a:cubicBezTo>
                    <a:pt x="974" y="931"/>
                    <a:pt x="979" y="935"/>
                    <a:pt x="979" y="939"/>
                  </a:cubicBezTo>
                  <a:cubicBezTo>
                    <a:pt x="978" y="944"/>
                    <a:pt x="987" y="956"/>
                    <a:pt x="988" y="959"/>
                  </a:cubicBezTo>
                  <a:cubicBezTo>
                    <a:pt x="990" y="961"/>
                    <a:pt x="1002" y="984"/>
                    <a:pt x="1005" y="988"/>
                  </a:cubicBezTo>
                  <a:cubicBezTo>
                    <a:pt x="1008" y="991"/>
                    <a:pt x="1013" y="995"/>
                    <a:pt x="1015" y="996"/>
                  </a:cubicBezTo>
                  <a:cubicBezTo>
                    <a:pt x="1017" y="997"/>
                    <a:pt x="1021" y="992"/>
                    <a:pt x="1022" y="989"/>
                  </a:cubicBezTo>
                  <a:cubicBezTo>
                    <a:pt x="1022" y="986"/>
                    <a:pt x="1026" y="986"/>
                    <a:pt x="1028" y="986"/>
                  </a:cubicBezTo>
                  <a:cubicBezTo>
                    <a:pt x="1029" y="985"/>
                    <a:pt x="1031" y="979"/>
                    <a:pt x="1032" y="978"/>
                  </a:cubicBezTo>
                  <a:cubicBezTo>
                    <a:pt x="1033" y="977"/>
                    <a:pt x="1037" y="973"/>
                    <a:pt x="1038" y="969"/>
                  </a:cubicBezTo>
                  <a:cubicBezTo>
                    <a:pt x="1040" y="966"/>
                    <a:pt x="1036" y="961"/>
                    <a:pt x="1035" y="958"/>
                  </a:cubicBezTo>
                  <a:cubicBezTo>
                    <a:pt x="1033" y="956"/>
                    <a:pt x="1036" y="952"/>
                    <a:pt x="1038" y="949"/>
                  </a:cubicBezTo>
                  <a:cubicBezTo>
                    <a:pt x="1040" y="947"/>
                    <a:pt x="1041" y="937"/>
                    <a:pt x="1040" y="931"/>
                  </a:cubicBezTo>
                  <a:cubicBezTo>
                    <a:pt x="1038" y="926"/>
                    <a:pt x="1038" y="919"/>
                    <a:pt x="1039" y="916"/>
                  </a:cubicBezTo>
                  <a:cubicBezTo>
                    <a:pt x="1041" y="912"/>
                    <a:pt x="1044" y="914"/>
                    <a:pt x="1046" y="912"/>
                  </a:cubicBezTo>
                  <a:cubicBezTo>
                    <a:pt x="1047" y="910"/>
                    <a:pt x="1049" y="908"/>
                    <a:pt x="1051" y="907"/>
                  </a:cubicBezTo>
                  <a:cubicBezTo>
                    <a:pt x="1052" y="907"/>
                    <a:pt x="1052" y="900"/>
                    <a:pt x="1058" y="897"/>
                  </a:cubicBezTo>
                  <a:cubicBezTo>
                    <a:pt x="1063" y="895"/>
                    <a:pt x="1078" y="881"/>
                    <a:pt x="1084" y="876"/>
                  </a:cubicBezTo>
                  <a:cubicBezTo>
                    <a:pt x="1090" y="870"/>
                    <a:pt x="1094" y="871"/>
                    <a:pt x="1097" y="871"/>
                  </a:cubicBezTo>
                  <a:cubicBezTo>
                    <a:pt x="1100" y="871"/>
                    <a:pt x="1099" y="866"/>
                    <a:pt x="1099" y="863"/>
                  </a:cubicBezTo>
                  <a:cubicBezTo>
                    <a:pt x="1099" y="859"/>
                    <a:pt x="1097" y="855"/>
                    <a:pt x="1099" y="855"/>
                  </a:cubicBezTo>
                  <a:cubicBezTo>
                    <a:pt x="1101" y="854"/>
                    <a:pt x="1107" y="852"/>
                    <a:pt x="1109" y="851"/>
                  </a:cubicBezTo>
                  <a:cubicBezTo>
                    <a:pt x="1111" y="850"/>
                    <a:pt x="1116" y="853"/>
                    <a:pt x="1117" y="853"/>
                  </a:cubicBezTo>
                  <a:cubicBezTo>
                    <a:pt x="1117" y="853"/>
                    <a:pt x="1117" y="853"/>
                    <a:pt x="1118" y="853"/>
                  </a:cubicBezTo>
                  <a:cubicBezTo>
                    <a:pt x="1118" y="853"/>
                    <a:pt x="1118" y="853"/>
                    <a:pt x="1119" y="852"/>
                  </a:cubicBezTo>
                  <a:cubicBezTo>
                    <a:pt x="1119" y="852"/>
                    <a:pt x="1119" y="852"/>
                    <a:pt x="1119" y="852"/>
                  </a:cubicBezTo>
                  <a:cubicBezTo>
                    <a:pt x="1120" y="852"/>
                    <a:pt x="1121" y="852"/>
                    <a:pt x="1122" y="851"/>
                  </a:cubicBezTo>
                  <a:cubicBezTo>
                    <a:pt x="1122" y="851"/>
                    <a:pt x="1122" y="851"/>
                    <a:pt x="1122" y="851"/>
                  </a:cubicBezTo>
                  <a:cubicBezTo>
                    <a:pt x="1122" y="851"/>
                    <a:pt x="1122" y="851"/>
                    <a:pt x="1122" y="851"/>
                  </a:cubicBezTo>
                  <a:cubicBezTo>
                    <a:pt x="1122" y="851"/>
                    <a:pt x="1123" y="851"/>
                    <a:pt x="1124" y="851"/>
                  </a:cubicBezTo>
                  <a:cubicBezTo>
                    <a:pt x="1124" y="851"/>
                    <a:pt x="1124" y="851"/>
                    <a:pt x="1124" y="851"/>
                  </a:cubicBezTo>
                  <a:cubicBezTo>
                    <a:pt x="1124" y="850"/>
                    <a:pt x="1125" y="850"/>
                    <a:pt x="1125" y="850"/>
                  </a:cubicBezTo>
                  <a:cubicBezTo>
                    <a:pt x="1125" y="850"/>
                    <a:pt x="1125" y="850"/>
                    <a:pt x="1125" y="850"/>
                  </a:cubicBezTo>
                  <a:cubicBezTo>
                    <a:pt x="1126" y="850"/>
                    <a:pt x="1126" y="849"/>
                    <a:pt x="1126" y="849"/>
                  </a:cubicBezTo>
                  <a:cubicBezTo>
                    <a:pt x="1127" y="849"/>
                    <a:pt x="1127" y="849"/>
                    <a:pt x="1127" y="849"/>
                  </a:cubicBezTo>
                  <a:cubicBezTo>
                    <a:pt x="1127" y="849"/>
                    <a:pt x="1127" y="849"/>
                    <a:pt x="1128" y="848"/>
                  </a:cubicBezTo>
                  <a:cubicBezTo>
                    <a:pt x="1129" y="847"/>
                    <a:pt x="1130" y="849"/>
                    <a:pt x="1134" y="849"/>
                  </a:cubicBezTo>
                  <a:cubicBezTo>
                    <a:pt x="1137" y="850"/>
                    <a:pt x="1136" y="847"/>
                    <a:pt x="1135" y="845"/>
                  </a:cubicBezTo>
                  <a:cubicBezTo>
                    <a:pt x="1135" y="843"/>
                    <a:pt x="1137" y="842"/>
                    <a:pt x="1139" y="844"/>
                  </a:cubicBezTo>
                  <a:cubicBezTo>
                    <a:pt x="1141" y="845"/>
                    <a:pt x="1143" y="843"/>
                    <a:pt x="1142" y="841"/>
                  </a:cubicBezTo>
                  <a:cubicBezTo>
                    <a:pt x="1142" y="838"/>
                    <a:pt x="1146" y="845"/>
                    <a:pt x="1148" y="848"/>
                  </a:cubicBezTo>
                  <a:cubicBezTo>
                    <a:pt x="1149" y="850"/>
                    <a:pt x="1150" y="854"/>
                    <a:pt x="1152" y="858"/>
                  </a:cubicBezTo>
                  <a:cubicBezTo>
                    <a:pt x="1153" y="858"/>
                    <a:pt x="1153" y="858"/>
                    <a:pt x="1153" y="858"/>
                  </a:cubicBezTo>
                  <a:cubicBezTo>
                    <a:pt x="1153" y="858"/>
                    <a:pt x="1153" y="858"/>
                    <a:pt x="1153" y="858"/>
                  </a:cubicBezTo>
                  <a:cubicBezTo>
                    <a:pt x="1153" y="859"/>
                    <a:pt x="1153" y="860"/>
                    <a:pt x="1154" y="861"/>
                  </a:cubicBezTo>
                  <a:cubicBezTo>
                    <a:pt x="1154" y="861"/>
                    <a:pt x="1154" y="861"/>
                    <a:pt x="1154" y="861"/>
                  </a:cubicBezTo>
                  <a:cubicBezTo>
                    <a:pt x="1155" y="862"/>
                    <a:pt x="1155" y="862"/>
                    <a:pt x="1156" y="863"/>
                  </a:cubicBezTo>
                  <a:cubicBezTo>
                    <a:pt x="1156" y="863"/>
                    <a:pt x="1156" y="863"/>
                    <a:pt x="1156" y="864"/>
                  </a:cubicBezTo>
                  <a:cubicBezTo>
                    <a:pt x="1157" y="864"/>
                    <a:pt x="1157" y="865"/>
                    <a:pt x="1157" y="865"/>
                  </a:cubicBezTo>
                  <a:cubicBezTo>
                    <a:pt x="1158" y="866"/>
                    <a:pt x="1159" y="867"/>
                    <a:pt x="1159" y="867"/>
                  </a:cubicBezTo>
                  <a:cubicBezTo>
                    <a:pt x="1165" y="872"/>
                    <a:pt x="1169" y="874"/>
                    <a:pt x="1174" y="880"/>
                  </a:cubicBezTo>
                  <a:cubicBezTo>
                    <a:pt x="1180" y="885"/>
                    <a:pt x="1182" y="891"/>
                    <a:pt x="1183" y="894"/>
                  </a:cubicBezTo>
                  <a:cubicBezTo>
                    <a:pt x="1184" y="897"/>
                    <a:pt x="1182" y="906"/>
                    <a:pt x="1181" y="908"/>
                  </a:cubicBezTo>
                  <a:cubicBezTo>
                    <a:pt x="1180" y="910"/>
                    <a:pt x="1185" y="913"/>
                    <a:pt x="1189" y="915"/>
                  </a:cubicBezTo>
                  <a:cubicBezTo>
                    <a:pt x="1192" y="916"/>
                    <a:pt x="1196" y="913"/>
                    <a:pt x="1200" y="911"/>
                  </a:cubicBezTo>
                  <a:cubicBezTo>
                    <a:pt x="1205" y="909"/>
                    <a:pt x="1209" y="901"/>
                    <a:pt x="1210" y="903"/>
                  </a:cubicBezTo>
                  <a:cubicBezTo>
                    <a:pt x="1211" y="905"/>
                    <a:pt x="1212" y="904"/>
                    <a:pt x="1214" y="906"/>
                  </a:cubicBezTo>
                  <a:cubicBezTo>
                    <a:pt x="1216" y="907"/>
                    <a:pt x="1222" y="923"/>
                    <a:pt x="1226" y="931"/>
                  </a:cubicBezTo>
                  <a:cubicBezTo>
                    <a:pt x="1230" y="938"/>
                    <a:pt x="1231" y="943"/>
                    <a:pt x="1234" y="946"/>
                  </a:cubicBezTo>
                  <a:cubicBezTo>
                    <a:pt x="1237" y="950"/>
                    <a:pt x="1234" y="958"/>
                    <a:pt x="1235" y="961"/>
                  </a:cubicBezTo>
                  <a:cubicBezTo>
                    <a:pt x="1235" y="963"/>
                    <a:pt x="1234" y="967"/>
                    <a:pt x="1234" y="970"/>
                  </a:cubicBezTo>
                  <a:cubicBezTo>
                    <a:pt x="1233" y="971"/>
                    <a:pt x="1233" y="972"/>
                    <a:pt x="1233" y="973"/>
                  </a:cubicBezTo>
                  <a:cubicBezTo>
                    <a:pt x="1232" y="974"/>
                    <a:pt x="1232" y="975"/>
                    <a:pt x="1232" y="976"/>
                  </a:cubicBezTo>
                  <a:cubicBezTo>
                    <a:pt x="1232" y="976"/>
                    <a:pt x="1232" y="976"/>
                    <a:pt x="1232" y="976"/>
                  </a:cubicBezTo>
                  <a:cubicBezTo>
                    <a:pt x="1232" y="976"/>
                    <a:pt x="1232" y="976"/>
                    <a:pt x="1232" y="976"/>
                  </a:cubicBezTo>
                  <a:cubicBezTo>
                    <a:pt x="1232" y="977"/>
                    <a:pt x="1232" y="978"/>
                    <a:pt x="1232" y="979"/>
                  </a:cubicBezTo>
                  <a:cubicBezTo>
                    <a:pt x="1233" y="981"/>
                    <a:pt x="1236" y="991"/>
                    <a:pt x="1238" y="994"/>
                  </a:cubicBezTo>
                  <a:cubicBezTo>
                    <a:pt x="1240" y="996"/>
                    <a:pt x="1241" y="996"/>
                    <a:pt x="1244" y="998"/>
                  </a:cubicBezTo>
                  <a:cubicBezTo>
                    <a:pt x="1244" y="998"/>
                    <a:pt x="1244" y="998"/>
                    <a:pt x="1245" y="999"/>
                  </a:cubicBezTo>
                  <a:cubicBezTo>
                    <a:pt x="1245" y="999"/>
                    <a:pt x="1246" y="999"/>
                    <a:pt x="1246" y="999"/>
                  </a:cubicBezTo>
                  <a:cubicBezTo>
                    <a:pt x="1246" y="1000"/>
                    <a:pt x="1247" y="1000"/>
                    <a:pt x="1247" y="1001"/>
                  </a:cubicBezTo>
                  <a:cubicBezTo>
                    <a:pt x="1248" y="1001"/>
                    <a:pt x="1248" y="1001"/>
                    <a:pt x="1249" y="1002"/>
                  </a:cubicBezTo>
                  <a:cubicBezTo>
                    <a:pt x="1249" y="1002"/>
                    <a:pt x="1249" y="1003"/>
                    <a:pt x="1250" y="1003"/>
                  </a:cubicBezTo>
                  <a:cubicBezTo>
                    <a:pt x="1250" y="1003"/>
                    <a:pt x="1251" y="1004"/>
                    <a:pt x="1252" y="1005"/>
                  </a:cubicBezTo>
                  <a:cubicBezTo>
                    <a:pt x="1252" y="1005"/>
                    <a:pt x="1253" y="1005"/>
                    <a:pt x="1253" y="1006"/>
                  </a:cubicBezTo>
                  <a:cubicBezTo>
                    <a:pt x="1254" y="1006"/>
                    <a:pt x="1254" y="1007"/>
                    <a:pt x="1255" y="1008"/>
                  </a:cubicBezTo>
                  <a:cubicBezTo>
                    <a:pt x="1255" y="1008"/>
                    <a:pt x="1256" y="1008"/>
                    <a:pt x="1256" y="1009"/>
                  </a:cubicBezTo>
                  <a:cubicBezTo>
                    <a:pt x="1257" y="1010"/>
                    <a:pt x="1257" y="1010"/>
                    <a:pt x="1258" y="1011"/>
                  </a:cubicBezTo>
                  <a:cubicBezTo>
                    <a:pt x="1259" y="1011"/>
                    <a:pt x="1259" y="1012"/>
                    <a:pt x="1260" y="1012"/>
                  </a:cubicBezTo>
                  <a:cubicBezTo>
                    <a:pt x="1260" y="1013"/>
                    <a:pt x="1261" y="1014"/>
                    <a:pt x="1262" y="1015"/>
                  </a:cubicBezTo>
                  <a:cubicBezTo>
                    <a:pt x="1262" y="1015"/>
                    <a:pt x="1263" y="1016"/>
                    <a:pt x="1263" y="1016"/>
                  </a:cubicBezTo>
                  <a:cubicBezTo>
                    <a:pt x="1264" y="1017"/>
                    <a:pt x="1264" y="1018"/>
                    <a:pt x="1265" y="1019"/>
                  </a:cubicBezTo>
                  <a:cubicBezTo>
                    <a:pt x="1267" y="1023"/>
                    <a:pt x="1264" y="1025"/>
                    <a:pt x="1266" y="1029"/>
                  </a:cubicBezTo>
                  <a:cubicBezTo>
                    <a:pt x="1269" y="1033"/>
                    <a:pt x="1271" y="1040"/>
                    <a:pt x="1274" y="1044"/>
                  </a:cubicBezTo>
                  <a:cubicBezTo>
                    <a:pt x="1276" y="1048"/>
                    <a:pt x="1279" y="1053"/>
                    <a:pt x="1283" y="1056"/>
                  </a:cubicBezTo>
                  <a:cubicBezTo>
                    <a:pt x="1288" y="1058"/>
                    <a:pt x="1299" y="1067"/>
                    <a:pt x="1303" y="1068"/>
                  </a:cubicBezTo>
                  <a:cubicBezTo>
                    <a:pt x="1305" y="1068"/>
                    <a:pt x="1306" y="1068"/>
                    <a:pt x="1308" y="1069"/>
                  </a:cubicBezTo>
                  <a:cubicBezTo>
                    <a:pt x="1308" y="1069"/>
                    <a:pt x="1309" y="1069"/>
                    <a:pt x="1309" y="1069"/>
                  </a:cubicBezTo>
                  <a:cubicBezTo>
                    <a:pt x="1309" y="1069"/>
                    <a:pt x="1310" y="1069"/>
                    <a:pt x="1311" y="1069"/>
                  </a:cubicBezTo>
                  <a:cubicBezTo>
                    <a:pt x="1311" y="1069"/>
                    <a:pt x="1311" y="1069"/>
                    <a:pt x="1312" y="1069"/>
                  </a:cubicBezTo>
                  <a:cubicBezTo>
                    <a:pt x="1312" y="1069"/>
                    <a:pt x="1313" y="1069"/>
                    <a:pt x="1313" y="1069"/>
                  </a:cubicBezTo>
                  <a:cubicBezTo>
                    <a:pt x="1314" y="1069"/>
                    <a:pt x="1314" y="1069"/>
                    <a:pt x="1315" y="1069"/>
                  </a:cubicBezTo>
                  <a:cubicBezTo>
                    <a:pt x="1315" y="1069"/>
                    <a:pt x="1315" y="1069"/>
                    <a:pt x="1315" y="1069"/>
                  </a:cubicBezTo>
                  <a:cubicBezTo>
                    <a:pt x="1315" y="1069"/>
                    <a:pt x="1315" y="1069"/>
                    <a:pt x="1315" y="1068"/>
                  </a:cubicBezTo>
                  <a:cubicBezTo>
                    <a:pt x="1315" y="1068"/>
                    <a:pt x="1315" y="1068"/>
                    <a:pt x="1315" y="1067"/>
                  </a:cubicBezTo>
                  <a:cubicBezTo>
                    <a:pt x="1315" y="1067"/>
                    <a:pt x="1315" y="1067"/>
                    <a:pt x="1315" y="1067"/>
                  </a:cubicBezTo>
                  <a:cubicBezTo>
                    <a:pt x="1314" y="1066"/>
                    <a:pt x="1314" y="1065"/>
                    <a:pt x="1314" y="1065"/>
                  </a:cubicBezTo>
                  <a:cubicBezTo>
                    <a:pt x="1314" y="1065"/>
                    <a:pt x="1314" y="1064"/>
                    <a:pt x="1314" y="1064"/>
                  </a:cubicBezTo>
                  <a:cubicBezTo>
                    <a:pt x="1313" y="1063"/>
                    <a:pt x="1313" y="1063"/>
                    <a:pt x="1313" y="1062"/>
                  </a:cubicBezTo>
                  <a:cubicBezTo>
                    <a:pt x="1313" y="1062"/>
                    <a:pt x="1313" y="1062"/>
                    <a:pt x="1313" y="1062"/>
                  </a:cubicBezTo>
                  <a:cubicBezTo>
                    <a:pt x="1312" y="1062"/>
                    <a:pt x="1312" y="1061"/>
                    <a:pt x="1312" y="1061"/>
                  </a:cubicBezTo>
                  <a:cubicBezTo>
                    <a:pt x="1312" y="1060"/>
                    <a:pt x="1312" y="1060"/>
                    <a:pt x="1311" y="1060"/>
                  </a:cubicBezTo>
                  <a:cubicBezTo>
                    <a:pt x="1311" y="1059"/>
                    <a:pt x="1311" y="1058"/>
                    <a:pt x="1310" y="1058"/>
                  </a:cubicBezTo>
                  <a:cubicBezTo>
                    <a:pt x="1310" y="1057"/>
                    <a:pt x="1310" y="1057"/>
                    <a:pt x="1310" y="1057"/>
                  </a:cubicBezTo>
                  <a:cubicBezTo>
                    <a:pt x="1309" y="1056"/>
                    <a:pt x="1309" y="1056"/>
                    <a:pt x="1309" y="1055"/>
                  </a:cubicBezTo>
                  <a:cubicBezTo>
                    <a:pt x="1309" y="1055"/>
                    <a:pt x="1308" y="1055"/>
                    <a:pt x="1308" y="1055"/>
                  </a:cubicBezTo>
                  <a:cubicBezTo>
                    <a:pt x="1308" y="1054"/>
                    <a:pt x="1307" y="1053"/>
                    <a:pt x="1307" y="1053"/>
                  </a:cubicBezTo>
                  <a:cubicBezTo>
                    <a:pt x="1304" y="1049"/>
                    <a:pt x="1302" y="1035"/>
                    <a:pt x="1301" y="1033"/>
                  </a:cubicBezTo>
                  <a:cubicBezTo>
                    <a:pt x="1301" y="1030"/>
                    <a:pt x="1290" y="1023"/>
                    <a:pt x="1283" y="1018"/>
                  </a:cubicBezTo>
                  <a:cubicBezTo>
                    <a:pt x="1282" y="1017"/>
                    <a:pt x="1281" y="1016"/>
                    <a:pt x="1280" y="1015"/>
                  </a:cubicBezTo>
                  <a:cubicBezTo>
                    <a:pt x="1280" y="1015"/>
                    <a:pt x="1280" y="1015"/>
                    <a:pt x="1280" y="1015"/>
                  </a:cubicBezTo>
                  <a:cubicBezTo>
                    <a:pt x="1279" y="1014"/>
                    <a:pt x="1278" y="1014"/>
                    <a:pt x="1278" y="1014"/>
                  </a:cubicBezTo>
                  <a:cubicBezTo>
                    <a:pt x="1277" y="1014"/>
                    <a:pt x="1277" y="1013"/>
                    <a:pt x="1276" y="1013"/>
                  </a:cubicBezTo>
                  <a:cubicBezTo>
                    <a:pt x="1276" y="1013"/>
                    <a:pt x="1275" y="1012"/>
                    <a:pt x="1275" y="1012"/>
                  </a:cubicBezTo>
                  <a:cubicBezTo>
                    <a:pt x="1274" y="1012"/>
                    <a:pt x="1274" y="1012"/>
                    <a:pt x="1274" y="1012"/>
                  </a:cubicBezTo>
                  <a:cubicBezTo>
                    <a:pt x="1272" y="1011"/>
                    <a:pt x="1271" y="1010"/>
                    <a:pt x="1269" y="1010"/>
                  </a:cubicBezTo>
                  <a:cubicBezTo>
                    <a:pt x="1264" y="1007"/>
                    <a:pt x="1256" y="990"/>
                    <a:pt x="1254" y="986"/>
                  </a:cubicBezTo>
                  <a:cubicBezTo>
                    <a:pt x="1253" y="983"/>
                    <a:pt x="1251" y="984"/>
                    <a:pt x="1249" y="985"/>
                  </a:cubicBezTo>
                  <a:cubicBezTo>
                    <a:pt x="1248" y="986"/>
                    <a:pt x="1244" y="977"/>
                    <a:pt x="1245" y="974"/>
                  </a:cubicBezTo>
                  <a:cubicBezTo>
                    <a:pt x="1247" y="972"/>
                    <a:pt x="1247" y="968"/>
                    <a:pt x="1249" y="963"/>
                  </a:cubicBezTo>
                  <a:cubicBezTo>
                    <a:pt x="1250" y="958"/>
                    <a:pt x="1251" y="943"/>
                    <a:pt x="1253" y="940"/>
                  </a:cubicBezTo>
                  <a:cubicBezTo>
                    <a:pt x="1254" y="938"/>
                    <a:pt x="1256" y="943"/>
                    <a:pt x="1259" y="945"/>
                  </a:cubicBezTo>
                  <a:cubicBezTo>
                    <a:pt x="1261" y="948"/>
                    <a:pt x="1263" y="946"/>
                    <a:pt x="1265" y="946"/>
                  </a:cubicBezTo>
                  <a:cubicBezTo>
                    <a:pt x="1268" y="946"/>
                    <a:pt x="1270" y="950"/>
                    <a:pt x="1272" y="953"/>
                  </a:cubicBezTo>
                  <a:cubicBezTo>
                    <a:pt x="1274" y="956"/>
                    <a:pt x="1275" y="955"/>
                    <a:pt x="1277" y="955"/>
                  </a:cubicBezTo>
                  <a:cubicBezTo>
                    <a:pt x="1277" y="955"/>
                    <a:pt x="1278" y="955"/>
                    <a:pt x="1278" y="955"/>
                  </a:cubicBezTo>
                  <a:cubicBezTo>
                    <a:pt x="1278" y="955"/>
                    <a:pt x="1278" y="955"/>
                    <a:pt x="1279" y="955"/>
                  </a:cubicBezTo>
                  <a:cubicBezTo>
                    <a:pt x="1279" y="956"/>
                    <a:pt x="1279" y="956"/>
                    <a:pt x="1279" y="956"/>
                  </a:cubicBezTo>
                  <a:cubicBezTo>
                    <a:pt x="1280" y="957"/>
                    <a:pt x="1280" y="957"/>
                    <a:pt x="1281" y="958"/>
                  </a:cubicBezTo>
                  <a:cubicBezTo>
                    <a:pt x="1281" y="958"/>
                    <a:pt x="1281" y="959"/>
                    <a:pt x="1281" y="959"/>
                  </a:cubicBezTo>
                  <a:cubicBezTo>
                    <a:pt x="1282" y="960"/>
                    <a:pt x="1282" y="961"/>
                    <a:pt x="1283" y="962"/>
                  </a:cubicBezTo>
                  <a:cubicBezTo>
                    <a:pt x="1283" y="962"/>
                    <a:pt x="1283" y="962"/>
                    <a:pt x="1283" y="962"/>
                  </a:cubicBezTo>
                  <a:cubicBezTo>
                    <a:pt x="1284" y="963"/>
                    <a:pt x="1284" y="964"/>
                    <a:pt x="1285" y="965"/>
                  </a:cubicBezTo>
                  <a:cubicBezTo>
                    <a:pt x="1285" y="966"/>
                    <a:pt x="1286" y="967"/>
                    <a:pt x="1286" y="967"/>
                  </a:cubicBezTo>
                  <a:cubicBezTo>
                    <a:pt x="1288" y="970"/>
                    <a:pt x="1294" y="964"/>
                    <a:pt x="1297" y="968"/>
                  </a:cubicBezTo>
                  <a:cubicBezTo>
                    <a:pt x="1298" y="969"/>
                    <a:pt x="1298" y="970"/>
                    <a:pt x="1299" y="971"/>
                  </a:cubicBezTo>
                  <a:cubicBezTo>
                    <a:pt x="1300" y="971"/>
                    <a:pt x="1300" y="971"/>
                    <a:pt x="1300" y="972"/>
                  </a:cubicBezTo>
                  <a:cubicBezTo>
                    <a:pt x="1301" y="972"/>
                    <a:pt x="1301" y="972"/>
                    <a:pt x="1301" y="973"/>
                  </a:cubicBezTo>
                  <a:cubicBezTo>
                    <a:pt x="1302" y="973"/>
                    <a:pt x="1302" y="973"/>
                    <a:pt x="1302" y="973"/>
                  </a:cubicBezTo>
                  <a:cubicBezTo>
                    <a:pt x="1303" y="974"/>
                    <a:pt x="1304" y="975"/>
                    <a:pt x="1305" y="975"/>
                  </a:cubicBezTo>
                  <a:cubicBezTo>
                    <a:pt x="1306" y="976"/>
                    <a:pt x="1307" y="977"/>
                    <a:pt x="1308" y="978"/>
                  </a:cubicBezTo>
                  <a:cubicBezTo>
                    <a:pt x="1310" y="980"/>
                    <a:pt x="1306" y="991"/>
                    <a:pt x="1308" y="993"/>
                  </a:cubicBezTo>
                  <a:cubicBezTo>
                    <a:pt x="1310" y="996"/>
                    <a:pt x="1314" y="988"/>
                    <a:pt x="1315" y="986"/>
                  </a:cubicBezTo>
                  <a:cubicBezTo>
                    <a:pt x="1316" y="983"/>
                    <a:pt x="1322" y="984"/>
                    <a:pt x="1323" y="982"/>
                  </a:cubicBezTo>
                  <a:cubicBezTo>
                    <a:pt x="1324" y="981"/>
                    <a:pt x="1324" y="976"/>
                    <a:pt x="1325" y="973"/>
                  </a:cubicBezTo>
                  <a:cubicBezTo>
                    <a:pt x="1326" y="970"/>
                    <a:pt x="1331" y="972"/>
                    <a:pt x="1333" y="972"/>
                  </a:cubicBezTo>
                  <a:cubicBezTo>
                    <a:pt x="1336" y="972"/>
                    <a:pt x="1344" y="964"/>
                    <a:pt x="1347" y="961"/>
                  </a:cubicBezTo>
                  <a:cubicBezTo>
                    <a:pt x="1350" y="958"/>
                    <a:pt x="1348" y="943"/>
                    <a:pt x="1347" y="939"/>
                  </a:cubicBezTo>
                  <a:cubicBezTo>
                    <a:pt x="1346" y="935"/>
                    <a:pt x="1341" y="924"/>
                    <a:pt x="1339" y="919"/>
                  </a:cubicBezTo>
                  <a:cubicBezTo>
                    <a:pt x="1337" y="915"/>
                    <a:pt x="1327" y="909"/>
                    <a:pt x="1323" y="907"/>
                  </a:cubicBezTo>
                  <a:cubicBezTo>
                    <a:pt x="1320" y="905"/>
                    <a:pt x="1317" y="901"/>
                    <a:pt x="1312" y="895"/>
                  </a:cubicBezTo>
                  <a:cubicBezTo>
                    <a:pt x="1308" y="888"/>
                    <a:pt x="1307" y="888"/>
                    <a:pt x="1303" y="885"/>
                  </a:cubicBezTo>
                  <a:cubicBezTo>
                    <a:pt x="1298" y="882"/>
                    <a:pt x="1301" y="881"/>
                    <a:pt x="1301" y="877"/>
                  </a:cubicBezTo>
                  <a:cubicBezTo>
                    <a:pt x="1301" y="874"/>
                    <a:pt x="1300" y="873"/>
                    <a:pt x="1302" y="871"/>
                  </a:cubicBezTo>
                  <a:cubicBezTo>
                    <a:pt x="1303" y="868"/>
                    <a:pt x="1303" y="867"/>
                    <a:pt x="1306" y="864"/>
                  </a:cubicBezTo>
                  <a:cubicBezTo>
                    <a:pt x="1306" y="863"/>
                    <a:pt x="1306" y="863"/>
                    <a:pt x="1307" y="862"/>
                  </a:cubicBezTo>
                  <a:cubicBezTo>
                    <a:pt x="1307" y="862"/>
                    <a:pt x="1307" y="862"/>
                    <a:pt x="1307" y="862"/>
                  </a:cubicBezTo>
                  <a:cubicBezTo>
                    <a:pt x="1308" y="862"/>
                    <a:pt x="1308" y="861"/>
                    <a:pt x="1309" y="861"/>
                  </a:cubicBezTo>
                  <a:cubicBezTo>
                    <a:pt x="1309" y="861"/>
                    <a:pt x="1309" y="861"/>
                    <a:pt x="1309" y="861"/>
                  </a:cubicBezTo>
                  <a:cubicBezTo>
                    <a:pt x="1310" y="860"/>
                    <a:pt x="1310" y="860"/>
                    <a:pt x="1311" y="860"/>
                  </a:cubicBezTo>
                  <a:cubicBezTo>
                    <a:pt x="1311" y="860"/>
                    <a:pt x="1311" y="859"/>
                    <a:pt x="1312" y="859"/>
                  </a:cubicBezTo>
                  <a:cubicBezTo>
                    <a:pt x="1312" y="859"/>
                    <a:pt x="1313" y="859"/>
                    <a:pt x="1313" y="858"/>
                  </a:cubicBezTo>
                  <a:cubicBezTo>
                    <a:pt x="1314" y="858"/>
                    <a:pt x="1314" y="858"/>
                    <a:pt x="1314" y="858"/>
                  </a:cubicBezTo>
                  <a:cubicBezTo>
                    <a:pt x="1316" y="857"/>
                    <a:pt x="1318" y="856"/>
                    <a:pt x="1320" y="856"/>
                  </a:cubicBezTo>
                  <a:cubicBezTo>
                    <a:pt x="1320" y="856"/>
                    <a:pt x="1320" y="855"/>
                    <a:pt x="1320" y="855"/>
                  </a:cubicBezTo>
                  <a:cubicBezTo>
                    <a:pt x="1320" y="855"/>
                    <a:pt x="1320" y="855"/>
                    <a:pt x="1320" y="855"/>
                  </a:cubicBezTo>
                  <a:cubicBezTo>
                    <a:pt x="1321" y="855"/>
                    <a:pt x="1321" y="855"/>
                    <a:pt x="1322" y="854"/>
                  </a:cubicBezTo>
                  <a:cubicBezTo>
                    <a:pt x="1324" y="853"/>
                    <a:pt x="1324" y="857"/>
                    <a:pt x="1328" y="857"/>
                  </a:cubicBezTo>
                  <a:cubicBezTo>
                    <a:pt x="1331" y="857"/>
                    <a:pt x="1331" y="855"/>
                    <a:pt x="1334" y="854"/>
                  </a:cubicBezTo>
                  <a:cubicBezTo>
                    <a:pt x="1337" y="854"/>
                    <a:pt x="1336" y="856"/>
                    <a:pt x="1337" y="860"/>
                  </a:cubicBezTo>
                  <a:cubicBezTo>
                    <a:pt x="1338" y="865"/>
                    <a:pt x="1345" y="865"/>
                    <a:pt x="1344" y="863"/>
                  </a:cubicBezTo>
                  <a:cubicBezTo>
                    <a:pt x="1344" y="860"/>
                    <a:pt x="1345" y="859"/>
                    <a:pt x="1346" y="857"/>
                  </a:cubicBezTo>
                  <a:cubicBezTo>
                    <a:pt x="1348" y="854"/>
                    <a:pt x="1355" y="854"/>
                    <a:pt x="1359" y="854"/>
                  </a:cubicBezTo>
                  <a:cubicBezTo>
                    <a:pt x="1363" y="854"/>
                    <a:pt x="1373" y="851"/>
                    <a:pt x="1374" y="850"/>
                  </a:cubicBezTo>
                  <a:cubicBezTo>
                    <a:pt x="1375" y="849"/>
                    <a:pt x="1374" y="845"/>
                    <a:pt x="1374" y="843"/>
                  </a:cubicBezTo>
                  <a:cubicBezTo>
                    <a:pt x="1374" y="842"/>
                    <a:pt x="1379" y="845"/>
                    <a:pt x="1381" y="845"/>
                  </a:cubicBezTo>
                  <a:cubicBezTo>
                    <a:pt x="1384" y="845"/>
                    <a:pt x="1385" y="841"/>
                    <a:pt x="1387" y="839"/>
                  </a:cubicBezTo>
                  <a:cubicBezTo>
                    <a:pt x="1388" y="837"/>
                    <a:pt x="1393" y="841"/>
                    <a:pt x="1396" y="841"/>
                  </a:cubicBezTo>
                  <a:cubicBezTo>
                    <a:pt x="1399" y="841"/>
                    <a:pt x="1401" y="838"/>
                    <a:pt x="1402" y="837"/>
                  </a:cubicBezTo>
                  <a:cubicBezTo>
                    <a:pt x="1403" y="835"/>
                    <a:pt x="1405" y="834"/>
                    <a:pt x="1408" y="834"/>
                  </a:cubicBezTo>
                  <a:cubicBezTo>
                    <a:pt x="1410" y="834"/>
                    <a:pt x="1414" y="829"/>
                    <a:pt x="1416" y="826"/>
                  </a:cubicBezTo>
                  <a:cubicBezTo>
                    <a:pt x="1418" y="823"/>
                    <a:pt x="1417" y="820"/>
                    <a:pt x="1420" y="820"/>
                  </a:cubicBezTo>
                  <a:cubicBezTo>
                    <a:pt x="1424" y="819"/>
                    <a:pt x="1422" y="815"/>
                    <a:pt x="1422" y="814"/>
                  </a:cubicBezTo>
                  <a:cubicBezTo>
                    <a:pt x="1422" y="813"/>
                    <a:pt x="1427" y="812"/>
                    <a:pt x="1430" y="809"/>
                  </a:cubicBezTo>
                  <a:cubicBezTo>
                    <a:pt x="1432" y="807"/>
                    <a:pt x="1429" y="804"/>
                    <a:pt x="1430" y="803"/>
                  </a:cubicBezTo>
                  <a:cubicBezTo>
                    <a:pt x="1431" y="801"/>
                    <a:pt x="1432" y="793"/>
                    <a:pt x="1432" y="790"/>
                  </a:cubicBezTo>
                  <a:cubicBezTo>
                    <a:pt x="1432" y="787"/>
                    <a:pt x="1437" y="784"/>
                    <a:pt x="1440" y="783"/>
                  </a:cubicBezTo>
                  <a:cubicBezTo>
                    <a:pt x="1444" y="783"/>
                    <a:pt x="1445" y="782"/>
                    <a:pt x="1444" y="778"/>
                  </a:cubicBezTo>
                  <a:cubicBezTo>
                    <a:pt x="1444" y="774"/>
                    <a:pt x="1446" y="772"/>
                    <a:pt x="1446" y="771"/>
                  </a:cubicBezTo>
                  <a:cubicBezTo>
                    <a:pt x="1447" y="770"/>
                    <a:pt x="1446" y="766"/>
                    <a:pt x="1445" y="764"/>
                  </a:cubicBezTo>
                  <a:cubicBezTo>
                    <a:pt x="1444" y="762"/>
                    <a:pt x="1437" y="762"/>
                    <a:pt x="1434" y="760"/>
                  </a:cubicBezTo>
                  <a:cubicBezTo>
                    <a:pt x="1431" y="759"/>
                    <a:pt x="1440" y="751"/>
                    <a:pt x="1440" y="750"/>
                  </a:cubicBezTo>
                  <a:cubicBezTo>
                    <a:pt x="1441" y="749"/>
                    <a:pt x="1436" y="745"/>
                    <a:pt x="1435" y="744"/>
                  </a:cubicBezTo>
                  <a:cubicBezTo>
                    <a:pt x="1434" y="744"/>
                    <a:pt x="1436" y="744"/>
                    <a:pt x="1437" y="742"/>
                  </a:cubicBezTo>
                  <a:cubicBezTo>
                    <a:pt x="1438" y="741"/>
                    <a:pt x="1433" y="735"/>
                    <a:pt x="1430" y="734"/>
                  </a:cubicBezTo>
                  <a:cubicBezTo>
                    <a:pt x="1427" y="732"/>
                    <a:pt x="1421" y="727"/>
                    <a:pt x="1419" y="723"/>
                  </a:cubicBezTo>
                  <a:cubicBezTo>
                    <a:pt x="1417" y="719"/>
                    <a:pt x="1411" y="711"/>
                    <a:pt x="1408" y="709"/>
                  </a:cubicBezTo>
                  <a:cubicBezTo>
                    <a:pt x="1405" y="707"/>
                    <a:pt x="1404" y="705"/>
                    <a:pt x="1406" y="703"/>
                  </a:cubicBezTo>
                  <a:cubicBezTo>
                    <a:pt x="1408" y="701"/>
                    <a:pt x="1412" y="696"/>
                    <a:pt x="1412" y="694"/>
                  </a:cubicBezTo>
                  <a:cubicBezTo>
                    <a:pt x="1413" y="691"/>
                    <a:pt x="1415" y="688"/>
                    <a:pt x="1419" y="688"/>
                  </a:cubicBezTo>
                  <a:cubicBezTo>
                    <a:pt x="1422" y="687"/>
                    <a:pt x="1429" y="686"/>
                    <a:pt x="1434" y="685"/>
                  </a:cubicBezTo>
                  <a:cubicBezTo>
                    <a:pt x="1438" y="684"/>
                    <a:pt x="1437" y="680"/>
                    <a:pt x="1431" y="680"/>
                  </a:cubicBezTo>
                  <a:cubicBezTo>
                    <a:pt x="1425" y="680"/>
                    <a:pt x="1420" y="678"/>
                    <a:pt x="1416" y="677"/>
                  </a:cubicBezTo>
                  <a:cubicBezTo>
                    <a:pt x="1412" y="675"/>
                    <a:pt x="1404" y="681"/>
                    <a:pt x="1402" y="682"/>
                  </a:cubicBezTo>
                  <a:cubicBezTo>
                    <a:pt x="1400" y="683"/>
                    <a:pt x="1396" y="680"/>
                    <a:pt x="1393" y="676"/>
                  </a:cubicBezTo>
                  <a:cubicBezTo>
                    <a:pt x="1390" y="672"/>
                    <a:pt x="1384" y="668"/>
                    <a:pt x="1380" y="665"/>
                  </a:cubicBezTo>
                  <a:cubicBezTo>
                    <a:pt x="1377" y="661"/>
                    <a:pt x="1377" y="660"/>
                    <a:pt x="1381" y="659"/>
                  </a:cubicBezTo>
                  <a:cubicBezTo>
                    <a:pt x="1385" y="658"/>
                    <a:pt x="1390" y="658"/>
                    <a:pt x="1393" y="658"/>
                  </a:cubicBezTo>
                  <a:cubicBezTo>
                    <a:pt x="1397" y="657"/>
                    <a:pt x="1394" y="653"/>
                    <a:pt x="1396" y="651"/>
                  </a:cubicBezTo>
                  <a:cubicBezTo>
                    <a:pt x="1398" y="648"/>
                    <a:pt x="1409" y="640"/>
                    <a:pt x="1410" y="639"/>
                  </a:cubicBezTo>
                  <a:cubicBezTo>
                    <a:pt x="1412" y="638"/>
                    <a:pt x="1413" y="638"/>
                    <a:pt x="1415" y="638"/>
                  </a:cubicBezTo>
                  <a:cubicBezTo>
                    <a:pt x="1417" y="638"/>
                    <a:pt x="1419" y="639"/>
                    <a:pt x="1420" y="642"/>
                  </a:cubicBezTo>
                  <a:cubicBezTo>
                    <a:pt x="1421" y="645"/>
                    <a:pt x="1418" y="648"/>
                    <a:pt x="1416" y="650"/>
                  </a:cubicBezTo>
                  <a:cubicBezTo>
                    <a:pt x="1414" y="652"/>
                    <a:pt x="1416" y="653"/>
                    <a:pt x="1417" y="655"/>
                  </a:cubicBezTo>
                  <a:cubicBezTo>
                    <a:pt x="1419" y="658"/>
                    <a:pt x="1417" y="660"/>
                    <a:pt x="1419" y="661"/>
                  </a:cubicBezTo>
                  <a:cubicBezTo>
                    <a:pt x="1421" y="662"/>
                    <a:pt x="1431" y="653"/>
                    <a:pt x="1436" y="653"/>
                  </a:cubicBezTo>
                  <a:cubicBezTo>
                    <a:pt x="1437" y="653"/>
                    <a:pt x="1438" y="653"/>
                    <a:pt x="1439" y="653"/>
                  </a:cubicBezTo>
                  <a:cubicBezTo>
                    <a:pt x="1439" y="653"/>
                    <a:pt x="1439" y="652"/>
                    <a:pt x="1439" y="652"/>
                  </a:cubicBezTo>
                  <a:cubicBezTo>
                    <a:pt x="1440" y="652"/>
                    <a:pt x="1441" y="652"/>
                    <a:pt x="1441" y="652"/>
                  </a:cubicBezTo>
                  <a:cubicBezTo>
                    <a:pt x="1442" y="652"/>
                    <a:pt x="1442" y="652"/>
                    <a:pt x="1442" y="652"/>
                  </a:cubicBezTo>
                  <a:cubicBezTo>
                    <a:pt x="1443" y="652"/>
                    <a:pt x="1443" y="652"/>
                    <a:pt x="1443" y="652"/>
                  </a:cubicBezTo>
                  <a:cubicBezTo>
                    <a:pt x="1443" y="652"/>
                    <a:pt x="1443" y="652"/>
                    <a:pt x="1444" y="652"/>
                  </a:cubicBezTo>
                  <a:cubicBezTo>
                    <a:pt x="1444" y="652"/>
                    <a:pt x="1444" y="652"/>
                    <a:pt x="1444" y="652"/>
                  </a:cubicBezTo>
                  <a:cubicBezTo>
                    <a:pt x="1444" y="652"/>
                    <a:pt x="1444" y="652"/>
                    <a:pt x="1445" y="652"/>
                  </a:cubicBezTo>
                  <a:cubicBezTo>
                    <a:pt x="1445" y="652"/>
                    <a:pt x="1445" y="652"/>
                    <a:pt x="1445" y="652"/>
                  </a:cubicBezTo>
                  <a:cubicBezTo>
                    <a:pt x="1445" y="652"/>
                    <a:pt x="1446" y="652"/>
                    <a:pt x="1446" y="652"/>
                  </a:cubicBezTo>
                  <a:cubicBezTo>
                    <a:pt x="1448" y="655"/>
                    <a:pt x="1451" y="654"/>
                    <a:pt x="1453" y="654"/>
                  </a:cubicBezTo>
                  <a:cubicBezTo>
                    <a:pt x="1455" y="654"/>
                    <a:pt x="1453" y="658"/>
                    <a:pt x="1454" y="662"/>
                  </a:cubicBezTo>
                  <a:cubicBezTo>
                    <a:pt x="1455" y="665"/>
                    <a:pt x="1452" y="669"/>
                    <a:pt x="1451" y="671"/>
                  </a:cubicBezTo>
                  <a:cubicBezTo>
                    <a:pt x="1451" y="671"/>
                    <a:pt x="1452" y="671"/>
                    <a:pt x="1452" y="671"/>
                  </a:cubicBezTo>
                  <a:cubicBezTo>
                    <a:pt x="1452" y="671"/>
                    <a:pt x="1452" y="672"/>
                    <a:pt x="1453" y="672"/>
                  </a:cubicBezTo>
                  <a:cubicBezTo>
                    <a:pt x="1453" y="672"/>
                    <a:pt x="1453" y="672"/>
                    <a:pt x="1454" y="672"/>
                  </a:cubicBezTo>
                  <a:cubicBezTo>
                    <a:pt x="1454" y="672"/>
                    <a:pt x="1454" y="672"/>
                    <a:pt x="1455" y="672"/>
                  </a:cubicBezTo>
                  <a:cubicBezTo>
                    <a:pt x="1455" y="673"/>
                    <a:pt x="1456" y="673"/>
                    <a:pt x="1457" y="673"/>
                  </a:cubicBezTo>
                  <a:cubicBezTo>
                    <a:pt x="1457" y="673"/>
                    <a:pt x="1457" y="673"/>
                    <a:pt x="1458" y="673"/>
                  </a:cubicBezTo>
                  <a:cubicBezTo>
                    <a:pt x="1459" y="673"/>
                    <a:pt x="1460" y="674"/>
                    <a:pt x="1461" y="674"/>
                  </a:cubicBezTo>
                  <a:cubicBezTo>
                    <a:pt x="1461" y="674"/>
                    <a:pt x="1461" y="674"/>
                    <a:pt x="1461" y="674"/>
                  </a:cubicBezTo>
                  <a:cubicBezTo>
                    <a:pt x="1463" y="674"/>
                    <a:pt x="1466" y="675"/>
                    <a:pt x="1468" y="675"/>
                  </a:cubicBezTo>
                  <a:cubicBezTo>
                    <a:pt x="1469" y="675"/>
                    <a:pt x="1469" y="676"/>
                    <a:pt x="1469" y="676"/>
                  </a:cubicBezTo>
                  <a:cubicBezTo>
                    <a:pt x="1470" y="676"/>
                    <a:pt x="1470" y="676"/>
                    <a:pt x="1470" y="676"/>
                  </a:cubicBezTo>
                  <a:cubicBezTo>
                    <a:pt x="1471" y="676"/>
                    <a:pt x="1471" y="676"/>
                    <a:pt x="1471" y="676"/>
                  </a:cubicBezTo>
                  <a:cubicBezTo>
                    <a:pt x="1473" y="677"/>
                    <a:pt x="1476" y="682"/>
                    <a:pt x="1476" y="684"/>
                  </a:cubicBezTo>
                  <a:cubicBezTo>
                    <a:pt x="1475" y="686"/>
                    <a:pt x="1473" y="683"/>
                    <a:pt x="1471" y="684"/>
                  </a:cubicBezTo>
                  <a:cubicBezTo>
                    <a:pt x="1469" y="685"/>
                    <a:pt x="1475" y="694"/>
                    <a:pt x="1476" y="696"/>
                  </a:cubicBezTo>
                  <a:cubicBezTo>
                    <a:pt x="1478" y="698"/>
                    <a:pt x="1475" y="703"/>
                    <a:pt x="1474" y="706"/>
                  </a:cubicBezTo>
                  <a:cubicBezTo>
                    <a:pt x="1474" y="709"/>
                    <a:pt x="1477" y="714"/>
                    <a:pt x="1480" y="715"/>
                  </a:cubicBezTo>
                  <a:cubicBezTo>
                    <a:pt x="1482" y="716"/>
                    <a:pt x="1487" y="710"/>
                    <a:pt x="1489" y="709"/>
                  </a:cubicBezTo>
                  <a:cubicBezTo>
                    <a:pt x="1491" y="708"/>
                    <a:pt x="1495" y="708"/>
                    <a:pt x="1497" y="709"/>
                  </a:cubicBezTo>
                  <a:cubicBezTo>
                    <a:pt x="1499" y="709"/>
                    <a:pt x="1502" y="704"/>
                    <a:pt x="1504" y="701"/>
                  </a:cubicBezTo>
                  <a:cubicBezTo>
                    <a:pt x="1505" y="698"/>
                    <a:pt x="1502" y="694"/>
                    <a:pt x="1500" y="690"/>
                  </a:cubicBezTo>
                  <a:cubicBezTo>
                    <a:pt x="1498" y="687"/>
                    <a:pt x="1496" y="677"/>
                    <a:pt x="1495" y="674"/>
                  </a:cubicBezTo>
                  <a:cubicBezTo>
                    <a:pt x="1494" y="674"/>
                    <a:pt x="1494" y="673"/>
                    <a:pt x="1493" y="673"/>
                  </a:cubicBezTo>
                  <a:cubicBezTo>
                    <a:pt x="1493" y="673"/>
                    <a:pt x="1493" y="673"/>
                    <a:pt x="1493" y="672"/>
                  </a:cubicBezTo>
                  <a:cubicBezTo>
                    <a:pt x="1491" y="670"/>
                    <a:pt x="1488" y="666"/>
                    <a:pt x="1484" y="662"/>
                  </a:cubicBezTo>
                  <a:cubicBezTo>
                    <a:pt x="1484" y="662"/>
                    <a:pt x="1484" y="662"/>
                    <a:pt x="1483" y="662"/>
                  </a:cubicBezTo>
                  <a:cubicBezTo>
                    <a:pt x="1482" y="661"/>
                    <a:pt x="1481" y="660"/>
                    <a:pt x="1480" y="660"/>
                  </a:cubicBezTo>
                  <a:cubicBezTo>
                    <a:pt x="1473" y="656"/>
                    <a:pt x="1475" y="654"/>
                    <a:pt x="1476" y="652"/>
                  </a:cubicBezTo>
                  <a:cubicBezTo>
                    <a:pt x="1476" y="650"/>
                    <a:pt x="1482" y="648"/>
                    <a:pt x="1484" y="646"/>
                  </a:cubicBezTo>
                  <a:cubicBezTo>
                    <a:pt x="1486" y="645"/>
                    <a:pt x="1492" y="634"/>
                    <a:pt x="1493" y="633"/>
                  </a:cubicBezTo>
                  <a:cubicBezTo>
                    <a:pt x="1494" y="631"/>
                    <a:pt x="1496" y="621"/>
                    <a:pt x="1497" y="620"/>
                  </a:cubicBezTo>
                  <a:cubicBezTo>
                    <a:pt x="1497" y="619"/>
                    <a:pt x="1497" y="619"/>
                    <a:pt x="1498" y="619"/>
                  </a:cubicBezTo>
                  <a:cubicBezTo>
                    <a:pt x="1499" y="618"/>
                    <a:pt x="1502" y="617"/>
                    <a:pt x="1503" y="616"/>
                  </a:cubicBezTo>
                  <a:cubicBezTo>
                    <a:pt x="1503" y="616"/>
                    <a:pt x="1503" y="616"/>
                    <a:pt x="1503" y="616"/>
                  </a:cubicBezTo>
                  <a:cubicBezTo>
                    <a:pt x="1504" y="616"/>
                    <a:pt x="1504" y="616"/>
                    <a:pt x="1504" y="616"/>
                  </a:cubicBezTo>
                  <a:cubicBezTo>
                    <a:pt x="1505" y="616"/>
                    <a:pt x="1506" y="611"/>
                    <a:pt x="1508" y="609"/>
                  </a:cubicBezTo>
                  <a:cubicBezTo>
                    <a:pt x="1509" y="608"/>
                    <a:pt x="1513" y="613"/>
                    <a:pt x="1517" y="615"/>
                  </a:cubicBezTo>
                  <a:cubicBezTo>
                    <a:pt x="1521" y="617"/>
                    <a:pt x="1530" y="614"/>
                    <a:pt x="1533" y="612"/>
                  </a:cubicBezTo>
                  <a:cubicBezTo>
                    <a:pt x="1537" y="611"/>
                    <a:pt x="1541" y="603"/>
                    <a:pt x="1542" y="601"/>
                  </a:cubicBezTo>
                  <a:cubicBezTo>
                    <a:pt x="1543" y="599"/>
                    <a:pt x="1547" y="593"/>
                    <a:pt x="1549" y="591"/>
                  </a:cubicBezTo>
                  <a:cubicBezTo>
                    <a:pt x="1551" y="588"/>
                    <a:pt x="1554" y="586"/>
                    <a:pt x="1557" y="583"/>
                  </a:cubicBezTo>
                  <a:cubicBezTo>
                    <a:pt x="1561" y="581"/>
                    <a:pt x="1562" y="573"/>
                    <a:pt x="1563" y="570"/>
                  </a:cubicBezTo>
                  <a:cubicBezTo>
                    <a:pt x="1563" y="567"/>
                    <a:pt x="1567" y="559"/>
                    <a:pt x="1569" y="555"/>
                  </a:cubicBezTo>
                  <a:cubicBezTo>
                    <a:pt x="1571" y="551"/>
                    <a:pt x="1572" y="550"/>
                    <a:pt x="1574" y="547"/>
                  </a:cubicBezTo>
                  <a:cubicBezTo>
                    <a:pt x="1576" y="545"/>
                    <a:pt x="1573" y="532"/>
                    <a:pt x="1573" y="524"/>
                  </a:cubicBezTo>
                  <a:cubicBezTo>
                    <a:pt x="1573" y="516"/>
                    <a:pt x="1570" y="514"/>
                    <a:pt x="1570" y="510"/>
                  </a:cubicBezTo>
                  <a:cubicBezTo>
                    <a:pt x="1570" y="505"/>
                    <a:pt x="1573" y="497"/>
                    <a:pt x="1574" y="495"/>
                  </a:cubicBezTo>
                  <a:cubicBezTo>
                    <a:pt x="1574" y="492"/>
                    <a:pt x="1571" y="489"/>
                    <a:pt x="1569" y="490"/>
                  </a:cubicBezTo>
                  <a:cubicBezTo>
                    <a:pt x="1568" y="491"/>
                    <a:pt x="1564" y="483"/>
                    <a:pt x="1562" y="481"/>
                  </a:cubicBezTo>
                  <a:cubicBezTo>
                    <a:pt x="1561" y="479"/>
                    <a:pt x="1563" y="480"/>
                    <a:pt x="1564" y="479"/>
                  </a:cubicBezTo>
                  <a:cubicBezTo>
                    <a:pt x="1566" y="477"/>
                    <a:pt x="1557" y="472"/>
                    <a:pt x="1553" y="472"/>
                  </a:cubicBezTo>
                  <a:cubicBezTo>
                    <a:pt x="1550" y="471"/>
                    <a:pt x="1551" y="466"/>
                    <a:pt x="1547" y="464"/>
                  </a:cubicBezTo>
                  <a:cubicBezTo>
                    <a:pt x="1543" y="463"/>
                    <a:pt x="1536" y="461"/>
                    <a:pt x="1533" y="461"/>
                  </a:cubicBezTo>
                  <a:cubicBezTo>
                    <a:pt x="1530" y="461"/>
                    <a:pt x="1538" y="467"/>
                    <a:pt x="1535" y="467"/>
                  </a:cubicBezTo>
                  <a:cubicBezTo>
                    <a:pt x="1533" y="467"/>
                    <a:pt x="1532" y="470"/>
                    <a:pt x="1527" y="470"/>
                  </a:cubicBezTo>
                  <a:cubicBezTo>
                    <a:pt x="1522" y="470"/>
                    <a:pt x="1527" y="468"/>
                    <a:pt x="1526" y="467"/>
                  </a:cubicBezTo>
                  <a:cubicBezTo>
                    <a:pt x="1526" y="465"/>
                    <a:pt x="1519" y="468"/>
                    <a:pt x="1517" y="468"/>
                  </a:cubicBezTo>
                  <a:cubicBezTo>
                    <a:pt x="1515" y="469"/>
                    <a:pt x="1518" y="464"/>
                    <a:pt x="1517" y="462"/>
                  </a:cubicBezTo>
                  <a:cubicBezTo>
                    <a:pt x="1517" y="461"/>
                    <a:pt x="1515" y="462"/>
                    <a:pt x="1513" y="462"/>
                  </a:cubicBezTo>
                  <a:cubicBezTo>
                    <a:pt x="1512" y="463"/>
                    <a:pt x="1505" y="459"/>
                    <a:pt x="1502" y="459"/>
                  </a:cubicBezTo>
                  <a:cubicBezTo>
                    <a:pt x="1499" y="459"/>
                    <a:pt x="1496" y="457"/>
                    <a:pt x="1502" y="452"/>
                  </a:cubicBezTo>
                  <a:cubicBezTo>
                    <a:pt x="1508" y="448"/>
                    <a:pt x="1520" y="436"/>
                    <a:pt x="1521" y="433"/>
                  </a:cubicBezTo>
                  <a:cubicBezTo>
                    <a:pt x="1522" y="430"/>
                    <a:pt x="1531" y="425"/>
                    <a:pt x="1533" y="423"/>
                  </a:cubicBezTo>
                  <a:cubicBezTo>
                    <a:pt x="1536" y="421"/>
                    <a:pt x="1539" y="413"/>
                    <a:pt x="1542" y="409"/>
                  </a:cubicBezTo>
                  <a:cubicBezTo>
                    <a:pt x="1545" y="404"/>
                    <a:pt x="1543" y="402"/>
                    <a:pt x="1550" y="395"/>
                  </a:cubicBezTo>
                  <a:cubicBezTo>
                    <a:pt x="1557" y="388"/>
                    <a:pt x="1578" y="391"/>
                    <a:pt x="1583" y="392"/>
                  </a:cubicBezTo>
                  <a:cubicBezTo>
                    <a:pt x="1588" y="393"/>
                    <a:pt x="1595" y="393"/>
                    <a:pt x="1598" y="394"/>
                  </a:cubicBezTo>
                  <a:cubicBezTo>
                    <a:pt x="1602" y="394"/>
                    <a:pt x="1611" y="396"/>
                    <a:pt x="1613" y="394"/>
                  </a:cubicBezTo>
                  <a:cubicBezTo>
                    <a:pt x="1616" y="393"/>
                    <a:pt x="1613" y="393"/>
                    <a:pt x="1608" y="392"/>
                  </a:cubicBezTo>
                  <a:cubicBezTo>
                    <a:pt x="1603" y="391"/>
                    <a:pt x="1612" y="389"/>
                    <a:pt x="1614" y="388"/>
                  </a:cubicBezTo>
                  <a:cubicBezTo>
                    <a:pt x="1616" y="388"/>
                    <a:pt x="1615" y="388"/>
                    <a:pt x="1613" y="387"/>
                  </a:cubicBezTo>
                  <a:cubicBezTo>
                    <a:pt x="1611" y="386"/>
                    <a:pt x="1620" y="386"/>
                    <a:pt x="1623" y="386"/>
                  </a:cubicBezTo>
                  <a:cubicBezTo>
                    <a:pt x="1626" y="386"/>
                    <a:pt x="1625" y="388"/>
                    <a:pt x="1626" y="389"/>
                  </a:cubicBezTo>
                  <a:cubicBezTo>
                    <a:pt x="1627" y="389"/>
                    <a:pt x="1630" y="387"/>
                    <a:pt x="1631" y="386"/>
                  </a:cubicBezTo>
                  <a:cubicBezTo>
                    <a:pt x="1632" y="386"/>
                    <a:pt x="1632" y="389"/>
                    <a:pt x="1633" y="391"/>
                  </a:cubicBezTo>
                  <a:cubicBezTo>
                    <a:pt x="1633" y="392"/>
                    <a:pt x="1636" y="393"/>
                    <a:pt x="1639" y="395"/>
                  </a:cubicBezTo>
                  <a:cubicBezTo>
                    <a:pt x="1642" y="397"/>
                    <a:pt x="1636" y="397"/>
                    <a:pt x="1634" y="398"/>
                  </a:cubicBezTo>
                  <a:cubicBezTo>
                    <a:pt x="1632" y="398"/>
                    <a:pt x="1637" y="402"/>
                    <a:pt x="1639" y="403"/>
                  </a:cubicBezTo>
                  <a:cubicBezTo>
                    <a:pt x="1641" y="403"/>
                    <a:pt x="1649" y="399"/>
                    <a:pt x="1652" y="397"/>
                  </a:cubicBezTo>
                  <a:cubicBezTo>
                    <a:pt x="1654" y="396"/>
                    <a:pt x="1655" y="396"/>
                    <a:pt x="1659" y="397"/>
                  </a:cubicBezTo>
                  <a:cubicBezTo>
                    <a:pt x="1662" y="397"/>
                    <a:pt x="1662" y="398"/>
                    <a:pt x="1664" y="397"/>
                  </a:cubicBezTo>
                  <a:cubicBezTo>
                    <a:pt x="1665" y="396"/>
                    <a:pt x="1667" y="397"/>
                    <a:pt x="1669" y="397"/>
                  </a:cubicBezTo>
                  <a:cubicBezTo>
                    <a:pt x="1671" y="398"/>
                    <a:pt x="1672" y="396"/>
                    <a:pt x="1675" y="395"/>
                  </a:cubicBezTo>
                  <a:cubicBezTo>
                    <a:pt x="1678" y="394"/>
                    <a:pt x="1679" y="394"/>
                    <a:pt x="1678" y="391"/>
                  </a:cubicBezTo>
                  <a:cubicBezTo>
                    <a:pt x="1677" y="389"/>
                    <a:pt x="1670" y="390"/>
                    <a:pt x="1667" y="390"/>
                  </a:cubicBezTo>
                  <a:cubicBezTo>
                    <a:pt x="1665" y="391"/>
                    <a:pt x="1665" y="388"/>
                    <a:pt x="1667" y="387"/>
                  </a:cubicBezTo>
                  <a:cubicBezTo>
                    <a:pt x="1669" y="385"/>
                    <a:pt x="1671" y="381"/>
                    <a:pt x="1672" y="379"/>
                  </a:cubicBezTo>
                  <a:cubicBezTo>
                    <a:pt x="1673" y="377"/>
                    <a:pt x="1676" y="376"/>
                    <a:pt x="1679" y="375"/>
                  </a:cubicBezTo>
                  <a:cubicBezTo>
                    <a:pt x="1682" y="374"/>
                    <a:pt x="1682" y="360"/>
                    <a:pt x="1684" y="357"/>
                  </a:cubicBezTo>
                  <a:cubicBezTo>
                    <a:pt x="1687" y="353"/>
                    <a:pt x="1695" y="352"/>
                    <a:pt x="1696" y="351"/>
                  </a:cubicBezTo>
                  <a:cubicBezTo>
                    <a:pt x="1698" y="350"/>
                    <a:pt x="1699" y="351"/>
                    <a:pt x="1702" y="350"/>
                  </a:cubicBezTo>
                  <a:cubicBezTo>
                    <a:pt x="1706" y="350"/>
                    <a:pt x="1707" y="344"/>
                    <a:pt x="1708" y="343"/>
                  </a:cubicBezTo>
                  <a:cubicBezTo>
                    <a:pt x="1709" y="343"/>
                    <a:pt x="1706" y="350"/>
                    <a:pt x="1707" y="353"/>
                  </a:cubicBezTo>
                  <a:cubicBezTo>
                    <a:pt x="1707" y="357"/>
                    <a:pt x="1704" y="358"/>
                    <a:pt x="1704" y="361"/>
                  </a:cubicBezTo>
                  <a:cubicBezTo>
                    <a:pt x="1705" y="364"/>
                    <a:pt x="1710" y="366"/>
                    <a:pt x="1712" y="367"/>
                  </a:cubicBezTo>
                  <a:cubicBezTo>
                    <a:pt x="1714" y="368"/>
                    <a:pt x="1714" y="365"/>
                    <a:pt x="1716" y="363"/>
                  </a:cubicBezTo>
                  <a:cubicBezTo>
                    <a:pt x="1717" y="361"/>
                    <a:pt x="1723" y="355"/>
                    <a:pt x="1724" y="353"/>
                  </a:cubicBezTo>
                  <a:cubicBezTo>
                    <a:pt x="1725" y="352"/>
                    <a:pt x="1722" y="348"/>
                    <a:pt x="1720" y="345"/>
                  </a:cubicBezTo>
                  <a:cubicBezTo>
                    <a:pt x="1718" y="342"/>
                    <a:pt x="1720" y="340"/>
                    <a:pt x="1723" y="339"/>
                  </a:cubicBezTo>
                  <a:cubicBezTo>
                    <a:pt x="1725" y="339"/>
                    <a:pt x="1726" y="337"/>
                    <a:pt x="1728" y="336"/>
                  </a:cubicBezTo>
                  <a:cubicBezTo>
                    <a:pt x="1729" y="336"/>
                    <a:pt x="1730" y="339"/>
                    <a:pt x="1730" y="341"/>
                  </a:cubicBezTo>
                  <a:cubicBezTo>
                    <a:pt x="1731" y="342"/>
                    <a:pt x="1731" y="342"/>
                    <a:pt x="1730" y="344"/>
                  </a:cubicBezTo>
                  <a:cubicBezTo>
                    <a:pt x="1728" y="346"/>
                    <a:pt x="1729" y="354"/>
                    <a:pt x="1729" y="355"/>
                  </a:cubicBezTo>
                  <a:cubicBezTo>
                    <a:pt x="1729" y="357"/>
                    <a:pt x="1731" y="359"/>
                    <a:pt x="1733" y="360"/>
                  </a:cubicBezTo>
                  <a:cubicBezTo>
                    <a:pt x="1734" y="362"/>
                    <a:pt x="1732" y="363"/>
                    <a:pt x="1731" y="364"/>
                  </a:cubicBezTo>
                  <a:cubicBezTo>
                    <a:pt x="1730" y="365"/>
                    <a:pt x="1732" y="366"/>
                    <a:pt x="1734" y="367"/>
                  </a:cubicBezTo>
                  <a:cubicBezTo>
                    <a:pt x="1735" y="368"/>
                    <a:pt x="1726" y="373"/>
                    <a:pt x="1726" y="376"/>
                  </a:cubicBezTo>
                  <a:cubicBezTo>
                    <a:pt x="1727" y="378"/>
                    <a:pt x="1724" y="380"/>
                    <a:pt x="1722" y="382"/>
                  </a:cubicBezTo>
                  <a:cubicBezTo>
                    <a:pt x="1719" y="384"/>
                    <a:pt x="1712" y="392"/>
                    <a:pt x="1710" y="396"/>
                  </a:cubicBezTo>
                  <a:cubicBezTo>
                    <a:pt x="1708" y="399"/>
                    <a:pt x="1705" y="409"/>
                    <a:pt x="1705" y="411"/>
                  </a:cubicBezTo>
                  <a:cubicBezTo>
                    <a:pt x="1704" y="413"/>
                    <a:pt x="1698" y="414"/>
                    <a:pt x="1696" y="415"/>
                  </a:cubicBezTo>
                  <a:cubicBezTo>
                    <a:pt x="1694" y="415"/>
                    <a:pt x="1695" y="417"/>
                    <a:pt x="1695" y="420"/>
                  </a:cubicBezTo>
                  <a:cubicBezTo>
                    <a:pt x="1696" y="423"/>
                    <a:pt x="1689" y="434"/>
                    <a:pt x="1688" y="437"/>
                  </a:cubicBezTo>
                  <a:cubicBezTo>
                    <a:pt x="1687" y="439"/>
                    <a:pt x="1691" y="454"/>
                    <a:pt x="1695" y="460"/>
                  </a:cubicBezTo>
                  <a:cubicBezTo>
                    <a:pt x="1699" y="466"/>
                    <a:pt x="1702" y="476"/>
                    <a:pt x="1703" y="481"/>
                  </a:cubicBezTo>
                  <a:cubicBezTo>
                    <a:pt x="1705" y="486"/>
                    <a:pt x="1709" y="491"/>
                    <a:pt x="1711" y="491"/>
                  </a:cubicBezTo>
                  <a:cubicBezTo>
                    <a:pt x="1712" y="492"/>
                    <a:pt x="1716" y="496"/>
                    <a:pt x="1718" y="499"/>
                  </a:cubicBezTo>
                  <a:cubicBezTo>
                    <a:pt x="1720" y="502"/>
                    <a:pt x="1721" y="508"/>
                    <a:pt x="1725" y="512"/>
                  </a:cubicBezTo>
                  <a:cubicBezTo>
                    <a:pt x="1729" y="515"/>
                    <a:pt x="1728" y="506"/>
                    <a:pt x="1730" y="505"/>
                  </a:cubicBezTo>
                  <a:cubicBezTo>
                    <a:pt x="1733" y="504"/>
                    <a:pt x="1734" y="498"/>
                    <a:pt x="1735" y="495"/>
                  </a:cubicBezTo>
                  <a:cubicBezTo>
                    <a:pt x="1735" y="493"/>
                    <a:pt x="1730" y="492"/>
                    <a:pt x="1731" y="491"/>
                  </a:cubicBezTo>
                  <a:cubicBezTo>
                    <a:pt x="1732" y="490"/>
                    <a:pt x="1730" y="488"/>
                    <a:pt x="1729" y="486"/>
                  </a:cubicBezTo>
                  <a:cubicBezTo>
                    <a:pt x="1728" y="484"/>
                    <a:pt x="1730" y="480"/>
                    <a:pt x="1732" y="479"/>
                  </a:cubicBezTo>
                  <a:cubicBezTo>
                    <a:pt x="1734" y="479"/>
                    <a:pt x="1739" y="479"/>
                    <a:pt x="1740" y="479"/>
                  </a:cubicBezTo>
                  <a:cubicBezTo>
                    <a:pt x="1741" y="479"/>
                    <a:pt x="1735" y="472"/>
                    <a:pt x="1736" y="469"/>
                  </a:cubicBezTo>
                  <a:cubicBezTo>
                    <a:pt x="1736" y="466"/>
                    <a:pt x="1739" y="465"/>
                    <a:pt x="1740" y="463"/>
                  </a:cubicBezTo>
                  <a:cubicBezTo>
                    <a:pt x="1741" y="460"/>
                    <a:pt x="1747" y="458"/>
                    <a:pt x="1749" y="458"/>
                  </a:cubicBezTo>
                  <a:cubicBezTo>
                    <a:pt x="1751" y="458"/>
                    <a:pt x="1755" y="458"/>
                    <a:pt x="1755" y="456"/>
                  </a:cubicBezTo>
                  <a:cubicBezTo>
                    <a:pt x="1755" y="454"/>
                    <a:pt x="1755" y="452"/>
                    <a:pt x="1752" y="451"/>
                  </a:cubicBezTo>
                  <a:cubicBezTo>
                    <a:pt x="1750" y="450"/>
                    <a:pt x="1750" y="447"/>
                    <a:pt x="1750" y="446"/>
                  </a:cubicBezTo>
                  <a:cubicBezTo>
                    <a:pt x="1751" y="445"/>
                    <a:pt x="1751" y="444"/>
                    <a:pt x="1750" y="442"/>
                  </a:cubicBezTo>
                  <a:cubicBezTo>
                    <a:pt x="1749" y="441"/>
                    <a:pt x="1752" y="438"/>
                    <a:pt x="1754" y="437"/>
                  </a:cubicBezTo>
                  <a:cubicBezTo>
                    <a:pt x="1757" y="436"/>
                    <a:pt x="1758" y="438"/>
                    <a:pt x="1760" y="438"/>
                  </a:cubicBezTo>
                  <a:cubicBezTo>
                    <a:pt x="1762" y="437"/>
                    <a:pt x="1762" y="434"/>
                    <a:pt x="1761" y="432"/>
                  </a:cubicBezTo>
                  <a:cubicBezTo>
                    <a:pt x="1760" y="430"/>
                    <a:pt x="1756" y="429"/>
                    <a:pt x="1754" y="429"/>
                  </a:cubicBezTo>
                  <a:cubicBezTo>
                    <a:pt x="1752" y="430"/>
                    <a:pt x="1750" y="426"/>
                    <a:pt x="1748" y="422"/>
                  </a:cubicBezTo>
                  <a:cubicBezTo>
                    <a:pt x="1747" y="418"/>
                    <a:pt x="1751" y="418"/>
                    <a:pt x="1752" y="416"/>
                  </a:cubicBezTo>
                  <a:cubicBezTo>
                    <a:pt x="1754" y="415"/>
                    <a:pt x="1748" y="410"/>
                    <a:pt x="1746" y="411"/>
                  </a:cubicBezTo>
                  <a:cubicBezTo>
                    <a:pt x="1744" y="411"/>
                    <a:pt x="1743" y="410"/>
                    <a:pt x="1744" y="408"/>
                  </a:cubicBezTo>
                  <a:cubicBezTo>
                    <a:pt x="1745" y="407"/>
                    <a:pt x="1741" y="402"/>
                    <a:pt x="1742" y="400"/>
                  </a:cubicBezTo>
                  <a:cubicBezTo>
                    <a:pt x="1742" y="398"/>
                    <a:pt x="1744" y="391"/>
                    <a:pt x="1746" y="389"/>
                  </a:cubicBezTo>
                  <a:cubicBezTo>
                    <a:pt x="1748" y="388"/>
                    <a:pt x="1748" y="386"/>
                    <a:pt x="1748" y="384"/>
                  </a:cubicBezTo>
                  <a:cubicBezTo>
                    <a:pt x="1747" y="382"/>
                    <a:pt x="1749" y="381"/>
                    <a:pt x="1752" y="380"/>
                  </a:cubicBezTo>
                  <a:cubicBezTo>
                    <a:pt x="1754" y="379"/>
                    <a:pt x="1755" y="380"/>
                    <a:pt x="1757" y="380"/>
                  </a:cubicBezTo>
                  <a:cubicBezTo>
                    <a:pt x="1759" y="380"/>
                    <a:pt x="1757" y="380"/>
                    <a:pt x="1758" y="377"/>
                  </a:cubicBezTo>
                  <a:cubicBezTo>
                    <a:pt x="1760" y="375"/>
                    <a:pt x="1764" y="373"/>
                    <a:pt x="1766" y="373"/>
                  </a:cubicBezTo>
                  <a:cubicBezTo>
                    <a:pt x="1768" y="373"/>
                    <a:pt x="1766" y="378"/>
                    <a:pt x="1768" y="379"/>
                  </a:cubicBezTo>
                  <a:cubicBezTo>
                    <a:pt x="1770" y="380"/>
                    <a:pt x="1774" y="374"/>
                    <a:pt x="1776" y="372"/>
                  </a:cubicBezTo>
                  <a:cubicBezTo>
                    <a:pt x="1778" y="371"/>
                    <a:pt x="1778" y="370"/>
                    <a:pt x="1779" y="369"/>
                  </a:cubicBezTo>
                  <a:cubicBezTo>
                    <a:pt x="1779" y="367"/>
                    <a:pt x="1783" y="367"/>
                    <a:pt x="1786" y="367"/>
                  </a:cubicBezTo>
                  <a:cubicBezTo>
                    <a:pt x="1789" y="367"/>
                    <a:pt x="1792" y="372"/>
                    <a:pt x="1793" y="375"/>
                  </a:cubicBezTo>
                  <a:cubicBezTo>
                    <a:pt x="1795" y="378"/>
                    <a:pt x="1798" y="377"/>
                    <a:pt x="1799" y="374"/>
                  </a:cubicBezTo>
                  <a:cubicBezTo>
                    <a:pt x="1799" y="372"/>
                    <a:pt x="1800" y="368"/>
                    <a:pt x="1801" y="367"/>
                  </a:cubicBezTo>
                  <a:cubicBezTo>
                    <a:pt x="1802" y="366"/>
                    <a:pt x="1805" y="366"/>
                    <a:pt x="1806" y="366"/>
                  </a:cubicBezTo>
                  <a:cubicBezTo>
                    <a:pt x="1807" y="365"/>
                    <a:pt x="1806" y="362"/>
                    <a:pt x="1806" y="360"/>
                  </a:cubicBezTo>
                  <a:cubicBezTo>
                    <a:pt x="1806" y="359"/>
                    <a:pt x="1809" y="361"/>
                    <a:pt x="1811" y="361"/>
                  </a:cubicBezTo>
                  <a:cubicBezTo>
                    <a:pt x="1812" y="360"/>
                    <a:pt x="1808" y="357"/>
                    <a:pt x="1808" y="356"/>
                  </a:cubicBezTo>
                  <a:cubicBezTo>
                    <a:pt x="1807" y="355"/>
                    <a:pt x="1810" y="356"/>
                    <a:pt x="1811" y="356"/>
                  </a:cubicBezTo>
                  <a:cubicBezTo>
                    <a:pt x="1812" y="356"/>
                    <a:pt x="1815" y="353"/>
                    <a:pt x="1815" y="353"/>
                  </a:cubicBezTo>
                  <a:cubicBezTo>
                    <a:pt x="1816" y="352"/>
                    <a:pt x="1817" y="353"/>
                    <a:pt x="1818" y="353"/>
                  </a:cubicBezTo>
                  <a:cubicBezTo>
                    <a:pt x="1820" y="353"/>
                    <a:pt x="1822" y="348"/>
                    <a:pt x="1830" y="340"/>
                  </a:cubicBezTo>
                  <a:cubicBezTo>
                    <a:pt x="1839" y="332"/>
                    <a:pt x="1850" y="332"/>
                    <a:pt x="1853" y="332"/>
                  </a:cubicBezTo>
                  <a:cubicBezTo>
                    <a:pt x="1855" y="332"/>
                    <a:pt x="1857" y="333"/>
                    <a:pt x="1861" y="334"/>
                  </a:cubicBezTo>
                  <a:cubicBezTo>
                    <a:pt x="1866" y="336"/>
                    <a:pt x="1865" y="333"/>
                    <a:pt x="1867" y="332"/>
                  </a:cubicBezTo>
                  <a:cubicBezTo>
                    <a:pt x="1868" y="331"/>
                    <a:pt x="1867" y="328"/>
                    <a:pt x="1867" y="327"/>
                  </a:cubicBezTo>
                  <a:cubicBezTo>
                    <a:pt x="1867" y="325"/>
                    <a:pt x="1864" y="320"/>
                    <a:pt x="1861" y="320"/>
                  </a:cubicBezTo>
                  <a:cubicBezTo>
                    <a:pt x="1858" y="319"/>
                    <a:pt x="1857" y="315"/>
                    <a:pt x="1854" y="314"/>
                  </a:cubicBezTo>
                  <a:cubicBezTo>
                    <a:pt x="1850" y="314"/>
                    <a:pt x="1851" y="311"/>
                    <a:pt x="1850" y="309"/>
                  </a:cubicBezTo>
                  <a:cubicBezTo>
                    <a:pt x="1849" y="307"/>
                    <a:pt x="1849" y="309"/>
                    <a:pt x="1848" y="310"/>
                  </a:cubicBezTo>
                  <a:cubicBezTo>
                    <a:pt x="1846" y="312"/>
                    <a:pt x="1847" y="312"/>
                    <a:pt x="1841" y="311"/>
                  </a:cubicBezTo>
                  <a:cubicBezTo>
                    <a:pt x="1835" y="310"/>
                    <a:pt x="1836" y="302"/>
                    <a:pt x="1836" y="300"/>
                  </a:cubicBezTo>
                  <a:cubicBezTo>
                    <a:pt x="1836" y="298"/>
                    <a:pt x="1835" y="297"/>
                    <a:pt x="1831" y="296"/>
                  </a:cubicBezTo>
                  <a:cubicBezTo>
                    <a:pt x="1826" y="295"/>
                    <a:pt x="1829" y="293"/>
                    <a:pt x="1831" y="293"/>
                  </a:cubicBezTo>
                  <a:cubicBezTo>
                    <a:pt x="1833" y="293"/>
                    <a:pt x="1838" y="294"/>
                    <a:pt x="1841" y="294"/>
                  </a:cubicBezTo>
                  <a:cubicBezTo>
                    <a:pt x="1843" y="294"/>
                    <a:pt x="1845" y="296"/>
                    <a:pt x="1848" y="296"/>
                  </a:cubicBezTo>
                  <a:cubicBezTo>
                    <a:pt x="1851" y="296"/>
                    <a:pt x="1856" y="293"/>
                    <a:pt x="1859" y="291"/>
                  </a:cubicBezTo>
                  <a:cubicBezTo>
                    <a:pt x="1863" y="290"/>
                    <a:pt x="1862" y="284"/>
                    <a:pt x="1862" y="282"/>
                  </a:cubicBezTo>
                  <a:cubicBezTo>
                    <a:pt x="1861" y="280"/>
                    <a:pt x="1860" y="279"/>
                    <a:pt x="1859" y="278"/>
                  </a:cubicBezTo>
                  <a:cubicBezTo>
                    <a:pt x="1858" y="278"/>
                    <a:pt x="1858" y="270"/>
                    <a:pt x="1857" y="268"/>
                  </a:cubicBezTo>
                  <a:cubicBezTo>
                    <a:pt x="1857" y="267"/>
                    <a:pt x="1860" y="269"/>
                    <a:pt x="1862" y="270"/>
                  </a:cubicBezTo>
                  <a:cubicBezTo>
                    <a:pt x="1864" y="271"/>
                    <a:pt x="1865" y="272"/>
                    <a:pt x="1864" y="273"/>
                  </a:cubicBezTo>
                  <a:cubicBezTo>
                    <a:pt x="1863" y="274"/>
                    <a:pt x="1864" y="276"/>
                    <a:pt x="1866" y="278"/>
                  </a:cubicBezTo>
                  <a:cubicBezTo>
                    <a:pt x="1868" y="280"/>
                    <a:pt x="1869" y="281"/>
                    <a:pt x="1872" y="282"/>
                  </a:cubicBezTo>
                  <a:cubicBezTo>
                    <a:pt x="1875" y="283"/>
                    <a:pt x="1888" y="283"/>
                    <a:pt x="1891" y="283"/>
                  </a:cubicBezTo>
                  <a:cubicBezTo>
                    <a:pt x="1893" y="284"/>
                    <a:pt x="1898" y="289"/>
                    <a:pt x="1897" y="291"/>
                  </a:cubicBezTo>
                  <a:cubicBezTo>
                    <a:pt x="1895" y="292"/>
                    <a:pt x="1899" y="295"/>
                    <a:pt x="1901" y="296"/>
                  </a:cubicBezTo>
                  <a:cubicBezTo>
                    <a:pt x="1903" y="297"/>
                    <a:pt x="1911" y="297"/>
                    <a:pt x="1915" y="298"/>
                  </a:cubicBezTo>
                  <a:cubicBezTo>
                    <a:pt x="1919" y="299"/>
                    <a:pt x="1921" y="302"/>
                    <a:pt x="1925" y="303"/>
                  </a:cubicBezTo>
                  <a:cubicBezTo>
                    <a:pt x="1929" y="303"/>
                    <a:pt x="1934" y="301"/>
                    <a:pt x="1933" y="299"/>
                  </a:cubicBezTo>
                  <a:cubicBezTo>
                    <a:pt x="1932" y="297"/>
                    <a:pt x="1929" y="297"/>
                    <a:pt x="1928" y="297"/>
                  </a:cubicBezTo>
                  <a:cubicBezTo>
                    <a:pt x="1927" y="298"/>
                    <a:pt x="1926" y="297"/>
                    <a:pt x="1925" y="295"/>
                  </a:cubicBezTo>
                  <a:cubicBezTo>
                    <a:pt x="1923" y="293"/>
                    <a:pt x="1927" y="293"/>
                    <a:pt x="1929" y="293"/>
                  </a:cubicBezTo>
                  <a:cubicBezTo>
                    <a:pt x="1931" y="292"/>
                    <a:pt x="1927" y="288"/>
                    <a:pt x="1927" y="286"/>
                  </a:cubicBezTo>
                  <a:cubicBezTo>
                    <a:pt x="1926" y="284"/>
                    <a:pt x="1923" y="281"/>
                    <a:pt x="1924" y="281"/>
                  </a:cubicBezTo>
                  <a:cubicBezTo>
                    <a:pt x="1926" y="281"/>
                    <a:pt x="1931" y="282"/>
                    <a:pt x="1934" y="282"/>
                  </a:cubicBezTo>
                  <a:cubicBezTo>
                    <a:pt x="1937" y="282"/>
                    <a:pt x="1934" y="279"/>
                    <a:pt x="1932" y="277"/>
                  </a:cubicBezTo>
                  <a:cubicBezTo>
                    <a:pt x="1931" y="275"/>
                    <a:pt x="1937" y="279"/>
                    <a:pt x="1940" y="281"/>
                  </a:cubicBezTo>
                  <a:cubicBezTo>
                    <a:pt x="1943" y="282"/>
                    <a:pt x="1941" y="280"/>
                    <a:pt x="1942" y="277"/>
                  </a:cubicBezTo>
                  <a:cubicBezTo>
                    <a:pt x="1942" y="274"/>
                    <a:pt x="1943" y="273"/>
                    <a:pt x="1945" y="273"/>
                  </a:cubicBezTo>
                  <a:cubicBezTo>
                    <a:pt x="1948" y="272"/>
                    <a:pt x="1946" y="271"/>
                    <a:pt x="1940" y="26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88" name="Freeform 18"/>
            <p:cNvSpPr>
              <a:spLocks noChangeArrowheads="1"/>
            </p:cNvSpPr>
            <p:nvPr/>
          </p:nvSpPr>
          <p:spPr bwMode="auto">
            <a:xfrm>
              <a:off x="4915797" y="3190704"/>
              <a:ext cx="123403" cy="239727"/>
            </a:xfrm>
            <a:custGeom>
              <a:avLst/>
              <a:gdLst>
                <a:gd name="T0" fmla="*/ 117749772 w 83"/>
                <a:gd name="T1" fmla="*/ 0 h 173"/>
                <a:gd name="T2" fmla="*/ 115819950 w 83"/>
                <a:gd name="T3" fmla="*/ 19201716 h 173"/>
                <a:gd name="T4" fmla="*/ 110029093 w 83"/>
                <a:gd name="T5" fmla="*/ 32643057 h 173"/>
                <a:gd name="T6" fmla="*/ 102307025 w 83"/>
                <a:gd name="T7" fmla="*/ 44163806 h 173"/>
                <a:gd name="T8" fmla="*/ 90725291 w 83"/>
                <a:gd name="T9" fmla="*/ 49924191 h 173"/>
                <a:gd name="T10" fmla="*/ 92655135 w 83"/>
                <a:gd name="T11" fmla="*/ 61446326 h 173"/>
                <a:gd name="T12" fmla="*/ 81073400 w 83"/>
                <a:gd name="T13" fmla="*/ 72967075 h 173"/>
                <a:gd name="T14" fmla="*/ 67561865 w 83"/>
                <a:gd name="T15" fmla="*/ 84487824 h 173"/>
                <a:gd name="T16" fmla="*/ 52119118 w 83"/>
                <a:gd name="T17" fmla="*/ 82567237 h 173"/>
                <a:gd name="T18" fmla="*/ 38606183 w 83"/>
                <a:gd name="T19" fmla="*/ 90248198 h 173"/>
                <a:gd name="T20" fmla="*/ 28954293 w 83"/>
                <a:gd name="T21" fmla="*/ 96008594 h 173"/>
                <a:gd name="T22" fmla="*/ 13512930 w 83"/>
                <a:gd name="T23" fmla="*/ 122891266 h 173"/>
                <a:gd name="T24" fmla="*/ 30885504 w 83"/>
                <a:gd name="T25" fmla="*/ 182417026 h 173"/>
                <a:gd name="T26" fmla="*/ 13512930 w 83"/>
                <a:gd name="T27" fmla="*/ 211220285 h 173"/>
                <a:gd name="T28" fmla="*/ 0 w 83"/>
                <a:gd name="T29" fmla="*/ 241942744 h 173"/>
                <a:gd name="T30" fmla="*/ 7720681 w 83"/>
                <a:gd name="T31" fmla="*/ 255384080 h 173"/>
                <a:gd name="T32" fmla="*/ 9651893 w 83"/>
                <a:gd name="T33" fmla="*/ 261144454 h 173"/>
                <a:gd name="T34" fmla="*/ 15442752 w 83"/>
                <a:gd name="T35" fmla="*/ 303387662 h 173"/>
                <a:gd name="T36" fmla="*/ 28954293 w 83"/>
                <a:gd name="T37" fmla="*/ 316828998 h 173"/>
                <a:gd name="T38" fmla="*/ 44397040 w 83"/>
                <a:gd name="T39" fmla="*/ 330270334 h 173"/>
                <a:gd name="T40" fmla="*/ 79143578 w 83"/>
                <a:gd name="T41" fmla="*/ 314909797 h 173"/>
                <a:gd name="T42" fmla="*/ 92655135 w 83"/>
                <a:gd name="T43" fmla="*/ 303387662 h 173"/>
                <a:gd name="T44" fmla="*/ 110029093 w 83"/>
                <a:gd name="T45" fmla="*/ 247703118 h 173"/>
                <a:gd name="T46" fmla="*/ 127401662 w 83"/>
                <a:gd name="T47" fmla="*/ 161294686 h 173"/>
                <a:gd name="T48" fmla="*/ 140913198 w 83"/>
                <a:gd name="T49" fmla="*/ 105610142 h 173"/>
                <a:gd name="T50" fmla="*/ 140913198 w 83"/>
                <a:gd name="T51" fmla="*/ 80648036 h 173"/>
                <a:gd name="T52" fmla="*/ 152496300 w 83"/>
                <a:gd name="T53" fmla="*/ 84487824 h 173"/>
                <a:gd name="T54" fmla="*/ 146704054 w 83"/>
                <a:gd name="T55" fmla="*/ 26882682 h 173"/>
                <a:gd name="T56" fmla="*/ 117749772 w 83"/>
                <a:gd name="T57" fmla="*/ 0 h 1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73"/>
                <a:gd name="T89" fmla="*/ 83 w 83"/>
                <a:gd name="T90" fmla="*/ 173 h 1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73">
                  <a:moveTo>
                    <a:pt x="61" y="0"/>
                  </a:moveTo>
                  <a:cubicBezTo>
                    <a:pt x="58" y="0"/>
                    <a:pt x="60" y="8"/>
                    <a:pt x="60" y="10"/>
                  </a:cubicBezTo>
                  <a:cubicBezTo>
                    <a:pt x="61" y="12"/>
                    <a:pt x="59" y="16"/>
                    <a:pt x="57" y="17"/>
                  </a:cubicBezTo>
                  <a:cubicBezTo>
                    <a:pt x="56" y="18"/>
                    <a:pt x="52" y="21"/>
                    <a:pt x="53" y="23"/>
                  </a:cubicBezTo>
                  <a:cubicBezTo>
                    <a:pt x="53" y="25"/>
                    <a:pt x="51" y="23"/>
                    <a:pt x="47" y="26"/>
                  </a:cubicBezTo>
                  <a:cubicBezTo>
                    <a:pt x="42" y="29"/>
                    <a:pt x="46" y="31"/>
                    <a:pt x="48" y="32"/>
                  </a:cubicBezTo>
                  <a:cubicBezTo>
                    <a:pt x="50" y="34"/>
                    <a:pt x="46" y="35"/>
                    <a:pt x="42" y="38"/>
                  </a:cubicBezTo>
                  <a:cubicBezTo>
                    <a:pt x="37" y="40"/>
                    <a:pt x="37" y="41"/>
                    <a:pt x="35" y="44"/>
                  </a:cubicBezTo>
                  <a:cubicBezTo>
                    <a:pt x="32" y="46"/>
                    <a:pt x="31" y="45"/>
                    <a:pt x="27" y="43"/>
                  </a:cubicBezTo>
                  <a:cubicBezTo>
                    <a:pt x="24" y="42"/>
                    <a:pt x="24" y="44"/>
                    <a:pt x="20" y="47"/>
                  </a:cubicBezTo>
                  <a:cubicBezTo>
                    <a:pt x="16" y="49"/>
                    <a:pt x="15" y="48"/>
                    <a:pt x="15" y="50"/>
                  </a:cubicBezTo>
                  <a:cubicBezTo>
                    <a:pt x="15" y="52"/>
                    <a:pt x="8" y="59"/>
                    <a:pt x="7" y="64"/>
                  </a:cubicBezTo>
                  <a:cubicBezTo>
                    <a:pt x="6" y="69"/>
                    <a:pt x="14" y="90"/>
                    <a:pt x="16" y="95"/>
                  </a:cubicBezTo>
                  <a:cubicBezTo>
                    <a:pt x="18" y="101"/>
                    <a:pt x="12" y="103"/>
                    <a:pt x="7" y="110"/>
                  </a:cubicBezTo>
                  <a:cubicBezTo>
                    <a:pt x="2" y="116"/>
                    <a:pt x="0" y="121"/>
                    <a:pt x="0" y="126"/>
                  </a:cubicBezTo>
                  <a:cubicBezTo>
                    <a:pt x="0" y="130"/>
                    <a:pt x="1" y="130"/>
                    <a:pt x="4" y="133"/>
                  </a:cubicBezTo>
                  <a:cubicBezTo>
                    <a:pt x="7" y="136"/>
                    <a:pt x="3" y="134"/>
                    <a:pt x="5" y="136"/>
                  </a:cubicBezTo>
                  <a:cubicBezTo>
                    <a:pt x="7" y="139"/>
                    <a:pt x="7" y="152"/>
                    <a:pt x="8" y="158"/>
                  </a:cubicBezTo>
                  <a:cubicBezTo>
                    <a:pt x="8" y="164"/>
                    <a:pt x="13" y="165"/>
                    <a:pt x="15" y="165"/>
                  </a:cubicBezTo>
                  <a:cubicBezTo>
                    <a:pt x="18" y="165"/>
                    <a:pt x="20" y="171"/>
                    <a:pt x="23" y="172"/>
                  </a:cubicBezTo>
                  <a:cubicBezTo>
                    <a:pt x="27" y="173"/>
                    <a:pt x="38" y="166"/>
                    <a:pt x="41" y="164"/>
                  </a:cubicBezTo>
                  <a:cubicBezTo>
                    <a:pt x="43" y="163"/>
                    <a:pt x="46" y="160"/>
                    <a:pt x="48" y="158"/>
                  </a:cubicBezTo>
                  <a:cubicBezTo>
                    <a:pt x="50" y="155"/>
                    <a:pt x="53" y="137"/>
                    <a:pt x="57" y="129"/>
                  </a:cubicBezTo>
                  <a:cubicBezTo>
                    <a:pt x="60" y="121"/>
                    <a:pt x="64" y="92"/>
                    <a:pt x="66" y="84"/>
                  </a:cubicBezTo>
                  <a:cubicBezTo>
                    <a:pt x="67" y="76"/>
                    <a:pt x="72" y="57"/>
                    <a:pt x="73" y="55"/>
                  </a:cubicBezTo>
                  <a:cubicBezTo>
                    <a:pt x="74" y="52"/>
                    <a:pt x="72" y="44"/>
                    <a:pt x="73" y="42"/>
                  </a:cubicBezTo>
                  <a:cubicBezTo>
                    <a:pt x="74" y="39"/>
                    <a:pt x="76" y="45"/>
                    <a:pt x="79" y="44"/>
                  </a:cubicBezTo>
                  <a:cubicBezTo>
                    <a:pt x="83" y="44"/>
                    <a:pt x="76" y="18"/>
                    <a:pt x="76" y="14"/>
                  </a:cubicBezTo>
                  <a:cubicBezTo>
                    <a:pt x="76" y="10"/>
                    <a:pt x="65" y="0"/>
                    <a:pt x="61"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89" name="Freeform 19"/>
            <p:cNvSpPr>
              <a:spLocks noChangeArrowheads="1"/>
            </p:cNvSpPr>
            <p:nvPr/>
          </p:nvSpPr>
          <p:spPr bwMode="auto">
            <a:xfrm>
              <a:off x="5477156" y="2858253"/>
              <a:ext cx="37504" cy="59932"/>
            </a:xfrm>
            <a:custGeom>
              <a:avLst/>
              <a:gdLst>
                <a:gd name="T0" fmla="*/ 19652955 w 25"/>
                <a:gd name="T1" fmla="*/ 7770253 h 43"/>
                <a:gd name="T2" fmla="*/ 9825777 w 25"/>
                <a:gd name="T3" fmla="*/ 13597596 h 43"/>
                <a:gd name="T4" fmla="*/ 3930872 w 25"/>
                <a:gd name="T5" fmla="*/ 19426329 h 43"/>
                <a:gd name="T6" fmla="*/ 1965436 w 25"/>
                <a:gd name="T7" fmla="*/ 33023925 h 43"/>
                <a:gd name="T8" fmla="*/ 23583831 w 25"/>
                <a:gd name="T9" fmla="*/ 79645440 h 43"/>
                <a:gd name="T10" fmla="*/ 41269944 w 25"/>
                <a:gd name="T11" fmla="*/ 69933672 h 43"/>
                <a:gd name="T12" fmla="*/ 47166260 w 25"/>
                <a:gd name="T13" fmla="*/ 46621526 h 43"/>
                <a:gd name="T14" fmla="*/ 19652955 w 25"/>
                <a:gd name="T15" fmla="*/ 7770253 h 43"/>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3"/>
                <a:gd name="T26" fmla="*/ 25 w 2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3">
                  <a:moveTo>
                    <a:pt x="10" y="4"/>
                  </a:moveTo>
                  <a:cubicBezTo>
                    <a:pt x="4" y="0"/>
                    <a:pt x="7" y="4"/>
                    <a:pt x="5" y="7"/>
                  </a:cubicBezTo>
                  <a:cubicBezTo>
                    <a:pt x="2" y="9"/>
                    <a:pt x="0" y="7"/>
                    <a:pt x="2" y="10"/>
                  </a:cubicBezTo>
                  <a:cubicBezTo>
                    <a:pt x="4" y="14"/>
                    <a:pt x="3" y="10"/>
                    <a:pt x="1" y="17"/>
                  </a:cubicBezTo>
                  <a:cubicBezTo>
                    <a:pt x="0" y="24"/>
                    <a:pt x="5" y="43"/>
                    <a:pt x="12" y="41"/>
                  </a:cubicBezTo>
                  <a:cubicBezTo>
                    <a:pt x="15" y="39"/>
                    <a:pt x="18" y="36"/>
                    <a:pt x="21" y="36"/>
                  </a:cubicBezTo>
                  <a:cubicBezTo>
                    <a:pt x="24" y="35"/>
                    <a:pt x="25" y="28"/>
                    <a:pt x="24" y="24"/>
                  </a:cubicBezTo>
                  <a:cubicBezTo>
                    <a:pt x="24" y="19"/>
                    <a:pt x="16" y="8"/>
                    <a:pt x="10" y="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0" name="Freeform 20"/>
            <p:cNvSpPr>
              <a:spLocks noChangeArrowheads="1"/>
            </p:cNvSpPr>
            <p:nvPr/>
          </p:nvSpPr>
          <p:spPr bwMode="auto">
            <a:xfrm>
              <a:off x="5727590" y="2910269"/>
              <a:ext cx="199622" cy="193364"/>
            </a:xfrm>
            <a:custGeom>
              <a:avLst/>
              <a:gdLst>
                <a:gd name="T0" fmla="*/ 248215523 w 135"/>
                <a:gd name="T1" fmla="*/ 257378587 h 139"/>
                <a:gd name="T2" fmla="*/ 255852687 w 135"/>
                <a:gd name="T3" fmla="*/ 243833375 h 139"/>
                <a:gd name="T4" fmla="*/ 250125159 w 135"/>
                <a:gd name="T5" fmla="*/ 216740169 h 139"/>
                <a:gd name="T6" fmla="*/ 246305886 w 135"/>
                <a:gd name="T7" fmla="*/ 209000048 h 139"/>
                <a:gd name="T8" fmla="*/ 250125159 w 135"/>
                <a:gd name="T9" fmla="*/ 197388475 h 139"/>
                <a:gd name="T10" fmla="*/ 246305886 w 135"/>
                <a:gd name="T11" fmla="*/ 183841873 h 139"/>
                <a:gd name="T12" fmla="*/ 225302649 w 135"/>
                <a:gd name="T13" fmla="*/ 178036738 h 139"/>
                <a:gd name="T14" fmla="*/ 210028320 w 135"/>
                <a:gd name="T15" fmla="*/ 156750014 h 139"/>
                <a:gd name="T16" fmla="*/ 196663628 w 135"/>
                <a:gd name="T17" fmla="*/ 141268381 h 139"/>
                <a:gd name="T18" fmla="*/ 198571883 w 135"/>
                <a:gd name="T19" fmla="*/ 131591839 h 139"/>
                <a:gd name="T20" fmla="*/ 181387918 w 135"/>
                <a:gd name="T21" fmla="*/ 114175175 h 139"/>
                <a:gd name="T22" fmla="*/ 179478238 w 135"/>
                <a:gd name="T23" fmla="*/ 106435054 h 139"/>
                <a:gd name="T24" fmla="*/ 168023183 w 135"/>
                <a:gd name="T25" fmla="*/ 102564994 h 139"/>
                <a:gd name="T26" fmla="*/ 160386019 w 135"/>
                <a:gd name="T27" fmla="*/ 94823482 h 139"/>
                <a:gd name="T28" fmla="*/ 152747473 w 135"/>
                <a:gd name="T29" fmla="*/ 92888451 h 139"/>
                <a:gd name="T30" fmla="*/ 143200672 w 135"/>
                <a:gd name="T31" fmla="*/ 85148309 h 139"/>
                <a:gd name="T32" fmla="*/ 120289179 w 135"/>
                <a:gd name="T33" fmla="*/ 81278248 h 139"/>
                <a:gd name="T34" fmla="*/ 106923106 w 135"/>
                <a:gd name="T35" fmla="*/ 65796615 h 139"/>
                <a:gd name="T36" fmla="*/ 95468050 w 135"/>
                <a:gd name="T37" fmla="*/ 58055103 h 139"/>
                <a:gd name="T38" fmla="*/ 66827627 w 135"/>
                <a:gd name="T39" fmla="*/ 34833338 h 139"/>
                <a:gd name="T40" fmla="*/ 45824389 w 135"/>
                <a:gd name="T41" fmla="*/ 19351699 h 139"/>
                <a:gd name="T42" fmla="*/ 19093607 w 135"/>
                <a:gd name="T43" fmla="*/ 13546608 h 139"/>
                <a:gd name="T44" fmla="*/ 1909637 w 135"/>
                <a:gd name="T45" fmla="*/ 3870062 h 139"/>
                <a:gd name="T46" fmla="*/ 13366079 w 135"/>
                <a:gd name="T47" fmla="*/ 32898307 h 139"/>
                <a:gd name="T48" fmla="*/ 30550049 w 135"/>
                <a:gd name="T49" fmla="*/ 46444921 h 139"/>
                <a:gd name="T50" fmla="*/ 38187214 w 135"/>
                <a:gd name="T51" fmla="*/ 58055103 h 139"/>
                <a:gd name="T52" fmla="*/ 57280826 w 135"/>
                <a:gd name="T53" fmla="*/ 73536736 h 139"/>
                <a:gd name="T54" fmla="*/ 66827627 w 135"/>
                <a:gd name="T55" fmla="*/ 85148309 h 139"/>
                <a:gd name="T56" fmla="*/ 85921228 w 135"/>
                <a:gd name="T57" fmla="*/ 94823482 h 139"/>
                <a:gd name="T58" fmla="*/ 99285941 w 135"/>
                <a:gd name="T59" fmla="*/ 121916687 h 139"/>
                <a:gd name="T60" fmla="*/ 114561652 w 135"/>
                <a:gd name="T61" fmla="*/ 135463290 h 139"/>
                <a:gd name="T62" fmla="*/ 127926344 w 135"/>
                <a:gd name="T63" fmla="*/ 149008502 h 139"/>
                <a:gd name="T64" fmla="*/ 147019945 w 135"/>
                <a:gd name="T65" fmla="*/ 183841873 h 139"/>
                <a:gd name="T66" fmla="*/ 185207191 w 135"/>
                <a:gd name="T67" fmla="*/ 216740169 h 139"/>
                <a:gd name="T68" fmla="*/ 215757230 w 135"/>
                <a:gd name="T69" fmla="*/ 241896954 h 139"/>
                <a:gd name="T70" fmla="*/ 238668722 w 135"/>
                <a:gd name="T71" fmla="*/ 261250038 h 139"/>
                <a:gd name="T72" fmla="*/ 232941195 w 135"/>
                <a:gd name="T73" fmla="*/ 249638466 h 139"/>
                <a:gd name="T74" fmla="*/ 248215523 w 135"/>
                <a:gd name="T75" fmla="*/ 257378587 h 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39"/>
                <a:gd name="T116" fmla="*/ 135 w 135"/>
                <a:gd name="T117" fmla="*/ 139 h 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39">
                  <a:moveTo>
                    <a:pt x="130" y="133"/>
                  </a:moveTo>
                  <a:cubicBezTo>
                    <a:pt x="132" y="133"/>
                    <a:pt x="135" y="131"/>
                    <a:pt x="134" y="126"/>
                  </a:cubicBezTo>
                  <a:cubicBezTo>
                    <a:pt x="134" y="122"/>
                    <a:pt x="134" y="114"/>
                    <a:pt x="131" y="112"/>
                  </a:cubicBezTo>
                  <a:cubicBezTo>
                    <a:pt x="128" y="109"/>
                    <a:pt x="126" y="109"/>
                    <a:pt x="129" y="108"/>
                  </a:cubicBezTo>
                  <a:cubicBezTo>
                    <a:pt x="132" y="107"/>
                    <a:pt x="131" y="104"/>
                    <a:pt x="131" y="102"/>
                  </a:cubicBezTo>
                  <a:cubicBezTo>
                    <a:pt x="131" y="100"/>
                    <a:pt x="134" y="97"/>
                    <a:pt x="129" y="95"/>
                  </a:cubicBezTo>
                  <a:cubicBezTo>
                    <a:pt x="125" y="93"/>
                    <a:pt x="119" y="93"/>
                    <a:pt x="118" y="92"/>
                  </a:cubicBezTo>
                  <a:cubicBezTo>
                    <a:pt x="117" y="91"/>
                    <a:pt x="114" y="84"/>
                    <a:pt x="110" y="81"/>
                  </a:cubicBezTo>
                  <a:cubicBezTo>
                    <a:pt x="106" y="78"/>
                    <a:pt x="102" y="75"/>
                    <a:pt x="103" y="73"/>
                  </a:cubicBezTo>
                  <a:cubicBezTo>
                    <a:pt x="104" y="71"/>
                    <a:pt x="105" y="70"/>
                    <a:pt x="104" y="68"/>
                  </a:cubicBezTo>
                  <a:cubicBezTo>
                    <a:pt x="104" y="66"/>
                    <a:pt x="95" y="62"/>
                    <a:pt x="95" y="59"/>
                  </a:cubicBezTo>
                  <a:cubicBezTo>
                    <a:pt x="94" y="57"/>
                    <a:pt x="97" y="56"/>
                    <a:pt x="94" y="55"/>
                  </a:cubicBezTo>
                  <a:cubicBezTo>
                    <a:pt x="91" y="54"/>
                    <a:pt x="91" y="56"/>
                    <a:pt x="88" y="53"/>
                  </a:cubicBezTo>
                  <a:cubicBezTo>
                    <a:pt x="85" y="49"/>
                    <a:pt x="86" y="49"/>
                    <a:pt x="84" y="49"/>
                  </a:cubicBezTo>
                  <a:cubicBezTo>
                    <a:pt x="82" y="49"/>
                    <a:pt x="81" y="49"/>
                    <a:pt x="80" y="48"/>
                  </a:cubicBezTo>
                  <a:cubicBezTo>
                    <a:pt x="78" y="46"/>
                    <a:pt x="76" y="44"/>
                    <a:pt x="75" y="44"/>
                  </a:cubicBezTo>
                  <a:cubicBezTo>
                    <a:pt x="74" y="44"/>
                    <a:pt x="65" y="44"/>
                    <a:pt x="63" y="42"/>
                  </a:cubicBezTo>
                  <a:cubicBezTo>
                    <a:pt x="60" y="39"/>
                    <a:pt x="57" y="35"/>
                    <a:pt x="56" y="34"/>
                  </a:cubicBezTo>
                  <a:cubicBezTo>
                    <a:pt x="54" y="34"/>
                    <a:pt x="53" y="32"/>
                    <a:pt x="50" y="30"/>
                  </a:cubicBezTo>
                  <a:cubicBezTo>
                    <a:pt x="47" y="28"/>
                    <a:pt x="38" y="24"/>
                    <a:pt x="35" y="18"/>
                  </a:cubicBezTo>
                  <a:cubicBezTo>
                    <a:pt x="31" y="13"/>
                    <a:pt x="27" y="10"/>
                    <a:pt x="24" y="10"/>
                  </a:cubicBezTo>
                  <a:cubicBezTo>
                    <a:pt x="22" y="9"/>
                    <a:pt x="14" y="9"/>
                    <a:pt x="10" y="7"/>
                  </a:cubicBezTo>
                  <a:cubicBezTo>
                    <a:pt x="7" y="5"/>
                    <a:pt x="2" y="0"/>
                    <a:pt x="1" y="2"/>
                  </a:cubicBezTo>
                  <a:cubicBezTo>
                    <a:pt x="0" y="3"/>
                    <a:pt x="5" y="15"/>
                    <a:pt x="7" y="17"/>
                  </a:cubicBezTo>
                  <a:cubicBezTo>
                    <a:pt x="10" y="20"/>
                    <a:pt x="16" y="23"/>
                    <a:pt x="16" y="24"/>
                  </a:cubicBezTo>
                  <a:cubicBezTo>
                    <a:pt x="15" y="26"/>
                    <a:pt x="15" y="27"/>
                    <a:pt x="20" y="30"/>
                  </a:cubicBezTo>
                  <a:cubicBezTo>
                    <a:pt x="25" y="32"/>
                    <a:pt x="28" y="35"/>
                    <a:pt x="30" y="38"/>
                  </a:cubicBezTo>
                  <a:cubicBezTo>
                    <a:pt x="33" y="41"/>
                    <a:pt x="31" y="43"/>
                    <a:pt x="35" y="44"/>
                  </a:cubicBezTo>
                  <a:cubicBezTo>
                    <a:pt x="39" y="44"/>
                    <a:pt x="44" y="46"/>
                    <a:pt x="45" y="49"/>
                  </a:cubicBezTo>
                  <a:cubicBezTo>
                    <a:pt x="45" y="51"/>
                    <a:pt x="46" y="59"/>
                    <a:pt x="52" y="63"/>
                  </a:cubicBezTo>
                  <a:cubicBezTo>
                    <a:pt x="58" y="67"/>
                    <a:pt x="58" y="67"/>
                    <a:pt x="60" y="70"/>
                  </a:cubicBezTo>
                  <a:cubicBezTo>
                    <a:pt x="62" y="74"/>
                    <a:pt x="61" y="74"/>
                    <a:pt x="67" y="77"/>
                  </a:cubicBezTo>
                  <a:cubicBezTo>
                    <a:pt x="72" y="80"/>
                    <a:pt x="72" y="90"/>
                    <a:pt x="77" y="95"/>
                  </a:cubicBezTo>
                  <a:cubicBezTo>
                    <a:pt x="82" y="100"/>
                    <a:pt x="94" y="110"/>
                    <a:pt x="97" y="112"/>
                  </a:cubicBezTo>
                  <a:cubicBezTo>
                    <a:pt x="100" y="114"/>
                    <a:pt x="111" y="123"/>
                    <a:pt x="113" y="125"/>
                  </a:cubicBezTo>
                  <a:cubicBezTo>
                    <a:pt x="114" y="126"/>
                    <a:pt x="127" y="139"/>
                    <a:pt x="125" y="135"/>
                  </a:cubicBezTo>
                  <a:cubicBezTo>
                    <a:pt x="123" y="132"/>
                    <a:pt x="120" y="129"/>
                    <a:pt x="122" y="129"/>
                  </a:cubicBezTo>
                  <a:cubicBezTo>
                    <a:pt x="124" y="129"/>
                    <a:pt x="128" y="132"/>
                    <a:pt x="130" y="13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1" name="Freeform 21"/>
            <p:cNvSpPr>
              <a:spLocks noChangeArrowheads="1"/>
            </p:cNvSpPr>
            <p:nvPr/>
          </p:nvSpPr>
          <p:spPr bwMode="auto">
            <a:xfrm>
              <a:off x="5919952" y="3092326"/>
              <a:ext cx="158487" cy="45231"/>
            </a:xfrm>
            <a:custGeom>
              <a:avLst/>
              <a:gdLst>
                <a:gd name="T0" fmla="*/ 199248394 w 107"/>
                <a:gd name="T1" fmla="*/ 41330161 h 33"/>
                <a:gd name="T2" fmla="*/ 187753113 w 107"/>
                <a:gd name="T3" fmla="*/ 37573248 h 33"/>
                <a:gd name="T4" fmla="*/ 180089087 w 107"/>
                <a:gd name="T5" fmla="*/ 30058052 h 33"/>
                <a:gd name="T6" fmla="*/ 180089087 w 107"/>
                <a:gd name="T7" fmla="*/ 24421998 h 33"/>
                <a:gd name="T8" fmla="*/ 180089087 w 107"/>
                <a:gd name="T9" fmla="*/ 20665080 h 33"/>
                <a:gd name="T10" fmla="*/ 137940647 w 107"/>
                <a:gd name="T11" fmla="*/ 16908168 h 33"/>
                <a:gd name="T12" fmla="*/ 116867118 w 107"/>
                <a:gd name="T13" fmla="*/ 11272114 h 33"/>
                <a:gd name="T14" fmla="*/ 95792206 w 107"/>
                <a:gd name="T15" fmla="*/ 16908168 h 33"/>
                <a:gd name="T16" fmla="*/ 74717272 w 107"/>
                <a:gd name="T17" fmla="*/ 16908168 h 33"/>
                <a:gd name="T18" fmla="*/ 47896795 w 107"/>
                <a:gd name="T19" fmla="*/ 1879142 h 33"/>
                <a:gd name="T20" fmla="*/ 34485854 w 107"/>
                <a:gd name="T21" fmla="*/ 5636057 h 33"/>
                <a:gd name="T22" fmla="*/ 15326585 w 107"/>
                <a:gd name="T23" fmla="*/ 7515198 h 33"/>
                <a:gd name="T24" fmla="*/ 5746951 w 107"/>
                <a:gd name="T25" fmla="*/ 18785939 h 33"/>
                <a:gd name="T26" fmla="*/ 26821872 w 107"/>
                <a:gd name="T27" fmla="*/ 24421998 h 33"/>
                <a:gd name="T28" fmla="*/ 22990573 w 107"/>
                <a:gd name="T29" fmla="*/ 30058052 h 33"/>
                <a:gd name="T30" fmla="*/ 53643743 w 107"/>
                <a:gd name="T31" fmla="*/ 35694106 h 33"/>
                <a:gd name="T32" fmla="*/ 93876556 w 107"/>
                <a:gd name="T33" fmla="*/ 41330161 h 33"/>
                <a:gd name="T34" fmla="*/ 120698417 w 107"/>
                <a:gd name="T35" fmla="*/ 50723138 h 33"/>
                <a:gd name="T36" fmla="*/ 174342139 w 107"/>
                <a:gd name="T37" fmla="*/ 50723138 h 33"/>
                <a:gd name="T38" fmla="*/ 199248394 w 107"/>
                <a:gd name="T39" fmla="*/ 60116105 h 33"/>
                <a:gd name="T40" fmla="*/ 199248394 w 107"/>
                <a:gd name="T41" fmla="*/ 41330161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33"/>
                <a:gd name="T65" fmla="*/ 107 w 107"/>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33">
                  <a:moveTo>
                    <a:pt x="104" y="22"/>
                  </a:moveTo>
                  <a:cubicBezTo>
                    <a:pt x="103" y="20"/>
                    <a:pt x="99" y="20"/>
                    <a:pt x="98" y="20"/>
                  </a:cubicBezTo>
                  <a:cubicBezTo>
                    <a:pt x="96" y="20"/>
                    <a:pt x="96" y="17"/>
                    <a:pt x="94" y="16"/>
                  </a:cubicBezTo>
                  <a:cubicBezTo>
                    <a:pt x="91" y="15"/>
                    <a:pt x="93" y="13"/>
                    <a:pt x="94" y="13"/>
                  </a:cubicBezTo>
                  <a:cubicBezTo>
                    <a:pt x="95" y="13"/>
                    <a:pt x="97" y="12"/>
                    <a:pt x="94" y="11"/>
                  </a:cubicBezTo>
                  <a:cubicBezTo>
                    <a:pt x="91" y="9"/>
                    <a:pt x="77" y="10"/>
                    <a:pt x="72" y="9"/>
                  </a:cubicBezTo>
                  <a:cubicBezTo>
                    <a:pt x="67" y="7"/>
                    <a:pt x="65" y="6"/>
                    <a:pt x="61" y="6"/>
                  </a:cubicBezTo>
                  <a:cubicBezTo>
                    <a:pt x="57" y="7"/>
                    <a:pt x="55" y="10"/>
                    <a:pt x="50" y="9"/>
                  </a:cubicBezTo>
                  <a:cubicBezTo>
                    <a:pt x="45" y="9"/>
                    <a:pt x="42" y="10"/>
                    <a:pt x="39" y="9"/>
                  </a:cubicBezTo>
                  <a:cubicBezTo>
                    <a:pt x="36" y="9"/>
                    <a:pt x="29" y="2"/>
                    <a:pt x="25" y="1"/>
                  </a:cubicBezTo>
                  <a:cubicBezTo>
                    <a:pt x="22" y="0"/>
                    <a:pt x="21" y="3"/>
                    <a:pt x="18" y="3"/>
                  </a:cubicBezTo>
                  <a:cubicBezTo>
                    <a:pt x="16" y="3"/>
                    <a:pt x="9" y="3"/>
                    <a:pt x="8" y="4"/>
                  </a:cubicBezTo>
                  <a:cubicBezTo>
                    <a:pt x="7" y="5"/>
                    <a:pt x="6" y="8"/>
                    <a:pt x="3" y="10"/>
                  </a:cubicBezTo>
                  <a:cubicBezTo>
                    <a:pt x="0" y="12"/>
                    <a:pt x="9" y="12"/>
                    <a:pt x="14" y="13"/>
                  </a:cubicBezTo>
                  <a:cubicBezTo>
                    <a:pt x="18" y="14"/>
                    <a:pt x="14" y="15"/>
                    <a:pt x="12" y="16"/>
                  </a:cubicBezTo>
                  <a:cubicBezTo>
                    <a:pt x="10" y="18"/>
                    <a:pt x="24" y="19"/>
                    <a:pt x="28" y="19"/>
                  </a:cubicBezTo>
                  <a:cubicBezTo>
                    <a:pt x="32" y="20"/>
                    <a:pt x="43" y="20"/>
                    <a:pt x="49" y="22"/>
                  </a:cubicBezTo>
                  <a:cubicBezTo>
                    <a:pt x="55" y="23"/>
                    <a:pt x="55" y="24"/>
                    <a:pt x="63" y="27"/>
                  </a:cubicBezTo>
                  <a:cubicBezTo>
                    <a:pt x="72" y="30"/>
                    <a:pt x="84" y="27"/>
                    <a:pt x="91" y="27"/>
                  </a:cubicBezTo>
                  <a:cubicBezTo>
                    <a:pt x="98" y="27"/>
                    <a:pt x="96" y="29"/>
                    <a:pt x="104" y="32"/>
                  </a:cubicBezTo>
                  <a:cubicBezTo>
                    <a:pt x="107" y="33"/>
                    <a:pt x="104" y="24"/>
                    <a:pt x="104" y="2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2" name="Freeform 22"/>
            <p:cNvSpPr>
              <a:spLocks noChangeArrowheads="1"/>
            </p:cNvSpPr>
            <p:nvPr/>
          </p:nvSpPr>
          <p:spPr bwMode="auto">
            <a:xfrm>
              <a:off x="6078440" y="3125119"/>
              <a:ext cx="15727" cy="6785"/>
            </a:xfrm>
            <a:custGeom>
              <a:avLst/>
              <a:gdLst>
                <a:gd name="T0" fmla="*/ 14281476 w 11"/>
                <a:gd name="T1" fmla="*/ 9207244 h 5"/>
                <a:gd name="T2" fmla="*/ 17851510 w 11"/>
                <a:gd name="T3" fmla="*/ 3682898 h 5"/>
                <a:gd name="T4" fmla="*/ 5355052 w 11"/>
                <a:gd name="T5" fmla="*/ 1841449 h 5"/>
                <a:gd name="T6" fmla="*/ 14281476 w 11"/>
                <a:gd name="T7" fmla="*/ 9207244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8" y="5"/>
                  </a:moveTo>
                  <a:cubicBezTo>
                    <a:pt x="11" y="5"/>
                    <a:pt x="10" y="2"/>
                    <a:pt x="10" y="2"/>
                  </a:cubicBezTo>
                  <a:cubicBezTo>
                    <a:pt x="10" y="1"/>
                    <a:pt x="5" y="0"/>
                    <a:pt x="3" y="1"/>
                  </a:cubicBezTo>
                  <a:cubicBezTo>
                    <a:pt x="0" y="2"/>
                    <a:pt x="3" y="5"/>
                    <a:pt x="8" y="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3" name="Freeform 23"/>
            <p:cNvSpPr>
              <a:spLocks noChangeArrowheads="1"/>
            </p:cNvSpPr>
            <p:nvPr/>
          </p:nvSpPr>
          <p:spPr bwMode="auto">
            <a:xfrm>
              <a:off x="6100216" y="3130773"/>
              <a:ext cx="13308" cy="9046"/>
            </a:xfrm>
            <a:custGeom>
              <a:avLst/>
              <a:gdLst>
                <a:gd name="T0" fmla="*/ 7637085 w 9"/>
                <a:gd name="T1" fmla="*/ 13638354 h 6"/>
                <a:gd name="T2" fmla="*/ 11456320 w 9"/>
                <a:gd name="T3" fmla="*/ 0 h 6"/>
                <a:gd name="T4" fmla="*/ 7637085 w 9"/>
                <a:gd name="T5" fmla="*/ 13638354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4" y="6"/>
                  </a:moveTo>
                  <a:cubicBezTo>
                    <a:pt x="8" y="6"/>
                    <a:pt x="9" y="0"/>
                    <a:pt x="6" y="0"/>
                  </a:cubicBezTo>
                  <a:cubicBezTo>
                    <a:pt x="2" y="0"/>
                    <a:pt x="0" y="5"/>
                    <a:pt x="4"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4" name="Freeform 24"/>
            <p:cNvSpPr>
              <a:spLocks noChangeArrowheads="1"/>
            </p:cNvSpPr>
            <p:nvPr/>
          </p:nvSpPr>
          <p:spPr bwMode="auto">
            <a:xfrm>
              <a:off x="6117154" y="3130773"/>
              <a:ext cx="19357" cy="6785"/>
            </a:xfrm>
            <a:custGeom>
              <a:avLst/>
              <a:gdLst>
                <a:gd name="T0" fmla="*/ 3872438 w 13"/>
                <a:gd name="T1" fmla="*/ 5524346 h 5"/>
                <a:gd name="T2" fmla="*/ 19362187 w 13"/>
                <a:gd name="T3" fmla="*/ 9207244 h 5"/>
                <a:gd name="T4" fmla="*/ 15489751 w 13"/>
                <a:gd name="T5" fmla="*/ 1841449 h 5"/>
                <a:gd name="T6" fmla="*/ 3872438 w 13"/>
                <a:gd name="T7" fmla="*/ 5524346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2" y="3"/>
                  </a:moveTo>
                  <a:cubicBezTo>
                    <a:pt x="0" y="5"/>
                    <a:pt x="7" y="5"/>
                    <a:pt x="10" y="5"/>
                  </a:cubicBezTo>
                  <a:cubicBezTo>
                    <a:pt x="13" y="5"/>
                    <a:pt x="11" y="2"/>
                    <a:pt x="8" y="1"/>
                  </a:cubicBezTo>
                  <a:cubicBezTo>
                    <a:pt x="4" y="0"/>
                    <a:pt x="3" y="1"/>
                    <a:pt x="2" y="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5" name="Freeform 25"/>
            <p:cNvSpPr>
              <a:spLocks noChangeArrowheads="1"/>
            </p:cNvSpPr>
            <p:nvPr/>
          </p:nvSpPr>
          <p:spPr bwMode="auto">
            <a:xfrm>
              <a:off x="6124413" y="3127380"/>
              <a:ext cx="29035" cy="10177"/>
            </a:xfrm>
            <a:custGeom>
              <a:avLst/>
              <a:gdLst>
                <a:gd name="T0" fmla="*/ 29447444 w 20"/>
                <a:gd name="T1" fmla="*/ 12946415 h 8"/>
                <a:gd name="T2" fmla="*/ 36809981 w 20"/>
                <a:gd name="T3" fmla="*/ 6473844 h 8"/>
                <a:gd name="T4" fmla="*/ 14723722 w 20"/>
                <a:gd name="T5" fmla="*/ 1618143 h 8"/>
                <a:gd name="T6" fmla="*/ 29447444 w 20"/>
                <a:gd name="T7" fmla="*/ 12946415 h 8"/>
                <a:gd name="T8" fmla="*/ 0 60000 65536"/>
                <a:gd name="T9" fmla="*/ 0 60000 65536"/>
                <a:gd name="T10" fmla="*/ 0 60000 65536"/>
                <a:gd name="T11" fmla="*/ 0 60000 65536"/>
                <a:gd name="T12" fmla="*/ 0 w 20"/>
                <a:gd name="T13" fmla="*/ 0 h 8"/>
                <a:gd name="T14" fmla="*/ 20 w 20"/>
                <a:gd name="T15" fmla="*/ 8 h 8"/>
              </a:gdLst>
              <a:ahLst/>
              <a:cxnLst>
                <a:cxn ang="T8">
                  <a:pos x="T0" y="T1"/>
                </a:cxn>
                <a:cxn ang="T9">
                  <a:pos x="T2" y="T3"/>
                </a:cxn>
                <a:cxn ang="T10">
                  <a:pos x="T4" y="T5"/>
                </a:cxn>
                <a:cxn ang="T11">
                  <a:pos x="T6" y="T7"/>
                </a:cxn>
              </a:cxnLst>
              <a:rect l="T12" t="T13" r="T14" b="T15"/>
              <a:pathLst>
                <a:path w="20" h="8">
                  <a:moveTo>
                    <a:pt x="16" y="8"/>
                  </a:moveTo>
                  <a:cubicBezTo>
                    <a:pt x="17" y="8"/>
                    <a:pt x="19" y="6"/>
                    <a:pt x="20" y="4"/>
                  </a:cubicBezTo>
                  <a:cubicBezTo>
                    <a:pt x="20" y="2"/>
                    <a:pt x="16" y="2"/>
                    <a:pt x="8" y="1"/>
                  </a:cubicBezTo>
                  <a:cubicBezTo>
                    <a:pt x="0" y="0"/>
                    <a:pt x="14" y="8"/>
                    <a:pt x="16" y="8"/>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6" name="Freeform 26"/>
            <p:cNvSpPr>
              <a:spLocks noChangeArrowheads="1"/>
            </p:cNvSpPr>
            <p:nvPr/>
          </p:nvSpPr>
          <p:spPr bwMode="auto">
            <a:xfrm>
              <a:off x="6155869" y="3143211"/>
              <a:ext cx="36295" cy="21485"/>
            </a:xfrm>
            <a:custGeom>
              <a:avLst/>
              <a:gdLst>
                <a:gd name="T0" fmla="*/ 14724049 w 25"/>
                <a:gd name="T1" fmla="*/ 2051102 h 15"/>
                <a:gd name="T2" fmla="*/ 9202360 w 25"/>
                <a:gd name="T3" fmla="*/ 8205838 h 15"/>
                <a:gd name="T4" fmla="*/ 36812154 w 25"/>
                <a:gd name="T5" fmla="*/ 26670051 h 15"/>
                <a:gd name="T6" fmla="*/ 42333840 w 25"/>
                <a:gd name="T7" fmla="*/ 20515311 h 15"/>
                <a:gd name="T8" fmla="*/ 14724049 w 25"/>
                <a:gd name="T9" fmla="*/ 2051102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8" y="1"/>
                  </a:moveTo>
                  <a:cubicBezTo>
                    <a:pt x="4" y="0"/>
                    <a:pt x="0" y="2"/>
                    <a:pt x="5" y="4"/>
                  </a:cubicBezTo>
                  <a:cubicBezTo>
                    <a:pt x="10" y="6"/>
                    <a:pt x="14" y="11"/>
                    <a:pt x="20" y="13"/>
                  </a:cubicBezTo>
                  <a:cubicBezTo>
                    <a:pt x="25" y="15"/>
                    <a:pt x="23" y="11"/>
                    <a:pt x="23" y="10"/>
                  </a:cubicBezTo>
                  <a:cubicBezTo>
                    <a:pt x="23" y="9"/>
                    <a:pt x="13" y="2"/>
                    <a:pt x="8"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7" name="Freeform 27"/>
            <p:cNvSpPr>
              <a:spLocks noChangeArrowheads="1"/>
            </p:cNvSpPr>
            <p:nvPr/>
          </p:nvSpPr>
          <p:spPr bwMode="auto">
            <a:xfrm>
              <a:off x="6164338" y="3128511"/>
              <a:ext cx="58072" cy="11308"/>
            </a:xfrm>
            <a:custGeom>
              <a:avLst/>
              <a:gdLst>
                <a:gd name="T0" fmla="*/ 58085169 w 39"/>
                <a:gd name="T1" fmla="*/ 13985168 h 8"/>
                <a:gd name="T2" fmla="*/ 71638000 w 39"/>
                <a:gd name="T3" fmla="*/ 5993240 h 8"/>
                <a:gd name="T4" fmla="*/ 52275820 w 39"/>
                <a:gd name="T5" fmla="*/ 5993240 h 8"/>
                <a:gd name="T6" fmla="*/ 21297707 w 39"/>
                <a:gd name="T7" fmla="*/ 3995964 h 8"/>
                <a:gd name="T8" fmla="*/ 3872437 w 39"/>
                <a:gd name="T9" fmla="*/ 9989202 h 8"/>
                <a:gd name="T10" fmla="*/ 32915021 w 39"/>
                <a:gd name="T11" fmla="*/ 15983856 h 8"/>
                <a:gd name="T12" fmla="*/ 58085169 w 39"/>
                <a:gd name="T13" fmla="*/ 13985168 h 8"/>
                <a:gd name="T14" fmla="*/ 0 60000 65536"/>
                <a:gd name="T15" fmla="*/ 0 60000 65536"/>
                <a:gd name="T16" fmla="*/ 0 60000 65536"/>
                <a:gd name="T17" fmla="*/ 0 60000 65536"/>
                <a:gd name="T18" fmla="*/ 0 60000 65536"/>
                <a:gd name="T19" fmla="*/ 0 60000 65536"/>
                <a:gd name="T20" fmla="*/ 0 60000 65536"/>
                <a:gd name="T21" fmla="*/ 0 w 39"/>
                <a:gd name="T22" fmla="*/ 0 h 8"/>
                <a:gd name="T23" fmla="*/ 39 w 3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8">
                  <a:moveTo>
                    <a:pt x="30" y="7"/>
                  </a:moveTo>
                  <a:cubicBezTo>
                    <a:pt x="31" y="7"/>
                    <a:pt x="35" y="5"/>
                    <a:pt x="37" y="3"/>
                  </a:cubicBezTo>
                  <a:cubicBezTo>
                    <a:pt x="39" y="1"/>
                    <a:pt x="32" y="2"/>
                    <a:pt x="27" y="3"/>
                  </a:cubicBezTo>
                  <a:cubicBezTo>
                    <a:pt x="23" y="5"/>
                    <a:pt x="17" y="3"/>
                    <a:pt x="11" y="2"/>
                  </a:cubicBezTo>
                  <a:cubicBezTo>
                    <a:pt x="5" y="0"/>
                    <a:pt x="4" y="2"/>
                    <a:pt x="2" y="5"/>
                  </a:cubicBezTo>
                  <a:cubicBezTo>
                    <a:pt x="0" y="7"/>
                    <a:pt x="13" y="7"/>
                    <a:pt x="17" y="8"/>
                  </a:cubicBezTo>
                  <a:cubicBezTo>
                    <a:pt x="20" y="8"/>
                    <a:pt x="28" y="7"/>
                    <a:pt x="30" y="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8" name="Freeform 28"/>
            <p:cNvSpPr>
              <a:spLocks noChangeArrowheads="1"/>
            </p:cNvSpPr>
            <p:nvPr/>
          </p:nvSpPr>
          <p:spPr bwMode="auto">
            <a:xfrm>
              <a:off x="6230878" y="3131903"/>
              <a:ext cx="54442" cy="26008"/>
            </a:xfrm>
            <a:custGeom>
              <a:avLst/>
              <a:gdLst>
                <a:gd name="T0" fmla="*/ 18906248 w 37"/>
                <a:gd name="T1" fmla="*/ 35490802 h 18"/>
                <a:gd name="T2" fmla="*/ 22687501 w 37"/>
                <a:gd name="T3" fmla="*/ 35490802 h 18"/>
                <a:gd name="T4" fmla="*/ 24578126 w 37"/>
                <a:gd name="T5" fmla="*/ 35490802 h 18"/>
                <a:gd name="T6" fmla="*/ 26468750 w 37"/>
                <a:gd name="T7" fmla="*/ 33402938 h 18"/>
                <a:gd name="T8" fmla="*/ 28359374 w 37"/>
                <a:gd name="T9" fmla="*/ 31315075 h 18"/>
                <a:gd name="T10" fmla="*/ 32140622 w 37"/>
                <a:gd name="T11" fmla="*/ 29227211 h 18"/>
                <a:gd name="T12" fmla="*/ 34031247 w 37"/>
                <a:gd name="T13" fmla="*/ 27140793 h 18"/>
                <a:gd name="T14" fmla="*/ 35921871 w 37"/>
                <a:gd name="T15" fmla="*/ 25052929 h 18"/>
                <a:gd name="T16" fmla="*/ 35921871 w 37"/>
                <a:gd name="T17" fmla="*/ 25052929 h 18"/>
                <a:gd name="T18" fmla="*/ 37812495 w 37"/>
                <a:gd name="T19" fmla="*/ 22965060 h 18"/>
                <a:gd name="T20" fmla="*/ 41593744 w 37"/>
                <a:gd name="T21" fmla="*/ 18789333 h 18"/>
                <a:gd name="T22" fmla="*/ 43484368 w 37"/>
                <a:gd name="T23" fmla="*/ 16701469 h 18"/>
                <a:gd name="T24" fmla="*/ 45375003 w 37"/>
                <a:gd name="T25" fmla="*/ 14613606 h 18"/>
                <a:gd name="T26" fmla="*/ 47265627 w 37"/>
                <a:gd name="T27" fmla="*/ 14613606 h 18"/>
                <a:gd name="T28" fmla="*/ 49156251 w 37"/>
                <a:gd name="T29" fmla="*/ 12525742 h 18"/>
                <a:gd name="T30" fmla="*/ 62390621 w 37"/>
                <a:gd name="T31" fmla="*/ 4175729 h 18"/>
                <a:gd name="T32" fmla="*/ 28359374 w 37"/>
                <a:gd name="T33" fmla="*/ 8351457 h 18"/>
                <a:gd name="T34" fmla="*/ 26468750 w 37"/>
                <a:gd name="T35" fmla="*/ 10437876 h 18"/>
                <a:gd name="T36" fmla="*/ 24578126 w 37"/>
                <a:gd name="T37" fmla="*/ 12525742 h 18"/>
                <a:gd name="T38" fmla="*/ 22687501 w 37"/>
                <a:gd name="T39" fmla="*/ 14613606 h 18"/>
                <a:gd name="T40" fmla="*/ 17015623 w 37"/>
                <a:gd name="T41" fmla="*/ 18789333 h 18"/>
                <a:gd name="T42" fmla="*/ 15124999 w 37"/>
                <a:gd name="T43" fmla="*/ 20877196 h 18"/>
                <a:gd name="T44" fmla="*/ 9453124 w 37"/>
                <a:gd name="T45" fmla="*/ 25052929 h 18"/>
                <a:gd name="T46" fmla="*/ 18906248 w 37"/>
                <a:gd name="T47" fmla="*/ 35490802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18"/>
                <a:gd name="T74" fmla="*/ 37 w 37"/>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18">
                  <a:moveTo>
                    <a:pt x="10" y="17"/>
                  </a:moveTo>
                  <a:cubicBezTo>
                    <a:pt x="10" y="18"/>
                    <a:pt x="11" y="17"/>
                    <a:pt x="12" y="17"/>
                  </a:cubicBezTo>
                  <a:cubicBezTo>
                    <a:pt x="12" y="17"/>
                    <a:pt x="12" y="17"/>
                    <a:pt x="13" y="17"/>
                  </a:cubicBezTo>
                  <a:cubicBezTo>
                    <a:pt x="13" y="17"/>
                    <a:pt x="14" y="16"/>
                    <a:pt x="14" y="16"/>
                  </a:cubicBezTo>
                  <a:cubicBezTo>
                    <a:pt x="15" y="16"/>
                    <a:pt x="15" y="16"/>
                    <a:pt x="15" y="15"/>
                  </a:cubicBezTo>
                  <a:cubicBezTo>
                    <a:pt x="16" y="15"/>
                    <a:pt x="16" y="15"/>
                    <a:pt x="17" y="14"/>
                  </a:cubicBezTo>
                  <a:cubicBezTo>
                    <a:pt x="17" y="14"/>
                    <a:pt x="18" y="14"/>
                    <a:pt x="18" y="13"/>
                  </a:cubicBezTo>
                  <a:cubicBezTo>
                    <a:pt x="18" y="13"/>
                    <a:pt x="19" y="12"/>
                    <a:pt x="19" y="12"/>
                  </a:cubicBezTo>
                  <a:cubicBezTo>
                    <a:pt x="19" y="12"/>
                    <a:pt x="19" y="12"/>
                    <a:pt x="19" y="12"/>
                  </a:cubicBezTo>
                  <a:cubicBezTo>
                    <a:pt x="20" y="11"/>
                    <a:pt x="20" y="11"/>
                    <a:pt x="20" y="11"/>
                  </a:cubicBezTo>
                  <a:cubicBezTo>
                    <a:pt x="21" y="10"/>
                    <a:pt x="21" y="10"/>
                    <a:pt x="22" y="9"/>
                  </a:cubicBezTo>
                  <a:cubicBezTo>
                    <a:pt x="22" y="9"/>
                    <a:pt x="23" y="8"/>
                    <a:pt x="23" y="8"/>
                  </a:cubicBezTo>
                  <a:cubicBezTo>
                    <a:pt x="24" y="8"/>
                    <a:pt x="24" y="7"/>
                    <a:pt x="24" y="7"/>
                  </a:cubicBezTo>
                  <a:cubicBezTo>
                    <a:pt x="24" y="7"/>
                    <a:pt x="24" y="7"/>
                    <a:pt x="25" y="7"/>
                  </a:cubicBezTo>
                  <a:cubicBezTo>
                    <a:pt x="25" y="6"/>
                    <a:pt x="25" y="6"/>
                    <a:pt x="26" y="6"/>
                  </a:cubicBezTo>
                  <a:cubicBezTo>
                    <a:pt x="27" y="6"/>
                    <a:pt x="37" y="4"/>
                    <a:pt x="33" y="2"/>
                  </a:cubicBezTo>
                  <a:cubicBezTo>
                    <a:pt x="28" y="0"/>
                    <a:pt x="16" y="2"/>
                    <a:pt x="15" y="4"/>
                  </a:cubicBezTo>
                  <a:cubicBezTo>
                    <a:pt x="15" y="5"/>
                    <a:pt x="15" y="5"/>
                    <a:pt x="14" y="5"/>
                  </a:cubicBezTo>
                  <a:cubicBezTo>
                    <a:pt x="14" y="6"/>
                    <a:pt x="14" y="6"/>
                    <a:pt x="13" y="6"/>
                  </a:cubicBezTo>
                  <a:cubicBezTo>
                    <a:pt x="13" y="6"/>
                    <a:pt x="12" y="7"/>
                    <a:pt x="12" y="7"/>
                  </a:cubicBezTo>
                  <a:cubicBezTo>
                    <a:pt x="11" y="8"/>
                    <a:pt x="10" y="8"/>
                    <a:pt x="9" y="9"/>
                  </a:cubicBezTo>
                  <a:cubicBezTo>
                    <a:pt x="9" y="9"/>
                    <a:pt x="8" y="9"/>
                    <a:pt x="8" y="10"/>
                  </a:cubicBezTo>
                  <a:cubicBezTo>
                    <a:pt x="7" y="10"/>
                    <a:pt x="6" y="11"/>
                    <a:pt x="5" y="12"/>
                  </a:cubicBezTo>
                  <a:cubicBezTo>
                    <a:pt x="0" y="16"/>
                    <a:pt x="4" y="17"/>
                    <a:pt x="10" y="1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199" name="Freeform 29"/>
            <p:cNvSpPr>
              <a:spLocks noChangeArrowheads="1"/>
            </p:cNvSpPr>
            <p:nvPr/>
          </p:nvSpPr>
          <p:spPr bwMode="auto">
            <a:xfrm>
              <a:off x="6131672" y="2981509"/>
              <a:ext cx="90737" cy="102901"/>
            </a:xfrm>
            <a:custGeom>
              <a:avLst/>
              <a:gdLst>
                <a:gd name="T0" fmla="*/ 25117897 w 61"/>
                <a:gd name="T1" fmla="*/ 27071306 h 74"/>
                <a:gd name="T2" fmla="*/ 38644303 w 61"/>
                <a:gd name="T3" fmla="*/ 25137046 h 74"/>
                <a:gd name="T4" fmla="*/ 59897910 w 61"/>
                <a:gd name="T5" fmla="*/ 23204177 h 74"/>
                <a:gd name="T6" fmla="*/ 81151506 w 61"/>
                <a:gd name="T7" fmla="*/ 27071306 h 74"/>
                <a:gd name="T8" fmla="*/ 98542223 w 61"/>
                <a:gd name="T9" fmla="*/ 25137046 h 74"/>
                <a:gd name="T10" fmla="*/ 113999384 w 61"/>
                <a:gd name="T11" fmla="*/ 11601393 h 74"/>
                <a:gd name="T12" fmla="*/ 113999384 w 61"/>
                <a:gd name="T13" fmla="*/ 0 h 74"/>
                <a:gd name="T14" fmla="*/ 100474368 w 61"/>
                <a:gd name="T15" fmla="*/ 13535653 h 74"/>
                <a:gd name="T16" fmla="*/ 73422925 w 61"/>
                <a:gd name="T17" fmla="*/ 11601393 h 74"/>
                <a:gd name="T18" fmla="*/ 44440738 w 61"/>
                <a:gd name="T19" fmla="*/ 7734261 h 74"/>
                <a:gd name="T20" fmla="*/ 30915722 w 61"/>
                <a:gd name="T21" fmla="*/ 7734261 h 74"/>
                <a:gd name="T22" fmla="*/ 21253601 w 61"/>
                <a:gd name="T23" fmla="*/ 17402782 h 74"/>
                <a:gd name="T24" fmla="*/ 9660728 w 61"/>
                <a:gd name="T25" fmla="*/ 42539823 h 74"/>
                <a:gd name="T26" fmla="*/ 3864292 w 61"/>
                <a:gd name="T27" fmla="*/ 56075481 h 74"/>
                <a:gd name="T28" fmla="*/ 3864292 w 61"/>
                <a:gd name="T29" fmla="*/ 77345387 h 74"/>
                <a:gd name="T30" fmla="*/ 1932146 w 61"/>
                <a:gd name="T31" fmla="*/ 94748186 h 74"/>
                <a:gd name="T32" fmla="*/ 19321456 w 61"/>
                <a:gd name="T33" fmla="*/ 106349574 h 74"/>
                <a:gd name="T34" fmla="*/ 23185752 w 61"/>
                <a:gd name="T35" fmla="*/ 129553740 h 74"/>
                <a:gd name="T36" fmla="*/ 25117897 w 61"/>
                <a:gd name="T37" fmla="*/ 141155127 h 74"/>
                <a:gd name="T38" fmla="*/ 42508593 w 61"/>
                <a:gd name="T39" fmla="*/ 139222258 h 74"/>
                <a:gd name="T40" fmla="*/ 36712158 w 61"/>
                <a:gd name="T41" fmla="*/ 106349574 h 74"/>
                <a:gd name="T42" fmla="*/ 38644303 w 61"/>
                <a:gd name="T43" fmla="*/ 87013906 h 74"/>
                <a:gd name="T44" fmla="*/ 52169329 w 61"/>
                <a:gd name="T45" fmla="*/ 87013906 h 74"/>
                <a:gd name="T46" fmla="*/ 52169329 w 61"/>
                <a:gd name="T47" fmla="*/ 102482444 h 74"/>
                <a:gd name="T48" fmla="*/ 61830055 w 61"/>
                <a:gd name="T49" fmla="*/ 119885221 h 74"/>
                <a:gd name="T50" fmla="*/ 69558635 w 61"/>
                <a:gd name="T51" fmla="*/ 127620870 h 74"/>
                <a:gd name="T52" fmla="*/ 77287215 w 61"/>
                <a:gd name="T53" fmla="*/ 123752350 h 74"/>
                <a:gd name="T54" fmla="*/ 85015796 w 61"/>
                <a:gd name="T55" fmla="*/ 117952352 h 74"/>
                <a:gd name="T56" fmla="*/ 75355070 w 61"/>
                <a:gd name="T57" fmla="*/ 104416704 h 74"/>
                <a:gd name="T58" fmla="*/ 77287215 w 61"/>
                <a:gd name="T59" fmla="*/ 92815317 h 74"/>
                <a:gd name="T60" fmla="*/ 69558635 w 61"/>
                <a:gd name="T61" fmla="*/ 81212517 h 74"/>
                <a:gd name="T62" fmla="*/ 57965764 w 61"/>
                <a:gd name="T63" fmla="*/ 69611129 h 74"/>
                <a:gd name="T64" fmla="*/ 65694345 w 61"/>
                <a:gd name="T65" fmla="*/ 54142612 h 74"/>
                <a:gd name="T66" fmla="*/ 79219360 w 61"/>
                <a:gd name="T67" fmla="*/ 46406963 h 74"/>
                <a:gd name="T68" fmla="*/ 73422925 w 61"/>
                <a:gd name="T69" fmla="*/ 40606954 h 74"/>
                <a:gd name="T70" fmla="*/ 48305039 w 61"/>
                <a:gd name="T71" fmla="*/ 50274092 h 74"/>
                <a:gd name="T72" fmla="*/ 30915722 w 61"/>
                <a:gd name="T73" fmla="*/ 56075481 h 74"/>
                <a:gd name="T74" fmla="*/ 21253601 w 61"/>
                <a:gd name="T75" fmla="*/ 40606954 h 74"/>
                <a:gd name="T76" fmla="*/ 25117897 w 61"/>
                <a:gd name="T77" fmla="*/ 27071306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4"/>
                <a:gd name="T119" fmla="*/ 61 w 61"/>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4">
                  <a:moveTo>
                    <a:pt x="13" y="14"/>
                  </a:moveTo>
                  <a:cubicBezTo>
                    <a:pt x="13" y="12"/>
                    <a:pt x="17" y="12"/>
                    <a:pt x="20" y="13"/>
                  </a:cubicBezTo>
                  <a:cubicBezTo>
                    <a:pt x="23" y="13"/>
                    <a:pt x="29" y="13"/>
                    <a:pt x="31" y="12"/>
                  </a:cubicBezTo>
                  <a:cubicBezTo>
                    <a:pt x="32" y="11"/>
                    <a:pt x="38" y="13"/>
                    <a:pt x="42" y="14"/>
                  </a:cubicBezTo>
                  <a:cubicBezTo>
                    <a:pt x="46" y="15"/>
                    <a:pt x="48" y="14"/>
                    <a:pt x="51" y="13"/>
                  </a:cubicBezTo>
                  <a:cubicBezTo>
                    <a:pt x="53" y="11"/>
                    <a:pt x="58" y="7"/>
                    <a:pt x="59" y="6"/>
                  </a:cubicBezTo>
                  <a:cubicBezTo>
                    <a:pt x="60" y="4"/>
                    <a:pt x="61" y="0"/>
                    <a:pt x="59" y="0"/>
                  </a:cubicBezTo>
                  <a:cubicBezTo>
                    <a:pt x="56" y="0"/>
                    <a:pt x="54" y="5"/>
                    <a:pt x="52" y="7"/>
                  </a:cubicBezTo>
                  <a:cubicBezTo>
                    <a:pt x="50" y="9"/>
                    <a:pt x="42" y="6"/>
                    <a:pt x="38" y="6"/>
                  </a:cubicBezTo>
                  <a:cubicBezTo>
                    <a:pt x="34" y="6"/>
                    <a:pt x="29" y="6"/>
                    <a:pt x="23" y="4"/>
                  </a:cubicBezTo>
                  <a:cubicBezTo>
                    <a:pt x="17" y="2"/>
                    <a:pt x="17" y="1"/>
                    <a:pt x="16" y="4"/>
                  </a:cubicBezTo>
                  <a:cubicBezTo>
                    <a:pt x="14" y="7"/>
                    <a:pt x="14" y="6"/>
                    <a:pt x="11" y="9"/>
                  </a:cubicBezTo>
                  <a:cubicBezTo>
                    <a:pt x="8" y="11"/>
                    <a:pt x="8" y="20"/>
                    <a:pt x="5" y="22"/>
                  </a:cubicBezTo>
                  <a:cubicBezTo>
                    <a:pt x="2" y="24"/>
                    <a:pt x="4" y="27"/>
                    <a:pt x="2" y="29"/>
                  </a:cubicBezTo>
                  <a:cubicBezTo>
                    <a:pt x="0" y="31"/>
                    <a:pt x="3" y="35"/>
                    <a:pt x="2" y="40"/>
                  </a:cubicBezTo>
                  <a:cubicBezTo>
                    <a:pt x="1" y="45"/>
                    <a:pt x="0" y="44"/>
                    <a:pt x="1" y="49"/>
                  </a:cubicBezTo>
                  <a:cubicBezTo>
                    <a:pt x="2" y="55"/>
                    <a:pt x="6" y="53"/>
                    <a:pt x="10" y="55"/>
                  </a:cubicBezTo>
                  <a:cubicBezTo>
                    <a:pt x="13" y="56"/>
                    <a:pt x="14" y="63"/>
                    <a:pt x="12" y="67"/>
                  </a:cubicBezTo>
                  <a:cubicBezTo>
                    <a:pt x="10" y="72"/>
                    <a:pt x="10" y="72"/>
                    <a:pt x="13" y="73"/>
                  </a:cubicBezTo>
                  <a:cubicBezTo>
                    <a:pt x="15" y="74"/>
                    <a:pt x="21" y="73"/>
                    <a:pt x="22" y="72"/>
                  </a:cubicBezTo>
                  <a:cubicBezTo>
                    <a:pt x="23" y="72"/>
                    <a:pt x="19" y="57"/>
                    <a:pt x="19" y="55"/>
                  </a:cubicBezTo>
                  <a:cubicBezTo>
                    <a:pt x="18" y="53"/>
                    <a:pt x="19" y="46"/>
                    <a:pt x="20" y="45"/>
                  </a:cubicBezTo>
                  <a:cubicBezTo>
                    <a:pt x="20" y="45"/>
                    <a:pt x="29" y="44"/>
                    <a:pt x="27" y="45"/>
                  </a:cubicBezTo>
                  <a:cubicBezTo>
                    <a:pt x="26" y="47"/>
                    <a:pt x="24" y="51"/>
                    <a:pt x="27" y="53"/>
                  </a:cubicBezTo>
                  <a:cubicBezTo>
                    <a:pt x="31" y="56"/>
                    <a:pt x="31" y="60"/>
                    <a:pt x="32" y="62"/>
                  </a:cubicBezTo>
                  <a:cubicBezTo>
                    <a:pt x="33" y="63"/>
                    <a:pt x="34" y="66"/>
                    <a:pt x="36" y="66"/>
                  </a:cubicBezTo>
                  <a:cubicBezTo>
                    <a:pt x="38" y="67"/>
                    <a:pt x="40" y="65"/>
                    <a:pt x="40" y="64"/>
                  </a:cubicBezTo>
                  <a:cubicBezTo>
                    <a:pt x="40" y="63"/>
                    <a:pt x="43" y="62"/>
                    <a:pt x="44" y="61"/>
                  </a:cubicBezTo>
                  <a:cubicBezTo>
                    <a:pt x="46" y="61"/>
                    <a:pt x="43" y="57"/>
                    <a:pt x="39" y="54"/>
                  </a:cubicBezTo>
                  <a:cubicBezTo>
                    <a:pt x="36" y="51"/>
                    <a:pt x="39" y="49"/>
                    <a:pt x="40" y="48"/>
                  </a:cubicBezTo>
                  <a:cubicBezTo>
                    <a:pt x="41" y="47"/>
                    <a:pt x="42" y="42"/>
                    <a:pt x="36" y="42"/>
                  </a:cubicBezTo>
                  <a:cubicBezTo>
                    <a:pt x="30" y="41"/>
                    <a:pt x="31" y="38"/>
                    <a:pt x="30" y="36"/>
                  </a:cubicBezTo>
                  <a:cubicBezTo>
                    <a:pt x="30" y="35"/>
                    <a:pt x="33" y="29"/>
                    <a:pt x="34" y="28"/>
                  </a:cubicBezTo>
                  <a:cubicBezTo>
                    <a:pt x="35" y="26"/>
                    <a:pt x="39" y="25"/>
                    <a:pt x="41" y="24"/>
                  </a:cubicBezTo>
                  <a:cubicBezTo>
                    <a:pt x="44" y="22"/>
                    <a:pt x="44" y="20"/>
                    <a:pt x="38" y="21"/>
                  </a:cubicBezTo>
                  <a:cubicBezTo>
                    <a:pt x="33" y="21"/>
                    <a:pt x="26" y="23"/>
                    <a:pt x="25" y="26"/>
                  </a:cubicBezTo>
                  <a:cubicBezTo>
                    <a:pt x="24" y="29"/>
                    <a:pt x="20" y="29"/>
                    <a:pt x="16" y="29"/>
                  </a:cubicBezTo>
                  <a:cubicBezTo>
                    <a:pt x="13" y="29"/>
                    <a:pt x="10" y="23"/>
                    <a:pt x="11" y="21"/>
                  </a:cubicBezTo>
                  <a:cubicBezTo>
                    <a:pt x="12" y="20"/>
                    <a:pt x="14" y="16"/>
                    <a:pt x="13" y="1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0" name="Freeform 30"/>
            <p:cNvSpPr>
              <a:spLocks noChangeArrowheads="1"/>
            </p:cNvSpPr>
            <p:nvPr/>
          </p:nvSpPr>
          <p:spPr bwMode="auto">
            <a:xfrm>
              <a:off x="5965925" y="2897831"/>
              <a:ext cx="159697" cy="165095"/>
            </a:xfrm>
            <a:custGeom>
              <a:avLst/>
              <a:gdLst>
                <a:gd name="T0" fmla="*/ 21003162 w 108"/>
                <a:gd name="T1" fmla="*/ 167453500 h 119"/>
                <a:gd name="T2" fmla="*/ 63008111 w 108"/>
                <a:gd name="T3" fmla="*/ 207872674 h 119"/>
                <a:gd name="T4" fmla="*/ 91648424 w 108"/>
                <a:gd name="T5" fmla="*/ 209796932 h 119"/>
                <a:gd name="T6" fmla="*/ 127925851 w 108"/>
                <a:gd name="T7" fmla="*/ 223270900 h 119"/>
                <a:gd name="T8" fmla="*/ 160384019 w 108"/>
                <a:gd name="T9" fmla="*/ 204022771 h 119"/>
                <a:gd name="T10" fmla="*/ 181387219 w 108"/>
                <a:gd name="T11" fmla="*/ 144355467 h 119"/>
                <a:gd name="T12" fmla="*/ 200480747 w 108"/>
                <a:gd name="T13" fmla="*/ 121258821 h 119"/>
                <a:gd name="T14" fmla="*/ 179477547 w 108"/>
                <a:gd name="T15" fmla="*/ 94312272 h 119"/>
                <a:gd name="T16" fmla="*/ 168021154 w 108"/>
                <a:gd name="T17" fmla="*/ 69291347 h 119"/>
                <a:gd name="T18" fmla="*/ 166111525 w 108"/>
                <a:gd name="T19" fmla="*/ 67365701 h 119"/>
                <a:gd name="T20" fmla="*/ 164203278 w 108"/>
                <a:gd name="T21" fmla="*/ 65441443 h 119"/>
                <a:gd name="T22" fmla="*/ 164203278 w 108"/>
                <a:gd name="T23" fmla="*/ 61591540 h 119"/>
                <a:gd name="T24" fmla="*/ 189024354 w 108"/>
                <a:gd name="T25" fmla="*/ 34644980 h 119"/>
                <a:gd name="T26" fmla="*/ 150837255 w 108"/>
                <a:gd name="T27" fmla="*/ 17322490 h 119"/>
                <a:gd name="T28" fmla="*/ 131743727 w 108"/>
                <a:gd name="T29" fmla="*/ 0 h 119"/>
                <a:gd name="T30" fmla="*/ 112650200 w 108"/>
                <a:gd name="T31" fmla="*/ 36570625 h 119"/>
                <a:gd name="T32" fmla="*/ 106922694 w 108"/>
                <a:gd name="T33" fmla="*/ 44269044 h 119"/>
                <a:gd name="T34" fmla="*/ 103104817 w 108"/>
                <a:gd name="T35" fmla="*/ 42344786 h 119"/>
                <a:gd name="T36" fmla="*/ 101195188 w 108"/>
                <a:gd name="T37" fmla="*/ 42344786 h 119"/>
                <a:gd name="T38" fmla="*/ 87829144 w 108"/>
                <a:gd name="T39" fmla="*/ 51968862 h 119"/>
                <a:gd name="T40" fmla="*/ 87829144 w 108"/>
                <a:gd name="T41" fmla="*/ 61591540 h 119"/>
                <a:gd name="T42" fmla="*/ 80192010 w 108"/>
                <a:gd name="T43" fmla="*/ 69291347 h 119"/>
                <a:gd name="T44" fmla="*/ 78282380 w 108"/>
                <a:gd name="T45" fmla="*/ 71215605 h 119"/>
                <a:gd name="T46" fmla="*/ 76372751 w 108"/>
                <a:gd name="T47" fmla="*/ 73139863 h 119"/>
                <a:gd name="T48" fmla="*/ 74464504 w 108"/>
                <a:gd name="T49" fmla="*/ 75065508 h 119"/>
                <a:gd name="T50" fmla="*/ 72554875 w 108"/>
                <a:gd name="T51" fmla="*/ 75065508 h 119"/>
                <a:gd name="T52" fmla="*/ 43914572 w 108"/>
                <a:gd name="T53" fmla="*/ 86613831 h 119"/>
                <a:gd name="T54" fmla="*/ 19093533 w 108"/>
                <a:gd name="T55" fmla="*/ 113560402 h 119"/>
                <a:gd name="T56" fmla="*/ 11456398 w 108"/>
                <a:gd name="T57" fmla="*/ 109710498 h 119"/>
                <a:gd name="T58" fmla="*/ 9546767 w 108"/>
                <a:gd name="T59" fmla="*/ 107786240 h 119"/>
                <a:gd name="T60" fmla="*/ 3819260 w 108"/>
                <a:gd name="T61" fmla="*/ 105860595 h 119"/>
                <a:gd name="T62" fmla="*/ 15274275 w 108"/>
                <a:gd name="T63" fmla="*/ 163603597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119"/>
                <a:gd name="T98" fmla="*/ 108 w 108"/>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119">
                  <a:moveTo>
                    <a:pt x="8" y="85"/>
                  </a:moveTo>
                  <a:cubicBezTo>
                    <a:pt x="11" y="85"/>
                    <a:pt x="11" y="84"/>
                    <a:pt x="11" y="87"/>
                  </a:cubicBezTo>
                  <a:cubicBezTo>
                    <a:pt x="12" y="91"/>
                    <a:pt x="17" y="104"/>
                    <a:pt x="18" y="105"/>
                  </a:cubicBezTo>
                  <a:cubicBezTo>
                    <a:pt x="19" y="105"/>
                    <a:pt x="33" y="107"/>
                    <a:pt x="33" y="108"/>
                  </a:cubicBezTo>
                  <a:cubicBezTo>
                    <a:pt x="34" y="108"/>
                    <a:pt x="32" y="110"/>
                    <a:pt x="36" y="110"/>
                  </a:cubicBezTo>
                  <a:cubicBezTo>
                    <a:pt x="39" y="111"/>
                    <a:pt x="47" y="111"/>
                    <a:pt x="48" y="109"/>
                  </a:cubicBezTo>
                  <a:cubicBezTo>
                    <a:pt x="48" y="107"/>
                    <a:pt x="47" y="108"/>
                    <a:pt x="53" y="110"/>
                  </a:cubicBezTo>
                  <a:cubicBezTo>
                    <a:pt x="58" y="112"/>
                    <a:pt x="67" y="114"/>
                    <a:pt x="67" y="116"/>
                  </a:cubicBezTo>
                  <a:cubicBezTo>
                    <a:pt x="68" y="118"/>
                    <a:pt x="69" y="119"/>
                    <a:pt x="74" y="117"/>
                  </a:cubicBezTo>
                  <a:cubicBezTo>
                    <a:pt x="79" y="114"/>
                    <a:pt x="84" y="111"/>
                    <a:pt x="84" y="106"/>
                  </a:cubicBezTo>
                  <a:cubicBezTo>
                    <a:pt x="84" y="100"/>
                    <a:pt x="82" y="96"/>
                    <a:pt x="86" y="92"/>
                  </a:cubicBezTo>
                  <a:cubicBezTo>
                    <a:pt x="89" y="89"/>
                    <a:pt x="94" y="82"/>
                    <a:pt x="95" y="75"/>
                  </a:cubicBezTo>
                  <a:cubicBezTo>
                    <a:pt x="97" y="68"/>
                    <a:pt x="95" y="66"/>
                    <a:pt x="101" y="66"/>
                  </a:cubicBezTo>
                  <a:cubicBezTo>
                    <a:pt x="106" y="66"/>
                    <a:pt x="108" y="65"/>
                    <a:pt x="105" y="63"/>
                  </a:cubicBezTo>
                  <a:cubicBezTo>
                    <a:pt x="101" y="60"/>
                    <a:pt x="91" y="56"/>
                    <a:pt x="93" y="54"/>
                  </a:cubicBezTo>
                  <a:cubicBezTo>
                    <a:pt x="95" y="52"/>
                    <a:pt x="95" y="51"/>
                    <a:pt x="94" y="49"/>
                  </a:cubicBezTo>
                  <a:cubicBezTo>
                    <a:pt x="92" y="48"/>
                    <a:pt x="81" y="37"/>
                    <a:pt x="82" y="37"/>
                  </a:cubicBezTo>
                  <a:cubicBezTo>
                    <a:pt x="83" y="37"/>
                    <a:pt x="89" y="37"/>
                    <a:pt x="88" y="36"/>
                  </a:cubicBezTo>
                  <a:cubicBezTo>
                    <a:pt x="88" y="36"/>
                    <a:pt x="87" y="35"/>
                    <a:pt x="87" y="35"/>
                  </a:cubicBezTo>
                  <a:cubicBezTo>
                    <a:pt x="87" y="35"/>
                    <a:pt x="87" y="35"/>
                    <a:pt x="87" y="35"/>
                  </a:cubicBezTo>
                  <a:cubicBezTo>
                    <a:pt x="86" y="34"/>
                    <a:pt x="86" y="34"/>
                    <a:pt x="86" y="34"/>
                  </a:cubicBezTo>
                  <a:cubicBezTo>
                    <a:pt x="86" y="34"/>
                    <a:pt x="86" y="34"/>
                    <a:pt x="86" y="34"/>
                  </a:cubicBezTo>
                  <a:cubicBezTo>
                    <a:pt x="85" y="33"/>
                    <a:pt x="85" y="32"/>
                    <a:pt x="85" y="32"/>
                  </a:cubicBezTo>
                  <a:cubicBezTo>
                    <a:pt x="85" y="32"/>
                    <a:pt x="86" y="32"/>
                    <a:pt x="86" y="32"/>
                  </a:cubicBezTo>
                  <a:cubicBezTo>
                    <a:pt x="88" y="31"/>
                    <a:pt x="97" y="30"/>
                    <a:pt x="95" y="28"/>
                  </a:cubicBezTo>
                  <a:cubicBezTo>
                    <a:pt x="92" y="25"/>
                    <a:pt x="104" y="20"/>
                    <a:pt x="99" y="18"/>
                  </a:cubicBezTo>
                  <a:cubicBezTo>
                    <a:pt x="96" y="18"/>
                    <a:pt x="91" y="14"/>
                    <a:pt x="86" y="13"/>
                  </a:cubicBezTo>
                  <a:cubicBezTo>
                    <a:pt x="82" y="12"/>
                    <a:pt x="78" y="11"/>
                    <a:pt x="79" y="9"/>
                  </a:cubicBezTo>
                  <a:cubicBezTo>
                    <a:pt x="79" y="8"/>
                    <a:pt x="79" y="5"/>
                    <a:pt x="76" y="3"/>
                  </a:cubicBezTo>
                  <a:cubicBezTo>
                    <a:pt x="74" y="1"/>
                    <a:pt x="70" y="0"/>
                    <a:pt x="69" y="0"/>
                  </a:cubicBezTo>
                  <a:cubicBezTo>
                    <a:pt x="67" y="1"/>
                    <a:pt x="62" y="14"/>
                    <a:pt x="61" y="14"/>
                  </a:cubicBezTo>
                  <a:cubicBezTo>
                    <a:pt x="60" y="14"/>
                    <a:pt x="58" y="18"/>
                    <a:pt x="59" y="19"/>
                  </a:cubicBezTo>
                  <a:cubicBezTo>
                    <a:pt x="59" y="20"/>
                    <a:pt x="58" y="23"/>
                    <a:pt x="57" y="23"/>
                  </a:cubicBezTo>
                  <a:cubicBezTo>
                    <a:pt x="56" y="23"/>
                    <a:pt x="56" y="23"/>
                    <a:pt x="56" y="23"/>
                  </a:cubicBezTo>
                  <a:cubicBezTo>
                    <a:pt x="56" y="22"/>
                    <a:pt x="55" y="22"/>
                    <a:pt x="55" y="22"/>
                  </a:cubicBezTo>
                  <a:cubicBezTo>
                    <a:pt x="55" y="22"/>
                    <a:pt x="54" y="22"/>
                    <a:pt x="54" y="22"/>
                  </a:cubicBezTo>
                  <a:cubicBezTo>
                    <a:pt x="54" y="22"/>
                    <a:pt x="54" y="22"/>
                    <a:pt x="54" y="22"/>
                  </a:cubicBezTo>
                  <a:cubicBezTo>
                    <a:pt x="53" y="22"/>
                    <a:pt x="53" y="22"/>
                    <a:pt x="53" y="22"/>
                  </a:cubicBezTo>
                  <a:cubicBezTo>
                    <a:pt x="53" y="22"/>
                    <a:pt x="52" y="22"/>
                    <a:pt x="52" y="22"/>
                  </a:cubicBezTo>
                  <a:cubicBezTo>
                    <a:pt x="51" y="23"/>
                    <a:pt x="48" y="27"/>
                    <a:pt x="46" y="27"/>
                  </a:cubicBezTo>
                  <a:cubicBezTo>
                    <a:pt x="44" y="27"/>
                    <a:pt x="48" y="31"/>
                    <a:pt x="46" y="31"/>
                  </a:cubicBezTo>
                  <a:cubicBezTo>
                    <a:pt x="46" y="32"/>
                    <a:pt x="46" y="32"/>
                    <a:pt x="46" y="32"/>
                  </a:cubicBezTo>
                  <a:cubicBezTo>
                    <a:pt x="46" y="32"/>
                    <a:pt x="46" y="32"/>
                    <a:pt x="46" y="32"/>
                  </a:cubicBezTo>
                  <a:cubicBezTo>
                    <a:pt x="45" y="32"/>
                    <a:pt x="44" y="34"/>
                    <a:pt x="42" y="36"/>
                  </a:cubicBezTo>
                  <a:cubicBezTo>
                    <a:pt x="42" y="36"/>
                    <a:pt x="42" y="36"/>
                    <a:pt x="42" y="36"/>
                  </a:cubicBezTo>
                  <a:cubicBezTo>
                    <a:pt x="42" y="36"/>
                    <a:pt x="41" y="36"/>
                    <a:pt x="41" y="37"/>
                  </a:cubicBezTo>
                  <a:cubicBezTo>
                    <a:pt x="41" y="37"/>
                    <a:pt x="41" y="37"/>
                    <a:pt x="41" y="37"/>
                  </a:cubicBezTo>
                  <a:cubicBezTo>
                    <a:pt x="40" y="38"/>
                    <a:pt x="40" y="38"/>
                    <a:pt x="40" y="38"/>
                  </a:cubicBezTo>
                  <a:cubicBezTo>
                    <a:pt x="40" y="38"/>
                    <a:pt x="40" y="38"/>
                    <a:pt x="39" y="38"/>
                  </a:cubicBezTo>
                  <a:cubicBezTo>
                    <a:pt x="39" y="39"/>
                    <a:pt x="39" y="39"/>
                    <a:pt x="39" y="39"/>
                  </a:cubicBezTo>
                  <a:cubicBezTo>
                    <a:pt x="39" y="39"/>
                    <a:pt x="38" y="39"/>
                    <a:pt x="38" y="39"/>
                  </a:cubicBezTo>
                  <a:cubicBezTo>
                    <a:pt x="38" y="39"/>
                    <a:pt x="38" y="39"/>
                    <a:pt x="38" y="39"/>
                  </a:cubicBezTo>
                  <a:cubicBezTo>
                    <a:pt x="36" y="39"/>
                    <a:pt x="38" y="43"/>
                    <a:pt x="37" y="44"/>
                  </a:cubicBezTo>
                  <a:cubicBezTo>
                    <a:pt x="35" y="44"/>
                    <a:pt x="25" y="45"/>
                    <a:pt x="23" y="45"/>
                  </a:cubicBezTo>
                  <a:cubicBezTo>
                    <a:pt x="21" y="45"/>
                    <a:pt x="20" y="59"/>
                    <a:pt x="19" y="59"/>
                  </a:cubicBezTo>
                  <a:cubicBezTo>
                    <a:pt x="18" y="59"/>
                    <a:pt x="12" y="60"/>
                    <a:pt x="10" y="59"/>
                  </a:cubicBezTo>
                  <a:cubicBezTo>
                    <a:pt x="10" y="59"/>
                    <a:pt x="10" y="59"/>
                    <a:pt x="9" y="59"/>
                  </a:cubicBezTo>
                  <a:cubicBezTo>
                    <a:pt x="9" y="58"/>
                    <a:pt x="8" y="58"/>
                    <a:pt x="6" y="57"/>
                  </a:cubicBezTo>
                  <a:cubicBezTo>
                    <a:pt x="6" y="57"/>
                    <a:pt x="6" y="57"/>
                    <a:pt x="6" y="57"/>
                  </a:cubicBezTo>
                  <a:cubicBezTo>
                    <a:pt x="6" y="56"/>
                    <a:pt x="5" y="56"/>
                    <a:pt x="5" y="56"/>
                  </a:cubicBezTo>
                  <a:cubicBezTo>
                    <a:pt x="5" y="56"/>
                    <a:pt x="4" y="56"/>
                    <a:pt x="4" y="55"/>
                  </a:cubicBezTo>
                  <a:cubicBezTo>
                    <a:pt x="4" y="55"/>
                    <a:pt x="3" y="55"/>
                    <a:pt x="2" y="55"/>
                  </a:cubicBezTo>
                  <a:cubicBezTo>
                    <a:pt x="0" y="55"/>
                    <a:pt x="1" y="66"/>
                    <a:pt x="1" y="69"/>
                  </a:cubicBezTo>
                  <a:cubicBezTo>
                    <a:pt x="2" y="71"/>
                    <a:pt x="5" y="85"/>
                    <a:pt x="8" y="8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1" name="Freeform 31"/>
            <p:cNvSpPr>
              <a:spLocks noChangeArrowheads="1"/>
            </p:cNvSpPr>
            <p:nvPr/>
          </p:nvSpPr>
          <p:spPr bwMode="auto">
            <a:xfrm>
              <a:off x="5905435" y="2701074"/>
              <a:ext cx="35085" cy="32793"/>
            </a:xfrm>
            <a:custGeom>
              <a:avLst/>
              <a:gdLst>
                <a:gd name="T0" fmla="*/ 41056266 w 24"/>
                <a:gd name="T1" fmla="*/ 20328807 h 23"/>
                <a:gd name="T2" fmla="*/ 39190197 w 24"/>
                <a:gd name="T3" fmla="*/ 4066332 h 23"/>
                <a:gd name="T4" fmla="*/ 24260277 w 24"/>
                <a:gd name="T5" fmla="*/ 4066332 h 23"/>
                <a:gd name="T6" fmla="*/ 5598210 w 24"/>
                <a:gd name="T7" fmla="*/ 16262477 h 23"/>
                <a:gd name="T8" fmla="*/ 7464280 w 24"/>
                <a:gd name="T9" fmla="*/ 40657615 h 23"/>
                <a:gd name="T10" fmla="*/ 37324128 w 24"/>
                <a:gd name="T11" fmla="*/ 32526379 h 23"/>
                <a:gd name="T12" fmla="*/ 41056266 w 24"/>
                <a:gd name="T13" fmla="*/ 20328807 h 23"/>
                <a:gd name="T14" fmla="*/ 0 60000 65536"/>
                <a:gd name="T15" fmla="*/ 0 60000 65536"/>
                <a:gd name="T16" fmla="*/ 0 60000 65536"/>
                <a:gd name="T17" fmla="*/ 0 60000 65536"/>
                <a:gd name="T18" fmla="*/ 0 60000 65536"/>
                <a:gd name="T19" fmla="*/ 0 60000 65536"/>
                <a:gd name="T20" fmla="*/ 0 60000 65536"/>
                <a:gd name="T21" fmla="*/ 0 w 24"/>
                <a:gd name="T22" fmla="*/ 0 h 23"/>
                <a:gd name="T23" fmla="*/ 24 w 2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3">
                  <a:moveTo>
                    <a:pt x="22" y="10"/>
                  </a:moveTo>
                  <a:cubicBezTo>
                    <a:pt x="23" y="9"/>
                    <a:pt x="24" y="5"/>
                    <a:pt x="21" y="2"/>
                  </a:cubicBezTo>
                  <a:cubicBezTo>
                    <a:pt x="18" y="0"/>
                    <a:pt x="17" y="1"/>
                    <a:pt x="13" y="2"/>
                  </a:cubicBezTo>
                  <a:cubicBezTo>
                    <a:pt x="9" y="3"/>
                    <a:pt x="6" y="6"/>
                    <a:pt x="3" y="8"/>
                  </a:cubicBezTo>
                  <a:cubicBezTo>
                    <a:pt x="0" y="10"/>
                    <a:pt x="1" y="19"/>
                    <a:pt x="4" y="20"/>
                  </a:cubicBezTo>
                  <a:cubicBezTo>
                    <a:pt x="12" y="23"/>
                    <a:pt x="19" y="17"/>
                    <a:pt x="20" y="16"/>
                  </a:cubicBezTo>
                  <a:cubicBezTo>
                    <a:pt x="21" y="15"/>
                    <a:pt x="21" y="11"/>
                    <a:pt x="22" y="1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2" name="Freeform 32"/>
            <p:cNvSpPr>
              <a:spLocks noChangeArrowheads="1"/>
            </p:cNvSpPr>
            <p:nvPr/>
          </p:nvSpPr>
          <p:spPr bwMode="auto">
            <a:xfrm>
              <a:off x="6067551" y="2623050"/>
              <a:ext cx="26616" cy="55408"/>
            </a:xfrm>
            <a:custGeom>
              <a:avLst/>
              <a:gdLst>
                <a:gd name="T0" fmla="*/ 22911258 w 18"/>
                <a:gd name="T1" fmla="*/ 67157262 h 40"/>
                <a:gd name="T2" fmla="*/ 28640107 w 18"/>
                <a:gd name="T3" fmla="*/ 40294078 h 40"/>
                <a:gd name="T4" fmla="*/ 32457957 w 18"/>
                <a:gd name="T5" fmla="*/ 17269287 h 40"/>
                <a:gd name="T6" fmla="*/ 24820874 w 18"/>
                <a:gd name="T7" fmla="*/ 3837004 h 40"/>
                <a:gd name="T8" fmla="*/ 5727469 w 18"/>
                <a:gd name="T9" fmla="*/ 19187788 h 40"/>
                <a:gd name="T10" fmla="*/ 1909617 w 18"/>
                <a:gd name="T11" fmla="*/ 46050978 h 40"/>
                <a:gd name="T12" fmla="*/ 17183787 w 18"/>
                <a:gd name="T13" fmla="*/ 70994265 h 40"/>
                <a:gd name="T14" fmla="*/ 22911258 w 18"/>
                <a:gd name="T15" fmla="*/ 67157262 h 40"/>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40"/>
                <a:gd name="T26" fmla="*/ 18 w 18"/>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40">
                  <a:moveTo>
                    <a:pt x="12" y="35"/>
                  </a:moveTo>
                  <a:cubicBezTo>
                    <a:pt x="13" y="31"/>
                    <a:pt x="14" y="23"/>
                    <a:pt x="15" y="21"/>
                  </a:cubicBezTo>
                  <a:cubicBezTo>
                    <a:pt x="17" y="20"/>
                    <a:pt x="18" y="12"/>
                    <a:pt x="17" y="9"/>
                  </a:cubicBezTo>
                  <a:cubicBezTo>
                    <a:pt x="15" y="7"/>
                    <a:pt x="14" y="4"/>
                    <a:pt x="13" y="2"/>
                  </a:cubicBezTo>
                  <a:cubicBezTo>
                    <a:pt x="11" y="0"/>
                    <a:pt x="3" y="9"/>
                    <a:pt x="3" y="10"/>
                  </a:cubicBezTo>
                  <a:cubicBezTo>
                    <a:pt x="2" y="12"/>
                    <a:pt x="0" y="21"/>
                    <a:pt x="1" y="24"/>
                  </a:cubicBezTo>
                  <a:cubicBezTo>
                    <a:pt x="2" y="27"/>
                    <a:pt x="6" y="34"/>
                    <a:pt x="9" y="37"/>
                  </a:cubicBezTo>
                  <a:cubicBezTo>
                    <a:pt x="11" y="40"/>
                    <a:pt x="11" y="40"/>
                    <a:pt x="12" y="3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3" name="Freeform 33"/>
            <p:cNvSpPr>
              <a:spLocks noChangeArrowheads="1"/>
            </p:cNvSpPr>
            <p:nvPr/>
          </p:nvSpPr>
          <p:spPr bwMode="auto">
            <a:xfrm>
              <a:off x="6177646" y="2495271"/>
              <a:ext cx="39924" cy="45231"/>
            </a:xfrm>
            <a:custGeom>
              <a:avLst/>
              <a:gdLst>
                <a:gd name="T0" fmla="*/ 13364556 w 27"/>
                <a:gd name="T1" fmla="*/ 3756914 h 33"/>
                <a:gd name="T2" fmla="*/ 3819234 w 27"/>
                <a:gd name="T3" fmla="*/ 11272114 h 33"/>
                <a:gd name="T4" fmla="*/ 1909617 w 27"/>
                <a:gd name="T5" fmla="*/ 20665080 h 33"/>
                <a:gd name="T6" fmla="*/ 13364556 w 27"/>
                <a:gd name="T7" fmla="*/ 30058052 h 33"/>
                <a:gd name="T8" fmla="*/ 13364556 w 27"/>
                <a:gd name="T9" fmla="*/ 18785939 h 33"/>
                <a:gd name="T10" fmla="*/ 21003022 w 27"/>
                <a:gd name="T11" fmla="*/ 24421998 h 33"/>
                <a:gd name="T12" fmla="*/ 19093405 w 27"/>
                <a:gd name="T13" fmla="*/ 39451019 h 33"/>
                <a:gd name="T14" fmla="*/ 19093405 w 27"/>
                <a:gd name="T15" fmla="*/ 48845367 h 33"/>
                <a:gd name="T16" fmla="*/ 28640111 w 27"/>
                <a:gd name="T17" fmla="*/ 60116105 h 33"/>
                <a:gd name="T18" fmla="*/ 30548345 w 27"/>
                <a:gd name="T19" fmla="*/ 52602279 h 33"/>
                <a:gd name="T20" fmla="*/ 38186811 w 27"/>
                <a:gd name="T21" fmla="*/ 61995246 h 33"/>
                <a:gd name="T22" fmla="*/ 45823905 w 27"/>
                <a:gd name="T23" fmla="*/ 54480050 h 33"/>
                <a:gd name="T24" fmla="*/ 45823905 w 27"/>
                <a:gd name="T25" fmla="*/ 41330161 h 33"/>
                <a:gd name="T26" fmla="*/ 49641756 w 27"/>
                <a:gd name="T27" fmla="*/ 22544227 h 33"/>
                <a:gd name="T28" fmla="*/ 40095045 w 27"/>
                <a:gd name="T29" fmla="*/ 9392969 h 33"/>
                <a:gd name="T30" fmla="*/ 34367578 w 27"/>
                <a:gd name="T31" fmla="*/ 3756914 h 33"/>
                <a:gd name="T32" fmla="*/ 22911262 w 27"/>
                <a:gd name="T33" fmla="*/ 1879142 h 33"/>
                <a:gd name="T34" fmla="*/ 13364556 w 27"/>
                <a:gd name="T35" fmla="*/ 3756914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3"/>
                <a:gd name="T56" fmla="*/ 27 w 27"/>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3">
                  <a:moveTo>
                    <a:pt x="7" y="2"/>
                  </a:moveTo>
                  <a:cubicBezTo>
                    <a:pt x="6" y="4"/>
                    <a:pt x="3" y="5"/>
                    <a:pt x="2" y="6"/>
                  </a:cubicBezTo>
                  <a:cubicBezTo>
                    <a:pt x="0" y="7"/>
                    <a:pt x="0" y="10"/>
                    <a:pt x="1" y="11"/>
                  </a:cubicBezTo>
                  <a:cubicBezTo>
                    <a:pt x="1" y="12"/>
                    <a:pt x="6" y="16"/>
                    <a:pt x="7" y="16"/>
                  </a:cubicBezTo>
                  <a:cubicBezTo>
                    <a:pt x="8" y="16"/>
                    <a:pt x="6" y="10"/>
                    <a:pt x="7" y="10"/>
                  </a:cubicBezTo>
                  <a:cubicBezTo>
                    <a:pt x="8" y="9"/>
                    <a:pt x="9" y="12"/>
                    <a:pt x="11" y="13"/>
                  </a:cubicBezTo>
                  <a:cubicBezTo>
                    <a:pt x="13" y="15"/>
                    <a:pt x="11" y="19"/>
                    <a:pt x="10" y="21"/>
                  </a:cubicBezTo>
                  <a:cubicBezTo>
                    <a:pt x="9" y="22"/>
                    <a:pt x="10" y="24"/>
                    <a:pt x="10" y="26"/>
                  </a:cubicBezTo>
                  <a:cubicBezTo>
                    <a:pt x="11" y="28"/>
                    <a:pt x="13" y="32"/>
                    <a:pt x="15" y="32"/>
                  </a:cubicBezTo>
                  <a:cubicBezTo>
                    <a:pt x="16" y="33"/>
                    <a:pt x="15" y="29"/>
                    <a:pt x="16" y="28"/>
                  </a:cubicBezTo>
                  <a:cubicBezTo>
                    <a:pt x="17" y="28"/>
                    <a:pt x="18" y="33"/>
                    <a:pt x="20" y="33"/>
                  </a:cubicBezTo>
                  <a:cubicBezTo>
                    <a:pt x="21" y="33"/>
                    <a:pt x="22" y="30"/>
                    <a:pt x="24" y="29"/>
                  </a:cubicBezTo>
                  <a:cubicBezTo>
                    <a:pt x="25" y="28"/>
                    <a:pt x="24" y="24"/>
                    <a:pt x="24" y="22"/>
                  </a:cubicBezTo>
                  <a:cubicBezTo>
                    <a:pt x="23" y="19"/>
                    <a:pt x="25" y="14"/>
                    <a:pt x="26" y="12"/>
                  </a:cubicBezTo>
                  <a:cubicBezTo>
                    <a:pt x="27" y="10"/>
                    <a:pt x="22" y="8"/>
                    <a:pt x="21" y="5"/>
                  </a:cubicBezTo>
                  <a:cubicBezTo>
                    <a:pt x="21" y="3"/>
                    <a:pt x="20" y="1"/>
                    <a:pt x="18" y="2"/>
                  </a:cubicBezTo>
                  <a:cubicBezTo>
                    <a:pt x="16" y="3"/>
                    <a:pt x="14" y="3"/>
                    <a:pt x="12" y="1"/>
                  </a:cubicBezTo>
                  <a:cubicBezTo>
                    <a:pt x="10" y="0"/>
                    <a:pt x="8" y="0"/>
                    <a:pt x="7"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4" name="Freeform 34"/>
            <p:cNvSpPr>
              <a:spLocks noChangeArrowheads="1"/>
            </p:cNvSpPr>
            <p:nvPr/>
          </p:nvSpPr>
          <p:spPr bwMode="auto">
            <a:xfrm>
              <a:off x="6217570" y="2488486"/>
              <a:ext cx="37504" cy="30531"/>
            </a:xfrm>
            <a:custGeom>
              <a:avLst/>
              <a:gdLst>
                <a:gd name="T0" fmla="*/ 25547864 w 25"/>
                <a:gd name="T1" fmla="*/ 21185737 h 22"/>
                <a:gd name="T2" fmla="*/ 41269944 w 25"/>
                <a:gd name="T3" fmla="*/ 21185737 h 22"/>
                <a:gd name="T4" fmla="*/ 45200814 w 25"/>
                <a:gd name="T5" fmla="*/ 5777299 h 22"/>
                <a:gd name="T6" fmla="*/ 31444170 w 25"/>
                <a:gd name="T7" fmla="*/ 0 h 22"/>
                <a:gd name="T8" fmla="*/ 21618390 w 25"/>
                <a:gd name="T9" fmla="*/ 11555985 h 22"/>
                <a:gd name="T10" fmla="*/ 9825777 w 25"/>
                <a:gd name="T11" fmla="*/ 9629754 h 22"/>
                <a:gd name="T12" fmla="*/ 0 w 25"/>
                <a:gd name="T13" fmla="*/ 23110582 h 22"/>
                <a:gd name="T14" fmla="*/ 5896308 w 25"/>
                <a:gd name="T15" fmla="*/ 25036810 h 22"/>
                <a:gd name="T16" fmla="*/ 15722085 w 25"/>
                <a:gd name="T17" fmla="*/ 38517630 h 22"/>
                <a:gd name="T18" fmla="*/ 25547864 w 25"/>
                <a:gd name="T19" fmla="*/ 2118573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2"/>
                <a:gd name="T32" fmla="*/ 25 w 2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2">
                  <a:moveTo>
                    <a:pt x="13" y="11"/>
                  </a:moveTo>
                  <a:cubicBezTo>
                    <a:pt x="14" y="9"/>
                    <a:pt x="19" y="11"/>
                    <a:pt x="21" y="11"/>
                  </a:cubicBezTo>
                  <a:cubicBezTo>
                    <a:pt x="22" y="11"/>
                    <a:pt x="25" y="4"/>
                    <a:pt x="23" y="3"/>
                  </a:cubicBezTo>
                  <a:cubicBezTo>
                    <a:pt x="21" y="2"/>
                    <a:pt x="18" y="0"/>
                    <a:pt x="16" y="0"/>
                  </a:cubicBezTo>
                  <a:cubicBezTo>
                    <a:pt x="13" y="1"/>
                    <a:pt x="14" y="5"/>
                    <a:pt x="11" y="6"/>
                  </a:cubicBezTo>
                  <a:cubicBezTo>
                    <a:pt x="8" y="6"/>
                    <a:pt x="6" y="4"/>
                    <a:pt x="5" y="5"/>
                  </a:cubicBezTo>
                  <a:cubicBezTo>
                    <a:pt x="3" y="7"/>
                    <a:pt x="1" y="11"/>
                    <a:pt x="0" y="12"/>
                  </a:cubicBezTo>
                  <a:cubicBezTo>
                    <a:pt x="0" y="13"/>
                    <a:pt x="1" y="13"/>
                    <a:pt x="3" y="13"/>
                  </a:cubicBezTo>
                  <a:cubicBezTo>
                    <a:pt x="5" y="14"/>
                    <a:pt x="5" y="19"/>
                    <a:pt x="8" y="20"/>
                  </a:cubicBezTo>
                  <a:cubicBezTo>
                    <a:pt x="11" y="22"/>
                    <a:pt x="12" y="13"/>
                    <a:pt x="13" y="1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5" name="Freeform 35"/>
            <p:cNvSpPr>
              <a:spLocks noChangeArrowheads="1"/>
            </p:cNvSpPr>
            <p:nvPr/>
          </p:nvSpPr>
          <p:spPr bwMode="auto">
            <a:xfrm>
              <a:off x="6190954" y="2376539"/>
              <a:ext cx="147599" cy="126648"/>
            </a:xfrm>
            <a:custGeom>
              <a:avLst/>
              <a:gdLst>
                <a:gd name="T0" fmla="*/ 81803714 w 100"/>
                <a:gd name="T1" fmla="*/ 125073161 h 92"/>
                <a:gd name="T2" fmla="*/ 58975258 w 100"/>
                <a:gd name="T3" fmla="*/ 126968751 h 92"/>
                <a:gd name="T4" fmla="*/ 22828467 w 100"/>
                <a:gd name="T5" fmla="*/ 140233748 h 92"/>
                <a:gd name="T6" fmla="*/ 3805434 w 100"/>
                <a:gd name="T7" fmla="*/ 157289924 h 92"/>
                <a:gd name="T8" fmla="*/ 26633899 w 100"/>
                <a:gd name="T9" fmla="*/ 159184137 h 92"/>
                <a:gd name="T10" fmla="*/ 45658313 w 100"/>
                <a:gd name="T11" fmla="*/ 157289924 h 92"/>
                <a:gd name="T12" fmla="*/ 60877284 w 100"/>
                <a:gd name="T13" fmla="*/ 149708942 h 92"/>
                <a:gd name="T14" fmla="*/ 87511173 w 100"/>
                <a:gd name="T15" fmla="*/ 149708942 h 92"/>
                <a:gd name="T16" fmla="*/ 89413200 w 100"/>
                <a:gd name="T17" fmla="*/ 166765118 h 92"/>
                <a:gd name="T18" fmla="*/ 112243057 w 100"/>
                <a:gd name="T19" fmla="*/ 159184137 h 92"/>
                <a:gd name="T20" fmla="*/ 119852542 w 100"/>
                <a:gd name="T21" fmla="*/ 145919140 h 92"/>
                <a:gd name="T22" fmla="*/ 136973540 w 100"/>
                <a:gd name="T23" fmla="*/ 149708942 h 92"/>
                <a:gd name="T24" fmla="*/ 152192510 w 100"/>
                <a:gd name="T25" fmla="*/ 140233748 h 92"/>
                <a:gd name="T26" fmla="*/ 161705402 w 100"/>
                <a:gd name="T27" fmla="*/ 132654143 h 92"/>
                <a:gd name="T28" fmla="*/ 171216914 w 100"/>
                <a:gd name="T29" fmla="*/ 123178948 h 92"/>
                <a:gd name="T30" fmla="*/ 171216914 w 100"/>
                <a:gd name="T31" fmla="*/ 138338158 h 92"/>
                <a:gd name="T32" fmla="*/ 182631875 w 100"/>
                <a:gd name="T33" fmla="*/ 130758553 h 92"/>
                <a:gd name="T34" fmla="*/ 182631875 w 100"/>
                <a:gd name="T35" fmla="*/ 109912575 h 92"/>
                <a:gd name="T36" fmla="*/ 176924373 w 100"/>
                <a:gd name="T37" fmla="*/ 72011775 h 92"/>
                <a:gd name="T38" fmla="*/ 184533901 w 100"/>
                <a:gd name="T39" fmla="*/ 66326383 h 92"/>
                <a:gd name="T40" fmla="*/ 186435928 w 100"/>
                <a:gd name="T41" fmla="*/ 43586181 h 92"/>
                <a:gd name="T42" fmla="*/ 165509455 w 100"/>
                <a:gd name="T43" fmla="*/ 3789804 h 92"/>
                <a:gd name="T44" fmla="*/ 155997943 w 100"/>
                <a:gd name="T45" fmla="*/ 3789804 h 92"/>
                <a:gd name="T46" fmla="*/ 163607428 w 100"/>
                <a:gd name="T47" fmla="*/ 11370789 h 92"/>
                <a:gd name="T48" fmla="*/ 152192510 w 100"/>
                <a:gd name="T49" fmla="*/ 7579608 h 92"/>
                <a:gd name="T50" fmla="*/ 146486431 w 100"/>
                <a:gd name="T51" fmla="*/ 9475197 h 92"/>
                <a:gd name="T52" fmla="*/ 148388457 w 100"/>
                <a:gd name="T53" fmla="*/ 24635792 h 92"/>
                <a:gd name="T54" fmla="*/ 152192510 w 100"/>
                <a:gd name="T55" fmla="*/ 36006576 h 92"/>
                <a:gd name="T56" fmla="*/ 146486431 w 100"/>
                <a:gd name="T57" fmla="*/ 73907365 h 92"/>
                <a:gd name="T58" fmla="*/ 117949136 w 100"/>
                <a:gd name="T59" fmla="*/ 98543167 h 92"/>
                <a:gd name="T60" fmla="*/ 106535598 w 100"/>
                <a:gd name="T61" fmla="*/ 94751988 h 92"/>
                <a:gd name="T62" fmla="*/ 98926112 w 100"/>
                <a:gd name="T63" fmla="*/ 90962186 h 92"/>
                <a:gd name="T64" fmla="*/ 93218653 w 100"/>
                <a:gd name="T65" fmla="*/ 115597967 h 92"/>
                <a:gd name="T66" fmla="*/ 89413200 w 100"/>
                <a:gd name="T67" fmla="*/ 128862964 h 9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
                <a:gd name="T103" fmla="*/ 0 h 92"/>
                <a:gd name="T104" fmla="*/ 100 w 100"/>
                <a:gd name="T105" fmla="*/ 92 h 9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 h="92">
                  <a:moveTo>
                    <a:pt x="47" y="68"/>
                  </a:moveTo>
                  <a:cubicBezTo>
                    <a:pt x="45" y="68"/>
                    <a:pt x="45" y="66"/>
                    <a:pt x="43" y="66"/>
                  </a:cubicBezTo>
                  <a:cubicBezTo>
                    <a:pt x="42" y="65"/>
                    <a:pt x="42" y="65"/>
                    <a:pt x="37" y="65"/>
                  </a:cubicBezTo>
                  <a:cubicBezTo>
                    <a:pt x="33" y="65"/>
                    <a:pt x="33" y="66"/>
                    <a:pt x="31" y="67"/>
                  </a:cubicBezTo>
                  <a:cubicBezTo>
                    <a:pt x="29" y="68"/>
                    <a:pt x="21" y="67"/>
                    <a:pt x="19" y="68"/>
                  </a:cubicBezTo>
                  <a:cubicBezTo>
                    <a:pt x="16" y="69"/>
                    <a:pt x="14" y="73"/>
                    <a:pt x="12" y="74"/>
                  </a:cubicBezTo>
                  <a:cubicBezTo>
                    <a:pt x="10" y="76"/>
                    <a:pt x="9" y="79"/>
                    <a:pt x="7" y="80"/>
                  </a:cubicBezTo>
                  <a:cubicBezTo>
                    <a:pt x="6" y="81"/>
                    <a:pt x="3" y="80"/>
                    <a:pt x="2" y="83"/>
                  </a:cubicBezTo>
                  <a:cubicBezTo>
                    <a:pt x="0" y="86"/>
                    <a:pt x="5" y="84"/>
                    <a:pt x="9" y="84"/>
                  </a:cubicBezTo>
                  <a:cubicBezTo>
                    <a:pt x="12" y="84"/>
                    <a:pt x="13" y="84"/>
                    <a:pt x="14" y="84"/>
                  </a:cubicBezTo>
                  <a:cubicBezTo>
                    <a:pt x="14" y="83"/>
                    <a:pt x="17" y="82"/>
                    <a:pt x="18" y="83"/>
                  </a:cubicBezTo>
                  <a:cubicBezTo>
                    <a:pt x="20" y="84"/>
                    <a:pt x="23" y="83"/>
                    <a:pt x="24" y="83"/>
                  </a:cubicBezTo>
                  <a:cubicBezTo>
                    <a:pt x="25" y="83"/>
                    <a:pt x="25" y="80"/>
                    <a:pt x="27" y="80"/>
                  </a:cubicBezTo>
                  <a:cubicBezTo>
                    <a:pt x="29" y="81"/>
                    <a:pt x="31" y="79"/>
                    <a:pt x="32" y="79"/>
                  </a:cubicBezTo>
                  <a:cubicBezTo>
                    <a:pt x="33" y="78"/>
                    <a:pt x="37" y="77"/>
                    <a:pt x="39" y="77"/>
                  </a:cubicBezTo>
                  <a:cubicBezTo>
                    <a:pt x="40" y="77"/>
                    <a:pt x="43" y="77"/>
                    <a:pt x="46" y="79"/>
                  </a:cubicBezTo>
                  <a:cubicBezTo>
                    <a:pt x="48" y="80"/>
                    <a:pt x="46" y="82"/>
                    <a:pt x="45" y="83"/>
                  </a:cubicBezTo>
                  <a:cubicBezTo>
                    <a:pt x="44" y="84"/>
                    <a:pt x="45" y="86"/>
                    <a:pt x="47" y="88"/>
                  </a:cubicBezTo>
                  <a:cubicBezTo>
                    <a:pt x="49" y="90"/>
                    <a:pt x="50" y="91"/>
                    <a:pt x="53" y="91"/>
                  </a:cubicBezTo>
                  <a:cubicBezTo>
                    <a:pt x="56" y="92"/>
                    <a:pt x="57" y="86"/>
                    <a:pt x="59" y="84"/>
                  </a:cubicBezTo>
                  <a:cubicBezTo>
                    <a:pt x="60" y="83"/>
                    <a:pt x="61" y="83"/>
                    <a:pt x="62" y="82"/>
                  </a:cubicBezTo>
                  <a:cubicBezTo>
                    <a:pt x="63" y="82"/>
                    <a:pt x="62" y="78"/>
                    <a:pt x="63" y="77"/>
                  </a:cubicBezTo>
                  <a:cubicBezTo>
                    <a:pt x="63" y="77"/>
                    <a:pt x="65" y="79"/>
                    <a:pt x="66" y="79"/>
                  </a:cubicBezTo>
                  <a:cubicBezTo>
                    <a:pt x="67" y="79"/>
                    <a:pt x="70" y="79"/>
                    <a:pt x="72" y="79"/>
                  </a:cubicBezTo>
                  <a:cubicBezTo>
                    <a:pt x="73" y="79"/>
                    <a:pt x="77" y="77"/>
                    <a:pt x="78" y="76"/>
                  </a:cubicBezTo>
                  <a:cubicBezTo>
                    <a:pt x="79" y="76"/>
                    <a:pt x="79" y="74"/>
                    <a:pt x="80" y="74"/>
                  </a:cubicBezTo>
                  <a:cubicBezTo>
                    <a:pt x="81" y="73"/>
                    <a:pt x="82" y="77"/>
                    <a:pt x="84" y="77"/>
                  </a:cubicBezTo>
                  <a:cubicBezTo>
                    <a:pt x="85" y="77"/>
                    <a:pt x="85" y="71"/>
                    <a:pt x="85" y="70"/>
                  </a:cubicBezTo>
                  <a:cubicBezTo>
                    <a:pt x="84" y="68"/>
                    <a:pt x="86" y="69"/>
                    <a:pt x="87" y="69"/>
                  </a:cubicBezTo>
                  <a:cubicBezTo>
                    <a:pt x="89" y="68"/>
                    <a:pt x="90" y="66"/>
                    <a:pt x="90" y="65"/>
                  </a:cubicBezTo>
                  <a:cubicBezTo>
                    <a:pt x="91" y="65"/>
                    <a:pt x="92" y="67"/>
                    <a:pt x="91" y="68"/>
                  </a:cubicBezTo>
                  <a:cubicBezTo>
                    <a:pt x="91" y="69"/>
                    <a:pt x="89" y="71"/>
                    <a:pt x="90" y="73"/>
                  </a:cubicBezTo>
                  <a:cubicBezTo>
                    <a:pt x="90" y="75"/>
                    <a:pt x="93" y="75"/>
                    <a:pt x="95" y="75"/>
                  </a:cubicBezTo>
                  <a:cubicBezTo>
                    <a:pt x="97" y="75"/>
                    <a:pt x="95" y="72"/>
                    <a:pt x="96" y="69"/>
                  </a:cubicBezTo>
                  <a:cubicBezTo>
                    <a:pt x="97" y="67"/>
                    <a:pt x="100" y="67"/>
                    <a:pt x="98" y="65"/>
                  </a:cubicBezTo>
                  <a:cubicBezTo>
                    <a:pt x="95" y="62"/>
                    <a:pt x="96" y="59"/>
                    <a:pt x="96" y="58"/>
                  </a:cubicBezTo>
                  <a:cubicBezTo>
                    <a:pt x="97" y="57"/>
                    <a:pt x="96" y="50"/>
                    <a:pt x="96" y="49"/>
                  </a:cubicBezTo>
                  <a:cubicBezTo>
                    <a:pt x="97" y="47"/>
                    <a:pt x="94" y="40"/>
                    <a:pt x="93" y="38"/>
                  </a:cubicBezTo>
                  <a:cubicBezTo>
                    <a:pt x="93" y="37"/>
                    <a:pt x="93" y="35"/>
                    <a:pt x="94" y="34"/>
                  </a:cubicBezTo>
                  <a:cubicBezTo>
                    <a:pt x="96" y="34"/>
                    <a:pt x="96" y="35"/>
                    <a:pt x="97" y="35"/>
                  </a:cubicBezTo>
                  <a:cubicBezTo>
                    <a:pt x="98" y="34"/>
                    <a:pt x="97" y="31"/>
                    <a:pt x="97" y="29"/>
                  </a:cubicBezTo>
                  <a:cubicBezTo>
                    <a:pt x="97" y="28"/>
                    <a:pt x="98" y="25"/>
                    <a:pt x="98" y="23"/>
                  </a:cubicBezTo>
                  <a:cubicBezTo>
                    <a:pt x="98" y="22"/>
                    <a:pt x="94" y="11"/>
                    <a:pt x="92" y="10"/>
                  </a:cubicBezTo>
                  <a:cubicBezTo>
                    <a:pt x="91" y="10"/>
                    <a:pt x="88" y="3"/>
                    <a:pt x="87" y="2"/>
                  </a:cubicBezTo>
                  <a:cubicBezTo>
                    <a:pt x="87" y="1"/>
                    <a:pt x="85" y="0"/>
                    <a:pt x="83" y="0"/>
                  </a:cubicBezTo>
                  <a:cubicBezTo>
                    <a:pt x="81" y="0"/>
                    <a:pt x="82" y="2"/>
                    <a:pt x="82" y="2"/>
                  </a:cubicBezTo>
                  <a:cubicBezTo>
                    <a:pt x="82" y="3"/>
                    <a:pt x="84" y="3"/>
                    <a:pt x="85" y="3"/>
                  </a:cubicBezTo>
                  <a:cubicBezTo>
                    <a:pt x="85" y="3"/>
                    <a:pt x="85" y="5"/>
                    <a:pt x="86" y="6"/>
                  </a:cubicBezTo>
                  <a:cubicBezTo>
                    <a:pt x="86" y="7"/>
                    <a:pt x="84" y="6"/>
                    <a:pt x="83" y="6"/>
                  </a:cubicBezTo>
                  <a:cubicBezTo>
                    <a:pt x="81" y="6"/>
                    <a:pt x="80" y="5"/>
                    <a:pt x="80" y="4"/>
                  </a:cubicBezTo>
                  <a:cubicBezTo>
                    <a:pt x="79" y="2"/>
                    <a:pt x="79" y="1"/>
                    <a:pt x="77" y="1"/>
                  </a:cubicBezTo>
                  <a:cubicBezTo>
                    <a:pt x="76" y="2"/>
                    <a:pt x="77" y="3"/>
                    <a:pt x="77" y="5"/>
                  </a:cubicBezTo>
                  <a:cubicBezTo>
                    <a:pt x="77" y="6"/>
                    <a:pt x="76" y="7"/>
                    <a:pt x="75" y="8"/>
                  </a:cubicBezTo>
                  <a:cubicBezTo>
                    <a:pt x="75" y="9"/>
                    <a:pt x="76" y="10"/>
                    <a:pt x="78" y="13"/>
                  </a:cubicBezTo>
                  <a:cubicBezTo>
                    <a:pt x="79" y="15"/>
                    <a:pt x="78" y="15"/>
                    <a:pt x="77" y="16"/>
                  </a:cubicBezTo>
                  <a:cubicBezTo>
                    <a:pt x="76" y="18"/>
                    <a:pt x="78" y="18"/>
                    <a:pt x="80" y="19"/>
                  </a:cubicBezTo>
                  <a:cubicBezTo>
                    <a:pt x="82" y="21"/>
                    <a:pt x="80" y="26"/>
                    <a:pt x="80" y="28"/>
                  </a:cubicBezTo>
                  <a:cubicBezTo>
                    <a:pt x="79" y="31"/>
                    <a:pt x="78" y="36"/>
                    <a:pt x="77" y="39"/>
                  </a:cubicBezTo>
                  <a:cubicBezTo>
                    <a:pt x="75" y="41"/>
                    <a:pt x="72" y="45"/>
                    <a:pt x="69" y="46"/>
                  </a:cubicBezTo>
                  <a:cubicBezTo>
                    <a:pt x="66" y="47"/>
                    <a:pt x="63" y="50"/>
                    <a:pt x="62" y="52"/>
                  </a:cubicBezTo>
                  <a:cubicBezTo>
                    <a:pt x="62" y="53"/>
                    <a:pt x="60" y="54"/>
                    <a:pt x="58" y="54"/>
                  </a:cubicBezTo>
                  <a:cubicBezTo>
                    <a:pt x="56" y="54"/>
                    <a:pt x="55" y="52"/>
                    <a:pt x="56" y="50"/>
                  </a:cubicBezTo>
                  <a:cubicBezTo>
                    <a:pt x="57" y="48"/>
                    <a:pt x="57" y="46"/>
                    <a:pt x="56" y="46"/>
                  </a:cubicBezTo>
                  <a:cubicBezTo>
                    <a:pt x="55" y="46"/>
                    <a:pt x="53" y="47"/>
                    <a:pt x="52" y="48"/>
                  </a:cubicBezTo>
                  <a:cubicBezTo>
                    <a:pt x="52" y="49"/>
                    <a:pt x="53" y="52"/>
                    <a:pt x="53" y="54"/>
                  </a:cubicBezTo>
                  <a:cubicBezTo>
                    <a:pt x="53" y="57"/>
                    <a:pt x="50" y="59"/>
                    <a:pt x="49" y="61"/>
                  </a:cubicBezTo>
                  <a:cubicBezTo>
                    <a:pt x="48" y="62"/>
                    <a:pt x="51" y="64"/>
                    <a:pt x="51" y="66"/>
                  </a:cubicBezTo>
                  <a:cubicBezTo>
                    <a:pt x="50" y="67"/>
                    <a:pt x="48" y="68"/>
                    <a:pt x="47" y="68"/>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6" name="Freeform 36"/>
            <p:cNvSpPr>
              <a:spLocks noChangeArrowheads="1"/>
            </p:cNvSpPr>
            <p:nvPr/>
          </p:nvSpPr>
          <p:spPr bwMode="auto">
            <a:xfrm>
              <a:off x="6291369" y="2306430"/>
              <a:ext cx="82268" cy="70109"/>
            </a:xfrm>
            <a:custGeom>
              <a:avLst/>
              <a:gdLst>
                <a:gd name="T0" fmla="*/ 23444999 w 55"/>
                <a:gd name="T1" fmla="*/ 60949964 h 50"/>
                <a:gd name="T2" fmla="*/ 11723198 w 55"/>
                <a:gd name="T3" fmla="*/ 57016850 h 50"/>
                <a:gd name="T4" fmla="*/ 7814999 w 55"/>
                <a:gd name="T5" fmla="*/ 64881675 h 50"/>
                <a:gd name="T6" fmla="*/ 0 w 55"/>
                <a:gd name="T7" fmla="*/ 72746500 h 50"/>
                <a:gd name="T8" fmla="*/ 7814999 w 55"/>
                <a:gd name="T9" fmla="*/ 84543037 h 50"/>
                <a:gd name="T10" fmla="*/ 5860900 w 55"/>
                <a:gd name="T11" fmla="*/ 90440604 h 50"/>
                <a:gd name="T12" fmla="*/ 11723198 w 55"/>
                <a:gd name="T13" fmla="*/ 96339596 h 50"/>
                <a:gd name="T14" fmla="*/ 19538194 w 55"/>
                <a:gd name="T15" fmla="*/ 90440604 h 50"/>
                <a:gd name="T16" fmla="*/ 27353196 w 55"/>
                <a:gd name="T17" fmla="*/ 86508893 h 50"/>
                <a:gd name="T18" fmla="*/ 21492293 w 55"/>
                <a:gd name="T19" fmla="*/ 80609923 h 50"/>
                <a:gd name="T20" fmla="*/ 11723198 w 55"/>
                <a:gd name="T21" fmla="*/ 78644068 h 50"/>
                <a:gd name="T22" fmla="*/ 13675899 w 55"/>
                <a:gd name="T23" fmla="*/ 68813387 h 50"/>
                <a:gd name="T24" fmla="*/ 21492293 w 55"/>
                <a:gd name="T25" fmla="*/ 76678212 h 50"/>
                <a:gd name="T26" fmla="*/ 31261393 w 55"/>
                <a:gd name="T27" fmla="*/ 70779242 h 50"/>
                <a:gd name="T28" fmla="*/ 44937286 w 55"/>
                <a:gd name="T29" fmla="*/ 74712356 h 50"/>
                <a:gd name="T30" fmla="*/ 66429584 w 55"/>
                <a:gd name="T31" fmla="*/ 84543037 h 50"/>
                <a:gd name="T32" fmla="*/ 70336383 w 55"/>
                <a:gd name="T33" fmla="*/ 74712356 h 50"/>
                <a:gd name="T34" fmla="*/ 84013675 w 55"/>
                <a:gd name="T35" fmla="*/ 58982706 h 50"/>
                <a:gd name="T36" fmla="*/ 105504586 w 55"/>
                <a:gd name="T37" fmla="*/ 51119283 h 50"/>
                <a:gd name="T38" fmla="*/ 99643689 w 55"/>
                <a:gd name="T39" fmla="*/ 51119283 h 50"/>
                <a:gd name="T40" fmla="*/ 93782791 w 55"/>
                <a:gd name="T41" fmla="*/ 41288591 h 50"/>
                <a:gd name="T42" fmla="*/ 89874572 w 55"/>
                <a:gd name="T43" fmla="*/ 31457910 h 50"/>
                <a:gd name="T44" fmla="*/ 78151379 w 55"/>
                <a:gd name="T45" fmla="*/ 35389621 h 50"/>
                <a:gd name="T46" fmla="*/ 74244580 w 55"/>
                <a:gd name="T47" fmla="*/ 29492054 h 50"/>
                <a:gd name="T48" fmla="*/ 64475486 w 55"/>
                <a:gd name="T49" fmla="*/ 31457910 h 50"/>
                <a:gd name="T50" fmla="*/ 44937286 w 55"/>
                <a:gd name="T51" fmla="*/ 19661367 h 50"/>
                <a:gd name="T52" fmla="*/ 27353196 w 55"/>
                <a:gd name="T53" fmla="*/ 3931713 h 50"/>
                <a:gd name="T54" fmla="*/ 21492293 w 55"/>
                <a:gd name="T55" fmla="*/ 3931713 h 50"/>
                <a:gd name="T56" fmla="*/ 21492293 w 55"/>
                <a:gd name="T57" fmla="*/ 13762398 h 50"/>
                <a:gd name="T58" fmla="*/ 27353196 w 55"/>
                <a:gd name="T59" fmla="*/ 35389621 h 50"/>
                <a:gd name="T60" fmla="*/ 27353196 w 55"/>
                <a:gd name="T61" fmla="*/ 49153427 h 50"/>
                <a:gd name="T62" fmla="*/ 23444999 w 55"/>
                <a:gd name="T63" fmla="*/ 60949964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
                <a:gd name="T97" fmla="*/ 0 h 50"/>
                <a:gd name="T98" fmla="*/ 55 w 55"/>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 h="50">
                  <a:moveTo>
                    <a:pt x="12" y="31"/>
                  </a:moveTo>
                  <a:cubicBezTo>
                    <a:pt x="11" y="31"/>
                    <a:pt x="8" y="29"/>
                    <a:pt x="6" y="29"/>
                  </a:cubicBezTo>
                  <a:cubicBezTo>
                    <a:pt x="3" y="29"/>
                    <a:pt x="5" y="32"/>
                    <a:pt x="4" y="33"/>
                  </a:cubicBezTo>
                  <a:cubicBezTo>
                    <a:pt x="3" y="34"/>
                    <a:pt x="0" y="35"/>
                    <a:pt x="0" y="37"/>
                  </a:cubicBezTo>
                  <a:cubicBezTo>
                    <a:pt x="0" y="39"/>
                    <a:pt x="2" y="41"/>
                    <a:pt x="4" y="43"/>
                  </a:cubicBezTo>
                  <a:cubicBezTo>
                    <a:pt x="6" y="45"/>
                    <a:pt x="4" y="44"/>
                    <a:pt x="3" y="46"/>
                  </a:cubicBezTo>
                  <a:cubicBezTo>
                    <a:pt x="3" y="47"/>
                    <a:pt x="5" y="48"/>
                    <a:pt x="6" y="49"/>
                  </a:cubicBezTo>
                  <a:cubicBezTo>
                    <a:pt x="8" y="50"/>
                    <a:pt x="9" y="47"/>
                    <a:pt x="10" y="46"/>
                  </a:cubicBezTo>
                  <a:cubicBezTo>
                    <a:pt x="11" y="46"/>
                    <a:pt x="12" y="44"/>
                    <a:pt x="14" y="44"/>
                  </a:cubicBezTo>
                  <a:cubicBezTo>
                    <a:pt x="15" y="44"/>
                    <a:pt x="14" y="41"/>
                    <a:pt x="11" y="41"/>
                  </a:cubicBezTo>
                  <a:cubicBezTo>
                    <a:pt x="9" y="41"/>
                    <a:pt x="8" y="41"/>
                    <a:pt x="6" y="40"/>
                  </a:cubicBezTo>
                  <a:cubicBezTo>
                    <a:pt x="4" y="39"/>
                    <a:pt x="6" y="36"/>
                    <a:pt x="7" y="35"/>
                  </a:cubicBezTo>
                  <a:cubicBezTo>
                    <a:pt x="8" y="35"/>
                    <a:pt x="11" y="38"/>
                    <a:pt x="11" y="39"/>
                  </a:cubicBezTo>
                  <a:cubicBezTo>
                    <a:pt x="12" y="40"/>
                    <a:pt x="16" y="36"/>
                    <a:pt x="16" y="36"/>
                  </a:cubicBezTo>
                  <a:cubicBezTo>
                    <a:pt x="17" y="35"/>
                    <a:pt x="21" y="38"/>
                    <a:pt x="23" y="38"/>
                  </a:cubicBezTo>
                  <a:cubicBezTo>
                    <a:pt x="25" y="37"/>
                    <a:pt x="32" y="42"/>
                    <a:pt x="34" y="43"/>
                  </a:cubicBezTo>
                  <a:cubicBezTo>
                    <a:pt x="36" y="44"/>
                    <a:pt x="36" y="41"/>
                    <a:pt x="36" y="38"/>
                  </a:cubicBezTo>
                  <a:cubicBezTo>
                    <a:pt x="37" y="34"/>
                    <a:pt x="39" y="31"/>
                    <a:pt x="43" y="30"/>
                  </a:cubicBezTo>
                  <a:cubicBezTo>
                    <a:pt x="46" y="28"/>
                    <a:pt x="54" y="27"/>
                    <a:pt x="54" y="26"/>
                  </a:cubicBezTo>
                  <a:cubicBezTo>
                    <a:pt x="55" y="25"/>
                    <a:pt x="53" y="26"/>
                    <a:pt x="51" y="26"/>
                  </a:cubicBezTo>
                  <a:cubicBezTo>
                    <a:pt x="49" y="26"/>
                    <a:pt x="49" y="22"/>
                    <a:pt x="48" y="21"/>
                  </a:cubicBezTo>
                  <a:cubicBezTo>
                    <a:pt x="47" y="20"/>
                    <a:pt x="47" y="17"/>
                    <a:pt x="46" y="16"/>
                  </a:cubicBezTo>
                  <a:cubicBezTo>
                    <a:pt x="46" y="15"/>
                    <a:pt x="42" y="18"/>
                    <a:pt x="40" y="18"/>
                  </a:cubicBezTo>
                  <a:cubicBezTo>
                    <a:pt x="39" y="18"/>
                    <a:pt x="39" y="16"/>
                    <a:pt x="38" y="15"/>
                  </a:cubicBezTo>
                  <a:cubicBezTo>
                    <a:pt x="37" y="13"/>
                    <a:pt x="35" y="15"/>
                    <a:pt x="33" y="16"/>
                  </a:cubicBezTo>
                  <a:cubicBezTo>
                    <a:pt x="31" y="16"/>
                    <a:pt x="26" y="12"/>
                    <a:pt x="23" y="10"/>
                  </a:cubicBezTo>
                  <a:cubicBezTo>
                    <a:pt x="20" y="8"/>
                    <a:pt x="15" y="3"/>
                    <a:pt x="14" y="2"/>
                  </a:cubicBezTo>
                  <a:cubicBezTo>
                    <a:pt x="12" y="0"/>
                    <a:pt x="12" y="1"/>
                    <a:pt x="11" y="2"/>
                  </a:cubicBezTo>
                  <a:cubicBezTo>
                    <a:pt x="10" y="3"/>
                    <a:pt x="10" y="5"/>
                    <a:pt x="11" y="7"/>
                  </a:cubicBezTo>
                  <a:cubicBezTo>
                    <a:pt x="13" y="8"/>
                    <a:pt x="14" y="17"/>
                    <a:pt x="14" y="18"/>
                  </a:cubicBezTo>
                  <a:cubicBezTo>
                    <a:pt x="13" y="19"/>
                    <a:pt x="12" y="23"/>
                    <a:pt x="14" y="25"/>
                  </a:cubicBezTo>
                  <a:cubicBezTo>
                    <a:pt x="15" y="27"/>
                    <a:pt x="13" y="30"/>
                    <a:pt x="12" y="3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7" name="Freeform 37"/>
            <p:cNvSpPr>
              <a:spLocks noChangeArrowheads="1"/>
            </p:cNvSpPr>
            <p:nvPr/>
          </p:nvSpPr>
          <p:spPr bwMode="auto">
            <a:xfrm>
              <a:off x="6255074" y="2140205"/>
              <a:ext cx="77429" cy="157179"/>
            </a:xfrm>
            <a:custGeom>
              <a:avLst/>
              <a:gdLst>
                <a:gd name="T0" fmla="*/ 20501321 w 53"/>
                <a:gd name="T1" fmla="*/ 56108737 h 113"/>
                <a:gd name="T2" fmla="*/ 31685104 w 53"/>
                <a:gd name="T3" fmla="*/ 83194983 h 113"/>
                <a:gd name="T4" fmla="*/ 37275627 w 53"/>
                <a:gd name="T5" fmla="*/ 100608486 h 113"/>
                <a:gd name="T6" fmla="*/ 39139135 w 53"/>
                <a:gd name="T7" fmla="*/ 116087136 h 113"/>
                <a:gd name="T8" fmla="*/ 39139135 w 53"/>
                <a:gd name="T9" fmla="*/ 118021967 h 113"/>
                <a:gd name="T10" fmla="*/ 41004008 w 53"/>
                <a:gd name="T11" fmla="*/ 135435448 h 113"/>
                <a:gd name="T12" fmla="*/ 54049938 w 53"/>
                <a:gd name="T13" fmla="*/ 170261020 h 113"/>
                <a:gd name="T14" fmla="*/ 63368842 w 53"/>
                <a:gd name="T15" fmla="*/ 216695622 h 113"/>
                <a:gd name="T16" fmla="*/ 70824238 w 53"/>
                <a:gd name="T17" fmla="*/ 205086634 h 113"/>
                <a:gd name="T18" fmla="*/ 89462046 w 53"/>
                <a:gd name="T19" fmla="*/ 214760791 h 113"/>
                <a:gd name="T20" fmla="*/ 80143142 w 53"/>
                <a:gd name="T21" fmla="*/ 193477647 h 113"/>
                <a:gd name="T22" fmla="*/ 67095857 w 53"/>
                <a:gd name="T23" fmla="*/ 174130682 h 113"/>
                <a:gd name="T24" fmla="*/ 67095857 w 53"/>
                <a:gd name="T25" fmla="*/ 156717201 h 113"/>
                <a:gd name="T26" fmla="*/ 68960730 w 53"/>
                <a:gd name="T27" fmla="*/ 139303720 h 113"/>
                <a:gd name="T28" fmla="*/ 95053956 w 53"/>
                <a:gd name="T29" fmla="*/ 150912707 h 113"/>
                <a:gd name="T30" fmla="*/ 87598538 w 53"/>
                <a:gd name="T31" fmla="*/ 139303720 h 113"/>
                <a:gd name="T32" fmla="*/ 85735031 w 53"/>
                <a:gd name="T33" fmla="*/ 135435448 h 113"/>
                <a:gd name="T34" fmla="*/ 83870158 w 53"/>
                <a:gd name="T35" fmla="*/ 133500617 h 113"/>
                <a:gd name="T36" fmla="*/ 82006650 w 53"/>
                <a:gd name="T37" fmla="*/ 129630955 h 113"/>
                <a:gd name="T38" fmla="*/ 82006650 w 53"/>
                <a:gd name="T39" fmla="*/ 129630955 h 113"/>
                <a:gd name="T40" fmla="*/ 80143142 w 53"/>
                <a:gd name="T41" fmla="*/ 123826461 h 113"/>
                <a:gd name="T42" fmla="*/ 80143142 w 53"/>
                <a:gd name="T43" fmla="*/ 121891630 h 113"/>
                <a:gd name="T44" fmla="*/ 78279634 w 53"/>
                <a:gd name="T45" fmla="*/ 118021967 h 113"/>
                <a:gd name="T46" fmla="*/ 76416127 w 53"/>
                <a:gd name="T47" fmla="*/ 110282642 h 113"/>
                <a:gd name="T48" fmla="*/ 63368842 w 53"/>
                <a:gd name="T49" fmla="*/ 92869161 h 113"/>
                <a:gd name="T50" fmla="*/ 46594542 w 53"/>
                <a:gd name="T51" fmla="*/ 58043568 h 113"/>
                <a:gd name="T52" fmla="*/ 37275627 w 53"/>
                <a:gd name="T53" fmla="*/ 46434580 h 113"/>
                <a:gd name="T54" fmla="*/ 24229707 w 53"/>
                <a:gd name="T55" fmla="*/ 15478655 h 113"/>
                <a:gd name="T56" fmla="*/ 22364829 w 53"/>
                <a:gd name="T57" fmla="*/ 3869664 h 113"/>
                <a:gd name="T58" fmla="*/ 3727017 w 53"/>
                <a:gd name="T59" fmla="*/ 0 h 113"/>
                <a:gd name="T60" fmla="*/ 16774306 w 53"/>
                <a:gd name="T61" fmla="*/ 13543824 h 113"/>
                <a:gd name="T62" fmla="*/ 7455399 w 53"/>
                <a:gd name="T63" fmla="*/ 21283149 h 113"/>
                <a:gd name="T64" fmla="*/ 11182414 w 53"/>
                <a:gd name="T65" fmla="*/ 38695245 h 113"/>
                <a:gd name="T66" fmla="*/ 20501321 w 53"/>
                <a:gd name="T67" fmla="*/ 56108737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
                <a:gd name="T103" fmla="*/ 0 h 113"/>
                <a:gd name="T104" fmla="*/ 53 w 53"/>
                <a:gd name="T105" fmla="*/ 113 h 1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 h="113">
                  <a:moveTo>
                    <a:pt x="11" y="29"/>
                  </a:moveTo>
                  <a:cubicBezTo>
                    <a:pt x="13" y="33"/>
                    <a:pt x="15" y="42"/>
                    <a:pt x="17" y="43"/>
                  </a:cubicBezTo>
                  <a:cubicBezTo>
                    <a:pt x="18" y="44"/>
                    <a:pt x="20" y="50"/>
                    <a:pt x="20" y="52"/>
                  </a:cubicBezTo>
                  <a:cubicBezTo>
                    <a:pt x="20" y="53"/>
                    <a:pt x="20" y="56"/>
                    <a:pt x="21" y="60"/>
                  </a:cubicBezTo>
                  <a:cubicBezTo>
                    <a:pt x="21" y="60"/>
                    <a:pt x="21" y="61"/>
                    <a:pt x="21" y="61"/>
                  </a:cubicBezTo>
                  <a:cubicBezTo>
                    <a:pt x="22" y="65"/>
                    <a:pt x="22" y="69"/>
                    <a:pt x="22" y="70"/>
                  </a:cubicBezTo>
                  <a:cubicBezTo>
                    <a:pt x="22" y="73"/>
                    <a:pt x="28" y="86"/>
                    <a:pt x="29" y="88"/>
                  </a:cubicBezTo>
                  <a:cubicBezTo>
                    <a:pt x="30" y="90"/>
                    <a:pt x="31" y="111"/>
                    <a:pt x="34" y="112"/>
                  </a:cubicBezTo>
                  <a:cubicBezTo>
                    <a:pt x="38" y="113"/>
                    <a:pt x="37" y="107"/>
                    <a:pt x="38" y="106"/>
                  </a:cubicBezTo>
                  <a:cubicBezTo>
                    <a:pt x="39" y="105"/>
                    <a:pt x="44" y="110"/>
                    <a:pt x="48" y="111"/>
                  </a:cubicBezTo>
                  <a:cubicBezTo>
                    <a:pt x="53" y="113"/>
                    <a:pt x="43" y="101"/>
                    <a:pt x="43" y="100"/>
                  </a:cubicBezTo>
                  <a:cubicBezTo>
                    <a:pt x="43" y="98"/>
                    <a:pt x="38" y="93"/>
                    <a:pt x="36" y="90"/>
                  </a:cubicBezTo>
                  <a:cubicBezTo>
                    <a:pt x="34" y="87"/>
                    <a:pt x="35" y="83"/>
                    <a:pt x="36" y="81"/>
                  </a:cubicBezTo>
                  <a:cubicBezTo>
                    <a:pt x="36" y="79"/>
                    <a:pt x="35" y="73"/>
                    <a:pt x="37" y="72"/>
                  </a:cubicBezTo>
                  <a:cubicBezTo>
                    <a:pt x="39" y="71"/>
                    <a:pt x="49" y="77"/>
                    <a:pt x="51" y="78"/>
                  </a:cubicBezTo>
                  <a:cubicBezTo>
                    <a:pt x="53" y="79"/>
                    <a:pt x="49" y="75"/>
                    <a:pt x="47" y="72"/>
                  </a:cubicBezTo>
                  <a:cubicBezTo>
                    <a:pt x="46" y="71"/>
                    <a:pt x="46" y="70"/>
                    <a:pt x="46" y="70"/>
                  </a:cubicBezTo>
                  <a:cubicBezTo>
                    <a:pt x="45" y="70"/>
                    <a:pt x="45" y="69"/>
                    <a:pt x="45" y="69"/>
                  </a:cubicBezTo>
                  <a:cubicBezTo>
                    <a:pt x="45" y="68"/>
                    <a:pt x="45" y="68"/>
                    <a:pt x="44" y="67"/>
                  </a:cubicBezTo>
                  <a:cubicBezTo>
                    <a:pt x="44" y="67"/>
                    <a:pt x="44" y="67"/>
                    <a:pt x="44" y="67"/>
                  </a:cubicBezTo>
                  <a:cubicBezTo>
                    <a:pt x="44" y="66"/>
                    <a:pt x="44" y="65"/>
                    <a:pt x="43" y="64"/>
                  </a:cubicBezTo>
                  <a:cubicBezTo>
                    <a:pt x="43" y="64"/>
                    <a:pt x="43" y="64"/>
                    <a:pt x="43" y="63"/>
                  </a:cubicBezTo>
                  <a:cubicBezTo>
                    <a:pt x="43" y="62"/>
                    <a:pt x="42" y="62"/>
                    <a:pt x="42" y="61"/>
                  </a:cubicBezTo>
                  <a:cubicBezTo>
                    <a:pt x="42" y="59"/>
                    <a:pt x="41" y="58"/>
                    <a:pt x="41" y="57"/>
                  </a:cubicBezTo>
                  <a:cubicBezTo>
                    <a:pt x="40" y="53"/>
                    <a:pt x="37" y="52"/>
                    <a:pt x="34" y="48"/>
                  </a:cubicBezTo>
                  <a:cubicBezTo>
                    <a:pt x="31" y="45"/>
                    <a:pt x="27" y="33"/>
                    <a:pt x="25" y="30"/>
                  </a:cubicBezTo>
                  <a:cubicBezTo>
                    <a:pt x="22" y="27"/>
                    <a:pt x="21" y="28"/>
                    <a:pt x="20" y="24"/>
                  </a:cubicBezTo>
                  <a:cubicBezTo>
                    <a:pt x="19" y="19"/>
                    <a:pt x="15" y="11"/>
                    <a:pt x="13" y="8"/>
                  </a:cubicBezTo>
                  <a:cubicBezTo>
                    <a:pt x="12" y="5"/>
                    <a:pt x="13" y="5"/>
                    <a:pt x="12" y="2"/>
                  </a:cubicBezTo>
                  <a:cubicBezTo>
                    <a:pt x="11" y="0"/>
                    <a:pt x="5" y="0"/>
                    <a:pt x="2" y="0"/>
                  </a:cubicBezTo>
                  <a:cubicBezTo>
                    <a:pt x="0" y="1"/>
                    <a:pt x="7" y="5"/>
                    <a:pt x="9" y="7"/>
                  </a:cubicBezTo>
                  <a:cubicBezTo>
                    <a:pt x="10" y="10"/>
                    <a:pt x="7" y="9"/>
                    <a:pt x="4" y="11"/>
                  </a:cubicBezTo>
                  <a:cubicBezTo>
                    <a:pt x="1" y="13"/>
                    <a:pt x="6" y="17"/>
                    <a:pt x="6" y="20"/>
                  </a:cubicBezTo>
                  <a:cubicBezTo>
                    <a:pt x="6" y="23"/>
                    <a:pt x="10" y="26"/>
                    <a:pt x="11" y="2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8" name="Freeform 38"/>
            <p:cNvSpPr>
              <a:spLocks noChangeArrowheads="1"/>
            </p:cNvSpPr>
            <p:nvPr/>
          </p:nvSpPr>
          <p:spPr bwMode="auto">
            <a:xfrm>
              <a:off x="6083279" y="2723690"/>
              <a:ext cx="83478" cy="88201"/>
            </a:xfrm>
            <a:custGeom>
              <a:avLst/>
              <a:gdLst>
                <a:gd name="T0" fmla="*/ 13110820 w 57"/>
                <a:gd name="T1" fmla="*/ 75971365 h 64"/>
                <a:gd name="T2" fmla="*/ 24348080 w 57"/>
                <a:gd name="T3" fmla="*/ 85466750 h 64"/>
                <a:gd name="T4" fmla="*/ 28093832 w 57"/>
                <a:gd name="T5" fmla="*/ 93064457 h 64"/>
                <a:gd name="T6" fmla="*/ 41204646 w 57"/>
                <a:gd name="T7" fmla="*/ 98761688 h 64"/>
                <a:gd name="T8" fmla="*/ 52443280 w 57"/>
                <a:gd name="T9" fmla="*/ 94963534 h 64"/>
                <a:gd name="T10" fmla="*/ 54315472 w 57"/>
                <a:gd name="T11" fmla="*/ 100660764 h 64"/>
                <a:gd name="T12" fmla="*/ 63680535 w 57"/>
                <a:gd name="T13" fmla="*/ 104460296 h 64"/>
                <a:gd name="T14" fmla="*/ 74917790 w 57"/>
                <a:gd name="T15" fmla="*/ 108258450 h 64"/>
                <a:gd name="T16" fmla="*/ 76791350 w 57"/>
                <a:gd name="T17" fmla="*/ 100660764 h 64"/>
                <a:gd name="T18" fmla="*/ 82410661 w 57"/>
                <a:gd name="T19" fmla="*/ 106359373 h 64"/>
                <a:gd name="T20" fmla="*/ 82410661 w 57"/>
                <a:gd name="T21" fmla="*/ 115856136 h 64"/>
                <a:gd name="T22" fmla="*/ 103013001 w 57"/>
                <a:gd name="T23" fmla="*/ 121553366 h 64"/>
                <a:gd name="T24" fmla="*/ 104885192 w 57"/>
                <a:gd name="T25" fmla="*/ 115856136 h 64"/>
                <a:gd name="T26" fmla="*/ 93647937 w 57"/>
                <a:gd name="T27" fmla="*/ 106359373 h 64"/>
                <a:gd name="T28" fmla="*/ 95521497 w 57"/>
                <a:gd name="T29" fmla="*/ 98761688 h 64"/>
                <a:gd name="T30" fmla="*/ 84282853 w 57"/>
                <a:gd name="T31" fmla="*/ 94963534 h 64"/>
                <a:gd name="T32" fmla="*/ 74917790 w 57"/>
                <a:gd name="T33" fmla="*/ 91165380 h 64"/>
                <a:gd name="T34" fmla="*/ 56189032 w 57"/>
                <a:gd name="T35" fmla="*/ 89266282 h 64"/>
                <a:gd name="T36" fmla="*/ 48697529 w 57"/>
                <a:gd name="T37" fmla="*/ 75971365 h 64"/>
                <a:gd name="T38" fmla="*/ 59934783 w 57"/>
                <a:gd name="T39" fmla="*/ 81668596 h 64"/>
                <a:gd name="T40" fmla="*/ 52443280 w 57"/>
                <a:gd name="T41" fmla="*/ 70272757 h 64"/>
                <a:gd name="T42" fmla="*/ 43078206 w 57"/>
                <a:gd name="T43" fmla="*/ 60777372 h 64"/>
                <a:gd name="T44" fmla="*/ 52443280 w 57"/>
                <a:gd name="T45" fmla="*/ 51280610 h 64"/>
                <a:gd name="T46" fmla="*/ 46823969 w 57"/>
                <a:gd name="T47" fmla="*/ 28488920 h 64"/>
                <a:gd name="T48" fmla="*/ 43078206 w 57"/>
                <a:gd name="T49" fmla="*/ 13294922 h 64"/>
                <a:gd name="T50" fmla="*/ 37458895 w 57"/>
                <a:gd name="T51" fmla="*/ 7597688 h 64"/>
                <a:gd name="T52" fmla="*/ 20602323 w 57"/>
                <a:gd name="T53" fmla="*/ 1899078 h 64"/>
                <a:gd name="T54" fmla="*/ 9365066 w 57"/>
                <a:gd name="T55" fmla="*/ 15193999 h 64"/>
                <a:gd name="T56" fmla="*/ 14983012 w 57"/>
                <a:gd name="T57" fmla="*/ 53179687 h 64"/>
                <a:gd name="T58" fmla="*/ 3745753 w 57"/>
                <a:gd name="T59" fmla="*/ 49381533 h 64"/>
                <a:gd name="T60" fmla="*/ 5619314 w 57"/>
                <a:gd name="T61" fmla="*/ 64575526 h 64"/>
                <a:gd name="T62" fmla="*/ 13110820 w 57"/>
                <a:gd name="T63" fmla="*/ 75971365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64"/>
                <a:gd name="T98" fmla="*/ 57 w 57"/>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64">
                  <a:moveTo>
                    <a:pt x="7" y="40"/>
                  </a:moveTo>
                  <a:cubicBezTo>
                    <a:pt x="9" y="42"/>
                    <a:pt x="17" y="43"/>
                    <a:pt x="13" y="45"/>
                  </a:cubicBezTo>
                  <a:cubicBezTo>
                    <a:pt x="10" y="46"/>
                    <a:pt x="12" y="47"/>
                    <a:pt x="15" y="49"/>
                  </a:cubicBezTo>
                  <a:cubicBezTo>
                    <a:pt x="17" y="50"/>
                    <a:pt x="19" y="51"/>
                    <a:pt x="22" y="52"/>
                  </a:cubicBezTo>
                  <a:cubicBezTo>
                    <a:pt x="25" y="54"/>
                    <a:pt x="27" y="52"/>
                    <a:pt x="28" y="50"/>
                  </a:cubicBezTo>
                  <a:cubicBezTo>
                    <a:pt x="30" y="48"/>
                    <a:pt x="29" y="51"/>
                    <a:pt x="29" y="53"/>
                  </a:cubicBezTo>
                  <a:cubicBezTo>
                    <a:pt x="28" y="55"/>
                    <a:pt x="31" y="55"/>
                    <a:pt x="34" y="55"/>
                  </a:cubicBezTo>
                  <a:cubicBezTo>
                    <a:pt x="37" y="54"/>
                    <a:pt x="38" y="56"/>
                    <a:pt x="40" y="57"/>
                  </a:cubicBezTo>
                  <a:cubicBezTo>
                    <a:pt x="41" y="58"/>
                    <a:pt x="40" y="54"/>
                    <a:pt x="41" y="53"/>
                  </a:cubicBezTo>
                  <a:cubicBezTo>
                    <a:pt x="42" y="51"/>
                    <a:pt x="43" y="54"/>
                    <a:pt x="44" y="56"/>
                  </a:cubicBezTo>
                  <a:cubicBezTo>
                    <a:pt x="46" y="58"/>
                    <a:pt x="43" y="58"/>
                    <a:pt x="44" y="61"/>
                  </a:cubicBezTo>
                  <a:cubicBezTo>
                    <a:pt x="45" y="63"/>
                    <a:pt x="52" y="64"/>
                    <a:pt x="55" y="64"/>
                  </a:cubicBezTo>
                  <a:cubicBezTo>
                    <a:pt x="57" y="64"/>
                    <a:pt x="56" y="62"/>
                    <a:pt x="56" y="61"/>
                  </a:cubicBezTo>
                  <a:cubicBezTo>
                    <a:pt x="56" y="60"/>
                    <a:pt x="52" y="57"/>
                    <a:pt x="50" y="56"/>
                  </a:cubicBezTo>
                  <a:cubicBezTo>
                    <a:pt x="49" y="54"/>
                    <a:pt x="52" y="54"/>
                    <a:pt x="51" y="52"/>
                  </a:cubicBezTo>
                  <a:cubicBezTo>
                    <a:pt x="50" y="50"/>
                    <a:pt x="47" y="50"/>
                    <a:pt x="45" y="50"/>
                  </a:cubicBezTo>
                  <a:cubicBezTo>
                    <a:pt x="44" y="50"/>
                    <a:pt x="42" y="49"/>
                    <a:pt x="40" y="48"/>
                  </a:cubicBezTo>
                  <a:cubicBezTo>
                    <a:pt x="39" y="47"/>
                    <a:pt x="33" y="47"/>
                    <a:pt x="30" y="47"/>
                  </a:cubicBezTo>
                  <a:cubicBezTo>
                    <a:pt x="27" y="46"/>
                    <a:pt x="27" y="42"/>
                    <a:pt x="26" y="40"/>
                  </a:cubicBezTo>
                  <a:cubicBezTo>
                    <a:pt x="26" y="38"/>
                    <a:pt x="29" y="42"/>
                    <a:pt x="32" y="43"/>
                  </a:cubicBezTo>
                  <a:cubicBezTo>
                    <a:pt x="35" y="44"/>
                    <a:pt x="31" y="38"/>
                    <a:pt x="28" y="37"/>
                  </a:cubicBezTo>
                  <a:cubicBezTo>
                    <a:pt x="26" y="36"/>
                    <a:pt x="24" y="33"/>
                    <a:pt x="23" y="32"/>
                  </a:cubicBezTo>
                  <a:cubicBezTo>
                    <a:pt x="23" y="30"/>
                    <a:pt x="28" y="29"/>
                    <a:pt x="28" y="27"/>
                  </a:cubicBezTo>
                  <a:cubicBezTo>
                    <a:pt x="28" y="25"/>
                    <a:pt x="30" y="18"/>
                    <a:pt x="25" y="15"/>
                  </a:cubicBezTo>
                  <a:cubicBezTo>
                    <a:pt x="21" y="11"/>
                    <a:pt x="22" y="9"/>
                    <a:pt x="23" y="7"/>
                  </a:cubicBezTo>
                  <a:cubicBezTo>
                    <a:pt x="24" y="5"/>
                    <a:pt x="24" y="4"/>
                    <a:pt x="20" y="4"/>
                  </a:cubicBezTo>
                  <a:cubicBezTo>
                    <a:pt x="15" y="4"/>
                    <a:pt x="15" y="0"/>
                    <a:pt x="11" y="1"/>
                  </a:cubicBezTo>
                  <a:cubicBezTo>
                    <a:pt x="7" y="1"/>
                    <a:pt x="4" y="4"/>
                    <a:pt x="5" y="8"/>
                  </a:cubicBezTo>
                  <a:cubicBezTo>
                    <a:pt x="7" y="11"/>
                    <a:pt x="10" y="26"/>
                    <a:pt x="8" y="28"/>
                  </a:cubicBezTo>
                  <a:cubicBezTo>
                    <a:pt x="6" y="30"/>
                    <a:pt x="5" y="26"/>
                    <a:pt x="2" y="26"/>
                  </a:cubicBezTo>
                  <a:cubicBezTo>
                    <a:pt x="0" y="26"/>
                    <a:pt x="3" y="32"/>
                    <a:pt x="3" y="34"/>
                  </a:cubicBezTo>
                  <a:cubicBezTo>
                    <a:pt x="2" y="35"/>
                    <a:pt x="4" y="38"/>
                    <a:pt x="7" y="4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09" name="Freeform 39"/>
            <p:cNvSpPr>
              <a:spLocks noChangeArrowheads="1"/>
            </p:cNvSpPr>
            <p:nvPr/>
          </p:nvSpPr>
          <p:spPr bwMode="auto">
            <a:xfrm>
              <a:off x="6170386" y="2814153"/>
              <a:ext cx="25407" cy="33924"/>
            </a:xfrm>
            <a:custGeom>
              <a:avLst/>
              <a:gdLst>
                <a:gd name="T0" fmla="*/ 25356456 w 17"/>
                <a:gd name="T1" fmla="*/ 9206973 h 25"/>
                <a:gd name="T2" fmla="*/ 15604079 w 17"/>
                <a:gd name="T3" fmla="*/ 1841395 h 25"/>
                <a:gd name="T4" fmla="*/ 3900671 w 17"/>
                <a:gd name="T5" fmla="*/ 5524184 h 25"/>
                <a:gd name="T6" fmla="*/ 3900671 w 17"/>
                <a:gd name="T7" fmla="*/ 9206973 h 25"/>
                <a:gd name="T8" fmla="*/ 17553715 w 17"/>
                <a:gd name="T9" fmla="*/ 22096735 h 25"/>
                <a:gd name="T10" fmla="*/ 17553715 w 17"/>
                <a:gd name="T11" fmla="*/ 29460960 h 25"/>
                <a:gd name="T12" fmla="*/ 13653046 w 17"/>
                <a:gd name="T13" fmla="*/ 33143748 h 25"/>
                <a:gd name="T14" fmla="*/ 23405423 w 17"/>
                <a:gd name="T15" fmla="*/ 46033518 h 25"/>
                <a:gd name="T16" fmla="*/ 25356456 w 17"/>
                <a:gd name="T17" fmla="*/ 33143748 h 25"/>
                <a:gd name="T18" fmla="*/ 31206761 w 17"/>
                <a:gd name="T19" fmla="*/ 25778172 h 25"/>
                <a:gd name="T20" fmla="*/ 25356456 w 17"/>
                <a:gd name="T21" fmla="*/ 9206973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5"/>
                <a:gd name="T35" fmla="*/ 17 w 1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5">
                  <a:moveTo>
                    <a:pt x="13" y="5"/>
                  </a:moveTo>
                  <a:cubicBezTo>
                    <a:pt x="11" y="3"/>
                    <a:pt x="10" y="1"/>
                    <a:pt x="8" y="1"/>
                  </a:cubicBezTo>
                  <a:cubicBezTo>
                    <a:pt x="4" y="0"/>
                    <a:pt x="4" y="2"/>
                    <a:pt x="2" y="3"/>
                  </a:cubicBezTo>
                  <a:cubicBezTo>
                    <a:pt x="0" y="3"/>
                    <a:pt x="0" y="2"/>
                    <a:pt x="2" y="5"/>
                  </a:cubicBezTo>
                  <a:cubicBezTo>
                    <a:pt x="5" y="7"/>
                    <a:pt x="9" y="10"/>
                    <a:pt x="9" y="12"/>
                  </a:cubicBezTo>
                  <a:cubicBezTo>
                    <a:pt x="9" y="13"/>
                    <a:pt x="10" y="16"/>
                    <a:pt x="9" y="16"/>
                  </a:cubicBezTo>
                  <a:cubicBezTo>
                    <a:pt x="8" y="16"/>
                    <a:pt x="6" y="16"/>
                    <a:pt x="7" y="18"/>
                  </a:cubicBezTo>
                  <a:cubicBezTo>
                    <a:pt x="8" y="21"/>
                    <a:pt x="10" y="25"/>
                    <a:pt x="12" y="25"/>
                  </a:cubicBezTo>
                  <a:cubicBezTo>
                    <a:pt x="13" y="24"/>
                    <a:pt x="11" y="20"/>
                    <a:pt x="13" y="18"/>
                  </a:cubicBezTo>
                  <a:cubicBezTo>
                    <a:pt x="15" y="17"/>
                    <a:pt x="17" y="17"/>
                    <a:pt x="16" y="14"/>
                  </a:cubicBezTo>
                  <a:cubicBezTo>
                    <a:pt x="15" y="11"/>
                    <a:pt x="15" y="7"/>
                    <a:pt x="13" y="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0" name="Freeform 40"/>
            <p:cNvSpPr>
              <a:spLocks noChangeArrowheads="1"/>
            </p:cNvSpPr>
            <p:nvPr/>
          </p:nvSpPr>
          <p:spPr bwMode="auto">
            <a:xfrm>
              <a:off x="6151030" y="2853730"/>
              <a:ext cx="77429" cy="59932"/>
            </a:xfrm>
            <a:custGeom>
              <a:avLst/>
              <a:gdLst>
                <a:gd name="T0" fmla="*/ 91000188 w 52"/>
                <a:gd name="T1" fmla="*/ 40794176 h 43"/>
                <a:gd name="T2" fmla="*/ 67765570 w 52"/>
                <a:gd name="T3" fmla="*/ 1942912 h 43"/>
                <a:gd name="T4" fmla="*/ 61957611 w 52"/>
                <a:gd name="T5" fmla="*/ 21367847 h 43"/>
                <a:gd name="T6" fmla="*/ 50340303 w 52"/>
                <a:gd name="T7" fmla="*/ 25253674 h 43"/>
                <a:gd name="T8" fmla="*/ 38722983 w 52"/>
                <a:gd name="T9" fmla="*/ 36909747 h 43"/>
                <a:gd name="T10" fmla="*/ 27105674 w 52"/>
                <a:gd name="T11" fmla="*/ 29139496 h 43"/>
                <a:gd name="T12" fmla="*/ 19362187 w 52"/>
                <a:gd name="T13" fmla="*/ 34966836 h 43"/>
                <a:gd name="T14" fmla="*/ 11617314 w 52"/>
                <a:gd name="T15" fmla="*/ 38851265 h 43"/>
                <a:gd name="T16" fmla="*/ 0 w 52"/>
                <a:gd name="T17" fmla="*/ 46621526 h 43"/>
                <a:gd name="T18" fmla="*/ 1935523 w 52"/>
                <a:gd name="T19" fmla="*/ 56334688 h 43"/>
                <a:gd name="T20" fmla="*/ 11617314 w 52"/>
                <a:gd name="T21" fmla="*/ 46621526 h 43"/>
                <a:gd name="T22" fmla="*/ 19362187 w 52"/>
                <a:gd name="T23" fmla="*/ 52450260 h 43"/>
                <a:gd name="T24" fmla="*/ 38722983 w 52"/>
                <a:gd name="T25" fmla="*/ 46621526 h 43"/>
                <a:gd name="T26" fmla="*/ 46467866 w 52"/>
                <a:gd name="T27" fmla="*/ 56334688 h 43"/>
                <a:gd name="T28" fmla="*/ 52275825 w 52"/>
                <a:gd name="T29" fmla="*/ 75761012 h 43"/>
                <a:gd name="T30" fmla="*/ 69702484 w 52"/>
                <a:gd name="T31" fmla="*/ 81588351 h 43"/>
                <a:gd name="T32" fmla="*/ 79382879 w 52"/>
                <a:gd name="T33" fmla="*/ 73818101 h 43"/>
                <a:gd name="T34" fmla="*/ 75510443 w 52"/>
                <a:gd name="T35" fmla="*/ 62163421 h 43"/>
                <a:gd name="T36" fmla="*/ 83255316 w 52"/>
                <a:gd name="T37" fmla="*/ 62163421 h 43"/>
                <a:gd name="T38" fmla="*/ 96808169 w 52"/>
                <a:gd name="T39" fmla="*/ 64104939 h 43"/>
                <a:gd name="T40" fmla="*/ 91000188 w 52"/>
                <a:gd name="T41" fmla="*/ 40794176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43"/>
                <a:gd name="T65" fmla="*/ 52 w 52"/>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43">
                  <a:moveTo>
                    <a:pt x="47" y="21"/>
                  </a:moveTo>
                  <a:cubicBezTo>
                    <a:pt x="45" y="15"/>
                    <a:pt x="37" y="3"/>
                    <a:pt x="35" y="1"/>
                  </a:cubicBezTo>
                  <a:cubicBezTo>
                    <a:pt x="32" y="0"/>
                    <a:pt x="33" y="11"/>
                    <a:pt x="32" y="11"/>
                  </a:cubicBezTo>
                  <a:cubicBezTo>
                    <a:pt x="31" y="12"/>
                    <a:pt x="27" y="11"/>
                    <a:pt x="26" y="13"/>
                  </a:cubicBezTo>
                  <a:cubicBezTo>
                    <a:pt x="26" y="16"/>
                    <a:pt x="21" y="21"/>
                    <a:pt x="20" y="19"/>
                  </a:cubicBezTo>
                  <a:cubicBezTo>
                    <a:pt x="18" y="18"/>
                    <a:pt x="15" y="15"/>
                    <a:pt x="14" y="15"/>
                  </a:cubicBezTo>
                  <a:cubicBezTo>
                    <a:pt x="14" y="15"/>
                    <a:pt x="10" y="17"/>
                    <a:pt x="10" y="18"/>
                  </a:cubicBezTo>
                  <a:cubicBezTo>
                    <a:pt x="10" y="19"/>
                    <a:pt x="8" y="19"/>
                    <a:pt x="6" y="20"/>
                  </a:cubicBezTo>
                  <a:cubicBezTo>
                    <a:pt x="4" y="21"/>
                    <a:pt x="0" y="22"/>
                    <a:pt x="0" y="24"/>
                  </a:cubicBezTo>
                  <a:cubicBezTo>
                    <a:pt x="1" y="27"/>
                    <a:pt x="0" y="31"/>
                    <a:pt x="1" y="29"/>
                  </a:cubicBezTo>
                  <a:cubicBezTo>
                    <a:pt x="3" y="26"/>
                    <a:pt x="4" y="23"/>
                    <a:pt x="6" y="24"/>
                  </a:cubicBezTo>
                  <a:cubicBezTo>
                    <a:pt x="7" y="26"/>
                    <a:pt x="7" y="28"/>
                    <a:pt x="10" y="27"/>
                  </a:cubicBezTo>
                  <a:cubicBezTo>
                    <a:pt x="14" y="26"/>
                    <a:pt x="18" y="23"/>
                    <a:pt x="20" y="24"/>
                  </a:cubicBezTo>
                  <a:cubicBezTo>
                    <a:pt x="22" y="26"/>
                    <a:pt x="25" y="27"/>
                    <a:pt x="24" y="29"/>
                  </a:cubicBezTo>
                  <a:cubicBezTo>
                    <a:pt x="23" y="31"/>
                    <a:pt x="22" y="35"/>
                    <a:pt x="27" y="39"/>
                  </a:cubicBezTo>
                  <a:cubicBezTo>
                    <a:pt x="31" y="42"/>
                    <a:pt x="33" y="43"/>
                    <a:pt x="36" y="42"/>
                  </a:cubicBezTo>
                  <a:cubicBezTo>
                    <a:pt x="38" y="42"/>
                    <a:pt x="42" y="39"/>
                    <a:pt x="41" y="38"/>
                  </a:cubicBezTo>
                  <a:cubicBezTo>
                    <a:pt x="39" y="36"/>
                    <a:pt x="38" y="33"/>
                    <a:pt x="39" y="32"/>
                  </a:cubicBezTo>
                  <a:cubicBezTo>
                    <a:pt x="39" y="31"/>
                    <a:pt x="41" y="30"/>
                    <a:pt x="43" y="32"/>
                  </a:cubicBezTo>
                  <a:cubicBezTo>
                    <a:pt x="46" y="34"/>
                    <a:pt x="48" y="35"/>
                    <a:pt x="50" y="33"/>
                  </a:cubicBezTo>
                  <a:cubicBezTo>
                    <a:pt x="52" y="30"/>
                    <a:pt x="48" y="27"/>
                    <a:pt x="47" y="2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1" name="Freeform 41"/>
            <p:cNvSpPr>
              <a:spLocks noChangeArrowheads="1"/>
            </p:cNvSpPr>
            <p:nvPr/>
          </p:nvSpPr>
          <p:spPr bwMode="auto">
            <a:xfrm>
              <a:off x="6132882" y="2826591"/>
              <a:ext cx="26616" cy="23746"/>
            </a:xfrm>
            <a:custGeom>
              <a:avLst/>
              <a:gdLst>
                <a:gd name="T0" fmla="*/ 9546701 w 18"/>
                <a:gd name="T1" fmla="*/ 27316280 h 17"/>
                <a:gd name="T2" fmla="*/ 21003019 w 18"/>
                <a:gd name="T3" fmla="*/ 23413556 h 17"/>
                <a:gd name="T4" fmla="*/ 30548341 w 18"/>
                <a:gd name="T5" fmla="*/ 13658140 h 17"/>
                <a:gd name="T6" fmla="*/ 22911258 w 18"/>
                <a:gd name="T7" fmla="*/ 3902725 h 17"/>
                <a:gd name="T8" fmla="*/ 7637085 w 18"/>
                <a:gd name="T9" fmla="*/ 0 h 17"/>
                <a:gd name="T10" fmla="*/ 13364554 w 18"/>
                <a:gd name="T11" fmla="*/ 13658140 h 17"/>
                <a:gd name="T12" fmla="*/ 9546701 w 18"/>
                <a:gd name="T13" fmla="*/ 27316280 h 17"/>
                <a:gd name="T14" fmla="*/ 0 60000 65536"/>
                <a:gd name="T15" fmla="*/ 0 60000 65536"/>
                <a:gd name="T16" fmla="*/ 0 60000 65536"/>
                <a:gd name="T17" fmla="*/ 0 60000 65536"/>
                <a:gd name="T18" fmla="*/ 0 60000 65536"/>
                <a:gd name="T19" fmla="*/ 0 60000 65536"/>
                <a:gd name="T20" fmla="*/ 0 60000 65536"/>
                <a:gd name="T21" fmla="*/ 0 w 18"/>
                <a:gd name="T22" fmla="*/ 0 h 17"/>
                <a:gd name="T23" fmla="*/ 18 w 1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7">
                  <a:moveTo>
                    <a:pt x="5" y="14"/>
                  </a:moveTo>
                  <a:cubicBezTo>
                    <a:pt x="5" y="17"/>
                    <a:pt x="8" y="13"/>
                    <a:pt x="11" y="12"/>
                  </a:cubicBezTo>
                  <a:cubicBezTo>
                    <a:pt x="14" y="10"/>
                    <a:pt x="14" y="8"/>
                    <a:pt x="16" y="7"/>
                  </a:cubicBezTo>
                  <a:cubicBezTo>
                    <a:pt x="18" y="6"/>
                    <a:pt x="16" y="2"/>
                    <a:pt x="12" y="2"/>
                  </a:cubicBezTo>
                  <a:cubicBezTo>
                    <a:pt x="8" y="2"/>
                    <a:pt x="8" y="0"/>
                    <a:pt x="4" y="0"/>
                  </a:cubicBezTo>
                  <a:cubicBezTo>
                    <a:pt x="0" y="1"/>
                    <a:pt x="4" y="4"/>
                    <a:pt x="7" y="7"/>
                  </a:cubicBezTo>
                  <a:cubicBezTo>
                    <a:pt x="9" y="10"/>
                    <a:pt x="4" y="10"/>
                    <a:pt x="5" y="1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2" name="Freeform 42"/>
            <p:cNvSpPr>
              <a:spLocks noChangeArrowheads="1"/>
            </p:cNvSpPr>
            <p:nvPr/>
          </p:nvSpPr>
          <p:spPr bwMode="auto">
            <a:xfrm>
              <a:off x="6149819" y="2840161"/>
              <a:ext cx="20567" cy="32793"/>
            </a:xfrm>
            <a:custGeom>
              <a:avLst/>
              <a:gdLst>
                <a:gd name="T0" fmla="*/ 7537967 w 14"/>
                <a:gd name="T1" fmla="*/ 11201544 h 24"/>
                <a:gd name="T2" fmla="*/ 3769670 w 14"/>
                <a:gd name="T3" fmla="*/ 26137390 h 24"/>
                <a:gd name="T4" fmla="*/ 18845603 w 14"/>
                <a:gd name="T5" fmla="*/ 39206762 h 24"/>
                <a:gd name="T6" fmla="*/ 16960768 w 14"/>
                <a:gd name="T7" fmla="*/ 18670147 h 24"/>
                <a:gd name="T8" fmla="*/ 18845603 w 14"/>
                <a:gd name="T9" fmla="*/ 1866468 h 24"/>
                <a:gd name="T10" fmla="*/ 7537967 w 14"/>
                <a:gd name="T11" fmla="*/ 11201544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4" y="6"/>
                  </a:moveTo>
                  <a:cubicBezTo>
                    <a:pt x="4" y="9"/>
                    <a:pt x="0" y="11"/>
                    <a:pt x="2" y="14"/>
                  </a:cubicBezTo>
                  <a:cubicBezTo>
                    <a:pt x="4" y="17"/>
                    <a:pt x="10" y="24"/>
                    <a:pt x="10" y="21"/>
                  </a:cubicBezTo>
                  <a:cubicBezTo>
                    <a:pt x="10" y="18"/>
                    <a:pt x="10" y="14"/>
                    <a:pt x="9" y="10"/>
                  </a:cubicBezTo>
                  <a:cubicBezTo>
                    <a:pt x="9" y="7"/>
                    <a:pt x="14" y="1"/>
                    <a:pt x="10" y="1"/>
                  </a:cubicBezTo>
                  <a:cubicBezTo>
                    <a:pt x="8" y="0"/>
                    <a:pt x="5" y="3"/>
                    <a:pt x="4"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3" name="Freeform 43"/>
            <p:cNvSpPr>
              <a:spLocks noChangeArrowheads="1"/>
            </p:cNvSpPr>
            <p:nvPr/>
          </p:nvSpPr>
          <p:spPr bwMode="auto">
            <a:xfrm>
              <a:off x="6166757" y="2850338"/>
              <a:ext cx="26616" cy="9046"/>
            </a:xfrm>
            <a:custGeom>
              <a:avLst/>
              <a:gdLst>
                <a:gd name="T0" fmla="*/ 3819234 w 18"/>
                <a:gd name="T1" fmla="*/ 11690018 h 7"/>
                <a:gd name="T2" fmla="*/ 15274170 w 18"/>
                <a:gd name="T3" fmla="*/ 1669633 h 7"/>
                <a:gd name="T4" fmla="*/ 3819234 w 18"/>
                <a:gd name="T5" fmla="*/ 11690018 h 7"/>
                <a:gd name="T6" fmla="*/ 0 60000 65536"/>
                <a:gd name="T7" fmla="*/ 0 60000 65536"/>
                <a:gd name="T8" fmla="*/ 0 60000 65536"/>
                <a:gd name="T9" fmla="*/ 0 w 18"/>
                <a:gd name="T10" fmla="*/ 0 h 7"/>
                <a:gd name="T11" fmla="*/ 18 w 18"/>
                <a:gd name="T12" fmla="*/ 7 h 7"/>
              </a:gdLst>
              <a:ahLst/>
              <a:cxnLst>
                <a:cxn ang="T6">
                  <a:pos x="T0" y="T1"/>
                </a:cxn>
                <a:cxn ang="T7">
                  <a:pos x="T2" y="T3"/>
                </a:cxn>
                <a:cxn ang="T8">
                  <a:pos x="T4" y="T5"/>
                </a:cxn>
              </a:cxnLst>
              <a:rect l="T9" t="T10" r="T11" b="T12"/>
              <a:pathLst>
                <a:path w="18" h="7">
                  <a:moveTo>
                    <a:pt x="2" y="7"/>
                  </a:moveTo>
                  <a:cubicBezTo>
                    <a:pt x="4" y="7"/>
                    <a:pt x="18" y="5"/>
                    <a:pt x="8" y="1"/>
                  </a:cubicBezTo>
                  <a:cubicBezTo>
                    <a:pt x="4" y="0"/>
                    <a:pt x="0" y="7"/>
                    <a:pt x="2" y="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4" name="Freeform 44"/>
            <p:cNvSpPr>
              <a:spLocks noChangeArrowheads="1"/>
            </p:cNvSpPr>
            <p:nvPr/>
          </p:nvSpPr>
          <p:spPr bwMode="auto">
            <a:xfrm>
              <a:off x="6103846" y="2801714"/>
              <a:ext cx="21777" cy="18093"/>
            </a:xfrm>
            <a:custGeom>
              <a:avLst/>
              <a:gdLst>
                <a:gd name="T0" fmla="*/ 9202270 w 15"/>
                <a:gd name="T1" fmla="*/ 11622667 h 13"/>
                <a:gd name="T2" fmla="*/ 20245537 w 15"/>
                <a:gd name="T3" fmla="*/ 25181284 h 13"/>
                <a:gd name="T4" fmla="*/ 27608170 w 15"/>
                <a:gd name="T5" fmla="*/ 15495960 h 13"/>
                <a:gd name="T6" fmla="*/ 20245537 w 15"/>
                <a:gd name="T7" fmla="*/ 1937343 h 13"/>
                <a:gd name="T8" fmla="*/ 1840997 w 15"/>
                <a:gd name="T9" fmla="*/ 1937343 h 13"/>
                <a:gd name="T10" fmla="*/ 9202270 w 15"/>
                <a:gd name="T11" fmla="*/ 11622667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5" y="6"/>
                  </a:moveTo>
                  <a:cubicBezTo>
                    <a:pt x="8" y="6"/>
                    <a:pt x="7" y="13"/>
                    <a:pt x="11" y="13"/>
                  </a:cubicBezTo>
                  <a:cubicBezTo>
                    <a:pt x="15" y="13"/>
                    <a:pt x="15" y="9"/>
                    <a:pt x="15" y="8"/>
                  </a:cubicBezTo>
                  <a:cubicBezTo>
                    <a:pt x="15" y="6"/>
                    <a:pt x="14" y="2"/>
                    <a:pt x="11" y="1"/>
                  </a:cubicBezTo>
                  <a:cubicBezTo>
                    <a:pt x="7" y="1"/>
                    <a:pt x="0" y="0"/>
                    <a:pt x="1" y="1"/>
                  </a:cubicBezTo>
                  <a:cubicBezTo>
                    <a:pt x="3" y="2"/>
                    <a:pt x="2" y="6"/>
                    <a:pt x="5"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5" name="Freeform 45"/>
            <p:cNvSpPr>
              <a:spLocks noChangeArrowheads="1"/>
            </p:cNvSpPr>
            <p:nvPr/>
          </p:nvSpPr>
          <p:spPr bwMode="auto">
            <a:xfrm>
              <a:off x="6067551" y="2834507"/>
              <a:ext cx="36295" cy="40708"/>
            </a:xfrm>
            <a:custGeom>
              <a:avLst/>
              <a:gdLst>
                <a:gd name="T0" fmla="*/ 39942919 w 24"/>
                <a:gd name="T1" fmla="*/ 5911084 h 29"/>
                <a:gd name="T2" fmla="*/ 37946056 w 24"/>
                <a:gd name="T3" fmla="*/ 17734652 h 29"/>
                <a:gd name="T4" fmla="*/ 19971459 w 24"/>
                <a:gd name="T5" fmla="*/ 35467899 h 29"/>
                <a:gd name="T6" fmla="*/ 3993727 w 24"/>
                <a:gd name="T7" fmla="*/ 57142809 h 29"/>
                <a:gd name="T8" fmla="*/ 27960329 w 24"/>
                <a:gd name="T9" fmla="*/ 39408152 h 29"/>
                <a:gd name="T10" fmla="*/ 47931794 w 24"/>
                <a:gd name="T11" fmla="*/ 21674904 h 29"/>
                <a:gd name="T12" fmla="*/ 39942919 w 24"/>
                <a:gd name="T13" fmla="*/ 5911084 h 29"/>
                <a:gd name="T14" fmla="*/ 0 60000 65536"/>
                <a:gd name="T15" fmla="*/ 0 60000 65536"/>
                <a:gd name="T16" fmla="*/ 0 60000 65536"/>
                <a:gd name="T17" fmla="*/ 0 60000 65536"/>
                <a:gd name="T18" fmla="*/ 0 60000 65536"/>
                <a:gd name="T19" fmla="*/ 0 60000 65536"/>
                <a:gd name="T20" fmla="*/ 0 60000 65536"/>
                <a:gd name="T21" fmla="*/ 0 w 24"/>
                <a:gd name="T22" fmla="*/ 0 h 29"/>
                <a:gd name="T23" fmla="*/ 24 w 24"/>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9">
                  <a:moveTo>
                    <a:pt x="20" y="3"/>
                  </a:moveTo>
                  <a:cubicBezTo>
                    <a:pt x="18" y="5"/>
                    <a:pt x="21" y="8"/>
                    <a:pt x="19" y="9"/>
                  </a:cubicBezTo>
                  <a:cubicBezTo>
                    <a:pt x="16" y="10"/>
                    <a:pt x="12" y="16"/>
                    <a:pt x="10" y="18"/>
                  </a:cubicBezTo>
                  <a:cubicBezTo>
                    <a:pt x="9" y="19"/>
                    <a:pt x="0" y="29"/>
                    <a:pt x="2" y="29"/>
                  </a:cubicBezTo>
                  <a:cubicBezTo>
                    <a:pt x="4" y="29"/>
                    <a:pt x="11" y="21"/>
                    <a:pt x="14" y="20"/>
                  </a:cubicBezTo>
                  <a:cubicBezTo>
                    <a:pt x="16" y="18"/>
                    <a:pt x="24" y="13"/>
                    <a:pt x="24" y="11"/>
                  </a:cubicBezTo>
                  <a:cubicBezTo>
                    <a:pt x="24" y="9"/>
                    <a:pt x="22" y="0"/>
                    <a:pt x="20" y="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6" name="Freeform 46"/>
            <p:cNvSpPr>
              <a:spLocks noChangeArrowheads="1"/>
            </p:cNvSpPr>
            <p:nvPr/>
          </p:nvSpPr>
          <p:spPr bwMode="auto">
            <a:xfrm>
              <a:off x="6316776" y="3005255"/>
              <a:ext cx="381095" cy="162833"/>
            </a:xfrm>
            <a:custGeom>
              <a:avLst/>
              <a:gdLst>
                <a:gd name="T0" fmla="*/ 337948694 w 257"/>
                <a:gd name="T1" fmla="*/ 93307468 h 118"/>
                <a:gd name="T2" fmla="*/ 301465992 w 257"/>
                <a:gd name="T3" fmla="*/ 68552697 h 118"/>
                <a:gd name="T4" fmla="*/ 236180134 w 257"/>
                <a:gd name="T5" fmla="*/ 49509520 h 118"/>
                <a:gd name="T6" fmla="*/ 230419781 w 257"/>
                <a:gd name="T7" fmla="*/ 45702265 h 118"/>
                <a:gd name="T8" fmla="*/ 220819653 w 257"/>
                <a:gd name="T9" fmla="*/ 41893619 h 118"/>
                <a:gd name="T10" fmla="*/ 218899073 w 257"/>
                <a:gd name="T11" fmla="*/ 41893619 h 118"/>
                <a:gd name="T12" fmla="*/ 218899073 w 257"/>
                <a:gd name="T13" fmla="*/ 39989301 h 118"/>
                <a:gd name="T14" fmla="*/ 205457786 w 257"/>
                <a:gd name="T15" fmla="*/ 39989301 h 118"/>
                <a:gd name="T16" fmla="*/ 151692593 w 257"/>
                <a:gd name="T17" fmla="*/ 20946120 h 118"/>
                <a:gd name="T18" fmla="*/ 128651178 w 257"/>
                <a:gd name="T19" fmla="*/ 32372031 h 118"/>
                <a:gd name="T20" fmla="*/ 126730598 w 257"/>
                <a:gd name="T21" fmla="*/ 41893619 h 118"/>
                <a:gd name="T22" fmla="*/ 113289311 w 257"/>
                <a:gd name="T23" fmla="*/ 60935426 h 118"/>
                <a:gd name="T24" fmla="*/ 86408100 w 257"/>
                <a:gd name="T25" fmla="*/ 39989301 h 118"/>
                <a:gd name="T26" fmla="*/ 65285879 w 257"/>
                <a:gd name="T27" fmla="*/ 9521591 h 118"/>
                <a:gd name="T28" fmla="*/ 19201647 w 257"/>
                <a:gd name="T29" fmla="*/ 7617273 h 118"/>
                <a:gd name="T30" fmla="*/ 7680936 w 257"/>
                <a:gd name="T31" fmla="*/ 13330229 h 118"/>
                <a:gd name="T32" fmla="*/ 38403293 w 257"/>
                <a:gd name="T33" fmla="*/ 32372031 h 118"/>
                <a:gd name="T34" fmla="*/ 59525525 w 257"/>
                <a:gd name="T35" fmla="*/ 49509520 h 118"/>
                <a:gd name="T36" fmla="*/ 69125653 w 257"/>
                <a:gd name="T37" fmla="*/ 68552697 h 118"/>
                <a:gd name="T38" fmla="*/ 80646360 w 257"/>
                <a:gd name="T39" fmla="*/ 70457014 h 118"/>
                <a:gd name="T40" fmla="*/ 96008249 w 257"/>
                <a:gd name="T41" fmla="*/ 76169967 h 118"/>
                <a:gd name="T42" fmla="*/ 167054460 w 257"/>
                <a:gd name="T43" fmla="*/ 102829056 h 118"/>
                <a:gd name="T44" fmla="*/ 220819653 w 257"/>
                <a:gd name="T45" fmla="*/ 154242873 h 118"/>
                <a:gd name="T46" fmla="*/ 195856272 w 257"/>
                <a:gd name="T47" fmla="*/ 173286049 h 118"/>
                <a:gd name="T48" fmla="*/ 224659427 w 257"/>
                <a:gd name="T49" fmla="*/ 169477414 h 118"/>
                <a:gd name="T50" fmla="*/ 247700842 w 257"/>
                <a:gd name="T51" fmla="*/ 171381731 h 118"/>
                <a:gd name="T52" fmla="*/ 251542002 w 257"/>
                <a:gd name="T53" fmla="*/ 175190367 h 118"/>
                <a:gd name="T54" fmla="*/ 255381776 w 257"/>
                <a:gd name="T55" fmla="*/ 178997622 h 118"/>
                <a:gd name="T56" fmla="*/ 259222935 w 257"/>
                <a:gd name="T57" fmla="*/ 182806300 h 118"/>
                <a:gd name="T58" fmla="*/ 264983289 w 257"/>
                <a:gd name="T59" fmla="*/ 186614936 h 118"/>
                <a:gd name="T60" fmla="*/ 266902483 w 257"/>
                <a:gd name="T61" fmla="*/ 188519253 h 118"/>
                <a:gd name="T62" fmla="*/ 270743643 w 257"/>
                <a:gd name="T63" fmla="*/ 190423571 h 118"/>
                <a:gd name="T64" fmla="*/ 274583417 w 257"/>
                <a:gd name="T65" fmla="*/ 192327889 h 118"/>
                <a:gd name="T66" fmla="*/ 303386571 w 257"/>
                <a:gd name="T67" fmla="*/ 190423571 h 118"/>
                <a:gd name="T68" fmla="*/ 305305766 w 257"/>
                <a:gd name="T69" fmla="*/ 169477414 h 118"/>
                <a:gd name="T70" fmla="*/ 324507407 w 257"/>
                <a:gd name="T71" fmla="*/ 158051508 h 118"/>
                <a:gd name="T72" fmla="*/ 351389981 w 257"/>
                <a:gd name="T73" fmla="*/ 159955825 h 118"/>
                <a:gd name="T74" fmla="*/ 382112417 w 257"/>
                <a:gd name="T75" fmla="*/ 178997622 h 118"/>
                <a:gd name="T76" fmla="*/ 428196633 w 257"/>
                <a:gd name="T77" fmla="*/ 207562430 h 118"/>
                <a:gd name="T78" fmla="*/ 476201429 w 257"/>
                <a:gd name="T79" fmla="*/ 224699909 h 118"/>
                <a:gd name="T80" fmla="*/ 464679335 w 257"/>
                <a:gd name="T81" fmla="*/ 203753794 h 118"/>
                <a:gd name="T82" fmla="*/ 412836151 w 257"/>
                <a:gd name="T83" fmla="*/ 165668778 h 118"/>
                <a:gd name="T84" fmla="*/ 403234638 w 257"/>
                <a:gd name="T85" fmla="*/ 133296758 h 118"/>
                <a:gd name="T86" fmla="*/ 347550208 w 257"/>
                <a:gd name="T87" fmla="*/ 104733374 h 1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7"/>
                <a:gd name="T133" fmla="*/ 0 h 118"/>
                <a:gd name="T134" fmla="*/ 257 w 257"/>
                <a:gd name="T135" fmla="*/ 118 h 1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7" h="118">
                  <a:moveTo>
                    <a:pt x="181" y="55"/>
                  </a:moveTo>
                  <a:cubicBezTo>
                    <a:pt x="180" y="52"/>
                    <a:pt x="182" y="52"/>
                    <a:pt x="176" y="49"/>
                  </a:cubicBezTo>
                  <a:cubicBezTo>
                    <a:pt x="170" y="45"/>
                    <a:pt x="167" y="42"/>
                    <a:pt x="164" y="40"/>
                  </a:cubicBezTo>
                  <a:cubicBezTo>
                    <a:pt x="162" y="37"/>
                    <a:pt x="163" y="38"/>
                    <a:pt x="157" y="36"/>
                  </a:cubicBezTo>
                  <a:cubicBezTo>
                    <a:pt x="151" y="35"/>
                    <a:pt x="148" y="32"/>
                    <a:pt x="143" y="31"/>
                  </a:cubicBezTo>
                  <a:cubicBezTo>
                    <a:pt x="137" y="29"/>
                    <a:pt x="127" y="28"/>
                    <a:pt x="123" y="26"/>
                  </a:cubicBezTo>
                  <a:cubicBezTo>
                    <a:pt x="122" y="25"/>
                    <a:pt x="122" y="25"/>
                    <a:pt x="121" y="24"/>
                  </a:cubicBezTo>
                  <a:cubicBezTo>
                    <a:pt x="121" y="24"/>
                    <a:pt x="121" y="24"/>
                    <a:pt x="120" y="24"/>
                  </a:cubicBezTo>
                  <a:cubicBezTo>
                    <a:pt x="119" y="23"/>
                    <a:pt x="117" y="23"/>
                    <a:pt x="116" y="23"/>
                  </a:cubicBezTo>
                  <a:cubicBezTo>
                    <a:pt x="116" y="22"/>
                    <a:pt x="116" y="22"/>
                    <a:pt x="115" y="22"/>
                  </a:cubicBezTo>
                  <a:cubicBezTo>
                    <a:pt x="115" y="22"/>
                    <a:pt x="115" y="22"/>
                    <a:pt x="115" y="22"/>
                  </a:cubicBezTo>
                  <a:cubicBezTo>
                    <a:pt x="115" y="22"/>
                    <a:pt x="114" y="22"/>
                    <a:pt x="114" y="22"/>
                  </a:cubicBezTo>
                  <a:cubicBezTo>
                    <a:pt x="114" y="22"/>
                    <a:pt x="114" y="22"/>
                    <a:pt x="114" y="21"/>
                  </a:cubicBezTo>
                  <a:cubicBezTo>
                    <a:pt x="114" y="21"/>
                    <a:pt x="114" y="21"/>
                    <a:pt x="114" y="21"/>
                  </a:cubicBezTo>
                  <a:cubicBezTo>
                    <a:pt x="115" y="19"/>
                    <a:pt x="111" y="16"/>
                    <a:pt x="111" y="17"/>
                  </a:cubicBezTo>
                  <a:cubicBezTo>
                    <a:pt x="110" y="18"/>
                    <a:pt x="109" y="21"/>
                    <a:pt x="107" y="21"/>
                  </a:cubicBezTo>
                  <a:cubicBezTo>
                    <a:pt x="105" y="21"/>
                    <a:pt x="100" y="18"/>
                    <a:pt x="96" y="18"/>
                  </a:cubicBezTo>
                  <a:cubicBezTo>
                    <a:pt x="92" y="18"/>
                    <a:pt x="81" y="11"/>
                    <a:pt x="79" y="11"/>
                  </a:cubicBezTo>
                  <a:cubicBezTo>
                    <a:pt x="78" y="12"/>
                    <a:pt x="76" y="19"/>
                    <a:pt x="75" y="19"/>
                  </a:cubicBezTo>
                  <a:cubicBezTo>
                    <a:pt x="73" y="19"/>
                    <a:pt x="71" y="17"/>
                    <a:pt x="67" y="17"/>
                  </a:cubicBezTo>
                  <a:cubicBezTo>
                    <a:pt x="64" y="17"/>
                    <a:pt x="59" y="18"/>
                    <a:pt x="61" y="19"/>
                  </a:cubicBezTo>
                  <a:cubicBezTo>
                    <a:pt x="62" y="19"/>
                    <a:pt x="67" y="21"/>
                    <a:pt x="66" y="22"/>
                  </a:cubicBezTo>
                  <a:cubicBezTo>
                    <a:pt x="65" y="24"/>
                    <a:pt x="67" y="27"/>
                    <a:pt x="65" y="28"/>
                  </a:cubicBezTo>
                  <a:cubicBezTo>
                    <a:pt x="64" y="29"/>
                    <a:pt x="63" y="34"/>
                    <a:pt x="59" y="32"/>
                  </a:cubicBezTo>
                  <a:cubicBezTo>
                    <a:pt x="54" y="31"/>
                    <a:pt x="58" y="27"/>
                    <a:pt x="56" y="27"/>
                  </a:cubicBezTo>
                  <a:cubicBezTo>
                    <a:pt x="55" y="27"/>
                    <a:pt x="47" y="22"/>
                    <a:pt x="45" y="21"/>
                  </a:cubicBezTo>
                  <a:cubicBezTo>
                    <a:pt x="40" y="21"/>
                    <a:pt x="46" y="18"/>
                    <a:pt x="43" y="14"/>
                  </a:cubicBezTo>
                  <a:cubicBezTo>
                    <a:pt x="40" y="9"/>
                    <a:pt x="35" y="5"/>
                    <a:pt x="34" y="5"/>
                  </a:cubicBezTo>
                  <a:cubicBezTo>
                    <a:pt x="33" y="5"/>
                    <a:pt x="20" y="3"/>
                    <a:pt x="17" y="3"/>
                  </a:cubicBezTo>
                  <a:cubicBezTo>
                    <a:pt x="15" y="2"/>
                    <a:pt x="12" y="5"/>
                    <a:pt x="10" y="4"/>
                  </a:cubicBezTo>
                  <a:cubicBezTo>
                    <a:pt x="8" y="3"/>
                    <a:pt x="0" y="0"/>
                    <a:pt x="1" y="2"/>
                  </a:cubicBezTo>
                  <a:cubicBezTo>
                    <a:pt x="1" y="3"/>
                    <a:pt x="1" y="6"/>
                    <a:pt x="4" y="7"/>
                  </a:cubicBezTo>
                  <a:cubicBezTo>
                    <a:pt x="7" y="7"/>
                    <a:pt x="6" y="4"/>
                    <a:pt x="9" y="7"/>
                  </a:cubicBezTo>
                  <a:cubicBezTo>
                    <a:pt x="12" y="11"/>
                    <a:pt x="11" y="13"/>
                    <a:pt x="20" y="17"/>
                  </a:cubicBezTo>
                  <a:cubicBezTo>
                    <a:pt x="29" y="21"/>
                    <a:pt x="37" y="20"/>
                    <a:pt x="36" y="20"/>
                  </a:cubicBezTo>
                  <a:cubicBezTo>
                    <a:pt x="35" y="21"/>
                    <a:pt x="34" y="26"/>
                    <a:pt x="31" y="26"/>
                  </a:cubicBezTo>
                  <a:cubicBezTo>
                    <a:pt x="28" y="26"/>
                    <a:pt x="22" y="27"/>
                    <a:pt x="26" y="29"/>
                  </a:cubicBezTo>
                  <a:cubicBezTo>
                    <a:pt x="29" y="31"/>
                    <a:pt x="38" y="35"/>
                    <a:pt x="36" y="36"/>
                  </a:cubicBezTo>
                  <a:cubicBezTo>
                    <a:pt x="34" y="36"/>
                    <a:pt x="31" y="39"/>
                    <a:pt x="35" y="41"/>
                  </a:cubicBezTo>
                  <a:cubicBezTo>
                    <a:pt x="39" y="44"/>
                    <a:pt x="42" y="39"/>
                    <a:pt x="42" y="37"/>
                  </a:cubicBezTo>
                  <a:cubicBezTo>
                    <a:pt x="41" y="35"/>
                    <a:pt x="38" y="30"/>
                    <a:pt x="42" y="33"/>
                  </a:cubicBezTo>
                  <a:cubicBezTo>
                    <a:pt x="45" y="36"/>
                    <a:pt x="44" y="37"/>
                    <a:pt x="50" y="40"/>
                  </a:cubicBezTo>
                  <a:cubicBezTo>
                    <a:pt x="56" y="42"/>
                    <a:pt x="69" y="45"/>
                    <a:pt x="73" y="48"/>
                  </a:cubicBezTo>
                  <a:cubicBezTo>
                    <a:pt x="77" y="50"/>
                    <a:pt x="85" y="54"/>
                    <a:pt x="87" y="54"/>
                  </a:cubicBezTo>
                  <a:cubicBezTo>
                    <a:pt x="90" y="55"/>
                    <a:pt x="96" y="58"/>
                    <a:pt x="101" y="63"/>
                  </a:cubicBezTo>
                  <a:cubicBezTo>
                    <a:pt x="106" y="69"/>
                    <a:pt x="118" y="81"/>
                    <a:pt x="115" y="81"/>
                  </a:cubicBezTo>
                  <a:cubicBezTo>
                    <a:pt x="113" y="80"/>
                    <a:pt x="107" y="78"/>
                    <a:pt x="106" y="81"/>
                  </a:cubicBezTo>
                  <a:cubicBezTo>
                    <a:pt x="105" y="83"/>
                    <a:pt x="99" y="91"/>
                    <a:pt x="102" y="91"/>
                  </a:cubicBezTo>
                  <a:cubicBezTo>
                    <a:pt x="104" y="91"/>
                    <a:pt x="112" y="85"/>
                    <a:pt x="113" y="86"/>
                  </a:cubicBezTo>
                  <a:cubicBezTo>
                    <a:pt x="113" y="88"/>
                    <a:pt x="116" y="91"/>
                    <a:pt x="117" y="89"/>
                  </a:cubicBezTo>
                  <a:cubicBezTo>
                    <a:pt x="119" y="88"/>
                    <a:pt x="122" y="85"/>
                    <a:pt x="123" y="86"/>
                  </a:cubicBezTo>
                  <a:cubicBezTo>
                    <a:pt x="124" y="86"/>
                    <a:pt x="127" y="86"/>
                    <a:pt x="129" y="90"/>
                  </a:cubicBezTo>
                  <a:cubicBezTo>
                    <a:pt x="129" y="90"/>
                    <a:pt x="130" y="91"/>
                    <a:pt x="130" y="91"/>
                  </a:cubicBezTo>
                  <a:cubicBezTo>
                    <a:pt x="130" y="92"/>
                    <a:pt x="131" y="92"/>
                    <a:pt x="131" y="92"/>
                  </a:cubicBezTo>
                  <a:cubicBezTo>
                    <a:pt x="131" y="93"/>
                    <a:pt x="132" y="93"/>
                    <a:pt x="132" y="94"/>
                  </a:cubicBezTo>
                  <a:cubicBezTo>
                    <a:pt x="132" y="94"/>
                    <a:pt x="133" y="94"/>
                    <a:pt x="133" y="94"/>
                  </a:cubicBezTo>
                  <a:cubicBezTo>
                    <a:pt x="133" y="95"/>
                    <a:pt x="134" y="95"/>
                    <a:pt x="135" y="96"/>
                  </a:cubicBezTo>
                  <a:cubicBezTo>
                    <a:pt x="135" y="96"/>
                    <a:pt x="135" y="96"/>
                    <a:pt x="135" y="96"/>
                  </a:cubicBezTo>
                  <a:cubicBezTo>
                    <a:pt x="136" y="97"/>
                    <a:pt x="137" y="97"/>
                    <a:pt x="137" y="98"/>
                  </a:cubicBezTo>
                  <a:cubicBezTo>
                    <a:pt x="137" y="98"/>
                    <a:pt x="138" y="98"/>
                    <a:pt x="138" y="98"/>
                  </a:cubicBezTo>
                  <a:cubicBezTo>
                    <a:pt x="138" y="98"/>
                    <a:pt x="138" y="98"/>
                    <a:pt x="138" y="98"/>
                  </a:cubicBezTo>
                  <a:cubicBezTo>
                    <a:pt x="138" y="99"/>
                    <a:pt x="139" y="99"/>
                    <a:pt x="139" y="99"/>
                  </a:cubicBezTo>
                  <a:cubicBezTo>
                    <a:pt x="139" y="99"/>
                    <a:pt x="140" y="100"/>
                    <a:pt x="140" y="100"/>
                  </a:cubicBezTo>
                  <a:cubicBezTo>
                    <a:pt x="140" y="100"/>
                    <a:pt x="141" y="100"/>
                    <a:pt x="141" y="100"/>
                  </a:cubicBezTo>
                  <a:cubicBezTo>
                    <a:pt x="141" y="100"/>
                    <a:pt x="142" y="101"/>
                    <a:pt x="142" y="101"/>
                  </a:cubicBezTo>
                  <a:cubicBezTo>
                    <a:pt x="142" y="101"/>
                    <a:pt x="143" y="101"/>
                    <a:pt x="143" y="101"/>
                  </a:cubicBezTo>
                  <a:cubicBezTo>
                    <a:pt x="143" y="101"/>
                    <a:pt x="144" y="101"/>
                    <a:pt x="144" y="101"/>
                  </a:cubicBezTo>
                  <a:cubicBezTo>
                    <a:pt x="148" y="100"/>
                    <a:pt x="154" y="100"/>
                    <a:pt x="158" y="100"/>
                  </a:cubicBezTo>
                  <a:cubicBezTo>
                    <a:pt x="161" y="100"/>
                    <a:pt x="167" y="99"/>
                    <a:pt x="164" y="96"/>
                  </a:cubicBezTo>
                  <a:cubicBezTo>
                    <a:pt x="161" y="93"/>
                    <a:pt x="156" y="89"/>
                    <a:pt x="159" y="89"/>
                  </a:cubicBezTo>
                  <a:cubicBezTo>
                    <a:pt x="161" y="88"/>
                    <a:pt x="167" y="88"/>
                    <a:pt x="166" y="87"/>
                  </a:cubicBezTo>
                  <a:cubicBezTo>
                    <a:pt x="165" y="86"/>
                    <a:pt x="167" y="84"/>
                    <a:pt x="169" y="83"/>
                  </a:cubicBezTo>
                  <a:cubicBezTo>
                    <a:pt x="171" y="83"/>
                    <a:pt x="178" y="86"/>
                    <a:pt x="179" y="85"/>
                  </a:cubicBezTo>
                  <a:cubicBezTo>
                    <a:pt x="180" y="84"/>
                    <a:pt x="177" y="82"/>
                    <a:pt x="183" y="84"/>
                  </a:cubicBezTo>
                  <a:cubicBezTo>
                    <a:pt x="189" y="86"/>
                    <a:pt x="190" y="86"/>
                    <a:pt x="192" y="86"/>
                  </a:cubicBezTo>
                  <a:cubicBezTo>
                    <a:pt x="194" y="86"/>
                    <a:pt x="199" y="94"/>
                    <a:pt x="199" y="94"/>
                  </a:cubicBezTo>
                  <a:cubicBezTo>
                    <a:pt x="199" y="94"/>
                    <a:pt x="208" y="104"/>
                    <a:pt x="211" y="106"/>
                  </a:cubicBezTo>
                  <a:cubicBezTo>
                    <a:pt x="213" y="107"/>
                    <a:pt x="218" y="109"/>
                    <a:pt x="223" y="109"/>
                  </a:cubicBezTo>
                  <a:cubicBezTo>
                    <a:pt x="227" y="109"/>
                    <a:pt x="237" y="113"/>
                    <a:pt x="241" y="114"/>
                  </a:cubicBezTo>
                  <a:cubicBezTo>
                    <a:pt x="244" y="116"/>
                    <a:pt x="244" y="118"/>
                    <a:pt x="248" y="118"/>
                  </a:cubicBezTo>
                  <a:cubicBezTo>
                    <a:pt x="252" y="118"/>
                    <a:pt x="257" y="117"/>
                    <a:pt x="253" y="115"/>
                  </a:cubicBezTo>
                  <a:cubicBezTo>
                    <a:pt x="249" y="112"/>
                    <a:pt x="248" y="111"/>
                    <a:pt x="242" y="107"/>
                  </a:cubicBezTo>
                  <a:cubicBezTo>
                    <a:pt x="236" y="103"/>
                    <a:pt x="229" y="98"/>
                    <a:pt x="226" y="97"/>
                  </a:cubicBezTo>
                  <a:cubicBezTo>
                    <a:pt x="222" y="96"/>
                    <a:pt x="220" y="92"/>
                    <a:pt x="215" y="87"/>
                  </a:cubicBezTo>
                  <a:cubicBezTo>
                    <a:pt x="210" y="81"/>
                    <a:pt x="195" y="71"/>
                    <a:pt x="199" y="71"/>
                  </a:cubicBezTo>
                  <a:cubicBezTo>
                    <a:pt x="203" y="71"/>
                    <a:pt x="211" y="71"/>
                    <a:pt x="210" y="70"/>
                  </a:cubicBezTo>
                  <a:cubicBezTo>
                    <a:pt x="208" y="68"/>
                    <a:pt x="202" y="62"/>
                    <a:pt x="197" y="60"/>
                  </a:cubicBezTo>
                  <a:cubicBezTo>
                    <a:pt x="192" y="59"/>
                    <a:pt x="183" y="58"/>
                    <a:pt x="181" y="5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7" name="Freeform 47"/>
            <p:cNvSpPr>
              <a:spLocks noChangeArrowheads="1"/>
            </p:cNvSpPr>
            <p:nvPr/>
          </p:nvSpPr>
          <p:spPr bwMode="auto">
            <a:xfrm>
              <a:off x="6636170" y="3075364"/>
              <a:ext cx="56862" cy="19223"/>
            </a:xfrm>
            <a:custGeom>
              <a:avLst/>
              <a:gdLst>
                <a:gd name="T0" fmla="*/ 1954845 w 38"/>
                <a:gd name="T1" fmla="*/ 18853644 h 14"/>
                <a:gd name="T2" fmla="*/ 48882326 w 38"/>
                <a:gd name="T3" fmla="*/ 24509329 h 14"/>
                <a:gd name="T4" fmla="*/ 70389812 w 38"/>
                <a:gd name="T5" fmla="*/ 7540909 h 14"/>
                <a:gd name="T6" fmla="*/ 52793413 w 38"/>
                <a:gd name="T7" fmla="*/ 1885227 h 14"/>
                <a:gd name="T8" fmla="*/ 35195605 w 38"/>
                <a:gd name="T9" fmla="*/ 15083191 h 14"/>
                <a:gd name="T10" fmla="*/ 27373430 w 38"/>
                <a:gd name="T11" fmla="*/ 9426135 h 14"/>
                <a:gd name="T12" fmla="*/ 1954845 w 38"/>
                <a:gd name="T13" fmla="*/ 18853644 h 14"/>
                <a:gd name="T14" fmla="*/ 0 60000 65536"/>
                <a:gd name="T15" fmla="*/ 0 60000 65536"/>
                <a:gd name="T16" fmla="*/ 0 60000 65536"/>
                <a:gd name="T17" fmla="*/ 0 60000 65536"/>
                <a:gd name="T18" fmla="*/ 0 60000 65536"/>
                <a:gd name="T19" fmla="*/ 0 60000 65536"/>
                <a:gd name="T20" fmla="*/ 0 60000 65536"/>
                <a:gd name="T21" fmla="*/ 0 w 38"/>
                <a:gd name="T22" fmla="*/ 0 h 14"/>
                <a:gd name="T23" fmla="*/ 38 w 3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4">
                  <a:moveTo>
                    <a:pt x="1" y="10"/>
                  </a:moveTo>
                  <a:cubicBezTo>
                    <a:pt x="3" y="12"/>
                    <a:pt x="22" y="14"/>
                    <a:pt x="25" y="13"/>
                  </a:cubicBezTo>
                  <a:cubicBezTo>
                    <a:pt x="28" y="12"/>
                    <a:pt x="38" y="6"/>
                    <a:pt x="36" y="4"/>
                  </a:cubicBezTo>
                  <a:cubicBezTo>
                    <a:pt x="34" y="1"/>
                    <a:pt x="28" y="0"/>
                    <a:pt x="27" y="1"/>
                  </a:cubicBezTo>
                  <a:cubicBezTo>
                    <a:pt x="26" y="2"/>
                    <a:pt x="20" y="8"/>
                    <a:pt x="18" y="8"/>
                  </a:cubicBezTo>
                  <a:cubicBezTo>
                    <a:pt x="16" y="8"/>
                    <a:pt x="16" y="4"/>
                    <a:pt x="14" y="5"/>
                  </a:cubicBezTo>
                  <a:cubicBezTo>
                    <a:pt x="13" y="6"/>
                    <a:pt x="0" y="9"/>
                    <a:pt x="1" y="1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8" name="Freeform 48"/>
            <p:cNvSpPr>
              <a:spLocks noChangeArrowheads="1"/>
            </p:cNvSpPr>
            <p:nvPr/>
          </p:nvSpPr>
          <p:spPr bwMode="auto">
            <a:xfrm>
              <a:off x="6735375" y="3087803"/>
              <a:ext cx="37504" cy="21485"/>
            </a:xfrm>
            <a:custGeom>
              <a:avLst/>
              <a:gdLst>
                <a:gd name="T0" fmla="*/ 7861743 w 25"/>
                <a:gd name="T1" fmla="*/ 2051102 h 15"/>
                <a:gd name="T2" fmla="*/ 23583831 w 25"/>
                <a:gd name="T3" fmla="*/ 26670051 h 15"/>
                <a:gd name="T4" fmla="*/ 7861743 w 25"/>
                <a:gd name="T5" fmla="*/ 2051102 h 15"/>
                <a:gd name="T6" fmla="*/ 0 60000 65536"/>
                <a:gd name="T7" fmla="*/ 0 60000 65536"/>
                <a:gd name="T8" fmla="*/ 0 60000 65536"/>
                <a:gd name="T9" fmla="*/ 0 w 25"/>
                <a:gd name="T10" fmla="*/ 0 h 15"/>
                <a:gd name="T11" fmla="*/ 25 w 25"/>
                <a:gd name="T12" fmla="*/ 15 h 15"/>
              </a:gdLst>
              <a:ahLst/>
              <a:cxnLst>
                <a:cxn ang="T6">
                  <a:pos x="T0" y="T1"/>
                </a:cxn>
                <a:cxn ang="T7">
                  <a:pos x="T2" y="T3"/>
                </a:cxn>
                <a:cxn ang="T8">
                  <a:pos x="T4" y="T5"/>
                </a:cxn>
              </a:cxnLst>
              <a:rect l="T9" t="T10" r="T11" b="T12"/>
              <a:pathLst>
                <a:path w="25" h="15">
                  <a:moveTo>
                    <a:pt x="4" y="1"/>
                  </a:moveTo>
                  <a:cubicBezTo>
                    <a:pt x="0" y="0"/>
                    <a:pt x="9" y="12"/>
                    <a:pt x="12" y="13"/>
                  </a:cubicBezTo>
                  <a:cubicBezTo>
                    <a:pt x="25" y="15"/>
                    <a:pt x="9" y="2"/>
                    <a:pt x="4"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19" name="Freeform 49"/>
            <p:cNvSpPr>
              <a:spLocks noChangeArrowheads="1"/>
            </p:cNvSpPr>
            <p:nvPr/>
          </p:nvSpPr>
          <p:spPr bwMode="auto">
            <a:xfrm>
              <a:off x="6964032" y="3326398"/>
              <a:ext cx="66541" cy="36185"/>
            </a:xfrm>
            <a:custGeom>
              <a:avLst/>
              <a:gdLst>
                <a:gd name="T0" fmla="*/ 78284492 w 45"/>
                <a:gd name="T1" fmla="*/ 50359785 h 26"/>
                <a:gd name="T2" fmla="*/ 53461845 w 45"/>
                <a:gd name="T3" fmla="*/ 30991063 h 26"/>
                <a:gd name="T4" fmla="*/ 7637209 w 45"/>
                <a:gd name="T5" fmla="*/ 3873187 h 26"/>
                <a:gd name="T6" fmla="*/ 40097070 w 45"/>
                <a:gd name="T7" fmla="*/ 34864248 h 26"/>
                <a:gd name="T8" fmla="*/ 78284492 w 45"/>
                <a:gd name="T9" fmla="*/ 50359785 h 26"/>
                <a:gd name="T10" fmla="*/ 0 60000 65536"/>
                <a:gd name="T11" fmla="*/ 0 60000 65536"/>
                <a:gd name="T12" fmla="*/ 0 60000 65536"/>
                <a:gd name="T13" fmla="*/ 0 60000 65536"/>
                <a:gd name="T14" fmla="*/ 0 60000 65536"/>
                <a:gd name="T15" fmla="*/ 0 w 45"/>
                <a:gd name="T16" fmla="*/ 0 h 26"/>
                <a:gd name="T17" fmla="*/ 45 w 45"/>
                <a:gd name="T18" fmla="*/ 26 h 26"/>
              </a:gdLst>
              <a:ahLst/>
              <a:cxnLst>
                <a:cxn ang="T10">
                  <a:pos x="T0" y="T1"/>
                </a:cxn>
                <a:cxn ang="T11">
                  <a:pos x="T2" y="T3"/>
                </a:cxn>
                <a:cxn ang="T12">
                  <a:pos x="T4" y="T5"/>
                </a:cxn>
                <a:cxn ang="T13">
                  <a:pos x="T6" y="T7"/>
                </a:cxn>
                <a:cxn ang="T14">
                  <a:pos x="T8" y="T9"/>
                </a:cxn>
              </a:cxnLst>
              <a:rect l="T15" t="T16" r="T17" b="T18"/>
              <a:pathLst>
                <a:path w="45" h="26">
                  <a:moveTo>
                    <a:pt x="41" y="26"/>
                  </a:moveTo>
                  <a:cubicBezTo>
                    <a:pt x="45" y="26"/>
                    <a:pt x="32" y="19"/>
                    <a:pt x="28" y="16"/>
                  </a:cubicBezTo>
                  <a:cubicBezTo>
                    <a:pt x="24" y="14"/>
                    <a:pt x="7" y="3"/>
                    <a:pt x="4" y="2"/>
                  </a:cubicBezTo>
                  <a:cubicBezTo>
                    <a:pt x="0" y="0"/>
                    <a:pt x="15" y="14"/>
                    <a:pt x="21" y="18"/>
                  </a:cubicBezTo>
                  <a:cubicBezTo>
                    <a:pt x="27" y="22"/>
                    <a:pt x="39" y="26"/>
                    <a:pt x="41" y="2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0" name="Freeform 50"/>
            <p:cNvSpPr>
              <a:spLocks noChangeArrowheads="1"/>
            </p:cNvSpPr>
            <p:nvPr/>
          </p:nvSpPr>
          <p:spPr bwMode="auto">
            <a:xfrm>
              <a:off x="7158815" y="3273251"/>
              <a:ext cx="25407" cy="20354"/>
            </a:xfrm>
            <a:custGeom>
              <a:avLst/>
              <a:gdLst>
                <a:gd name="T0" fmla="*/ 9752374 w 17"/>
                <a:gd name="T1" fmla="*/ 6341726 h 14"/>
                <a:gd name="T2" fmla="*/ 1951034 w 17"/>
                <a:gd name="T3" fmla="*/ 19023721 h 14"/>
                <a:gd name="T4" fmla="*/ 25356456 w 17"/>
                <a:gd name="T5" fmla="*/ 29591812 h 14"/>
                <a:gd name="T6" fmla="*/ 23405423 w 17"/>
                <a:gd name="T7" fmla="*/ 12681998 h 14"/>
                <a:gd name="T8" fmla="*/ 9752374 w 17"/>
                <a:gd name="T9" fmla="*/ 6341726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5" y="3"/>
                  </a:moveTo>
                  <a:cubicBezTo>
                    <a:pt x="6" y="5"/>
                    <a:pt x="1" y="4"/>
                    <a:pt x="1" y="9"/>
                  </a:cubicBezTo>
                  <a:cubicBezTo>
                    <a:pt x="0" y="13"/>
                    <a:pt x="8" y="14"/>
                    <a:pt x="13" y="14"/>
                  </a:cubicBezTo>
                  <a:cubicBezTo>
                    <a:pt x="17" y="14"/>
                    <a:pt x="15" y="9"/>
                    <a:pt x="12" y="6"/>
                  </a:cubicBezTo>
                  <a:cubicBezTo>
                    <a:pt x="9" y="3"/>
                    <a:pt x="4" y="0"/>
                    <a:pt x="5" y="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1" name="Freeform 51"/>
            <p:cNvSpPr>
              <a:spLocks noChangeArrowheads="1"/>
            </p:cNvSpPr>
            <p:nvPr/>
          </p:nvSpPr>
          <p:spPr bwMode="auto">
            <a:xfrm>
              <a:off x="7167283" y="3254028"/>
              <a:ext cx="18147" cy="16962"/>
            </a:xfrm>
            <a:custGeom>
              <a:avLst/>
              <a:gdLst>
                <a:gd name="T0" fmla="*/ 6806681 w 13"/>
                <a:gd name="T1" fmla="*/ 9990618 h 12"/>
                <a:gd name="T2" fmla="*/ 6806681 w 13"/>
                <a:gd name="T3" fmla="*/ 17982547 h 12"/>
                <a:gd name="T4" fmla="*/ 20420040 w 13"/>
                <a:gd name="T5" fmla="*/ 3995965 h 12"/>
                <a:gd name="T6" fmla="*/ 6806681 w 13"/>
                <a:gd name="T7" fmla="*/ 9990618 h 12"/>
                <a:gd name="T8" fmla="*/ 0 60000 65536"/>
                <a:gd name="T9" fmla="*/ 0 60000 65536"/>
                <a:gd name="T10" fmla="*/ 0 60000 65536"/>
                <a:gd name="T11" fmla="*/ 0 60000 65536"/>
                <a:gd name="T12" fmla="*/ 0 w 13"/>
                <a:gd name="T13" fmla="*/ 0 h 12"/>
                <a:gd name="T14" fmla="*/ 13 w 13"/>
                <a:gd name="T15" fmla="*/ 12 h 12"/>
              </a:gdLst>
              <a:ahLst/>
              <a:cxnLst>
                <a:cxn ang="T8">
                  <a:pos x="T0" y="T1"/>
                </a:cxn>
                <a:cxn ang="T9">
                  <a:pos x="T2" y="T3"/>
                </a:cxn>
                <a:cxn ang="T10">
                  <a:pos x="T4" y="T5"/>
                </a:cxn>
                <a:cxn ang="T11">
                  <a:pos x="T6" y="T7"/>
                </a:cxn>
              </a:cxnLst>
              <a:rect l="T12" t="T13" r="T14" b="T15"/>
              <a:pathLst>
                <a:path w="13" h="12">
                  <a:moveTo>
                    <a:pt x="4" y="5"/>
                  </a:moveTo>
                  <a:cubicBezTo>
                    <a:pt x="0" y="6"/>
                    <a:pt x="1" y="8"/>
                    <a:pt x="4" y="9"/>
                  </a:cubicBezTo>
                  <a:cubicBezTo>
                    <a:pt x="10" y="12"/>
                    <a:pt x="13" y="5"/>
                    <a:pt x="12" y="2"/>
                  </a:cubicBezTo>
                  <a:cubicBezTo>
                    <a:pt x="11" y="0"/>
                    <a:pt x="8" y="4"/>
                    <a:pt x="4" y="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2" name="Freeform 52"/>
            <p:cNvSpPr>
              <a:spLocks noChangeArrowheads="1"/>
            </p:cNvSpPr>
            <p:nvPr/>
          </p:nvSpPr>
          <p:spPr bwMode="auto">
            <a:xfrm>
              <a:off x="6973711" y="3232543"/>
              <a:ext cx="22987" cy="19223"/>
            </a:xfrm>
            <a:custGeom>
              <a:avLst/>
              <a:gdLst>
                <a:gd name="T0" fmla="*/ 28711508 w 15"/>
                <a:gd name="T1" fmla="*/ 15083191 h 14"/>
                <a:gd name="T2" fmla="*/ 10253598 w 15"/>
                <a:gd name="T3" fmla="*/ 1885227 h 14"/>
                <a:gd name="T4" fmla="*/ 22559346 w 15"/>
                <a:gd name="T5" fmla="*/ 24509329 h 14"/>
                <a:gd name="T6" fmla="*/ 28711508 w 15"/>
                <a:gd name="T7" fmla="*/ 15083191 h 14"/>
                <a:gd name="T8" fmla="*/ 0 60000 65536"/>
                <a:gd name="T9" fmla="*/ 0 60000 65536"/>
                <a:gd name="T10" fmla="*/ 0 60000 65536"/>
                <a:gd name="T11" fmla="*/ 0 60000 65536"/>
                <a:gd name="T12" fmla="*/ 0 w 15"/>
                <a:gd name="T13" fmla="*/ 0 h 14"/>
                <a:gd name="T14" fmla="*/ 15 w 15"/>
                <a:gd name="T15" fmla="*/ 14 h 14"/>
              </a:gdLst>
              <a:ahLst/>
              <a:cxnLst>
                <a:cxn ang="T8">
                  <a:pos x="T0" y="T1"/>
                </a:cxn>
                <a:cxn ang="T9">
                  <a:pos x="T2" y="T3"/>
                </a:cxn>
                <a:cxn ang="T10">
                  <a:pos x="T4" y="T5"/>
                </a:cxn>
                <a:cxn ang="T11">
                  <a:pos x="T6" y="T7"/>
                </a:cxn>
              </a:cxnLst>
              <a:rect l="T12" t="T13" r="T14" b="T15"/>
              <a:pathLst>
                <a:path w="15" h="14">
                  <a:moveTo>
                    <a:pt x="14" y="8"/>
                  </a:moveTo>
                  <a:cubicBezTo>
                    <a:pt x="13" y="6"/>
                    <a:pt x="10" y="2"/>
                    <a:pt x="5" y="1"/>
                  </a:cubicBezTo>
                  <a:cubicBezTo>
                    <a:pt x="0" y="0"/>
                    <a:pt x="9" y="11"/>
                    <a:pt x="11" y="13"/>
                  </a:cubicBezTo>
                  <a:cubicBezTo>
                    <a:pt x="13" y="14"/>
                    <a:pt x="15" y="9"/>
                    <a:pt x="14" y="8"/>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3" name="Freeform 53"/>
            <p:cNvSpPr>
              <a:spLocks noChangeArrowheads="1"/>
            </p:cNvSpPr>
            <p:nvPr/>
          </p:nvSpPr>
          <p:spPr bwMode="auto">
            <a:xfrm>
              <a:off x="6679724" y="3064056"/>
              <a:ext cx="15727" cy="14700"/>
            </a:xfrm>
            <a:custGeom>
              <a:avLst/>
              <a:gdLst>
                <a:gd name="T0" fmla="*/ 16066493 w 11"/>
                <a:gd name="T1" fmla="*/ 4321800 h 10"/>
                <a:gd name="T2" fmla="*/ 1785017 w 11"/>
                <a:gd name="T3" fmla="*/ 2160900 h 10"/>
                <a:gd name="T4" fmla="*/ 12496459 w 11"/>
                <a:gd name="T5" fmla="*/ 15126300 h 10"/>
                <a:gd name="T6" fmla="*/ 16066493 w 11"/>
                <a:gd name="T7" fmla="*/ 4321800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9" y="2"/>
                  </a:moveTo>
                  <a:cubicBezTo>
                    <a:pt x="8" y="0"/>
                    <a:pt x="2" y="0"/>
                    <a:pt x="1" y="1"/>
                  </a:cubicBezTo>
                  <a:cubicBezTo>
                    <a:pt x="0" y="1"/>
                    <a:pt x="4" y="5"/>
                    <a:pt x="7" y="7"/>
                  </a:cubicBezTo>
                  <a:cubicBezTo>
                    <a:pt x="11" y="10"/>
                    <a:pt x="10" y="3"/>
                    <a:pt x="9"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4" name="Freeform 54"/>
            <p:cNvSpPr>
              <a:spLocks noChangeArrowheads="1"/>
            </p:cNvSpPr>
            <p:nvPr/>
          </p:nvSpPr>
          <p:spPr bwMode="auto">
            <a:xfrm>
              <a:off x="6111105" y="3170350"/>
              <a:ext cx="730735" cy="532600"/>
            </a:xfrm>
            <a:custGeom>
              <a:avLst/>
              <a:gdLst>
                <a:gd name="T0" fmla="*/ 875124327 w 494"/>
                <a:gd name="T1" fmla="*/ 327247407 h 385"/>
                <a:gd name="T2" fmla="*/ 817801759 w 494"/>
                <a:gd name="T3" fmla="*/ 273663713 h 385"/>
                <a:gd name="T4" fmla="*/ 783408771 w 494"/>
                <a:gd name="T5" fmla="*/ 239216263 h 385"/>
                <a:gd name="T6" fmla="*/ 718443298 w 494"/>
                <a:gd name="T7" fmla="*/ 189458988 h 385"/>
                <a:gd name="T8" fmla="*/ 663031068 w 494"/>
                <a:gd name="T9" fmla="*/ 107168813 h 385"/>
                <a:gd name="T10" fmla="*/ 624816023 w 494"/>
                <a:gd name="T11" fmla="*/ 76549143 h 385"/>
                <a:gd name="T12" fmla="*/ 586600978 w 494"/>
                <a:gd name="T13" fmla="*/ 15309830 h 385"/>
                <a:gd name="T14" fmla="*/ 569403793 w 494"/>
                <a:gd name="T15" fmla="*/ 45929494 h 385"/>
                <a:gd name="T16" fmla="*/ 575136188 w 494"/>
                <a:gd name="T17" fmla="*/ 155012878 h 385"/>
                <a:gd name="T18" fmla="*/ 536921143 w 494"/>
                <a:gd name="T19" fmla="*/ 141616263 h 385"/>
                <a:gd name="T20" fmla="*/ 479598575 w 494"/>
                <a:gd name="T21" fmla="*/ 107168813 h 385"/>
                <a:gd name="T22" fmla="*/ 450937982 w 494"/>
                <a:gd name="T23" fmla="*/ 72721341 h 385"/>
                <a:gd name="T24" fmla="*/ 460491052 w 494"/>
                <a:gd name="T25" fmla="*/ 47842704 h 385"/>
                <a:gd name="T26" fmla="*/ 443295250 w 494"/>
                <a:gd name="T27" fmla="*/ 30619659 h 385"/>
                <a:gd name="T28" fmla="*/ 397436090 w 494"/>
                <a:gd name="T29" fmla="*/ 19137632 h 385"/>
                <a:gd name="T30" fmla="*/ 364953439 w 494"/>
                <a:gd name="T31" fmla="*/ 24878648 h 385"/>
                <a:gd name="T32" fmla="*/ 317185238 w 494"/>
                <a:gd name="T33" fmla="*/ 44016274 h 385"/>
                <a:gd name="T34" fmla="*/ 309542505 w 494"/>
                <a:gd name="T35" fmla="*/ 82290154 h 385"/>
                <a:gd name="T36" fmla="*/ 307630785 w 494"/>
                <a:gd name="T37" fmla="*/ 91858989 h 385"/>
                <a:gd name="T38" fmla="*/ 275148135 w 494"/>
                <a:gd name="T39" fmla="*/ 84204747 h 385"/>
                <a:gd name="T40" fmla="*/ 233112415 w 494"/>
                <a:gd name="T41" fmla="*/ 74635934 h 385"/>
                <a:gd name="T42" fmla="*/ 219735905 w 494"/>
                <a:gd name="T43" fmla="*/ 105255604 h 385"/>
                <a:gd name="T44" fmla="*/ 204450440 w 494"/>
                <a:gd name="T45" fmla="*/ 126306439 h 385"/>
                <a:gd name="T46" fmla="*/ 192985650 w 494"/>
                <a:gd name="T47" fmla="*/ 151185076 h 385"/>
                <a:gd name="T48" fmla="*/ 166235351 w 494"/>
                <a:gd name="T49" fmla="*/ 174149121 h 385"/>
                <a:gd name="T50" fmla="*/ 105090726 w 494"/>
                <a:gd name="T51" fmla="*/ 220078637 h 385"/>
                <a:gd name="T52" fmla="*/ 28660604 w 494"/>
                <a:gd name="T53" fmla="*/ 256439297 h 385"/>
                <a:gd name="T54" fmla="*/ 3822059 w 494"/>
                <a:gd name="T55" fmla="*/ 287060328 h 385"/>
                <a:gd name="T56" fmla="*/ 15285471 w 494"/>
                <a:gd name="T57" fmla="*/ 315765384 h 385"/>
                <a:gd name="T58" fmla="*/ 28660604 w 494"/>
                <a:gd name="T59" fmla="*/ 367435955 h 385"/>
                <a:gd name="T60" fmla="*/ 9553073 w 494"/>
                <a:gd name="T61" fmla="*/ 369350547 h 385"/>
                <a:gd name="T62" fmla="*/ 57322589 w 494"/>
                <a:gd name="T63" fmla="*/ 445899668 h 385"/>
                <a:gd name="T64" fmla="*/ 101270051 w 494"/>
                <a:gd name="T65" fmla="*/ 547327427 h 385"/>
                <a:gd name="T66" fmla="*/ 82162507 w 494"/>
                <a:gd name="T67" fmla="*/ 577947075 h 385"/>
                <a:gd name="T68" fmla="*/ 149038166 w 494"/>
                <a:gd name="T69" fmla="*/ 616220944 h 385"/>
                <a:gd name="T70" fmla="*/ 233112415 w 494"/>
                <a:gd name="T71" fmla="*/ 579860285 h 385"/>
                <a:gd name="T72" fmla="*/ 277058473 w 494"/>
                <a:gd name="T73" fmla="*/ 581774877 h 385"/>
                <a:gd name="T74" fmla="*/ 380240287 w 494"/>
                <a:gd name="T75" fmla="*/ 545412834 h 385"/>
                <a:gd name="T76" fmla="*/ 485330970 w 494"/>
                <a:gd name="T77" fmla="*/ 541586416 h 385"/>
                <a:gd name="T78" fmla="*/ 529278410 w 494"/>
                <a:gd name="T79" fmla="*/ 566465053 h 385"/>
                <a:gd name="T80" fmla="*/ 569403793 w 494"/>
                <a:gd name="T81" fmla="*/ 612394526 h 385"/>
                <a:gd name="T82" fmla="*/ 588511315 w 494"/>
                <a:gd name="T83" fmla="*/ 566465053 h 385"/>
                <a:gd name="T84" fmla="*/ 598065768 w 494"/>
                <a:gd name="T85" fmla="*/ 610479933 h 385"/>
                <a:gd name="T86" fmla="*/ 609530558 w 494"/>
                <a:gd name="T87" fmla="*/ 610479933 h 385"/>
                <a:gd name="T88" fmla="*/ 622905685 w 494"/>
                <a:gd name="T89" fmla="*/ 635358570 h 385"/>
                <a:gd name="T90" fmla="*/ 668763463 w 494"/>
                <a:gd name="T91" fmla="*/ 669806021 h 385"/>
                <a:gd name="T92" fmla="*/ 726086204 w 494"/>
                <a:gd name="T93" fmla="*/ 725304480 h 385"/>
                <a:gd name="T94" fmla="*/ 789141166 w 494"/>
                <a:gd name="T95" fmla="*/ 723389714 h 385"/>
                <a:gd name="T96" fmla="*/ 833088607 w 494"/>
                <a:gd name="T97" fmla="*/ 732958700 h 385"/>
                <a:gd name="T98" fmla="*/ 892321512 w 494"/>
                <a:gd name="T99" fmla="*/ 702338879 h 385"/>
                <a:gd name="T100" fmla="*/ 905696640 w 494"/>
                <a:gd name="T101" fmla="*/ 621961955 h 385"/>
                <a:gd name="T102" fmla="*/ 938179290 w 494"/>
                <a:gd name="T103" fmla="*/ 551155229 h 385"/>
                <a:gd name="T104" fmla="*/ 919071767 w 494"/>
                <a:gd name="T105" fmla="*/ 399970196 h 3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4"/>
                <a:gd name="T160" fmla="*/ 0 h 385"/>
                <a:gd name="T161" fmla="*/ 494 w 494"/>
                <a:gd name="T162" fmla="*/ 385 h 3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4" h="385">
                  <a:moveTo>
                    <a:pt x="481" y="209"/>
                  </a:moveTo>
                  <a:cubicBezTo>
                    <a:pt x="480" y="203"/>
                    <a:pt x="473" y="192"/>
                    <a:pt x="472" y="190"/>
                  </a:cubicBezTo>
                  <a:cubicBezTo>
                    <a:pt x="470" y="187"/>
                    <a:pt x="461" y="173"/>
                    <a:pt x="458" y="171"/>
                  </a:cubicBezTo>
                  <a:cubicBezTo>
                    <a:pt x="455" y="168"/>
                    <a:pt x="448" y="162"/>
                    <a:pt x="445" y="160"/>
                  </a:cubicBezTo>
                  <a:cubicBezTo>
                    <a:pt x="441" y="158"/>
                    <a:pt x="438" y="157"/>
                    <a:pt x="435" y="150"/>
                  </a:cubicBezTo>
                  <a:cubicBezTo>
                    <a:pt x="432" y="143"/>
                    <a:pt x="429" y="143"/>
                    <a:pt x="428" y="143"/>
                  </a:cubicBezTo>
                  <a:cubicBezTo>
                    <a:pt x="427" y="143"/>
                    <a:pt x="425" y="139"/>
                    <a:pt x="424" y="141"/>
                  </a:cubicBezTo>
                  <a:cubicBezTo>
                    <a:pt x="424" y="143"/>
                    <a:pt x="422" y="143"/>
                    <a:pt x="418" y="138"/>
                  </a:cubicBezTo>
                  <a:cubicBezTo>
                    <a:pt x="415" y="133"/>
                    <a:pt x="412" y="128"/>
                    <a:pt x="410" y="125"/>
                  </a:cubicBezTo>
                  <a:cubicBezTo>
                    <a:pt x="408" y="123"/>
                    <a:pt x="403" y="116"/>
                    <a:pt x="399" y="114"/>
                  </a:cubicBezTo>
                  <a:cubicBezTo>
                    <a:pt x="396" y="112"/>
                    <a:pt x="388" y="110"/>
                    <a:pt x="385" y="107"/>
                  </a:cubicBezTo>
                  <a:cubicBezTo>
                    <a:pt x="383" y="104"/>
                    <a:pt x="379" y="102"/>
                    <a:pt x="376" y="99"/>
                  </a:cubicBezTo>
                  <a:cubicBezTo>
                    <a:pt x="372" y="96"/>
                    <a:pt x="367" y="93"/>
                    <a:pt x="367" y="89"/>
                  </a:cubicBezTo>
                  <a:cubicBezTo>
                    <a:pt x="366" y="85"/>
                    <a:pt x="363" y="81"/>
                    <a:pt x="359" y="75"/>
                  </a:cubicBezTo>
                  <a:cubicBezTo>
                    <a:pt x="355" y="69"/>
                    <a:pt x="348" y="59"/>
                    <a:pt x="347" y="56"/>
                  </a:cubicBezTo>
                  <a:cubicBezTo>
                    <a:pt x="346" y="52"/>
                    <a:pt x="341" y="45"/>
                    <a:pt x="338" y="43"/>
                  </a:cubicBezTo>
                  <a:cubicBezTo>
                    <a:pt x="336" y="41"/>
                    <a:pt x="334" y="40"/>
                    <a:pt x="332" y="40"/>
                  </a:cubicBezTo>
                  <a:cubicBezTo>
                    <a:pt x="331" y="40"/>
                    <a:pt x="328" y="43"/>
                    <a:pt x="327" y="40"/>
                  </a:cubicBezTo>
                  <a:cubicBezTo>
                    <a:pt x="325" y="38"/>
                    <a:pt x="321" y="27"/>
                    <a:pt x="317" y="21"/>
                  </a:cubicBezTo>
                  <a:cubicBezTo>
                    <a:pt x="312" y="15"/>
                    <a:pt x="309" y="14"/>
                    <a:pt x="311" y="12"/>
                  </a:cubicBezTo>
                  <a:cubicBezTo>
                    <a:pt x="314" y="11"/>
                    <a:pt x="308" y="10"/>
                    <a:pt x="307" y="8"/>
                  </a:cubicBezTo>
                  <a:cubicBezTo>
                    <a:pt x="306" y="6"/>
                    <a:pt x="303" y="0"/>
                    <a:pt x="300" y="0"/>
                  </a:cubicBezTo>
                  <a:cubicBezTo>
                    <a:pt x="297" y="0"/>
                    <a:pt x="299" y="12"/>
                    <a:pt x="297" y="13"/>
                  </a:cubicBezTo>
                  <a:cubicBezTo>
                    <a:pt x="296" y="15"/>
                    <a:pt x="299" y="22"/>
                    <a:pt x="298" y="24"/>
                  </a:cubicBezTo>
                  <a:cubicBezTo>
                    <a:pt x="298" y="26"/>
                    <a:pt x="298" y="28"/>
                    <a:pt x="299" y="32"/>
                  </a:cubicBezTo>
                  <a:cubicBezTo>
                    <a:pt x="300" y="36"/>
                    <a:pt x="305" y="53"/>
                    <a:pt x="305" y="56"/>
                  </a:cubicBezTo>
                  <a:cubicBezTo>
                    <a:pt x="304" y="59"/>
                    <a:pt x="303" y="81"/>
                    <a:pt x="301" y="81"/>
                  </a:cubicBezTo>
                  <a:cubicBezTo>
                    <a:pt x="299" y="81"/>
                    <a:pt x="295" y="78"/>
                    <a:pt x="293" y="79"/>
                  </a:cubicBezTo>
                  <a:cubicBezTo>
                    <a:pt x="291" y="79"/>
                    <a:pt x="293" y="81"/>
                    <a:pt x="289" y="80"/>
                  </a:cubicBezTo>
                  <a:cubicBezTo>
                    <a:pt x="285" y="79"/>
                    <a:pt x="285" y="77"/>
                    <a:pt x="281" y="74"/>
                  </a:cubicBezTo>
                  <a:cubicBezTo>
                    <a:pt x="278" y="71"/>
                    <a:pt x="271" y="72"/>
                    <a:pt x="268" y="70"/>
                  </a:cubicBezTo>
                  <a:cubicBezTo>
                    <a:pt x="265" y="68"/>
                    <a:pt x="267" y="65"/>
                    <a:pt x="262" y="63"/>
                  </a:cubicBezTo>
                  <a:cubicBezTo>
                    <a:pt x="256" y="61"/>
                    <a:pt x="255" y="57"/>
                    <a:pt x="251" y="56"/>
                  </a:cubicBezTo>
                  <a:cubicBezTo>
                    <a:pt x="247" y="55"/>
                    <a:pt x="247" y="57"/>
                    <a:pt x="245" y="55"/>
                  </a:cubicBezTo>
                  <a:cubicBezTo>
                    <a:pt x="242" y="53"/>
                    <a:pt x="234" y="49"/>
                    <a:pt x="233" y="46"/>
                  </a:cubicBezTo>
                  <a:cubicBezTo>
                    <a:pt x="233" y="44"/>
                    <a:pt x="235" y="38"/>
                    <a:pt x="236" y="38"/>
                  </a:cubicBezTo>
                  <a:cubicBezTo>
                    <a:pt x="237" y="37"/>
                    <a:pt x="237" y="34"/>
                    <a:pt x="236" y="32"/>
                  </a:cubicBezTo>
                  <a:cubicBezTo>
                    <a:pt x="235" y="31"/>
                    <a:pt x="233" y="28"/>
                    <a:pt x="236" y="27"/>
                  </a:cubicBezTo>
                  <a:cubicBezTo>
                    <a:pt x="239" y="27"/>
                    <a:pt x="243" y="28"/>
                    <a:pt x="241" y="25"/>
                  </a:cubicBezTo>
                  <a:cubicBezTo>
                    <a:pt x="239" y="22"/>
                    <a:pt x="244" y="17"/>
                    <a:pt x="239" y="14"/>
                  </a:cubicBezTo>
                  <a:cubicBezTo>
                    <a:pt x="235" y="11"/>
                    <a:pt x="233" y="11"/>
                    <a:pt x="233" y="13"/>
                  </a:cubicBezTo>
                  <a:cubicBezTo>
                    <a:pt x="233" y="15"/>
                    <a:pt x="234" y="18"/>
                    <a:pt x="232" y="16"/>
                  </a:cubicBezTo>
                  <a:cubicBezTo>
                    <a:pt x="229" y="15"/>
                    <a:pt x="228" y="12"/>
                    <a:pt x="226" y="12"/>
                  </a:cubicBezTo>
                  <a:cubicBezTo>
                    <a:pt x="225" y="13"/>
                    <a:pt x="225" y="17"/>
                    <a:pt x="221" y="15"/>
                  </a:cubicBezTo>
                  <a:cubicBezTo>
                    <a:pt x="217" y="14"/>
                    <a:pt x="211" y="10"/>
                    <a:pt x="208" y="10"/>
                  </a:cubicBezTo>
                  <a:cubicBezTo>
                    <a:pt x="204" y="10"/>
                    <a:pt x="201" y="10"/>
                    <a:pt x="198" y="8"/>
                  </a:cubicBezTo>
                  <a:cubicBezTo>
                    <a:pt x="195" y="7"/>
                    <a:pt x="192" y="6"/>
                    <a:pt x="191" y="7"/>
                  </a:cubicBezTo>
                  <a:cubicBezTo>
                    <a:pt x="190" y="8"/>
                    <a:pt x="193" y="11"/>
                    <a:pt x="191" y="13"/>
                  </a:cubicBezTo>
                  <a:cubicBezTo>
                    <a:pt x="188" y="16"/>
                    <a:pt x="180" y="18"/>
                    <a:pt x="178" y="16"/>
                  </a:cubicBezTo>
                  <a:cubicBezTo>
                    <a:pt x="176" y="15"/>
                    <a:pt x="174" y="14"/>
                    <a:pt x="172" y="16"/>
                  </a:cubicBezTo>
                  <a:cubicBezTo>
                    <a:pt x="170" y="18"/>
                    <a:pt x="168" y="22"/>
                    <a:pt x="166" y="23"/>
                  </a:cubicBezTo>
                  <a:cubicBezTo>
                    <a:pt x="164" y="23"/>
                    <a:pt x="169" y="27"/>
                    <a:pt x="167" y="28"/>
                  </a:cubicBezTo>
                  <a:cubicBezTo>
                    <a:pt x="166" y="30"/>
                    <a:pt x="164" y="32"/>
                    <a:pt x="163" y="33"/>
                  </a:cubicBezTo>
                  <a:cubicBezTo>
                    <a:pt x="162" y="35"/>
                    <a:pt x="160" y="43"/>
                    <a:pt x="162" y="43"/>
                  </a:cubicBezTo>
                  <a:cubicBezTo>
                    <a:pt x="165" y="44"/>
                    <a:pt x="169" y="44"/>
                    <a:pt x="167" y="46"/>
                  </a:cubicBezTo>
                  <a:cubicBezTo>
                    <a:pt x="166" y="48"/>
                    <a:pt x="171" y="52"/>
                    <a:pt x="168" y="51"/>
                  </a:cubicBezTo>
                  <a:cubicBezTo>
                    <a:pt x="165" y="50"/>
                    <a:pt x="162" y="48"/>
                    <a:pt x="161" y="48"/>
                  </a:cubicBezTo>
                  <a:cubicBezTo>
                    <a:pt x="159" y="48"/>
                    <a:pt x="153" y="47"/>
                    <a:pt x="152" y="47"/>
                  </a:cubicBezTo>
                  <a:cubicBezTo>
                    <a:pt x="151" y="48"/>
                    <a:pt x="150" y="53"/>
                    <a:pt x="148" y="49"/>
                  </a:cubicBezTo>
                  <a:cubicBezTo>
                    <a:pt x="146" y="45"/>
                    <a:pt x="147" y="45"/>
                    <a:pt x="144" y="44"/>
                  </a:cubicBezTo>
                  <a:cubicBezTo>
                    <a:pt x="141" y="42"/>
                    <a:pt x="137" y="37"/>
                    <a:pt x="136" y="37"/>
                  </a:cubicBezTo>
                  <a:cubicBezTo>
                    <a:pt x="134" y="36"/>
                    <a:pt x="128" y="40"/>
                    <a:pt x="126" y="39"/>
                  </a:cubicBezTo>
                  <a:cubicBezTo>
                    <a:pt x="123" y="39"/>
                    <a:pt x="123" y="36"/>
                    <a:pt x="122" y="39"/>
                  </a:cubicBezTo>
                  <a:cubicBezTo>
                    <a:pt x="121" y="41"/>
                    <a:pt x="121" y="44"/>
                    <a:pt x="119" y="44"/>
                  </a:cubicBezTo>
                  <a:cubicBezTo>
                    <a:pt x="117" y="43"/>
                    <a:pt x="117" y="48"/>
                    <a:pt x="116" y="49"/>
                  </a:cubicBezTo>
                  <a:cubicBezTo>
                    <a:pt x="115" y="51"/>
                    <a:pt x="119" y="56"/>
                    <a:pt x="115" y="55"/>
                  </a:cubicBezTo>
                  <a:cubicBezTo>
                    <a:pt x="112" y="55"/>
                    <a:pt x="110" y="52"/>
                    <a:pt x="109" y="53"/>
                  </a:cubicBezTo>
                  <a:cubicBezTo>
                    <a:pt x="108" y="55"/>
                    <a:pt x="108" y="59"/>
                    <a:pt x="108" y="61"/>
                  </a:cubicBezTo>
                  <a:cubicBezTo>
                    <a:pt x="108" y="63"/>
                    <a:pt x="109" y="66"/>
                    <a:pt x="107" y="66"/>
                  </a:cubicBezTo>
                  <a:cubicBezTo>
                    <a:pt x="106" y="66"/>
                    <a:pt x="102" y="64"/>
                    <a:pt x="101" y="65"/>
                  </a:cubicBezTo>
                  <a:cubicBezTo>
                    <a:pt x="101" y="67"/>
                    <a:pt x="101" y="69"/>
                    <a:pt x="102" y="71"/>
                  </a:cubicBezTo>
                  <a:cubicBezTo>
                    <a:pt x="103" y="73"/>
                    <a:pt x="104" y="82"/>
                    <a:pt x="101" y="79"/>
                  </a:cubicBezTo>
                  <a:cubicBezTo>
                    <a:pt x="98" y="76"/>
                    <a:pt x="95" y="69"/>
                    <a:pt x="93" y="70"/>
                  </a:cubicBezTo>
                  <a:cubicBezTo>
                    <a:pt x="91" y="70"/>
                    <a:pt x="85" y="76"/>
                    <a:pt x="85" y="80"/>
                  </a:cubicBezTo>
                  <a:cubicBezTo>
                    <a:pt x="85" y="83"/>
                    <a:pt x="89" y="89"/>
                    <a:pt x="87" y="91"/>
                  </a:cubicBezTo>
                  <a:cubicBezTo>
                    <a:pt x="85" y="94"/>
                    <a:pt x="85" y="99"/>
                    <a:pt x="84" y="101"/>
                  </a:cubicBezTo>
                  <a:cubicBezTo>
                    <a:pt x="83" y="102"/>
                    <a:pt x="80" y="104"/>
                    <a:pt x="77" y="107"/>
                  </a:cubicBezTo>
                  <a:cubicBezTo>
                    <a:pt x="73" y="109"/>
                    <a:pt x="59" y="113"/>
                    <a:pt x="55" y="115"/>
                  </a:cubicBezTo>
                  <a:cubicBezTo>
                    <a:pt x="52" y="118"/>
                    <a:pt x="47" y="121"/>
                    <a:pt x="42" y="121"/>
                  </a:cubicBezTo>
                  <a:cubicBezTo>
                    <a:pt x="37" y="121"/>
                    <a:pt x="24" y="123"/>
                    <a:pt x="22" y="126"/>
                  </a:cubicBezTo>
                  <a:cubicBezTo>
                    <a:pt x="19" y="128"/>
                    <a:pt x="16" y="134"/>
                    <a:pt x="15" y="134"/>
                  </a:cubicBezTo>
                  <a:cubicBezTo>
                    <a:pt x="13" y="134"/>
                    <a:pt x="10" y="144"/>
                    <a:pt x="8" y="143"/>
                  </a:cubicBezTo>
                  <a:cubicBezTo>
                    <a:pt x="7" y="141"/>
                    <a:pt x="9" y="137"/>
                    <a:pt x="7" y="139"/>
                  </a:cubicBezTo>
                  <a:cubicBezTo>
                    <a:pt x="4" y="142"/>
                    <a:pt x="0" y="146"/>
                    <a:pt x="2" y="150"/>
                  </a:cubicBezTo>
                  <a:cubicBezTo>
                    <a:pt x="4" y="155"/>
                    <a:pt x="4" y="158"/>
                    <a:pt x="3" y="160"/>
                  </a:cubicBezTo>
                  <a:cubicBezTo>
                    <a:pt x="3" y="162"/>
                    <a:pt x="1" y="170"/>
                    <a:pt x="3" y="169"/>
                  </a:cubicBezTo>
                  <a:cubicBezTo>
                    <a:pt x="5" y="168"/>
                    <a:pt x="8" y="164"/>
                    <a:pt x="8" y="165"/>
                  </a:cubicBezTo>
                  <a:cubicBezTo>
                    <a:pt x="8" y="166"/>
                    <a:pt x="5" y="169"/>
                    <a:pt x="6" y="173"/>
                  </a:cubicBezTo>
                  <a:cubicBezTo>
                    <a:pt x="8" y="178"/>
                    <a:pt x="8" y="180"/>
                    <a:pt x="11" y="183"/>
                  </a:cubicBezTo>
                  <a:cubicBezTo>
                    <a:pt x="13" y="186"/>
                    <a:pt x="18" y="194"/>
                    <a:pt x="15" y="192"/>
                  </a:cubicBezTo>
                  <a:cubicBezTo>
                    <a:pt x="12" y="191"/>
                    <a:pt x="8" y="187"/>
                    <a:pt x="8" y="189"/>
                  </a:cubicBezTo>
                  <a:cubicBezTo>
                    <a:pt x="9" y="191"/>
                    <a:pt x="11" y="196"/>
                    <a:pt x="9" y="194"/>
                  </a:cubicBezTo>
                  <a:cubicBezTo>
                    <a:pt x="7" y="193"/>
                    <a:pt x="4" y="189"/>
                    <a:pt x="5" y="193"/>
                  </a:cubicBezTo>
                  <a:cubicBezTo>
                    <a:pt x="7" y="197"/>
                    <a:pt x="8" y="203"/>
                    <a:pt x="11" y="205"/>
                  </a:cubicBezTo>
                  <a:cubicBezTo>
                    <a:pt x="14" y="207"/>
                    <a:pt x="19" y="214"/>
                    <a:pt x="20" y="218"/>
                  </a:cubicBezTo>
                  <a:cubicBezTo>
                    <a:pt x="22" y="223"/>
                    <a:pt x="28" y="231"/>
                    <a:pt x="30" y="233"/>
                  </a:cubicBezTo>
                  <a:cubicBezTo>
                    <a:pt x="32" y="235"/>
                    <a:pt x="36" y="244"/>
                    <a:pt x="37" y="248"/>
                  </a:cubicBezTo>
                  <a:cubicBezTo>
                    <a:pt x="38" y="252"/>
                    <a:pt x="44" y="265"/>
                    <a:pt x="48" y="272"/>
                  </a:cubicBezTo>
                  <a:cubicBezTo>
                    <a:pt x="51" y="279"/>
                    <a:pt x="54" y="288"/>
                    <a:pt x="53" y="286"/>
                  </a:cubicBezTo>
                  <a:cubicBezTo>
                    <a:pt x="51" y="285"/>
                    <a:pt x="49" y="280"/>
                    <a:pt x="48" y="285"/>
                  </a:cubicBezTo>
                  <a:cubicBezTo>
                    <a:pt x="47" y="289"/>
                    <a:pt x="48" y="295"/>
                    <a:pt x="46" y="297"/>
                  </a:cubicBezTo>
                  <a:cubicBezTo>
                    <a:pt x="44" y="299"/>
                    <a:pt x="42" y="300"/>
                    <a:pt x="43" y="302"/>
                  </a:cubicBezTo>
                  <a:cubicBezTo>
                    <a:pt x="43" y="305"/>
                    <a:pt x="45" y="309"/>
                    <a:pt x="49" y="310"/>
                  </a:cubicBezTo>
                  <a:cubicBezTo>
                    <a:pt x="53" y="311"/>
                    <a:pt x="56" y="316"/>
                    <a:pt x="61" y="319"/>
                  </a:cubicBezTo>
                  <a:cubicBezTo>
                    <a:pt x="66" y="322"/>
                    <a:pt x="75" y="323"/>
                    <a:pt x="78" y="322"/>
                  </a:cubicBezTo>
                  <a:cubicBezTo>
                    <a:pt x="81" y="321"/>
                    <a:pt x="88" y="314"/>
                    <a:pt x="92" y="313"/>
                  </a:cubicBezTo>
                  <a:cubicBezTo>
                    <a:pt x="96" y="311"/>
                    <a:pt x="100" y="305"/>
                    <a:pt x="103" y="304"/>
                  </a:cubicBezTo>
                  <a:cubicBezTo>
                    <a:pt x="107" y="303"/>
                    <a:pt x="118" y="302"/>
                    <a:pt x="122" y="303"/>
                  </a:cubicBezTo>
                  <a:cubicBezTo>
                    <a:pt x="127" y="305"/>
                    <a:pt x="130" y="307"/>
                    <a:pt x="133" y="305"/>
                  </a:cubicBezTo>
                  <a:cubicBezTo>
                    <a:pt x="135" y="302"/>
                    <a:pt x="135" y="300"/>
                    <a:pt x="138" y="302"/>
                  </a:cubicBezTo>
                  <a:cubicBezTo>
                    <a:pt x="141" y="305"/>
                    <a:pt x="142" y="307"/>
                    <a:pt x="145" y="304"/>
                  </a:cubicBezTo>
                  <a:cubicBezTo>
                    <a:pt x="147" y="301"/>
                    <a:pt x="147" y="290"/>
                    <a:pt x="152" y="289"/>
                  </a:cubicBezTo>
                  <a:cubicBezTo>
                    <a:pt x="157" y="287"/>
                    <a:pt x="170" y="288"/>
                    <a:pt x="180" y="288"/>
                  </a:cubicBezTo>
                  <a:cubicBezTo>
                    <a:pt x="190" y="288"/>
                    <a:pt x="192" y="289"/>
                    <a:pt x="199" y="285"/>
                  </a:cubicBezTo>
                  <a:cubicBezTo>
                    <a:pt x="205" y="281"/>
                    <a:pt x="217" y="277"/>
                    <a:pt x="223" y="276"/>
                  </a:cubicBezTo>
                  <a:cubicBezTo>
                    <a:pt x="229" y="275"/>
                    <a:pt x="234" y="273"/>
                    <a:pt x="238" y="275"/>
                  </a:cubicBezTo>
                  <a:cubicBezTo>
                    <a:pt x="242" y="278"/>
                    <a:pt x="246" y="282"/>
                    <a:pt x="254" y="283"/>
                  </a:cubicBezTo>
                  <a:cubicBezTo>
                    <a:pt x="262" y="283"/>
                    <a:pt x="269" y="284"/>
                    <a:pt x="270" y="286"/>
                  </a:cubicBezTo>
                  <a:cubicBezTo>
                    <a:pt x="271" y="288"/>
                    <a:pt x="268" y="288"/>
                    <a:pt x="270" y="291"/>
                  </a:cubicBezTo>
                  <a:cubicBezTo>
                    <a:pt x="272" y="295"/>
                    <a:pt x="275" y="291"/>
                    <a:pt x="277" y="296"/>
                  </a:cubicBezTo>
                  <a:cubicBezTo>
                    <a:pt x="278" y="301"/>
                    <a:pt x="284" y="307"/>
                    <a:pt x="285" y="309"/>
                  </a:cubicBezTo>
                  <a:cubicBezTo>
                    <a:pt x="286" y="311"/>
                    <a:pt x="289" y="316"/>
                    <a:pt x="291" y="318"/>
                  </a:cubicBezTo>
                  <a:cubicBezTo>
                    <a:pt x="293" y="320"/>
                    <a:pt x="299" y="323"/>
                    <a:pt x="298" y="320"/>
                  </a:cubicBezTo>
                  <a:cubicBezTo>
                    <a:pt x="298" y="317"/>
                    <a:pt x="295" y="317"/>
                    <a:pt x="298" y="314"/>
                  </a:cubicBezTo>
                  <a:cubicBezTo>
                    <a:pt x="300" y="311"/>
                    <a:pt x="298" y="301"/>
                    <a:pt x="303" y="301"/>
                  </a:cubicBezTo>
                  <a:cubicBezTo>
                    <a:pt x="308" y="301"/>
                    <a:pt x="308" y="299"/>
                    <a:pt x="308" y="296"/>
                  </a:cubicBezTo>
                  <a:cubicBezTo>
                    <a:pt x="308" y="294"/>
                    <a:pt x="311" y="290"/>
                    <a:pt x="312" y="291"/>
                  </a:cubicBezTo>
                  <a:cubicBezTo>
                    <a:pt x="313" y="292"/>
                    <a:pt x="315" y="298"/>
                    <a:pt x="314" y="301"/>
                  </a:cubicBezTo>
                  <a:cubicBezTo>
                    <a:pt x="312" y="304"/>
                    <a:pt x="314" y="318"/>
                    <a:pt x="313" y="319"/>
                  </a:cubicBezTo>
                  <a:cubicBezTo>
                    <a:pt x="312" y="320"/>
                    <a:pt x="310" y="320"/>
                    <a:pt x="310" y="323"/>
                  </a:cubicBezTo>
                  <a:cubicBezTo>
                    <a:pt x="309" y="326"/>
                    <a:pt x="312" y="327"/>
                    <a:pt x="314" y="325"/>
                  </a:cubicBezTo>
                  <a:cubicBezTo>
                    <a:pt x="315" y="323"/>
                    <a:pt x="319" y="322"/>
                    <a:pt x="319" y="319"/>
                  </a:cubicBezTo>
                  <a:cubicBezTo>
                    <a:pt x="319" y="316"/>
                    <a:pt x="321" y="310"/>
                    <a:pt x="322" y="312"/>
                  </a:cubicBezTo>
                  <a:cubicBezTo>
                    <a:pt x="323" y="314"/>
                    <a:pt x="326" y="322"/>
                    <a:pt x="329" y="325"/>
                  </a:cubicBezTo>
                  <a:cubicBezTo>
                    <a:pt x="331" y="328"/>
                    <a:pt x="324" y="332"/>
                    <a:pt x="326" y="332"/>
                  </a:cubicBezTo>
                  <a:cubicBezTo>
                    <a:pt x="327" y="332"/>
                    <a:pt x="330" y="334"/>
                    <a:pt x="332" y="332"/>
                  </a:cubicBezTo>
                  <a:cubicBezTo>
                    <a:pt x="334" y="331"/>
                    <a:pt x="332" y="327"/>
                    <a:pt x="337" y="333"/>
                  </a:cubicBezTo>
                  <a:cubicBezTo>
                    <a:pt x="342" y="339"/>
                    <a:pt x="350" y="345"/>
                    <a:pt x="350" y="350"/>
                  </a:cubicBezTo>
                  <a:cubicBezTo>
                    <a:pt x="351" y="355"/>
                    <a:pt x="354" y="360"/>
                    <a:pt x="359" y="364"/>
                  </a:cubicBezTo>
                  <a:cubicBezTo>
                    <a:pt x="363" y="369"/>
                    <a:pt x="362" y="370"/>
                    <a:pt x="370" y="372"/>
                  </a:cubicBezTo>
                  <a:cubicBezTo>
                    <a:pt x="378" y="375"/>
                    <a:pt x="376" y="382"/>
                    <a:pt x="380" y="379"/>
                  </a:cubicBezTo>
                  <a:cubicBezTo>
                    <a:pt x="384" y="376"/>
                    <a:pt x="380" y="373"/>
                    <a:pt x="385" y="376"/>
                  </a:cubicBezTo>
                  <a:cubicBezTo>
                    <a:pt x="389" y="378"/>
                    <a:pt x="399" y="384"/>
                    <a:pt x="401" y="383"/>
                  </a:cubicBezTo>
                  <a:cubicBezTo>
                    <a:pt x="404" y="382"/>
                    <a:pt x="411" y="378"/>
                    <a:pt x="413" y="378"/>
                  </a:cubicBezTo>
                  <a:cubicBezTo>
                    <a:pt x="416" y="377"/>
                    <a:pt x="416" y="369"/>
                    <a:pt x="417" y="369"/>
                  </a:cubicBezTo>
                  <a:cubicBezTo>
                    <a:pt x="418" y="369"/>
                    <a:pt x="419" y="371"/>
                    <a:pt x="425" y="376"/>
                  </a:cubicBezTo>
                  <a:cubicBezTo>
                    <a:pt x="430" y="382"/>
                    <a:pt x="431" y="385"/>
                    <a:pt x="436" y="383"/>
                  </a:cubicBezTo>
                  <a:cubicBezTo>
                    <a:pt x="441" y="382"/>
                    <a:pt x="446" y="385"/>
                    <a:pt x="448" y="381"/>
                  </a:cubicBezTo>
                  <a:cubicBezTo>
                    <a:pt x="451" y="378"/>
                    <a:pt x="448" y="372"/>
                    <a:pt x="454" y="371"/>
                  </a:cubicBezTo>
                  <a:cubicBezTo>
                    <a:pt x="459" y="370"/>
                    <a:pt x="463" y="370"/>
                    <a:pt x="467" y="367"/>
                  </a:cubicBezTo>
                  <a:cubicBezTo>
                    <a:pt x="471" y="365"/>
                    <a:pt x="479" y="368"/>
                    <a:pt x="477" y="363"/>
                  </a:cubicBezTo>
                  <a:cubicBezTo>
                    <a:pt x="476" y="358"/>
                    <a:pt x="473" y="343"/>
                    <a:pt x="474" y="342"/>
                  </a:cubicBezTo>
                  <a:cubicBezTo>
                    <a:pt x="476" y="341"/>
                    <a:pt x="474" y="330"/>
                    <a:pt x="474" y="325"/>
                  </a:cubicBezTo>
                  <a:cubicBezTo>
                    <a:pt x="475" y="320"/>
                    <a:pt x="472" y="314"/>
                    <a:pt x="474" y="311"/>
                  </a:cubicBezTo>
                  <a:cubicBezTo>
                    <a:pt x="477" y="308"/>
                    <a:pt x="479" y="298"/>
                    <a:pt x="482" y="295"/>
                  </a:cubicBezTo>
                  <a:cubicBezTo>
                    <a:pt x="485" y="293"/>
                    <a:pt x="488" y="292"/>
                    <a:pt x="491" y="288"/>
                  </a:cubicBezTo>
                  <a:cubicBezTo>
                    <a:pt x="494" y="284"/>
                    <a:pt x="494" y="254"/>
                    <a:pt x="492" y="247"/>
                  </a:cubicBezTo>
                  <a:cubicBezTo>
                    <a:pt x="491" y="240"/>
                    <a:pt x="492" y="227"/>
                    <a:pt x="488" y="222"/>
                  </a:cubicBezTo>
                  <a:cubicBezTo>
                    <a:pt x="484" y="217"/>
                    <a:pt x="483" y="215"/>
                    <a:pt x="481" y="20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5" name="Freeform 55"/>
            <p:cNvSpPr>
              <a:spLocks noChangeArrowheads="1"/>
            </p:cNvSpPr>
            <p:nvPr/>
          </p:nvSpPr>
          <p:spPr bwMode="auto">
            <a:xfrm>
              <a:off x="6746263" y="3747051"/>
              <a:ext cx="78639" cy="76893"/>
            </a:xfrm>
            <a:custGeom>
              <a:avLst/>
              <a:gdLst>
                <a:gd name="T0" fmla="*/ 86511044 w 53"/>
                <a:gd name="T1" fmla="*/ 9772401 h 55"/>
                <a:gd name="T2" fmla="*/ 53829194 w 53"/>
                <a:gd name="T3" fmla="*/ 13681363 h 55"/>
                <a:gd name="T4" fmla="*/ 19224215 w 53"/>
                <a:gd name="T5" fmla="*/ 3908961 h 55"/>
                <a:gd name="T6" fmla="*/ 1923115 w 53"/>
                <a:gd name="T7" fmla="*/ 5863442 h 55"/>
                <a:gd name="T8" fmla="*/ 26913904 w 53"/>
                <a:gd name="T9" fmla="*/ 50817892 h 55"/>
                <a:gd name="T10" fmla="*/ 36526702 w 53"/>
                <a:gd name="T11" fmla="*/ 74273047 h 55"/>
                <a:gd name="T12" fmla="*/ 74976518 w 53"/>
                <a:gd name="T13" fmla="*/ 107500622 h 55"/>
                <a:gd name="T14" fmla="*/ 84587929 w 53"/>
                <a:gd name="T15" fmla="*/ 84045446 h 55"/>
                <a:gd name="T16" fmla="*/ 98045591 w 53"/>
                <a:gd name="T17" fmla="*/ 93819264 h 55"/>
                <a:gd name="T18" fmla="*/ 96122477 w 53"/>
                <a:gd name="T19" fmla="*/ 82090966 h 55"/>
                <a:gd name="T20" fmla="*/ 99967319 w 53"/>
                <a:gd name="T21" fmla="*/ 58637209 h 55"/>
                <a:gd name="T22" fmla="*/ 90355885 w 53"/>
                <a:gd name="T23" fmla="*/ 23455166 h 55"/>
                <a:gd name="T24" fmla="*/ 86511044 w 53"/>
                <a:gd name="T25" fmla="*/ 9772401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5"/>
                <a:gd name="T41" fmla="*/ 53 w 53"/>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5">
                  <a:moveTo>
                    <a:pt x="45" y="5"/>
                  </a:moveTo>
                  <a:cubicBezTo>
                    <a:pt x="41" y="1"/>
                    <a:pt x="32" y="6"/>
                    <a:pt x="28" y="7"/>
                  </a:cubicBezTo>
                  <a:cubicBezTo>
                    <a:pt x="25" y="8"/>
                    <a:pt x="17" y="5"/>
                    <a:pt x="10" y="2"/>
                  </a:cubicBezTo>
                  <a:cubicBezTo>
                    <a:pt x="3" y="0"/>
                    <a:pt x="0" y="1"/>
                    <a:pt x="1" y="3"/>
                  </a:cubicBezTo>
                  <a:cubicBezTo>
                    <a:pt x="1" y="5"/>
                    <a:pt x="11" y="22"/>
                    <a:pt x="14" y="26"/>
                  </a:cubicBezTo>
                  <a:cubicBezTo>
                    <a:pt x="17" y="30"/>
                    <a:pt x="18" y="31"/>
                    <a:pt x="19" y="38"/>
                  </a:cubicBezTo>
                  <a:cubicBezTo>
                    <a:pt x="21" y="46"/>
                    <a:pt x="34" y="55"/>
                    <a:pt x="39" y="55"/>
                  </a:cubicBezTo>
                  <a:cubicBezTo>
                    <a:pt x="44" y="55"/>
                    <a:pt x="43" y="46"/>
                    <a:pt x="44" y="43"/>
                  </a:cubicBezTo>
                  <a:cubicBezTo>
                    <a:pt x="45" y="41"/>
                    <a:pt x="48" y="46"/>
                    <a:pt x="51" y="48"/>
                  </a:cubicBezTo>
                  <a:cubicBezTo>
                    <a:pt x="53" y="49"/>
                    <a:pt x="50" y="43"/>
                    <a:pt x="50" y="42"/>
                  </a:cubicBezTo>
                  <a:cubicBezTo>
                    <a:pt x="49" y="40"/>
                    <a:pt x="51" y="33"/>
                    <a:pt x="52" y="30"/>
                  </a:cubicBezTo>
                  <a:cubicBezTo>
                    <a:pt x="53" y="28"/>
                    <a:pt x="50" y="16"/>
                    <a:pt x="47" y="12"/>
                  </a:cubicBezTo>
                  <a:cubicBezTo>
                    <a:pt x="45" y="8"/>
                    <a:pt x="48" y="8"/>
                    <a:pt x="45" y="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6" name="Freeform 56"/>
            <p:cNvSpPr>
              <a:spLocks noChangeArrowheads="1"/>
            </p:cNvSpPr>
            <p:nvPr/>
          </p:nvSpPr>
          <p:spPr bwMode="auto">
            <a:xfrm>
              <a:off x="7169703" y="3742527"/>
              <a:ext cx="99206" cy="166225"/>
            </a:xfrm>
            <a:custGeom>
              <a:avLst/>
              <a:gdLst>
                <a:gd name="T0" fmla="*/ 107215175 w 67"/>
                <a:gd name="T1" fmla="*/ 17269393 h 120"/>
                <a:gd name="T2" fmla="*/ 97641556 w 67"/>
                <a:gd name="T3" fmla="*/ 24944836 h 120"/>
                <a:gd name="T4" fmla="*/ 89984299 w 67"/>
                <a:gd name="T5" fmla="*/ 13430982 h 120"/>
                <a:gd name="T6" fmla="*/ 80410679 w 67"/>
                <a:gd name="T7" fmla="*/ 5756927 h 120"/>
                <a:gd name="T8" fmla="*/ 65094824 w 67"/>
                <a:gd name="T9" fmla="*/ 11512469 h 120"/>
                <a:gd name="T10" fmla="*/ 61264823 w 67"/>
                <a:gd name="T11" fmla="*/ 44132737 h 120"/>
                <a:gd name="T12" fmla="*/ 61264823 w 67"/>
                <a:gd name="T13" fmla="*/ 69077573 h 120"/>
                <a:gd name="T14" fmla="*/ 42120340 w 67"/>
                <a:gd name="T15" fmla="*/ 107453397 h 120"/>
                <a:gd name="T16" fmla="*/ 21059478 w 67"/>
                <a:gd name="T17" fmla="*/ 130478324 h 120"/>
                <a:gd name="T18" fmla="*/ 15315860 w 67"/>
                <a:gd name="T19" fmla="*/ 159260175 h 120"/>
                <a:gd name="T20" fmla="*/ 7658622 w 67"/>
                <a:gd name="T21" fmla="*/ 176529563 h 120"/>
                <a:gd name="T22" fmla="*/ 1915001 w 67"/>
                <a:gd name="T23" fmla="*/ 195717507 h 120"/>
                <a:gd name="T24" fmla="*/ 32546720 w 67"/>
                <a:gd name="T25" fmla="*/ 211068382 h 120"/>
                <a:gd name="T26" fmla="*/ 44033957 w 67"/>
                <a:gd name="T27" fmla="*/ 222580846 h 120"/>
                <a:gd name="T28" fmla="*/ 70838443 w 67"/>
                <a:gd name="T29" fmla="*/ 224499359 h 120"/>
                <a:gd name="T30" fmla="*/ 86154297 w 67"/>
                <a:gd name="T31" fmla="*/ 205311458 h 120"/>
                <a:gd name="T32" fmla="*/ 91897937 w 67"/>
                <a:gd name="T33" fmla="*/ 178448076 h 120"/>
                <a:gd name="T34" fmla="*/ 86154297 w 67"/>
                <a:gd name="T35" fmla="*/ 147747712 h 120"/>
                <a:gd name="T36" fmla="*/ 111043793 w 67"/>
                <a:gd name="T37" fmla="*/ 120884373 h 120"/>
                <a:gd name="T38" fmla="*/ 124446030 w 67"/>
                <a:gd name="T39" fmla="*/ 120884373 h 120"/>
                <a:gd name="T40" fmla="*/ 116787411 w 67"/>
                <a:gd name="T41" fmla="*/ 97859446 h 120"/>
                <a:gd name="T42" fmla="*/ 122531030 w 67"/>
                <a:gd name="T43" fmla="*/ 65239162 h 120"/>
                <a:gd name="T44" fmla="*/ 114872411 w 67"/>
                <a:gd name="T45" fmla="*/ 30700375 h 120"/>
                <a:gd name="T46" fmla="*/ 107215175 w 67"/>
                <a:gd name="T47" fmla="*/ 17269393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
                <a:gd name="T73" fmla="*/ 0 h 120"/>
                <a:gd name="T74" fmla="*/ 67 w 67"/>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 h="120">
                  <a:moveTo>
                    <a:pt x="56" y="9"/>
                  </a:moveTo>
                  <a:cubicBezTo>
                    <a:pt x="54" y="7"/>
                    <a:pt x="51" y="11"/>
                    <a:pt x="51" y="13"/>
                  </a:cubicBezTo>
                  <a:cubicBezTo>
                    <a:pt x="50" y="15"/>
                    <a:pt x="48" y="10"/>
                    <a:pt x="47" y="7"/>
                  </a:cubicBezTo>
                  <a:cubicBezTo>
                    <a:pt x="45" y="4"/>
                    <a:pt x="43" y="6"/>
                    <a:pt x="42" y="3"/>
                  </a:cubicBezTo>
                  <a:cubicBezTo>
                    <a:pt x="40" y="0"/>
                    <a:pt x="35" y="1"/>
                    <a:pt x="34" y="6"/>
                  </a:cubicBezTo>
                  <a:cubicBezTo>
                    <a:pt x="33" y="11"/>
                    <a:pt x="34" y="21"/>
                    <a:pt x="32" y="23"/>
                  </a:cubicBezTo>
                  <a:cubicBezTo>
                    <a:pt x="30" y="25"/>
                    <a:pt x="30" y="29"/>
                    <a:pt x="32" y="36"/>
                  </a:cubicBezTo>
                  <a:cubicBezTo>
                    <a:pt x="33" y="42"/>
                    <a:pt x="23" y="51"/>
                    <a:pt x="22" y="56"/>
                  </a:cubicBezTo>
                  <a:cubicBezTo>
                    <a:pt x="20" y="62"/>
                    <a:pt x="15" y="67"/>
                    <a:pt x="11" y="68"/>
                  </a:cubicBezTo>
                  <a:cubicBezTo>
                    <a:pt x="7" y="69"/>
                    <a:pt x="11" y="80"/>
                    <a:pt x="8" y="83"/>
                  </a:cubicBezTo>
                  <a:cubicBezTo>
                    <a:pt x="6" y="86"/>
                    <a:pt x="5" y="89"/>
                    <a:pt x="4" y="92"/>
                  </a:cubicBezTo>
                  <a:cubicBezTo>
                    <a:pt x="2" y="94"/>
                    <a:pt x="0" y="98"/>
                    <a:pt x="1" y="102"/>
                  </a:cubicBezTo>
                  <a:cubicBezTo>
                    <a:pt x="1" y="106"/>
                    <a:pt x="15" y="110"/>
                    <a:pt x="17" y="110"/>
                  </a:cubicBezTo>
                  <a:cubicBezTo>
                    <a:pt x="20" y="109"/>
                    <a:pt x="20" y="112"/>
                    <a:pt x="23" y="116"/>
                  </a:cubicBezTo>
                  <a:cubicBezTo>
                    <a:pt x="26" y="120"/>
                    <a:pt x="34" y="119"/>
                    <a:pt x="37" y="117"/>
                  </a:cubicBezTo>
                  <a:cubicBezTo>
                    <a:pt x="39" y="116"/>
                    <a:pt x="43" y="110"/>
                    <a:pt x="45" y="107"/>
                  </a:cubicBezTo>
                  <a:cubicBezTo>
                    <a:pt x="47" y="104"/>
                    <a:pt x="48" y="97"/>
                    <a:pt x="48" y="93"/>
                  </a:cubicBezTo>
                  <a:cubicBezTo>
                    <a:pt x="48" y="90"/>
                    <a:pt x="45" y="79"/>
                    <a:pt x="45" y="77"/>
                  </a:cubicBezTo>
                  <a:cubicBezTo>
                    <a:pt x="44" y="74"/>
                    <a:pt x="56" y="66"/>
                    <a:pt x="58" y="63"/>
                  </a:cubicBezTo>
                  <a:cubicBezTo>
                    <a:pt x="59" y="60"/>
                    <a:pt x="64" y="64"/>
                    <a:pt x="65" y="63"/>
                  </a:cubicBezTo>
                  <a:cubicBezTo>
                    <a:pt x="67" y="62"/>
                    <a:pt x="62" y="56"/>
                    <a:pt x="61" y="51"/>
                  </a:cubicBezTo>
                  <a:cubicBezTo>
                    <a:pt x="61" y="46"/>
                    <a:pt x="63" y="38"/>
                    <a:pt x="64" y="34"/>
                  </a:cubicBezTo>
                  <a:cubicBezTo>
                    <a:pt x="66" y="29"/>
                    <a:pt x="62" y="22"/>
                    <a:pt x="60" y="16"/>
                  </a:cubicBezTo>
                  <a:cubicBezTo>
                    <a:pt x="58" y="9"/>
                    <a:pt x="58" y="10"/>
                    <a:pt x="56" y="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7" name="Freeform 57"/>
            <p:cNvSpPr>
              <a:spLocks noChangeArrowheads="1"/>
            </p:cNvSpPr>
            <p:nvPr/>
          </p:nvSpPr>
          <p:spPr bwMode="auto">
            <a:xfrm>
              <a:off x="7170913" y="3595525"/>
              <a:ext cx="137920" cy="171879"/>
            </a:xfrm>
            <a:custGeom>
              <a:avLst/>
              <a:gdLst>
                <a:gd name="T0" fmla="*/ 159406089 w 93"/>
                <a:gd name="T1" fmla="*/ 109516048 h 124"/>
                <a:gd name="T2" fmla="*/ 142120528 w 93"/>
                <a:gd name="T3" fmla="*/ 115279537 h 124"/>
                <a:gd name="T4" fmla="*/ 111392336 w 93"/>
                <a:gd name="T5" fmla="*/ 94145356 h 124"/>
                <a:gd name="T6" fmla="*/ 90265211 w 93"/>
                <a:gd name="T7" fmla="*/ 59561625 h 124"/>
                <a:gd name="T8" fmla="*/ 96027548 w 93"/>
                <a:gd name="T9" fmla="*/ 78774643 h 124"/>
                <a:gd name="T10" fmla="*/ 97948319 w 93"/>
                <a:gd name="T11" fmla="*/ 92224193 h 124"/>
                <a:gd name="T12" fmla="*/ 76822579 w 93"/>
                <a:gd name="T13" fmla="*/ 76853480 h 124"/>
                <a:gd name="T14" fmla="*/ 67218720 w 93"/>
                <a:gd name="T15" fmla="*/ 51875586 h 124"/>
                <a:gd name="T16" fmla="*/ 42251448 w 93"/>
                <a:gd name="T17" fmla="*/ 26899068 h 124"/>
                <a:gd name="T18" fmla="*/ 7681704 w 93"/>
                <a:gd name="T19" fmla="*/ 3842328 h 124"/>
                <a:gd name="T20" fmla="*/ 34569746 w 93"/>
                <a:gd name="T21" fmla="*/ 42269759 h 124"/>
                <a:gd name="T22" fmla="*/ 69139492 w 93"/>
                <a:gd name="T23" fmla="*/ 80695806 h 124"/>
                <a:gd name="T24" fmla="*/ 80662737 w 93"/>
                <a:gd name="T25" fmla="*/ 92224193 h 124"/>
                <a:gd name="T26" fmla="*/ 88345825 w 93"/>
                <a:gd name="T27" fmla="*/ 105673722 h 124"/>
                <a:gd name="T28" fmla="*/ 92186004 w 93"/>
                <a:gd name="T29" fmla="*/ 132571392 h 124"/>
                <a:gd name="T30" fmla="*/ 84504281 w 93"/>
                <a:gd name="T31" fmla="*/ 163312776 h 124"/>
                <a:gd name="T32" fmla="*/ 126755739 w 93"/>
                <a:gd name="T33" fmla="*/ 192133039 h 124"/>
                <a:gd name="T34" fmla="*/ 126755739 w 93"/>
                <a:gd name="T35" fmla="*/ 228637912 h 124"/>
                <a:gd name="T36" fmla="*/ 151723001 w 93"/>
                <a:gd name="T37" fmla="*/ 236323951 h 124"/>
                <a:gd name="T38" fmla="*/ 155564545 w 93"/>
                <a:gd name="T39" fmla="*/ 215189769 h 124"/>
                <a:gd name="T40" fmla="*/ 170929334 w 93"/>
                <a:gd name="T41" fmla="*/ 180604630 h 124"/>
                <a:gd name="T42" fmla="*/ 165167018 w 93"/>
                <a:gd name="T43" fmla="*/ 161391612 h 124"/>
                <a:gd name="T44" fmla="*/ 174769491 w 93"/>
                <a:gd name="T45" fmla="*/ 147942084 h 124"/>
                <a:gd name="T46" fmla="*/ 176690263 w 93"/>
                <a:gd name="T47" fmla="*/ 117200701 h 124"/>
                <a:gd name="T48" fmla="*/ 159406089 w 93"/>
                <a:gd name="T49" fmla="*/ 109516048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
                <a:gd name="T76" fmla="*/ 0 h 124"/>
                <a:gd name="T77" fmla="*/ 93 w 93"/>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 h="124">
                  <a:moveTo>
                    <a:pt x="83" y="57"/>
                  </a:moveTo>
                  <a:cubicBezTo>
                    <a:pt x="80" y="60"/>
                    <a:pt x="81" y="63"/>
                    <a:pt x="74" y="60"/>
                  </a:cubicBezTo>
                  <a:cubicBezTo>
                    <a:pt x="67" y="57"/>
                    <a:pt x="60" y="52"/>
                    <a:pt x="58" y="49"/>
                  </a:cubicBezTo>
                  <a:cubicBezTo>
                    <a:pt x="56" y="46"/>
                    <a:pt x="49" y="33"/>
                    <a:pt x="47" y="31"/>
                  </a:cubicBezTo>
                  <a:cubicBezTo>
                    <a:pt x="45" y="29"/>
                    <a:pt x="47" y="37"/>
                    <a:pt x="50" y="41"/>
                  </a:cubicBezTo>
                  <a:cubicBezTo>
                    <a:pt x="54" y="45"/>
                    <a:pt x="52" y="47"/>
                    <a:pt x="51" y="48"/>
                  </a:cubicBezTo>
                  <a:cubicBezTo>
                    <a:pt x="50" y="50"/>
                    <a:pt x="44" y="45"/>
                    <a:pt x="40" y="40"/>
                  </a:cubicBezTo>
                  <a:cubicBezTo>
                    <a:pt x="37" y="35"/>
                    <a:pt x="36" y="31"/>
                    <a:pt x="35" y="27"/>
                  </a:cubicBezTo>
                  <a:cubicBezTo>
                    <a:pt x="34" y="23"/>
                    <a:pt x="26" y="16"/>
                    <a:pt x="22" y="14"/>
                  </a:cubicBezTo>
                  <a:cubicBezTo>
                    <a:pt x="17" y="13"/>
                    <a:pt x="8" y="4"/>
                    <a:pt x="4" y="2"/>
                  </a:cubicBezTo>
                  <a:cubicBezTo>
                    <a:pt x="0" y="0"/>
                    <a:pt x="13" y="17"/>
                    <a:pt x="18" y="22"/>
                  </a:cubicBezTo>
                  <a:cubicBezTo>
                    <a:pt x="22" y="26"/>
                    <a:pt x="32" y="40"/>
                    <a:pt x="36" y="42"/>
                  </a:cubicBezTo>
                  <a:cubicBezTo>
                    <a:pt x="40" y="44"/>
                    <a:pt x="43" y="46"/>
                    <a:pt x="42" y="48"/>
                  </a:cubicBezTo>
                  <a:cubicBezTo>
                    <a:pt x="40" y="51"/>
                    <a:pt x="40" y="51"/>
                    <a:pt x="46" y="55"/>
                  </a:cubicBezTo>
                  <a:cubicBezTo>
                    <a:pt x="52" y="59"/>
                    <a:pt x="46" y="62"/>
                    <a:pt x="48" y="69"/>
                  </a:cubicBezTo>
                  <a:cubicBezTo>
                    <a:pt x="50" y="76"/>
                    <a:pt x="44" y="82"/>
                    <a:pt x="44" y="85"/>
                  </a:cubicBezTo>
                  <a:cubicBezTo>
                    <a:pt x="43" y="88"/>
                    <a:pt x="60" y="95"/>
                    <a:pt x="66" y="100"/>
                  </a:cubicBezTo>
                  <a:cubicBezTo>
                    <a:pt x="71" y="104"/>
                    <a:pt x="65" y="117"/>
                    <a:pt x="66" y="119"/>
                  </a:cubicBezTo>
                  <a:cubicBezTo>
                    <a:pt x="70" y="123"/>
                    <a:pt x="76" y="124"/>
                    <a:pt x="79" y="123"/>
                  </a:cubicBezTo>
                  <a:cubicBezTo>
                    <a:pt x="82" y="123"/>
                    <a:pt x="82" y="116"/>
                    <a:pt x="81" y="112"/>
                  </a:cubicBezTo>
                  <a:cubicBezTo>
                    <a:pt x="80" y="108"/>
                    <a:pt x="87" y="98"/>
                    <a:pt x="89" y="94"/>
                  </a:cubicBezTo>
                  <a:cubicBezTo>
                    <a:pt x="90" y="91"/>
                    <a:pt x="84" y="86"/>
                    <a:pt x="86" y="84"/>
                  </a:cubicBezTo>
                  <a:cubicBezTo>
                    <a:pt x="88" y="82"/>
                    <a:pt x="90" y="80"/>
                    <a:pt x="91" y="77"/>
                  </a:cubicBezTo>
                  <a:cubicBezTo>
                    <a:pt x="91" y="74"/>
                    <a:pt x="93" y="64"/>
                    <a:pt x="92" y="61"/>
                  </a:cubicBezTo>
                  <a:cubicBezTo>
                    <a:pt x="91" y="57"/>
                    <a:pt x="87" y="55"/>
                    <a:pt x="83" y="5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8" name="Freeform 58">
              <a:hlinkClick r:id="rId1"/>
            </p:cNvPr>
            <p:cNvSpPr>
              <a:spLocks noChangeArrowheads="1"/>
            </p:cNvSpPr>
            <p:nvPr/>
          </p:nvSpPr>
          <p:spPr bwMode="auto">
            <a:xfrm>
              <a:off x="1960191" y="1709375"/>
              <a:ext cx="1651412" cy="2402919"/>
            </a:xfrm>
            <a:custGeom>
              <a:avLst/>
              <a:gdLst>
                <a:gd name="T0" fmla="*/ 1825545553 w 1115"/>
                <a:gd name="T1" fmla="*/ 1705270344 h 1734"/>
                <a:gd name="T2" fmla="*/ 1758499726 w 1115"/>
                <a:gd name="T3" fmla="*/ 1663022494 h 1734"/>
                <a:gd name="T4" fmla="*/ 1647397031 w 1115"/>
                <a:gd name="T5" fmla="*/ 1576606124 h 1734"/>
                <a:gd name="T6" fmla="*/ 1363890631 w 1115"/>
                <a:gd name="T7" fmla="*/ 1563164193 h 1734"/>
                <a:gd name="T8" fmla="*/ 1189573140 w 1115"/>
                <a:gd name="T9" fmla="*/ 1572766166 h 1734"/>
                <a:gd name="T10" fmla="*/ 1210645200 w 1115"/>
                <a:gd name="T11" fmla="*/ 1472907865 h 1734"/>
                <a:gd name="T12" fmla="*/ 1105287669 w 1115"/>
                <a:gd name="T13" fmla="*/ 1457545263 h 1734"/>
                <a:gd name="T14" fmla="*/ 1160840401 w 1115"/>
                <a:gd name="T15" fmla="*/ 1348084642 h 1734"/>
                <a:gd name="T16" fmla="*/ 973112914 w 1115"/>
                <a:gd name="T17" fmla="*/ 1294315534 h 1734"/>
                <a:gd name="T18" fmla="*/ 1061229417 w 1115"/>
                <a:gd name="T19" fmla="*/ 1184855259 h 1734"/>
                <a:gd name="T20" fmla="*/ 1308339283 w 1115"/>
                <a:gd name="T21" fmla="*/ 1255907642 h 1734"/>
                <a:gd name="T22" fmla="*/ 1478826088 w 1115"/>
                <a:gd name="T23" fmla="*/ 1010103232 h 1734"/>
                <a:gd name="T24" fmla="*/ 1687624250 w 1115"/>
                <a:gd name="T25" fmla="*/ 833431919 h 1734"/>
                <a:gd name="T26" fmla="*/ 1725934570 w 1115"/>
                <a:gd name="T27" fmla="*/ 854555151 h 1734"/>
                <a:gd name="T28" fmla="*/ 1689539766 w 1115"/>
                <a:gd name="T29" fmla="*/ 743175591 h 1734"/>
                <a:gd name="T30" fmla="*/ 1913662057 w 1115"/>
                <a:gd name="T31" fmla="*/ 614511197 h 1734"/>
                <a:gd name="T32" fmla="*/ 1823630037 w 1115"/>
                <a:gd name="T33" fmla="*/ 480087734 h 1734"/>
                <a:gd name="T34" fmla="*/ 1722103538 w 1115"/>
                <a:gd name="T35" fmla="*/ 439760556 h 1734"/>
                <a:gd name="T36" fmla="*/ 1572689139 w 1115"/>
                <a:gd name="T37" fmla="*/ 409033965 h 1734"/>
                <a:gd name="T38" fmla="*/ 1507558828 w 1115"/>
                <a:gd name="T39" fmla="*/ 660600390 h 1734"/>
                <a:gd name="T40" fmla="*/ 1287267224 w 1115"/>
                <a:gd name="T41" fmla="*/ 526175541 h 1734"/>
                <a:gd name="T42" fmla="*/ 1373468211 w 1115"/>
                <a:gd name="T43" fmla="*/ 336060825 h 1734"/>
                <a:gd name="T44" fmla="*/ 1473079540 w 1115"/>
                <a:gd name="T45" fmla="*/ 215079292 h 1734"/>
                <a:gd name="T46" fmla="*/ 1576520171 w 1115"/>
                <a:gd name="T47" fmla="*/ 138264851 h 1734"/>
                <a:gd name="T48" fmla="*/ 1522884340 w 1115"/>
                <a:gd name="T49" fmla="*/ 130583549 h 1734"/>
                <a:gd name="T50" fmla="*/ 1432851974 w 1115"/>
                <a:gd name="T51" fmla="*/ 109460317 h 1734"/>
                <a:gd name="T52" fmla="*/ 1350482019 w 1115"/>
                <a:gd name="T53" fmla="*/ 80654377 h 1734"/>
                <a:gd name="T54" fmla="*/ 1317916863 w 1115"/>
                <a:gd name="T55" fmla="*/ 153627453 h 1734"/>
                <a:gd name="T56" fmla="*/ 1122528697 w 1115"/>
                <a:gd name="T57" fmla="*/ 145946152 h 1734"/>
                <a:gd name="T58" fmla="*/ 1051651838 w 1115"/>
                <a:gd name="T59" fmla="*/ 168990055 h 1734"/>
                <a:gd name="T60" fmla="*/ 879249863 w 1115"/>
                <a:gd name="T61" fmla="*/ 90256350 h 1734"/>
                <a:gd name="T62" fmla="*/ 758568204 w 1115"/>
                <a:gd name="T63" fmla="*/ 84495721 h 1734"/>
                <a:gd name="T64" fmla="*/ 593829504 w 1115"/>
                <a:gd name="T65" fmla="*/ 94097715 h 1734"/>
                <a:gd name="T66" fmla="*/ 360128164 w 1115"/>
                <a:gd name="T67" fmla="*/ 36487231 h 1734"/>
                <a:gd name="T68" fmla="*/ 147498926 w 1115"/>
                <a:gd name="T69" fmla="*/ 193954674 h 1734"/>
                <a:gd name="T70" fmla="*/ 101525158 w 1115"/>
                <a:gd name="T71" fmla="*/ 224681264 h 1734"/>
                <a:gd name="T72" fmla="*/ 120681702 w 1115"/>
                <a:gd name="T73" fmla="*/ 326458852 h 1734"/>
                <a:gd name="T74" fmla="*/ 67045849 w 1115"/>
                <a:gd name="T75" fmla="*/ 439760556 h 1734"/>
                <a:gd name="T76" fmla="*/ 70876881 w 1115"/>
                <a:gd name="T77" fmla="*/ 535777514 h 1734"/>
                <a:gd name="T78" fmla="*/ 229868925 w 1115"/>
                <a:gd name="T79" fmla="*/ 439760556 h 1734"/>
                <a:gd name="T80" fmla="*/ 337141972 w 1115"/>
                <a:gd name="T81" fmla="*/ 424396568 h 1734"/>
                <a:gd name="T82" fmla="*/ 517206097 w 1115"/>
                <a:gd name="T83" fmla="*/ 474325718 h 1734"/>
                <a:gd name="T84" fmla="*/ 597660536 w 1115"/>
                <a:gd name="T85" fmla="*/ 578025363 h 1734"/>
                <a:gd name="T86" fmla="*/ 639803272 w 1115"/>
                <a:gd name="T87" fmla="*/ 693246267 h 1734"/>
                <a:gd name="T88" fmla="*/ 632139824 w 1115"/>
                <a:gd name="T89" fmla="*/ 750856892 h 1734"/>
                <a:gd name="T90" fmla="*/ 645549820 w 1115"/>
                <a:gd name="T91" fmla="*/ 1096519603 h 1734"/>
                <a:gd name="T92" fmla="*/ 699185651 w 1115"/>
                <a:gd name="T93" fmla="*/ 1277032259 h 1734"/>
                <a:gd name="T94" fmla="*/ 724088743 w 1115"/>
                <a:gd name="T95" fmla="*/ 1200217862 h 1734"/>
                <a:gd name="T96" fmla="*/ 1026750130 w 1115"/>
                <a:gd name="T97" fmla="*/ 1484429124 h 1734"/>
                <a:gd name="T98" fmla="*/ 1112951117 w 1115"/>
                <a:gd name="T99" fmla="*/ 1513235043 h 1734"/>
                <a:gd name="T100" fmla="*/ 1143599373 w 1115"/>
                <a:gd name="T101" fmla="*/ 1563164193 h 1734"/>
                <a:gd name="T102" fmla="*/ 1293015156 w 1115"/>
                <a:gd name="T103" fmla="*/ 1641897877 h 1734"/>
                <a:gd name="T104" fmla="*/ 1179995561 w 1115"/>
                <a:gd name="T105" fmla="*/ 1812808561 h 1734"/>
                <a:gd name="T106" fmla="*/ 1214476232 w 1115"/>
                <a:gd name="T107" fmla="*/ 2106622835 h 1734"/>
                <a:gd name="T108" fmla="*/ 1212560716 w 1115"/>
                <a:gd name="T109" fmla="*/ 2147483647 h 1734"/>
                <a:gd name="T110" fmla="*/ 1074639413 w 1115"/>
                <a:gd name="T111" fmla="*/ 2147483647 h 1734"/>
                <a:gd name="T112" fmla="*/ 992269458 w 1115"/>
                <a:gd name="T113" fmla="*/ 2147483647 h 1734"/>
                <a:gd name="T114" fmla="*/ 1093794573 w 1115"/>
                <a:gd name="T115" fmla="*/ 2147483647 h 1734"/>
                <a:gd name="T116" fmla="*/ 1143599373 w 1115"/>
                <a:gd name="T117" fmla="*/ 2147483647 h 1734"/>
                <a:gd name="T118" fmla="*/ 1375383727 w 1115"/>
                <a:gd name="T119" fmla="*/ 2147483647 h 1734"/>
                <a:gd name="T120" fmla="*/ 1614831875 w 1115"/>
                <a:gd name="T121" fmla="*/ 2147483647 h 1734"/>
                <a:gd name="T122" fmla="*/ 1808304525 w 1115"/>
                <a:gd name="T123" fmla="*/ 2147483647 h 1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5"/>
                <a:gd name="T187" fmla="*/ 0 h 1734"/>
                <a:gd name="T188" fmla="*/ 1115 w 1115"/>
                <a:gd name="T189" fmla="*/ 1734 h 1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5" h="1734">
                  <a:moveTo>
                    <a:pt x="1111" y="984"/>
                  </a:moveTo>
                  <a:cubicBezTo>
                    <a:pt x="1108" y="983"/>
                    <a:pt x="1103" y="979"/>
                    <a:pt x="1096" y="979"/>
                  </a:cubicBezTo>
                  <a:cubicBezTo>
                    <a:pt x="1089" y="978"/>
                    <a:pt x="1082" y="978"/>
                    <a:pt x="1078" y="974"/>
                  </a:cubicBezTo>
                  <a:cubicBezTo>
                    <a:pt x="1075" y="971"/>
                    <a:pt x="1071" y="963"/>
                    <a:pt x="1062" y="962"/>
                  </a:cubicBezTo>
                  <a:cubicBezTo>
                    <a:pt x="1053" y="961"/>
                    <a:pt x="1042" y="962"/>
                    <a:pt x="1038" y="961"/>
                  </a:cubicBezTo>
                  <a:cubicBezTo>
                    <a:pt x="1033" y="959"/>
                    <a:pt x="1032" y="956"/>
                    <a:pt x="1026" y="956"/>
                  </a:cubicBezTo>
                  <a:cubicBezTo>
                    <a:pt x="1020" y="956"/>
                    <a:pt x="1016" y="957"/>
                    <a:pt x="1014" y="955"/>
                  </a:cubicBezTo>
                  <a:cubicBezTo>
                    <a:pt x="1013" y="954"/>
                    <a:pt x="1012" y="950"/>
                    <a:pt x="1008" y="948"/>
                  </a:cubicBezTo>
                  <a:cubicBezTo>
                    <a:pt x="1005" y="947"/>
                    <a:pt x="994" y="941"/>
                    <a:pt x="991" y="940"/>
                  </a:cubicBezTo>
                  <a:cubicBezTo>
                    <a:pt x="988" y="938"/>
                    <a:pt x="985" y="934"/>
                    <a:pt x="981" y="936"/>
                  </a:cubicBezTo>
                  <a:cubicBezTo>
                    <a:pt x="977" y="939"/>
                    <a:pt x="970" y="951"/>
                    <a:pt x="967" y="951"/>
                  </a:cubicBezTo>
                  <a:cubicBezTo>
                    <a:pt x="965" y="951"/>
                    <a:pt x="976" y="939"/>
                    <a:pt x="976" y="938"/>
                  </a:cubicBezTo>
                  <a:cubicBezTo>
                    <a:pt x="976" y="938"/>
                    <a:pt x="976" y="932"/>
                    <a:pt x="971" y="932"/>
                  </a:cubicBezTo>
                  <a:cubicBezTo>
                    <a:pt x="967" y="932"/>
                    <a:pt x="962" y="934"/>
                    <a:pt x="961" y="933"/>
                  </a:cubicBezTo>
                  <a:cubicBezTo>
                    <a:pt x="959" y="931"/>
                    <a:pt x="959" y="925"/>
                    <a:pt x="956" y="928"/>
                  </a:cubicBezTo>
                  <a:cubicBezTo>
                    <a:pt x="952" y="931"/>
                    <a:pt x="949" y="936"/>
                    <a:pt x="948" y="933"/>
                  </a:cubicBezTo>
                  <a:cubicBezTo>
                    <a:pt x="947" y="931"/>
                    <a:pt x="955" y="927"/>
                    <a:pt x="957" y="926"/>
                  </a:cubicBezTo>
                  <a:cubicBezTo>
                    <a:pt x="959" y="924"/>
                    <a:pt x="962" y="917"/>
                    <a:pt x="962" y="915"/>
                  </a:cubicBezTo>
                  <a:cubicBezTo>
                    <a:pt x="961" y="913"/>
                    <a:pt x="960" y="912"/>
                    <a:pt x="958" y="908"/>
                  </a:cubicBezTo>
                  <a:cubicBezTo>
                    <a:pt x="956" y="904"/>
                    <a:pt x="954" y="892"/>
                    <a:pt x="953" y="888"/>
                  </a:cubicBezTo>
                  <a:cubicBezTo>
                    <a:pt x="952" y="887"/>
                    <a:pt x="952" y="886"/>
                    <a:pt x="951" y="886"/>
                  </a:cubicBezTo>
                  <a:cubicBezTo>
                    <a:pt x="951" y="885"/>
                    <a:pt x="951" y="885"/>
                    <a:pt x="951" y="885"/>
                  </a:cubicBezTo>
                  <a:cubicBezTo>
                    <a:pt x="950" y="885"/>
                    <a:pt x="950" y="885"/>
                    <a:pt x="950" y="885"/>
                  </a:cubicBezTo>
                  <a:cubicBezTo>
                    <a:pt x="950" y="884"/>
                    <a:pt x="949" y="884"/>
                    <a:pt x="948" y="883"/>
                  </a:cubicBezTo>
                  <a:cubicBezTo>
                    <a:pt x="948" y="882"/>
                    <a:pt x="947" y="882"/>
                    <a:pt x="947" y="882"/>
                  </a:cubicBezTo>
                  <a:cubicBezTo>
                    <a:pt x="947" y="881"/>
                    <a:pt x="946" y="881"/>
                    <a:pt x="946" y="881"/>
                  </a:cubicBezTo>
                  <a:cubicBezTo>
                    <a:pt x="945" y="880"/>
                    <a:pt x="944" y="879"/>
                    <a:pt x="943" y="879"/>
                  </a:cubicBezTo>
                  <a:cubicBezTo>
                    <a:pt x="943" y="878"/>
                    <a:pt x="942" y="878"/>
                    <a:pt x="942" y="878"/>
                  </a:cubicBezTo>
                  <a:cubicBezTo>
                    <a:pt x="942" y="878"/>
                    <a:pt x="941" y="877"/>
                    <a:pt x="941" y="877"/>
                  </a:cubicBezTo>
                  <a:cubicBezTo>
                    <a:pt x="941" y="877"/>
                    <a:pt x="940" y="877"/>
                    <a:pt x="940" y="876"/>
                  </a:cubicBezTo>
                  <a:cubicBezTo>
                    <a:pt x="939" y="876"/>
                    <a:pt x="939" y="876"/>
                    <a:pt x="939" y="876"/>
                  </a:cubicBezTo>
                  <a:cubicBezTo>
                    <a:pt x="938" y="875"/>
                    <a:pt x="937" y="874"/>
                    <a:pt x="936" y="874"/>
                  </a:cubicBezTo>
                  <a:cubicBezTo>
                    <a:pt x="936" y="874"/>
                    <a:pt x="936" y="874"/>
                    <a:pt x="936" y="874"/>
                  </a:cubicBezTo>
                  <a:cubicBezTo>
                    <a:pt x="935" y="873"/>
                    <a:pt x="934" y="872"/>
                    <a:pt x="932" y="872"/>
                  </a:cubicBezTo>
                  <a:cubicBezTo>
                    <a:pt x="932" y="871"/>
                    <a:pt x="932" y="871"/>
                    <a:pt x="931" y="871"/>
                  </a:cubicBezTo>
                  <a:cubicBezTo>
                    <a:pt x="930" y="871"/>
                    <a:pt x="930" y="870"/>
                    <a:pt x="929" y="870"/>
                  </a:cubicBezTo>
                  <a:cubicBezTo>
                    <a:pt x="928" y="869"/>
                    <a:pt x="928" y="869"/>
                    <a:pt x="928" y="869"/>
                  </a:cubicBezTo>
                  <a:cubicBezTo>
                    <a:pt x="927" y="869"/>
                    <a:pt x="926" y="868"/>
                    <a:pt x="925" y="868"/>
                  </a:cubicBezTo>
                  <a:cubicBezTo>
                    <a:pt x="923" y="867"/>
                    <a:pt x="922" y="867"/>
                    <a:pt x="921" y="866"/>
                  </a:cubicBezTo>
                  <a:cubicBezTo>
                    <a:pt x="919" y="866"/>
                    <a:pt x="919" y="866"/>
                    <a:pt x="918" y="866"/>
                  </a:cubicBezTo>
                  <a:cubicBezTo>
                    <a:pt x="912" y="866"/>
                    <a:pt x="905" y="868"/>
                    <a:pt x="899" y="866"/>
                  </a:cubicBezTo>
                  <a:cubicBezTo>
                    <a:pt x="898" y="866"/>
                    <a:pt x="897" y="866"/>
                    <a:pt x="897" y="865"/>
                  </a:cubicBezTo>
                  <a:cubicBezTo>
                    <a:pt x="896" y="865"/>
                    <a:pt x="896" y="865"/>
                    <a:pt x="895" y="865"/>
                  </a:cubicBezTo>
                  <a:cubicBezTo>
                    <a:pt x="895" y="864"/>
                    <a:pt x="895" y="864"/>
                    <a:pt x="895" y="864"/>
                  </a:cubicBezTo>
                  <a:cubicBezTo>
                    <a:pt x="893" y="863"/>
                    <a:pt x="892" y="862"/>
                    <a:pt x="891" y="862"/>
                  </a:cubicBezTo>
                  <a:cubicBezTo>
                    <a:pt x="891" y="861"/>
                    <a:pt x="891" y="861"/>
                    <a:pt x="891" y="861"/>
                  </a:cubicBezTo>
                  <a:cubicBezTo>
                    <a:pt x="890" y="860"/>
                    <a:pt x="889" y="859"/>
                    <a:pt x="888" y="859"/>
                  </a:cubicBezTo>
                  <a:cubicBezTo>
                    <a:pt x="887" y="858"/>
                    <a:pt x="886" y="857"/>
                    <a:pt x="885" y="857"/>
                  </a:cubicBezTo>
                  <a:cubicBezTo>
                    <a:pt x="885" y="857"/>
                    <a:pt x="885" y="857"/>
                    <a:pt x="885" y="856"/>
                  </a:cubicBezTo>
                  <a:cubicBezTo>
                    <a:pt x="884" y="856"/>
                    <a:pt x="883" y="856"/>
                    <a:pt x="883" y="856"/>
                  </a:cubicBezTo>
                  <a:cubicBezTo>
                    <a:pt x="879" y="855"/>
                    <a:pt x="881" y="854"/>
                    <a:pt x="878" y="850"/>
                  </a:cubicBezTo>
                  <a:cubicBezTo>
                    <a:pt x="874" y="845"/>
                    <a:pt x="874" y="842"/>
                    <a:pt x="869" y="841"/>
                  </a:cubicBezTo>
                  <a:cubicBezTo>
                    <a:pt x="868" y="840"/>
                    <a:pt x="867" y="840"/>
                    <a:pt x="867" y="840"/>
                  </a:cubicBezTo>
                  <a:cubicBezTo>
                    <a:pt x="866" y="840"/>
                    <a:pt x="866" y="840"/>
                    <a:pt x="865" y="840"/>
                  </a:cubicBezTo>
                  <a:cubicBezTo>
                    <a:pt x="865" y="839"/>
                    <a:pt x="865" y="839"/>
                    <a:pt x="865" y="839"/>
                  </a:cubicBezTo>
                  <a:cubicBezTo>
                    <a:pt x="864" y="839"/>
                    <a:pt x="863" y="839"/>
                    <a:pt x="862" y="838"/>
                  </a:cubicBezTo>
                  <a:cubicBezTo>
                    <a:pt x="862" y="838"/>
                    <a:pt x="862" y="838"/>
                    <a:pt x="862" y="838"/>
                  </a:cubicBezTo>
                  <a:cubicBezTo>
                    <a:pt x="861" y="838"/>
                    <a:pt x="861" y="838"/>
                    <a:pt x="860" y="838"/>
                  </a:cubicBezTo>
                  <a:cubicBezTo>
                    <a:pt x="857" y="838"/>
                    <a:pt x="859" y="836"/>
                    <a:pt x="858" y="833"/>
                  </a:cubicBezTo>
                  <a:cubicBezTo>
                    <a:pt x="858" y="829"/>
                    <a:pt x="856" y="823"/>
                    <a:pt x="860" y="821"/>
                  </a:cubicBezTo>
                  <a:cubicBezTo>
                    <a:pt x="863" y="819"/>
                    <a:pt x="863" y="815"/>
                    <a:pt x="859" y="818"/>
                  </a:cubicBezTo>
                  <a:cubicBezTo>
                    <a:pt x="856" y="820"/>
                    <a:pt x="853" y="824"/>
                    <a:pt x="847" y="822"/>
                  </a:cubicBezTo>
                  <a:cubicBezTo>
                    <a:pt x="842" y="821"/>
                    <a:pt x="844" y="818"/>
                    <a:pt x="837" y="818"/>
                  </a:cubicBezTo>
                  <a:cubicBezTo>
                    <a:pt x="830" y="817"/>
                    <a:pt x="824" y="822"/>
                    <a:pt x="817" y="822"/>
                  </a:cubicBezTo>
                  <a:cubicBezTo>
                    <a:pt x="809" y="821"/>
                    <a:pt x="804" y="815"/>
                    <a:pt x="800" y="815"/>
                  </a:cubicBezTo>
                  <a:cubicBezTo>
                    <a:pt x="796" y="815"/>
                    <a:pt x="787" y="821"/>
                    <a:pt x="786" y="818"/>
                  </a:cubicBezTo>
                  <a:cubicBezTo>
                    <a:pt x="784" y="816"/>
                    <a:pt x="788" y="814"/>
                    <a:pt x="785" y="812"/>
                  </a:cubicBezTo>
                  <a:cubicBezTo>
                    <a:pt x="782" y="809"/>
                    <a:pt x="774" y="807"/>
                    <a:pt x="770" y="809"/>
                  </a:cubicBezTo>
                  <a:cubicBezTo>
                    <a:pt x="766" y="811"/>
                    <a:pt x="758" y="813"/>
                    <a:pt x="755" y="813"/>
                  </a:cubicBezTo>
                  <a:cubicBezTo>
                    <a:pt x="751" y="813"/>
                    <a:pt x="745" y="817"/>
                    <a:pt x="745" y="814"/>
                  </a:cubicBezTo>
                  <a:cubicBezTo>
                    <a:pt x="746" y="813"/>
                    <a:pt x="746" y="812"/>
                    <a:pt x="746" y="812"/>
                  </a:cubicBezTo>
                  <a:cubicBezTo>
                    <a:pt x="746" y="811"/>
                    <a:pt x="747" y="811"/>
                    <a:pt x="747" y="811"/>
                  </a:cubicBezTo>
                  <a:cubicBezTo>
                    <a:pt x="747" y="810"/>
                    <a:pt x="748" y="810"/>
                    <a:pt x="748" y="809"/>
                  </a:cubicBezTo>
                  <a:cubicBezTo>
                    <a:pt x="748" y="809"/>
                    <a:pt x="749" y="809"/>
                    <a:pt x="749" y="809"/>
                  </a:cubicBezTo>
                  <a:cubicBezTo>
                    <a:pt x="750" y="808"/>
                    <a:pt x="751" y="807"/>
                    <a:pt x="752" y="807"/>
                  </a:cubicBezTo>
                  <a:cubicBezTo>
                    <a:pt x="756" y="805"/>
                    <a:pt x="759" y="802"/>
                    <a:pt x="756" y="800"/>
                  </a:cubicBezTo>
                  <a:cubicBezTo>
                    <a:pt x="753" y="797"/>
                    <a:pt x="750" y="797"/>
                    <a:pt x="745" y="800"/>
                  </a:cubicBezTo>
                  <a:cubicBezTo>
                    <a:pt x="741" y="803"/>
                    <a:pt x="732" y="810"/>
                    <a:pt x="730" y="809"/>
                  </a:cubicBezTo>
                  <a:cubicBezTo>
                    <a:pt x="728" y="809"/>
                    <a:pt x="726" y="806"/>
                    <a:pt x="723" y="808"/>
                  </a:cubicBezTo>
                  <a:cubicBezTo>
                    <a:pt x="720" y="810"/>
                    <a:pt x="716" y="814"/>
                    <a:pt x="712" y="814"/>
                  </a:cubicBezTo>
                  <a:cubicBezTo>
                    <a:pt x="709" y="815"/>
                    <a:pt x="707" y="816"/>
                    <a:pt x="707" y="818"/>
                  </a:cubicBezTo>
                  <a:cubicBezTo>
                    <a:pt x="707" y="820"/>
                    <a:pt x="703" y="822"/>
                    <a:pt x="703" y="824"/>
                  </a:cubicBezTo>
                  <a:cubicBezTo>
                    <a:pt x="702" y="826"/>
                    <a:pt x="703" y="829"/>
                    <a:pt x="701" y="829"/>
                  </a:cubicBezTo>
                  <a:cubicBezTo>
                    <a:pt x="699" y="829"/>
                    <a:pt x="692" y="836"/>
                    <a:pt x="691" y="837"/>
                  </a:cubicBezTo>
                  <a:cubicBezTo>
                    <a:pt x="690" y="837"/>
                    <a:pt x="686" y="838"/>
                    <a:pt x="684" y="837"/>
                  </a:cubicBezTo>
                  <a:cubicBezTo>
                    <a:pt x="684" y="837"/>
                    <a:pt x="684" y="837"/>
                    <a:pt x="683" y="836"/>
                  </a:cubicBezTo>
                  <a:cubicBezTo>
                    <a:pt x="683" y="836"/>
                    <a:pt x="683" y="835"/>
                    <a:pt x="682" y="835"/>
                  </a:cubicBezTo>
                  <a:cubicBezTo>
                    <a:pt x="682" y="834"/>
                    <a:pt x="682" y="834"/>
                    <a:pt x="682" y="834"/>
                  </a:cubicBezTo>
                  <a:cubicBezTo>
                    <a:pt x="681" y="834"/>
                    <a:pt x="681" y="833"/>
                    <a:pt x="680" y="833"/>
                  </a:cubicBezTo>
                  <a:cubicBezTo>
                    <a:pt x="680" y="833"/>
                    <a:pt x="680" y="833"/>
                    <a:pt x="679" y="832"/>
                  </a:cubicBezTo>
                  <a:cubicBezTo>
                    <a:pt x="679" y="832"/>
                    <a:pt x="678" y="831"/>
                    <a:pt x="676" y="831"/>
                  </a:cubicBezTo>
                  <a:cubicBezTo>
                    <a:pt x="671" y="829"/>
                    <a:pt x="664" y="827"/>
                    <a:pt x="661" y="828"/>
                  </a:cubicBezTo>
                  <a:cubicBezTo>
                    <a:pt x="658" y="829"/>
                    <a:pt x="654" y="832"/>
                    <a:pt x="651" y="833"/>
                  </a:cubicBezTo>
                  <a:cubicBezTo>
                    <a:pt x="648" y="833"/>
                    <a:pt x="640" y="835"/>
                    <a:pt x="638" y="833"/>
                  </a:cubicBezTo>
                  <a:cubicBezTo>
                    <a:pt x="635" y="831"/>
                    <a:pt x="633" y="836"/>
                    <a:pt x="630" y="832"/>
                  </a:cubicBezTo>
                  <a:cubicBezTo>
                    <a:pt x="628" y="828"/>
                    <a:pt x="631" y="829"/>
                    <a:pt x="627" y="824"/>
                  </a:cubicBezTo>
                  <a:cubicBezTo>
                    <a:pt x="627" y="824"/>
                    <a:pt x="626" y="824"/>
                    <a:pt x="626" y="823"/>
                  </a:cubicBezTo>
                  <a:cubicBezTo>
                    <a:pt x="626" y="823"/>
                    <a:pt x="626" y="823"/>
                    <a:pt x="626" y="823"/>
                  </a:cubicBezTo>
                  <a:cubicBezTo>
                    <a:pt x="624" y="821"/>
                    <a:pt x="622" y="820"/>
                    <a:pt x="621" y="819"/>
                  </a:cubicBezTo>
                  <a:cubicBezTo>
                    <a:pt x="621" y="819"/>
                    <a:pt x="621" y="819"/>
                    <a:pt x="621" y="819"/>
                  </a:cubicBezTo>
                  <a:cubicBezTo>
                    <a:pt x="620" y="819"/>
                    <a:pt x="620" y="818"/>
                    <a:pt x="620" y="818"/>
                  </a:cubicBezTo>
                  <a:cubicBezTo>
                    <a:pt x="620" y="818"/>
                    <a:pt x="620" y="818"/>
                    <a:pt x="620" y="818"/>
                  </a:cubicBezTo>
                  <a:cubicBezTo>
                    <a:pt x="620" y="818"/>
                    <a:pt x="620" y="817"/>
                    <a:pt x="620" y="817"/>
                  </a:cubicBezTo>
                  <a:cubicBezTo>
                    <a:pt x="619" y="817"/>
                    <a:pt x="619" y="817"/>
                    <a:pt x="619" y="817"/>
                  </a:cubicBezTo>
                  <a:cubicBezTo>
                    <a:pt x="619" y="816"/>
                    <a:pt x="619" y="816"/>
                    <a:pt x="619" y="815"/>
                  </a:cubicBezTo>
                  <a:cubicBezTo>
                    <a:pt x="619" y="814"/>
                    <a:pt x="619" y="813"/>
                    <a:pt x="619" y="812"/>
                  </a:cubicBezTo>
                  <a:cubicBezTo>
                    <a:pt x="619" y="812"/>
                    <a:pt x="619" y="811"/>
                    <a:pt x="619" y="811"/>
                  </a:cubicBezTo>
                  <a:cubicBezTo>
                    <a:pt x="618" y="810"/>
                    <a:pt x="618" y="810"/>
                    <a:pt x="618" y="809"/>
                  </a:cubicBezTo>
                  <a:cubicBezTo>
                    <a:pt x="618" y="809"/>
                    <a:pt x="618" y="808"/>
                    <a:pt x="618" y="808"/>
                  </a:cubicBezTo>
                  <a:cubicBezTo>
                    <a:pt x="618" y="807"/>
                    <a:pt x="618" y="807"/>
                    <a:pt x="618" y="807"/>
                  </a:cubicBezTo>
                  <a:cubicBezTo>
                    <a:pt x="618" y="806"/>
                    <a:pt x="618" y="806"/>
                    <a:pt x="619" y="806"/>
                  </a:cubicBezTo>
                  <a:cubicBezTo>
                    <a:pt x="619" y="805"/>
                    <a:pt x="619" y="805"/>
                    <a:pt x="620" y="804"/>
                  </a:cubicBezTo>
                  <a:cubicBezTo>
                    <a:pt x="622" y="803"/>
                    <a:pt x="621" y="801"/>
                    <a:pt x="623" y="799"/>
                  </a:cubicBezTo>
                  <a:cubicBezTo>
                    <a:pt x="625" y="797"/>
                    <a:pt x="626" y="787"/>
                    <a:pt x="629" y="784"/>
                  </a:cubicBezTo>
                  <a:cubicBezTo>
                    <a:pt x="633" y="781"/>
                    <a:pt x="633" y="778"/>
                    <a:pt x="632" y="774"/>
                  </a:cubicBezTo>
                  <a:cubicBezTo>
                    <a:pt x="632" y="774"/>
                    <a:pt x="632" y="773"/>
                    <a:pt x="632" y="772"/>
                  </a:cubicBezTo>
                  <a:cubicBezTo>
                    <a:pt x="632" y="772"/>
                    <a:pt x="632" y="772"/>
                    <a:pt x="632" y="772"/>
                  </a:cubicBezTo>
                  <a:cubicBezTo>
                    <a:pt x="632" y="771"/>
                    <a:pt x="632" y="770"/>
                    <a:pt x="632" y="770"/>
                  </a:cubicBezTo>
                  <a:cubicBezTo>
                    <a:pt x="632" y="769"/>
                    <a:pt x="632" y="768"/>
                    <a:pt x="632" y="767"/>
                  </a:cubicBezTo>
                  <a:cubicBezTo>
                    <a:pt x="632" y="767"/>
                    <a:pt x="632" y="767"/>
                    <a:pt x="632" y="767"/>
                  </a:cubicBezTo>
                  <a:cubicBezTo>
                    <a:pt x="632" y="766"/>
                    <a:pt x="632" y="765"/>
                    <a:pt x="632" y="765"/>
                  </a:cubicBezTo>
                  <a:cubicBezTo>
                    <a:pt x="632" y="765"/>
                    <a:pt x="632" y="764"/>
                    <a:pt x="632" y="764"/>
                  </a:cubicBezTo>
                  <a:cubicBezTo>
                    <a:pt x="632" y="764"/>
                    <a:pt x="632" y="764"/>
                    <a:pt x="632" y="763"/>
                  </a:cubicBezTo>
                  <a:cubicBezTo>
                    <a:pt x="632" y="763"/>
                    <a:pt x="632" y="763"/>
                    <a:pt x="631" y="763"/>
                  </a:cubicBezTo>
                  <a:cubicBezTo>
                    <a:pt x="631" y="763"/>
                    <a:pt x="631" y="762"/>
                    <a:pt x="630" y="763"/>
                  </a:cubicBezTo>
                  <a:cubicBezTo>
                    <a:pt x="626" y="763"/>
                    <a:pt x="623" y="762"/>
                    <a:pt x="621" y="762"/>
                  </a:cubicBezTo>
                  <a:cubicBezTo>
                    <a:pt x="619" y="762"/>
                    <a:pt x="615" y="760"/>
                    <a:pt x="612" y="760"/>
                  </a:cubicBezTo>
                  <a:cubicBezTo>
                    <a:pt x="610" y="761"/>
                    <a:pt x="608" y="761"/>
                    <a:pt x="604" y="761"/>
                  </a:cubicBezTo>
                  <a:cubicBezTo>
                    <a:pt x="599" y="761"/>
                    <a:pt x="591" y="762"/>
                    <a:pt x="589" y="762"/>
                  </a:cubicBezTo>
                  <a:cubicBezTo>
                    <a:pt x="588" y="762"/>
                    <a:pt x="587" y="762"/>
                    <a:pt x="586" y="762"/>
                  </a:cubicBezTo>
                  <a:cubicBezTo>
                    <a:pt x="586" y="762"/>
                    <a:pt x="586" y="762"/>
                    <a:pt x="585" y="762"/>
                  </a:cubicBezTo>
                  <a:cubicBezTo>
                    <a:pt x="585" y="762"/>
                    <a:pt x="584" y="762"/>
                    <a:pt x="584" y="762"/>
                  </a:cubicBezTo>
                  <a:cubicBezTo>
                    <a:pt x="583" y="762"/>
                    <a:pt x="583" y="762"/>
                    <a:pt x="583" y="762"/>
                  </a:cubicBezTo>
                  <a:cubicBezTo>
                    <a:pt x="582" y="762"/>
                    <a:pt x="582" y="762"/>
                    <a:pt x="582" y="762"/>
                  </a:cubicBezTo>
                  <a:cubicBezTo>
                    <a:pt x="581" y="762"/>
                    <a:pt x="581" y="762"/>
                    <a:pt x="580" y="761"/>
                  </a:cubicBezTo>
                  <a:cubicBezTo>
                    <a:pt x="580" y="761"/>
                    <a:pt x="580" y="761"/>
                    <a:pt x="580" y="761"/>
                  </a:cubicBezTo>
                  <a:cubicBezTo>
                    <a:pt x="580" y="761"/>
                    <a:pt x="580" y="761"/>
                    <a:pt x="580" y="761"/>
                  </a:cubicBezTo>
                  <a:cubicBezTo>
                    <a:pt x="579" y="760"/>
                    <a:pt x="578" y="760"/>
                    <a:pt x="578" y="760"/>
                  </a:cubicBezTo>
                  <a:cubicBezTo>
                    <a:pt x="578" y="759"/>
                    <a:pt x="578" y="759"/>
                    <a:pt x="578" y="759"/>
                  </a:cubicBezTo>
                  <a:cubicBezTo>
                    <a:pt x="577" y="759"/>
                    <a:pt x="577" y="759"/>
                    <a:pt x="577" y="759"/>
                  </a:cubicBezTo>
                  <a:cubicBezTo>
                    <a:pt x="577" y="759"/>
                    <a:pt x="578" y="759"/>
                    <a:pt x="578" y="759"/>
                  </a:cubicBezTo>
                  <a:cubicBezTo>
                    <a:pt x="578" y="759"/>
                    <a:pt x="578" y="759"/>
                    <a:pt x="578" y="759"/>
                  </a:cubicBezTo>
                  <a:cubicBezTo>
                    <a:pt x="578" y="759"/>
                    <a:pt x="578" y="759"/>
                    <a:pt x="578" y="758"/>
                  </a:cubicBezTo>
                  <a:cubicBezTo>
                    <a:pt x="578" y="758"/>
                    <a:pt x="578" y="758"/>
                    <a:pt x="579" y="758"/>
                  </a:cubicBezTo>
                  <a:cubicBezTo>
                    <a:pt x="579" y="758"/>
                    <a:pt x="579" y="757"/>
                    <a:pt x="580" y="757"/>
                  </a:cubicBezTo>
                  <a:cubicBezTo>
                    <a:pt x="584" y="754"/>
                    <a:pt x="585" y="753"/>
                    <a:pt x="587" y="749"/>
                  </a:cubicBezTo>
                  <a:cubicBezTo>
                    <a:pt x="589" y="744"/>
                    <a:pt x="591" y="737"/>
                    <a:pt x="591" y="734"/>
                  </a:cubicBezTo>
                  <a:cubicBezTo>
                    <a:pt x="591" y="734"/>
                    <a:pt x="591" y="734"/>
                    <a:pt x="591" y="733"/>
                  </a:cubicBezTo>
                  <a:cubicBezTo>
                    <a:pt x="591" y="733"/>
                    <a:pt x="591" y="732"/>
                    <a:pt x="591" y="732"/>
                  </a:cubicBezTo>
                  <a:cubicBezTo>
                    <a:pt x="591" y="732"/>
                    <a:pt x="591" y="732"/>
                    <a:pt x="591" y="732"/>
                  </a:cubicBezTo>
                  <a:cubicBezTo>
                    <a:pt x="591" y="731"/>
                    <a:pt x="591" y="731"/>
                    <a:pt x="591" y="731"/>
                  </a:cubicBezTo>
                  <a:cubicBezTo>
                    <a:pt x="591" y="731"/>
                    <a:pt x="591" y="730"/>
                    <a:pt x="591" y="730"/>
                  </a:cubicBezTo>
                  <a:cubicBezTo>
                    <a:pt x="591" y="730"/>
                    <a:pt x="591" y="730"/>
                    <a:pt x="592" y="730"/>
                  </a:cubicBezTo>
                  <a:cubicBezTo>
                    <a:pt x="592" y="730"/>
                    <a:pt x="592" y="730"/>
                    <a:pt x="592" y="730"/>
                  </a:cubicBezTo>
                  <a:cubicBezTo>
                    <a:pt x="592" y="730"/>
                    <a:pt x="592" y="730"/>
                    <a:pt x="593" y="731"/>
                  </a:cubicBezTo>
                  <a:cubicBezTo>
                    <a:pt x="595" y="733"/>
                    <a:pt x="596" y="733"/>
                    <a:pt x="598" y="731"/>
                  </a:cubicBezTo>
                  <a:cubicBezTo>
                    <a:pt x="601" y="729"/>
                    <a:pt x="602" y="716"/>
                    <a:pt x="606" y="713"/>
                  </a:cubicBezTo>
                  <a:cubicBezTo>
                    <a:pt x="609" y="711"/>
                    <a:pt x="612" y="708"/>
                    <a:pt x="613" y="706"/>
                  </a:cubicBezTo>
                  <a:cubicBezTo>
                    <a:pt x="613" y="705"/>
                    <a:pt x="614" y="701"/>
                    <a:pt x="613" y="701"/>
                  </a:cubicBezTo>
                  <a:cubicBezTo>
                    <a:pt x="611" y="701"/>
                    <a:pt x="608" y="703"/>
                    <a:pt x="606" y="702"/>
                  </a:cubicBezTo>
                  <a:cubicBezTo>
                    <a:pt x="605" y="701"/>
                    <a:pt x="605" y="698"/>
                    <a:pt x="603" y="699"/>
                  </a:cubicBezTo>
                  <a:cubicBezTo>
                    <a:pt x="601" y="699"/>
                    <a:pt x="597" y="701"/>
                    <a:pt x="596" y="700"/>
                  </a:cubicBezTo>
                  <a:cubicBezTo>
                    <a:pt x="594" y="699"/>
                    <a:pt x="591" y="699"/>
                    <a:pt x="588" y="700"/>
                  </a:cubicBezTo>
                  <a:cubicBezTo>
                    <a:pt x="585" y="701"/>
                    <a:pt x="579" y="706"/>
                    <a:pt x="578" y="707"/>
                  </a:cubicBezTo>
                  <a:cubicBezTo>
                    <a:pt x="576" y="708"/>
                    <a:pt x="571" y="713"/>
                    <a:pt x="571" y="715"/>
                  </a:cubicBezTo>
                  <a:cubicBezTo>
                    <a:pt x="571" y="716"/>
                    <a:pt x="570" y="719"/>
                    <a:pt x="568" y="720"/>
                  </a:cubicBezTo>
                  <a:cubicBezTo>
                    <a:pt x="567" y="720"/>
                    <a:pt x="570" y="722"/>
                    <a:pt x="568" y="722"/>
                  </a:cubicBezTo>
                  <a:cubicBezTo>
                    <a:pt x="566" y="723"/>
                    <a:pt x="563" y="732"/>
                    <a:pt x="556" y="730"/>
                  </a:cubicBezTo>
                  <a:cubicBezTo>
                    <a:pt x="550" y="729"/>
                    <a:pt x="548" y="728"/>
                    <a:pt x="546" y="730"/>
                  </a:cubicBezTo>
                  <a:cubicBezTo>
                    <a:pt x="543" y="732"/>
                    <a:pt x="544" y="733"/>
                    <a:pt x="540" y="733"/>
                  </a:cubicBezTo>
                  <a:cubicBezTo>
                    <a:pt x="537" y="732"/>
                    <a:pt x="535" y="731"/>
                    <a:pt x="534" y="731"/>
                  </a:cubicBezTo>
                  <a:cubicBezTo>
                    <a:pt x="533" y="732"/>
                    <a:pt x="529" y="736"/>
                    <a:pt x="527" y="734"/>
                  </a:cubicBezTo>
                  <a:cubicBezTo>
                    <a:pt x="526" y="732"/>
                    <a:pt x="526" y="732"/>
                    <a:pt x="524" y="731"/>
                  </a:cubicBezTo>
                  <a:cubicBezTo>
                    <a:pt x="522" y="730"/>
                    <a:pt x="511" y="729"/>
                    <a:pt x="512" y="727"/>
                  </a:cubicBezTo>
                  <a:cubicBezTo>
                    <a:pt x="512" y="725"/>
                    <a:pt x="513" y="725"/>
                    <a:pt x="512" y="723"/>
                  </a:cubicBezTo>
                  <a:cubicBezTo>
                    <a:pt x="510" y="721"/>
                    <a:pt x="511" y="720"/>
                    <a:pt x="511" y="716"/>
                  </a:cubicBezTo>
                  <a:cubicBezTo>
                    <a:pt x="511" y="713"/>
                    <a:pt x="504" y="712"/>
                    <a:pt x="504" y="707"/>
                  </a:cubicBezTo>
                  <a:cubicBezTo>
                    <a:pt x="505" y="702"/>
                    <a:pt x="507" y="701"/>
                    <a:pt x="506" y="697"/>
                  </a:cubicBezTo>
                  <a:cubicBezTo>
                    <a:pt x="504" y="693"/>
                    <a:pt x="502" y="690"/>
                    <a:pt x="504" y="687"/>
                  </a:cubicBezTo>
                  <a:cubicBezTo>
                    <a:pt x="506" y="684"/>
                    <a:pt x="504" y="678"/>
                    <a:pt x="508" y="674"/>
                  </a:cubicBezTo>
                  <a:cubicBezTo>
                    <a:pt x="511" y="670"/>
                    <a:pt x="514" y="664"/>
                    <a:pt x="517" y="661"/>
                  </a:cubicBezTo>
                  <a:cubicBezTo>
                    <a:pt x="517" y="661"/>
                    <a:pt x="517" y="661"/>
                    <a:pt x="518" y="660"/>
                  </a:cubicBezTo>
                  <a:cubicBezTo>
                    <a:pt x="518" y="660"/>
                    <a:pt x="518" y="660"/>
                    <a:pt x="518" y="659"/>
                  </a:cubicBezTo>
                  <a:cubicBezTo>
                    <a:pt x="518" y="659"/>
                    <a:pt x="519" y="659"/>
                    <a:pt x="519" y="658"/>
                  </a:cubicBezTo>
                  <a:cubicBezTo>
                    <a:pt x="519" y="658"/>
                    <a:pt x="519" y="658"/>
                    <a:pt x="519" y="657"/>
                  </a:cubicBezTo>
                  <a:cubicBezTo>
                    <a:pt x="520" y="657"/>
                    <a:pt x="520" y="656"/>
                    <a:pt x="520" y="656"/>
                  </a:cubicBezTo>
                  <a:cubicBezTo>
                    <a:pt x="520" y="655"/>
                    <a:pt x="520" y="655"/>
                    <a:pt x="520" y="655"/>
                  </a:cubicBezTo>
                  <a:cubicBezTo>
                    <a:pt x="521" y="654"/>
                    <a:pt x="521" y="654"/>
                    <a:pt x="521" y="653"/>
                  </a:cubicBezTo>
                  <a:cubicBezTo>
                    <a:pt x="521" y="653"/>
                    <a:pt x="521" y="653"/>
                    <a:pt x="521" y="653"/>
                  </a:cubicBezTo>
                  <a:cubicBezTo>
                    <a:pt x="521" y="652"/>
                    <a:pt x="521" y="652"/>
                    <a:pt x="521" y="652"/>
                  </a:cubicBezTo>
                  <a:cubicBezTo>
                    <a:pt x="522" y="651"/>
                    <a:pt x="522" y="651"/>
                    <a:pt x="522" y="650"/>
                  </a:cubicBezTo>
                  <a:cubicBezTo>
                    <a:pt x="522" y="650"/>
                    <a:pt x="522" y="650"/>
                    <a:pt x="522" y="649"/>
                  </a:cubicBezTo>
                  <a:cubicBezTo>
                    <a:pt x="522" y="649"/>
                    <a:pt x="522" y="648"/>
                    <a:pt x="523" y="648"/>
                  </a:cubicBezTo>
                  <a:cubicBezTo>
                    <a:pt x="523" y="648"/>
                    <a:pt x="523" y="647"/>
                    <a:pt x="523" y="647"/>
                  </a:cubicBezTo>
                  <a:cubicBezTo>
                    <a:pt x="523" y="647"/>
                    <a:pt x="523" y="646"/>
                    <a:pt x="523" y="646"/>
                  </a:cubicBezTo>
                  <a:cubicBezTo>
                    <a:pt x="523" y="645"/>
                    <a:pt x="523" y="645"/>
                    <a:pt x="523" y="644"/>
                  </a:cubicBezTo>
                  <a:cubicBezTo>
                    <a:pt x="523" y="639"/>
                    <a:pt x="527" y="636"/>
                    <a:pt x="527" y="635"/>
                  </a:cubicBezTo>
                  <a:cubicBezTo>
                    <a:pt x="527" y="633"/>
                    <a:pt x="524" y="632"/>
                    <a:pt x="530" y="631"/>
                  </a:cubicBezTo>
                  <a:cubicBezTo>
                    <a:pt x="535" y="630"/>
                    <a:pt x="535" y="626"/>
                    <a:pt x="539" y="624"/>
                  </a:cubicBezTo>
                  <a:cubicBezTo>
                    <a:pt x="543" y="623"/>
                    <a:pt x="551" y="620"/>
                    <a:pt x="554" y="617"/>
                  </a:cubicBezTo>
                  <a:cubicBezTo>
                    <a:pt x="557" y="614"/>
                    <a:pt x="554" y="612"/>
                    <a:pt x="558" y="614"/>
                  </a:cubicBezTo>
                  <a:cubicBezTo>
                    <a:pt x="562" y="616"/>
                    <a:pt x="564" y="615"/>
                    <a:pt x="567" y="614"/>
                  </a:cubicBezTo>
                  <a:cubicBezTo>
                    <a:pt x="570" y="613"/>
                    <a:pt x="578" y="614"/>
                    <a:pt x="580" y="613"/>
                  </a:cubicBezTo>
                  <a:cubicBezTo>
                    <a:pt x="583" y="613"/>
                    <a:pt x="587" y="612"/>
                    <a:pt x="587" y="613"/>
                  </a:cubicBezTo>
                  <a:cubicBezTo>
                    <a:pt x="588" y="613"/>
                    <a:pt x="593" y="614"/>
                    <a:pt x="593" y="616"/>
                  </a:cubicBezTo>
                  <a:cubicBezTo>
                    <a:pt x="594" y="618"/>
                    <a:pt x="596" y="620"/>
                    <a:pt x="599" y="618"/>
                  </a:cubicBezTo>
                  <a:cubicBezTo>
                    <a:pt x="602" y="616"/>
                    <a:pt x="603" y="615"/>
                    <a:pt x="609" y="613"/>
                  </a:cubicBezTo>
                  <a:cubicBezTo>
                    <a:pt x="615" y="610"/>
                    <a:pt x="618" y="607"/>
                    <a:pt x="622" y="607"/>
                  </a:cubicBezTo>
                  <a:cubicBezTo>
                    <a:pt x="626" y="607"/>
                    <a:pt x="628" y="606"/>
                    <a:pt x="630" y="605"/>
                  </a:cubicBezTo>
                  <a:cubicBezTo>
                    <a:pt x="632" y="605"/>
                    <a:pt x="628" y="608"/>
                    <a:pt x="633" y="607"/>
                  </a:cubicBezTo>
                  <a:cubicBezTo>
                    <a:pt x="638" y="605"/>
                    <a:pt x="638" y="604"/>
                    <a:pt x="642" y="606"/>
                  </a:cubicBezTo>
                  <a:cubicBezTo>
                    <a:pt x="646" y="608"/>
                    <a:pt x="647" y="606"/>
                    <a:pt x="648" y="606"/>
                  </a:cubicBezTo>
                  <a:cubicBezTo>
                    <a:pt x="650" y="607"/>
                    <a:pt x="654" y="612"/>
                    <a:pt x="657" y="612"/>
                  </a:cubicBezTo>
                  <a:cubicBezTo>
                    <a:pt x="661" y="612"/>
                    <a:pt x="663" y="611"/>
                    <a:pt x="665" y="610"/>
                  </a:cubicBezTo>
                  <a:cubicBezTo>
                    <a:pt x="667" y="608"/>
                    <a:pt x="668" y="605"/>
                    <a:pt x="670" y="608"/>
                  </a:cubicBezTo>
                  <a:cubicBezTo>
                    <a:pt x="673" y="612"/>
                    <a:pt x="674" y="617"/>
                    <a:pt x="676" y="618"/>
                  </a:cubicBezTo>
                  <a:cubicBezTo>
                    <a:pt x="679" y="620"/>
                    <a:pt x="677" y="632"/>
                    <a:pt x="676" y="634"/>
                  </a:cubicBezTo>
                  <a:cubicBezTo>
                    <a:pt x="675" y="636"/>
                    <a:pt x="677" y="646"/>
                    <a:pt x="678" y="645"/>
                  </a:cubicBezTo>
                  <a:cubicBezTo>
                    <a:pt x="679" y="644"/>
                    <a:pt x="680" y="641"/>
                    <a:pt x="680" y="644"/>
                  </a:cubicBezTo>
                  <a:cubicBezTo>
                    <a:pt x="681" y="646"/>
                    <a:pt x="681" y="651"/>
                    <a:pt x="683" y="654"/>
                  </a:cubicBezTo>
                  <a:cubicBezTo>
                    <a:pt x="685" y="657"/>
                    <a:pt x="687" y="658"/>
                    <a:pt x="687" y="660"/>
                  </a:cubicBezTo>
                  <a:cubicBezTo>
                    <a:pt x="688" y="663"/>
                    <a:pt x="690" y="668"/>
                    <a:pt x="692" y="665"/>
                  </a:cubicBezTo>
                  <a:cubicBezTo>
                    <a:pt x="695" y="663"/>
                    <a:pt x="697" y="651"/>
                    <a:pt x="698" y="646"/>
                  </a:cubicBezTo>
                  <a:cubicBezTo>
                    <a:pt x="699" y="642"/>
                    <a:pt x="700" y="627"/>
                    <a:pt x="697" y="622"/>
                  </a:cubicBezTo>
                  <a:cubicBezTo>
                    <a:pt x="695" y="617"/>
                    <a:pt x="691" y="610"/>
                    <a:pt x="695" y="602"/>
                  </a:cubicBezTo>
                  <a:cubicBezTo>
                    <a:pt x="700" y="594"/>
                    <a:pt x="702" y="589"/>
                    <a:pt x="704" y="586"/>
                  </a:cubicBezTo>
                  <a:cubicBezTo>
                    <a:pt x="707" y="583"/>
                    <a:pt x="713" y="582"/>
                    <a:pt x="715" y="581"/>
                  </a:cubicBezTo>
                  <a:cubicBezTo>
                    <a:pt x="717" y="580"/>
                    <a:pt x="719" y="580"/>
                    <a:pt x="723" y="578"/>
                  </a:cubicBezTo>
                  <a:cubicBezTo>
                    <a:pt x="726" y="576"/>
                    <a:pt x="731" y="568"/>
                    <a:pt x="732" y="567"/>
                  </a:cubicBezTo>
                  <a:cubicBezTo>
                    <a:pt x="733" y="567"/>
                    <a:pt x="737" y="568"/>
                    <a:pt x="740" y="567"/>
                  </a:cubicBezTo>
                  <a:cubicBezTo>
                    <a:pt x="743" y="566"/>
                    <a:pt x="749" y="559"/>
                    <a:pt x="752" y="557"/>
                  </a:cubicBezTo>
                  <a:cubicBezTo>
                    <a:pt x="754" y="555"/>
                    <a:pt x="760" y="557"/>
                    <a:pt x="759" y="555"/>
                  </a:cubicBezTo>
                  <a:cubicBezTo>
                    <a:pt x="759" y="553"/>
                    <a:pt x="760" y="549"/>
                    <a:pt x="762" y="549"/>
                  </a:cubicBezTo>
                  <a:cubicBezTo>
                    <a:pt x="764" y="549"/>
                    <a:pt x="767" y="547"/>
                    <a:pt x="767" y="546"/>
                  </a:cubicBezTo>
                  <a:cubicBezTo>
                    <a:pt x="768" y="545"/>
                    <a:pt x="770" y="537"/>
                    <a:pt x="769" y="535"/>
                  </a:cubicBezTo>
                  <a:cubicBezTo>
                    <a:pt x="768" y="533"/>
                    <a:pt x="765" y="529"/>
                    <a:pt x="765" y="528"/>
                  </a:cubicBezTo>
                  <a:cubicBezTo>
                    <a:pt x="766" y="527"/>
                    <a:pt x="769" y="523"/>
                    <a:pt x="769" y="521"/>
                  </a:cubicBezTo>
                  <a:cubicBezTo>
                    <a:pt x="769" y="519"/>
                    <a:pt x="771" y="516"/>
                    <a:pt x="772" y="517"/>
                  </a:cubicBezTo>
                  <a:cubicBezTo>
                    <a:pt x="772" y="518"/>
                    <a:pt x="775" y="520"/>
                    <a:pt x="773" y="522"/>
                  </a:cubicBezTo>
                  <a:cubicBezTo>
                    <a:pt x="772" y="523"/>
                    <a:pt x="770" y="528"/>
                    <a:pt x="772" y="526"/>
                  </a:cubicBezTo>
                  <a:cubicBezTo>
                    <a:pt x="775" y="524"/>
                    <a:pt x="778" y="523"/>
                    <a:pt x="778" y="521"/>
                  </a:cubicBezTo>
                  <a:cubicBezTo>
                    <a:pt x="779" y="520"/>
                    <a:pt x="782" y="513"/>
                    <a:pt x="785" y="511"/>
                  </a:cubicBezTo>
                  <a:cubicBezTo>
                    <a:pt x="787" y="509"/>
                    <a:pt x="782" y="506"/>
                    <a:pt x="784" y="505"/>
                  </a:cubicBezTo>
                  <a:cubicBezTo>
                    <a:pt x="786" y="504"/>
                    <a:pt x="787" y="505"/>
                    <a:pt x="790" y="503"/>
                  </a:cubicBezTo>
                  <a:cubicBezTo>
                    <a:pt x="793" y="501"/>
                    <a:pt x="800" y="494"/>
                    <a:pt x="800" y="492"/>
                  </a:cubicBezTo>
                  <a:cubicBezTo>
                    <a:pt x="799" y="490"/>
                    <a:pt x="798" y="488"/>
                    <a:pt x="802" y="487"/>
                  </a:cubicBezTo>
                  <a:cubicBezTo>
                    <a:pt x="806" y="486"/>
                    <a:pt x="810" y="486"/>
                    <a:pt x="810" y="485"/>
                  </a:cubicBezTo>
                  <a:cubicBezTo>
                    <a:pt x="810" y="484"/>
                    <a:pt x="812" y="482"/>
                    <a:pt x="814" y="482"/>
                  </a:cubicBezTo>
                  <a:cubicBezTo>
                    <a:pt x="815" y="482"/>
                    <a:pt x="817" y="484"/>
                    <a:pt x="820" y="483"/>
                  </a:cubicBezTo>
                  <a:cubicBezTo>
                    <a:pt x="824" y="482"/>
                    <a:pt x="831" y="477"/>
                    <a:pt x="835" y="476"/>
                  </a:cubicBezTo>
                  <a:cubicBezTo>
                    <a:pt x="839" y="476"/>
                    <a:pt x="843" y="476"/>
                    <a:pt x="842" y="474"/>
                  </a:cubicBezTo>
                  <a:cubicBezTo>
                    <a:pt x="841" y="472"/>
                    <a:pt x="839" y="473"/>
                    <a:pt x="837" y="471"/>
                  </a:cubicBezTo>
                  <a:cubicBezTo>
                    <a:pt x="835" y="469"/>
                    <a:pt x="839" y="464"/>
                    <a:pt x="838" y="462"/>
                  </a:cubicBezTo>
                  <a:cubicBezTo>
                    <a:pt x="838" y="460"/>
                    <a:pt x="843" y="454"/>
                    <a:pt x="846" y="452"/>
                  </a:cubicBezTo>
                  <a:cubicBezTo>
                    <a:pt x="849" y="450"/>
                    <a:pt x="857" y="447"/>
                    <a:pt x="860" y="445"/>
                  </a:cubicBezTo>
                  <a:cubicBezTo>
                    <a:pt x="863" y="443"/>
                    <a:pt x="863" y="442"/>
                    <a:pt x="866" y="443"/>
                  </a:cubicBezTo>
                  <a:cubicBezTo>
                    <a:pt x="869" y="443"/>
                    <a:pt x="881" y="437"/>
                    <a:pt x="881" y="435"/>
                  </a:cubicBezTo>
                  <a:cubicBezTo>
                    <a:pt x="881" y="435"/>
                    <a:pt x="881" y="435"/>
                    <a:pt x="881" y="435"/>
                  </a:cubicBezTo>
                  <a:cubicBezTo>
                    <a:pt x="881" y="435"/>
                    <a:pt x="881" y="435"/>
                    <a:pt x="881" y="435"/>
                  </a:cubicBezTo>
                  <a:cubicBezTo>
                    <a:pt x="881" y="435"/>
                    <a:pt x="881" y="435"/>
                    <a:pt x="881" y="434"/>
                  </a:cubicBezTo>
                  <a:cubicBezTo>
                    <a:pt x="881" y="434"/>
                    <a:pt x="881" y="434"/>
                    <a:pt x="881" y="434"/>
                  </a:cubicBezTo>
                  <a:cubicBezTo>
                    <a:pt x="880" y="434"/>
                    <a:pt x="880" y="434"/>
                    <a:pt x="880" y="434"/>
                  </a:cubicBezTo>
                  <a:cubicBezTo>
                    <a:pt x="880" y="434"/>
                    <a:pt x="880" y="434"/>
                    <a:pt x="880" y="434"/>
                  </a:cubicBezTo>
                  <a:cubicBezTo>
                    <a:pt x="880" y="433"/>
                    <a:pt x="880" y="433"/>
                    <a:pt x="880" y="433"/>
                  </a:cubicBezTo>
                  <a:cubicBezTo>
                    <a:pt x="880" y="433"/>
                    <a:pt x="880" y="433"/>
                    <a:pt x="880" y="433"/>
                  </a:cubicBezTo>
                  <a:cubicBezTo>
                    <a:pt x="880" y="433"/>
                    <a:pt x="880" y="433"/>
                    <a:pt x="880" y="433"/>
                  </a:cubicBezTo>
                  <a:cubicBezTo>
                    <a:pt x="880" y="433"/>
                    <a:pt x="880" y="433"/>
                    <a:pt x="880" y="433"/>
                  </a:cubicBezTo>
                  <a:cubicBezTo>
                    <a:pt x="880" y="433"/>
                    <a:pt x="880" y="433"/>
                    <a:pt x="880" y="433"/>
                  </a:cubicBezTo>
                  <a:cubicBezTo>
                    <a:pt x="880" y="433"/>
                    <a:pt x="880" y="433"/>
                    <a:pt x="880" y="433"/>
                  </a:cubicBezTo>
                  <a:cubicBezTo>
                    <a:pt x="881" y="433"/>
                    <a:pt x="881" y="433"/>
                    <a:pt x="881" y="432"/>
                  </a:cubicBezTo>
                  <a:cubicBezTo>
                    <a:pt x="882" y="432"/>
                    <a:pt x="882" y="432"/>
                    <a:pt x="883" y="432"/>
                  </a:cubicBezTo>
                  <a:cubicBezTo>
                    <a:pt x="889" y="432"/>
                    <a:pt x="892" y="431"/>
                    <a:pt x="896" y="429"/>
                  </a:cubicBezTo>
                  <a:cubicBezTo>
                    <a:pt x="900" y="427"/>
                    <a:pt x="902" y="427"/>
                    <a:pt x="902" y="428"/>
                  </a:cubicBezTo>
                  <a:cubicBezTo>
                    <a:pt x="901" y="428"/>
                    <a:pt x="899" y="430"/>
                    <a:pt x="903" y="429"/>
                  </a:cubicBezTo>
                  <a:cubicBezTo>
                    <a:pt x="906" y="429"/>
                    <a:pt x="914" y="428"/>
                    <a:pt x="913" y="429"/>
                  </a:cubicBezTo>
                  <a:cubicBezTo>
                    <a:pt x="912" y="429"/>
                    <a:pt x="909" y="433"/>
                    <a:pt x="907" y="433"/>
                  </a:cubicBezTo>
                  <a:cubicBezTo>
                    <a:pt x="905" y="433"/>
                    <a:pt x="905" y="431"/>
                    <a:pt x="901" y="434"/>
                  </a:cubicBezTo>
                  <a:cubicBezTo>
                    <a:pt x="897" y="436"/>
                    <a:pt x="888" y="439"/>
                    <a:pt x="887" y="441"/>
                  </a:cubicBezTo>
                  <a:cubicBezTo>
                    <a:pt x="887" y="443"/>
                    <a:pt x="887" y="452"/>
                    <a:pt x="890" y="451"/>
                  </a:cubicBezTo>
                  <a:cubicBezTo>
                    <a:pt x="893" y="451"/>
                    <a:pt x="900" y="447"/>
                    <a:pt x="901" y="445"/>
                  </a:cubicBezTo>
                  <a:cubicBezTo>
                    <a:pt x="902" y="443"/>
                    <a:pt x="905" y="437"/>
                    <a:pt x="909" y="438"/>
                  </a:cubicBezTo>
                  <a:cubicBezTo>
                    <a:pt x="914" y="439"/>
                    <a:pt x="915" y="440"/>
                    <a:pt x="919" y="439"/>
                  </a:cubicBezTo>
                  <a:cubicBezTo>
                    <a:pt x="923" y="437"/>
                    <a:pt x="931" y="431"/>
                    <a:pt x="935" y="431"/>
                  </a:cubicBezTo>
                  <a:cubicBezTo>
                    <a:pt x="939" y="431"/>
                    <a:pt x="941" y="430"/>
                    <a:pt x="939" y="429"/>
                  </a:cubicBezTo>
                  <a:cubicBezTo>
                    <a:pt x="938" y="428"/>
                    <a:pt x="939" y="426"/>
                    <a:pt x="935" y="425"/>
                  </a:cubicBezTo>
                  <a:cubicBezTo>
                    <a:pt x="932" y="424"/>
                    <a:pt x="932" y="422"/>
                    <a:pt x="930" y="423"/>
                  </a:cubicBezTo>
                  <a:cubicBezTo>
                    <a:pt x="929" y="424"/>
                    <a:pt x="927" y="424"/>
                    <a:pt x="923" y="424"/>
                  </a:cubicBezTo>
                  <a:cubicBezTo>
                    <a:pt x="920" y="423"/>
                    <a:pt x="916" y="422"/>
                    <a:pt x="916" y="420"/>
                  </a:cubicBezTo>
                  <a:cubicBezTo>
                    <a:pt x="916" y="418"/>
                    <a:pt x="909" y="419"/>
                    <a:pt x="907" y="419"/>
                  </a:cubicBezTo>
                  <a:cubicBezTo>
                    <a:pt x="906" y="418"/>
                    <a:pt x="908" y="416"/>
                    <a:pt x="906" y="413"/>
                  </a:cubicBezTo>
                  <a:cubicBezTo>
                    <a:pt x="904" y="411"/>
                    <a:pt x="901" y="409"/>
                    <a:pt x="904" y="408"/>
                  </a:cubicBezTo>
                  <a:cubicBezTo>
                    <a:pt x="906" y="407"/>
                    <a:pt x="910" y="400"/>
                    <a:pt x="907" y="400"/>
                  </a:cubicBezTo>
                  <a:cubicBezTo>
                    <a:pt x="905" y="399"/>
                    <a:pt x="902" y="401"/>
                    <a:pt x="900" y="399"/>
                  </a:cubicBezTo>
                  <a:cubicBezTo>
                    <a:pt x="899" y="397"/>
                    <a:pt x="893" y="396"/>
                    <a:pt x="895" y="395"/>
                  </a:cubicBezTo>
                  <a:cubicBezTo>
                    <a:pt x="897" y="394"/>
                    <a:pt x="897" y="395"/>
                    <a:pt x="902" y="395"/>
                  </a:cubicBezTo>
                  <a:cubicBezTo>
                    <a:pt x="908" y="396"/>
                    <a:pt x="913" y="393"/>
                    <a:pt x="915" y="391"/>
                  </a:cubicBezTo>
                  <a:cubicBezTo>
                    <a:pt x="917" y="388"/>
                    <a:pt x="916" y="388"/>
                    <a:pt x="916" y="385"/>
                  </a:cubicBezTo>
                  <a:cubicBezTo>
                    <a:pt x="917" y="383"/>
                    <a:pt x="918" y="383"/>
                    <a:pt x="914" y="381"/>
                  </a:cubicBezTo>
                  <a:cubicBezTo>
                    <a:pt x="910" y="379"/>
                    <a:pt x="906" y="378"/>
                    <a:pt x="902" y="379"/>
                  </a:cubicBezTo>
                  <a:cubicBezTo>
                    <a:pt x="898" y="380"/>
                    <a:pt x="887" y="384"/>
                    <a:pt x="882" y="387"/>
                  </a:cubicBezTo>
                  <a:cubicBezTo>
                    <a:pt x="877" y="389"/>
                    <a:pt x="874" y="389"/>
                    <a:pt x="870" y="392"/>
                  </a:cubicBezTo>
                  <a:cubicBezTo>
                    <a:pt x="865" y="395"/>
                    <a:pt x="853" y="409"/>
                    <a:pt x="850" y="409"/>
                  </a:cubicBezTo>
                  <a:cubicBezTo>
                    <a:pt x="847" y="409"/>
                    <a:pt x="852" y="405"/>
                    <a:pt x="855" y="402"/>
                  </a:cubicBezTo>
                  <a:cubicBezTo>
                    <a:pt x="858" y="399"/>
                    <a:pt x="866" y="390"/>
                    <a:pt x="869" y="388"/>
                  </a:cubicBezTo>
                  <a:cubicBezTo>
                    <a:pt x="872" y="385"/>
                    <a:pt x="878" y="380"/>
                    <a:pt x="881" y="379"/>
                  </a:cubicBezTo>
                  <a:cubicBezTo>
                    <a:pt x="885" y="378"/>
                    <a:pt x="888" y="377"/>
                    <a:pt x="889" y="376"/>
                  </a:cubicBezTo>
                  <a:cubicBezTo>
                    <a:pt x="891" y="374"/>
                    <a:pt x="900" y="365"/>
                    <a:pt x="903" y="364"/>
                  </a:cubicBezTo>
                  <a:cubicBezTo>
                    <a:pt x="907" y="363"/>
                    <a:pt x="924" y="365"/>
                    <a:pt x="930" y="365"/>
                  </a:cubicBezTo>
                  <a:cubicBezTo>
                    <a:pt x="936" y="364"/>
                    <a:pt x="963" y="364"/>
                    <a:pt x="967" y="363"/>
                  </a:cubicBezTo>
                  <a:cubicBezTo>
                    <a:pt x="970" y="361"/>
                    <a:pt x="974" y="357"/>
                    <a:pt x="975" y="355"/>
                  </a:cubicBezTo>
                  <a:cubicBezTo>
                    <a:pt x="977" y="353"/>
                    <a:pt x="981" y="350"/>
                    <a:pt x="983" y="350"/>
                  </a:cubicBezTo>
                  <a:cubicBezTo>
                    <a:pt x="985" y="350"/>
                    <a:pt x="991" y="349"/>
                    <a:pt x="993" y="348"/>
                  </a:cubicBezTo>
                  <a:cubicBezTo>
                    <a:pt x="996" y="348"/>
                    <a:pt x="1004" y="345"/>
                    <a:pt x="1005" y="343"/>
                  </a:cubicBezTo>
                  <a:cubicBezTo>
                    <a:pt x="1007" y="341"/>
                    <a:pt x="1008" y="338"/>
                    <a:pt x="1006" y="338"/>
                  </a:cubicBezTo>
                  <a:cubicBezTo>
                    <a:pt x="1005" y="337"/>
                    <a:pt x="1003" y="337"/>
                    <a:pt x="1004" y="335"/>
                  </a:cubicBezTo>
                  <a:cubicBezTo>
                    <a:pt x="1006" y="334"/>
                    <a:pt x="1009" y="330"/>
                    <a:pt x="1008" y="329"/>
                  </a:cubicBezTo>
                  <a:cubicBezTo>
                    <a:pt x="1008" y="328"/>
                    <a:pt x="1006" y="327"/>
                    <a:pt x="1008" y="326"/>
                  </a:cubicBezTo>
                  <a:cubicBezTo>
                    <a:pt x="1010" y="325"/>
                    <a:pt x="1013" y="323"/>
                    <a:pt x="1012" y="322"/>
                  </a:cubicBezTo>
                  <a:cubicBezTo>
                    <a:pt x="1010" y="321"/>
                    <a:pt x="1006" y="319"/>
                    <a:pt x="1004" y="319"/>
                  </a:cubicBezTo>
                  <a:cubicBezTo>
                    <a:pt x="1002" y="319"/>
                    <a:pt x="999" y="321"/>
                    <a:pt x="999" y="320"/>
                  </a:cubicBezTo>
                  <a:cubicBezTo>
                    <a:pt x="998" y="318"/>
                    <a:pt x="997" y="312"/>
                    <a:pt x="995" y="312"/>
                  </a:cubicBezTo>
                  <a:cubicBezTo>
                    <a:pt x="993" y="312"/>
                    <a:pt x="984" y="315"/>
                    <a:pt x="984" y="317"/>
                  </a:cubicBezTo>
                  <a:cubicBezTo>
                    <a:pt x="983" y="319"/>
                    <a:pt x="981" y="320"/>
                    <a:pt x="980" y="320"/>
                  </a:cubicBezTo>
                  <a:cubicBezTo>
                    <a:pt x="978" y="320"/>
                    <a:pt x="965" y="326"/>
                    <a:pt x="966" y="324"/>
                  </a:cubicBezTo>
                  <a:cubicBezTo>
                    <a:pt x="968" y="322"/>
                    <a:pt x="974" y="318"/>
                    <a:pt x="977" y="316"/>
                  </a:cubicBezTo>
                  <a:cubicBezTo>
                    <a:pt x="980" y="314"/>
                    <a:pt x="997" y="309"/>
                    <a:pt x="997" y="308"/>
                  </a:cubicBezTo>
                  <a:cubicBezTo>
                    <a:pt x="997" y="307"/>
                    <a:pt x="996" y="306"/>
                    <a:pt x="995" y="305"/>
                  </a:cubicBezTo>
                  <a:cubicBezTo>
                    <a:pt x="994" y="304"/>
                    <a:pt x="987" y="305"/>
                    <a:pt x="987" y="304"/>
                  </a:cubicBezTo>
                  <a:cubicBezTo>
                    <a:pt x="987" y="302"/>
                    <a:pt x="985" y="299"/>
                    <a:pt x="984" y="299"/>
                  </a:cubicBezTo>
                  <a:cubicBezTo>
                    <a:pt x="983" y="298"/>
                    <a:pt x="979" y="299"/>
                    <a:pt x="978" y="298"/>
                  </a:cubicBezTo>
                  <a:cubicBezTo>
                    <a:pt x="977" y="297"/>
                    <a:pt x="976" y="294"/>
                    <a:pt x="975" y="292"/>
                  </a:cubicBezTo>
                  <a:cubicBezTo>
                    <a:pt x="974" y="291"/>
                    <a:pt x="969" y="287"/>
                    <a:pt x="967" y="287"/>
                  </a:cubicBezTo>
                  <a:cubicBezTo>
                    <a:pt x="966" y="287"/>
                    <a:pt x="965" y="285"/>
                    <a:pt x="963" y="284"/>
                  </a:cubicBezTo>
                  <a:cubicBezTo>
                    <a:pt x="961" y="283"/>
                    <a:pt x="960" y="280"/>
                    <a:pt x="962" y="279"/>
                  </a:cubicBezTo>
                  <a:cubicBezTo>
                    <a:pt x="963" y="278"/>
                    <a:pt x="969" y="277"/>
                    <a:pt x="968" y="275"/>
                  </a:cubicBezTo>
                  <a:cubicBezTo>
                    <a:pt x="967" y="274"/>
                    <a:pt x="964" y="270"/>
                    <a:pt x="965" y="269"/>
                  </a:cubicBezTo>
                  <a:cubicBezTo>
                    <a:pt x="966" y="267"/>
                    <a:pt x="965" y="264"/>
                    <a:pt x="963" y="262"/>
                  </a:cubicBezTo>
                  <a:cubicBezTo>
                    <a:pt x="961" y="260"/>
                    <a:pt x="961" y="254"/>
                    <a:pt x="960" y="254"/>
                  </a:cubicBezTo>
                  <a:cubicBezTo>
                    <a:pt x="959" y="254"/>
                    <a:pt x="959" y="251"/>
                    <a:pt x="958" y="251"/>
                  </a:cubicBezTo>
                  <a:cubicBezTo>
                    <a:pt x="957" y="251"/>
                    <a:pt x="950" y="252"/>
                    <a:pt x="952" y="250"/>
                  </a:cubicBezTo>
                  <a:cubicBezTo>
                    <a:pt x="954" y="249"/>
                    <a:pt x="959" y="249"/>
                    <a:pt x="959" y="247"/>
                  </a:cubicBezTo>
                  <a:cubicBezTo>
                    <a:pt x="959" y="245"/>
                    <a:pt x="958" y="243"/>
                    <a:pt x="956" y="243"/>
                  </a:cubicBezTo>
                  <a:cubicBezTo>
                    <a:pt x="955" y="243"/>
                    <a:pt x="948" y="242"/>
                    <a:pt x="951" y="241"/>
                  </a:cubicBezTo>
                  <a:cubicBezTo>
                    <a:pt x="954" y="240"/>
                    <a:pt x="957" y="238"/>
                    <a:pt x="956" y="237"/>
                  </a:cubicBezTo>
                  <a:cubicBezTo>
                    <a:pt x="956" y="236"/>
                    <a:pt x="953" y="228"/>
                    <a:pt x="951" y="229"/>
                  </a:cubicBezTo>
                  <a:cubicBezTo>
                    <a:pt x="950" y="229"/>
                    <a:pt x="950" y="226"/>
                    <a:pt x="950" y="225"/>
                  </a:cubicBezTo>
                  <a:cubicBezTo>
                    <a:pt x="950" y="224"/>
                    <a:pt x="953" y="218"/>
                    <a:pt x="952" y="217"/>
                  </a:cubicBezTo>
                  <a:cubicBezTo>
                    <a:pt x="951" y="217"/>
                    <a:pt x="946" y="218"/>
                    <a:pt x="946" y="221"/>
                  </a:cubicBezTo>
                  <a:cubicBezTo>
                    <a:pt x="945" y="223"/>
                    <a:pt x="942" y="229"/>
                    <a:pt x="940" y="229"/>
                  </a:cubicBezTo>
                  <a:cubicBezTo>
                    <a:pt x="938" y="229"/>
                    <a:pt x="936" y="231"/>
                    <a:pt x="935" y="236"/>
                  </a:cubicBezTo>
                  <a:cubicBezTo>
                    <a:pt x="934" y="240"/>
                    <a:pt x="930" y="245"/>
                    <a:pt x="930" y="245"/>
                  </a:cubicBezTo>
                  <a:cubicBezTo>
                    <a:pt x="930" y="245"/>
                    <a:pt x="926" y="245"/>
                    <a:pt x="925" y="246"/>
                  </a:cubicBezTo>
                  <a:cubicBezTo>
                    <a:pt x="924" y="247"/>
                    <a:pt x="920" y="250"/>
                    <a:pt x="919" y="250"/>
                  </a:cubicBezTo>
                  <a:cubicBezTo>
                    <a:pt x="918" y="250"/>
                    <a:pt x="916" y="253"/>
                    <a:pt x="915" y="252"/>
                  </a:cubicBezTo>
                  <a:cubicBezTo>
                    <a:pt x="913" y="251"/>
                    <a:pt x="909" y="249"/>
                    <a:pt x="910" y="247"/>
                  </a:cubicBezTo>
                  <a:cubicBezTo>
                    <a:pt x="910" y="246"/>
                    <a:pt x="907" y="245"/>
                    <a:pt x="905" y="245"/>
                  </a:cubicBezTo>
                  <a:cubicBezTo>
                    <a:pt x="903" y="245"/>
                    <a:pt x="900" y="249"/>
                    <a:pt x="899" y="247"/>
                  </a:cubicBezTo>
                  <a:cubicBezTo>
                    <a:pt x="897" y="245"/>
                    <a:pt x="898" y="243"/>
                    <a:pt x="898" y="242"/>
                  </a:cubicBezTo>
                  <a:cubicBezTo>
                    <a:pt x="897" y="240"/>
                    <a:pt x="894" y="238"/>
                    <a:pt x="896" y="236"/>
                  </a:cubicBezTo>
                  <a:cubicBezTo>
                    <a:pt x="899" y="234"/>
                    <a:pt x="900" y="230"/>
                    <a:pt x="899" y="229"/>
                  </a:cubicBezTo>
                  <a:cubicBezTo>
                    <a:pt x="898" y="227"/>
                    <a:pt x="894" y="226"/>
                    <a:pt x="897" y="225"/>
                  </a:cubicBezTo>
                  <a:cubicBezTo>
                    <a:pt x="899" y="224"/>
                    <a:pt x="900" y="224"/>
                    <a:pt x="901" y="222"/>
                  </a:cubicBezTo>
                  <a:cubicBezTo>
                    <a:pt x="903" y="220"/>
                    <a:pt x="908" y="212"/>
                    <a:pt x="904" y="211"/>
                  </a:cubicBezTo>
                  <a:cubicBezTo>
                    <a:pt x="901" y="210"/>
                    <a:pt x="897" y="211"/>
                    <a:pt x="895" y="211"/>
                  </a:cubicBezTo>
                  <a:cubicBezTo>
                    <a:pt x="892" y="210"/>
                    <a:pt x="890" y="206"/>
                    <a:pt x="889" y="205"/>
                  </a:cubicBezTo>
                  <a:cubicBezTo>
                    <a:pt x="888" y="204"/>
                    <a:pt x="885" y="203"/>
                    <a:pt x="887" y="201"/>
                  </a:cubicBezTo>
                  <a:cubicBezTo>
                    <a:pt x="889" y="200"/>
                    <a:pt x="889" y="198"/>
                    <a:pt x="887" y="198"/>
                  </a:cubicBezTo>
                  <a:cubicBezTo>
                    <a:pt x="884" y="198"/>
                    <a:pt x="881" y="198"/>
                    <a:pt x="880" y="196"/>
                  </a:cubicBezTo>
                  <a:cubicBezTo>
                    <a:pt x="879" y="195"/>
                    <a:pt x="877" y="192"/>
                    <a:pt x="876" y="193"/>
                  </a:cubicBezTo>
                  <a:cubicBezTo>
                    <a:pt x="876" y="193"/>
                    <a:pt x="874" y="191"/>
                    <a:pt x="874" y="190"/>
                  </a:cubicBezTo>
                  <a:cubicBezTo>
                    <a:pt x="874" y="190"/>
                    <a:pt x="872" y="187"/>
                    <a:pt x="870" y="186"/>
                  </a:cubicBezTo>
                  <a:cubicBezTo>
                    <a:pt x="867" y="186"/>
                    <a:pt x="859" y="186"/>
                    <a:pt x="857" y="186"/>
                  </a:cubicBezTo>
                  <a:cubicBezTo>
                    <a:pt x="855" y="186"/>
                    <a:pt x="854" y="184"/>
                    <a:pt x="851" y="184"/>
                  </a:cubicBezTo>
                  <a:cubicBezTo>
                    <a:pt x="848" y="184"/>
                    <a:pt x="841" y="183"/>
                    <a:pt x="838" y="183"/>
                  </a:cubicBezTo>
                  <a:cubicBezTo>
                    <a:pt x="834" y="183"/>
                    <a:pt x="832" y="185"/>
                    <a:pt x="830" y="187"/>
                  </a:cubicBezTo>
                  <a:cubicBezTo>
                    <a:pt x="828" y="189"/>
                    <a:pt x="825" y="189"/>
                    <a:pt x="827" y="192"/>
                  </a:cubicBezTo>
                  <a:cubicBezTo>
                    <a:pt x="829" y="195"/>
                    <a:pt x="826" y="198"/>
                    <a:pt x="828" y="198"/>
                  </a:cubicBezTo>
                  <a:cubicBezTo>
                    <a:pt x="830" y="198"/>
                    <a:pt x="830" y="199"/>
                    <a:pt x="828" y="201"/>
                  </a:cubicBezTo>
                  <a:cubicBezTo>
                    <a:pt x="826" y="202"/>
                    <a:pt x="823" y="207"/>
                    <a:pt x="822" y="208"/>
                  </a:cubicBezTo>
                  <a:cubicBezTo>
                    <a:pt x="821" y="210"/>
                    <a:pt x="817" y="213"/>
                    <a:pt x="821" y="213"/>
                  </a:cubicBezTo>
                  <a:cubicBezTo>
                    <a:pt x="824" y="213"/>
                    <a:pt x="825" y="214"/>
                    <a:pt x="823" y="216"/>
                  </a:cubicBezTo>
                  <a:cubicBezTo>
                    <a:pt x="822" y="219"/>
                    <a:pt x="820" y="224"/>
                    <a:pt x="823" y="225"/>
                  </a:cubicBezTo>
                  <a:cubicBezTo>
                    <a:pt x="825" y="225"/>
                    <a:pt x="825" y="227"/>
                    <a:pt x="823" y="229"/>
                  </a:cubicBezTo>
                  <a:cubicBezTo>
                    <a:pt x="821" y="231"/>
                    <a:pt x="819" y="235"/>
                    <a:pt x="820" y="235"/>
                  </a:cubicBezTo>
                  <a:cubicBezTo>
                    <a:pt x="822" y="235"/>
                    <a:pt x="823" y="235"/>
                    <a:pt x="818" y="238"/>
                  </a:cubicBezTo>
                  <a:cubicBezTo>
                    <a:pt x="814" y="240"/>
                    <a:pt x="811" y="241"/>
                    <a:pt x="809" y="243"/>
                  </a:cubicBezTo>
                  <a:cubicBezTo>
                    <a:pt x="808" y="244"/>
                    <a:pt x="807" y="247"/>
                    <a:pt x="809" y="249"/>
                  </a:cubicBezTo>
                  <a:cubicBezTo>
                    <a:pt x="812" y="251"/>
                    <a:pt x="811" y="255"/>
                    <a:pt x="811" y="257"/>
                  </a:cubicBezTo>
                  <a:cubicBezTo>
                    <a:pt x="811" y="259"/>
                    <a:pt x="815" y="259"/>
                    <a:pt x="815" y="262"/>
                  </a:cubicBezTo>
                  <a:cubicBezTo>
                    <a:pt x="814" y="266"/>
                    <a:pt x="815" y="270"/>
                    <a:pt x="815" y="274"/>
                  </a:cubicBezTo>
                  <a:cubicBezTo>
                    <a:pt x="816" y="278"/>
                    <a:pt x="812" y="289"/>
                    <a:pt x="810" y="290"/>
                  </a:cubicBezTo>
                  <a:cubicBezTo>
                    <a:pt x="808" y="291"/>
                    <a:pt x="806" y="297"/>
                    <a:pt x="805" y="296"/>
                  </a:cubicBezTo>
                  <a:cubicBezTo>
                    <a:pt x="804" y="295"/>
                    <a:pt x="805" y="293"/>
                    <a:pt x="803" y="295"/>
                  </a:cubicBezTo>
                  <a:cubicBezTo>
                    <a:pt x="801" y="297"/>
                    <a:pt x="798" y="303"/>
                    <a:pt x="796" y="303"/>
                  </a:cubicBezTo>
                  <a:cubicBezTo>
                    <a:pt x="794" y="304"/>
                    <a:pt x="790" y="306"/>
                    <a:pt x="790" y="307"/>
                  </a:cubicBezTo>
                  <a:cubicBezTo>
                    <a:pt x="791" y="308"/>
                    <a:pt x="795" y="310"/>
                    <a:pt x="793" y="312"/>
                  </a:cubicBezTo>
                  <a:cubicBezTo>
                    <a:pt x="792" y="315"/>
                    <a:pt x="789" y="319"/>
                    <a:pt x="790" y="321"/>
                  </a:cubicBezTo>
                  <a:cubicBezTo>
                    <a:pt x="790" y="322"/>
                    <a:pt x="788" y="328"/>
                    <a:pt x="790" y="330"/>
                  </a:cubicBezTo>
                  <a:cubicBezTo>
                    <a:pt x="792" y="331"/>
                    <a:pt x="793" y="333"/>
                    <a:pt x="792" y="337"/>
                  </a:cubicBezTo>
                  <a:cubicBezTo>
                    <a:pt x="791" y="340"/>
                    <a:pt x="791" y="344"/>
                    <a:pt x="787" y="344"/>
                  </a:cubicBezTo>
                  <a:cubicBezTo>
                    <a:pt x="784" y="345"/>
                    <a:pt x="783" y="348"/>
                    <a:pt x="783" y="351"/>
                  </a:cubicBezTo>
                  <a:cubicBezTo>
                    <a:pt x="783" y="353"/>
                    <a:pt x="782" y="355"/>
                    <a:pt x="781" y="354"/>
                  </a:cubicBezTo>
                  <a:cubicBezTo>
                    <a:pt x="780" y="352"/>
                    <a:pt x="778" y="350"/>
                    <a:pt x="777" y="351"/>
                  </a:cubicBezTo>
                  <a:cubicBezTo>
                    <a:pt x="776" y="352"/>
                    <a:pt x="776" y="357"/>
                    <a:pt x="773" y="357"/>
                  </a:cubicBezTo>
                  <a:cubicBezTo>
                    <a:pt x="770" y="356"/>
                    <a:pt x="766" y="349"/>
                    <a:pt x="767" y="347"/>
                  </a:cubicBezTo>
                  <a:cubicBezTo>
                    <a:pt x="767" y="346"/>
                    <a:pt x="771" y="345"/>
                    <a:pt x="768" y="344"/>
                  </a:cubicBezTo>
                  <a:cubicBezTo>
                    <a:pt x="765" y="343"/>
                    <a:pt x="758" y="341"/>
                    <a:pt x="757" y="339"/>
                  </a:cubicBezTo>
                  <a:cubicBezTo>
                    <a:pt x="755" y="337"/>
                    <a:pt x="759" y="336"/>
                    <a:pt x="756" y="333"/>
                  </a:cubicBezTo>
                  <a:cubicBezTo>
                    <a:pt x="752" y="330"/>
                    <a:pt x="746" y="328"/>
                    <a:pt x="748" y="325"/>
                  </a:cubicBezTo>
                  <a:cubicBezTo>
                    <a:pt x="750" y="321"/>
                    <a:pt x="752" y="317"/>
                    <a:pt x="752" y="313"/>
                  </a:cubicBezTo>
                  <a:cubicBezTo>
                    <a:pt x="752" y="309"/>
                    <a:pt x="753" y="308"/>
                    <a:pt x="756" y="306"/>
                  </a:cubicBezTo>
                  <a:cubicBezTo>
                    <a:pt x="759" y="304"/>
                    <a:pt x="763" y="301"/>
                    <a:pt x="761" y="301"/>
                  </a:cubicBezTo>
                  <a:cubicBezTo>
                    <a:pt x="758" y="300"/>
                    <a:pt x="737" y="300"/>
                    <a:pt x="734" y="299"/>
                  </a:cubicBezTo>
                  <a:cubicBezTo>
                    <a:pt x="731" y="298"/>
                    <a:pt x="732" y="298"/>
                    <a:pt x="730" y="297"/>
                  </a:cubicBezTo>
                  <a:cubicBezTo>
                    <a:pt x="727" y="296"/>
                    <a:pt x="722" y="291"/>
                    <a:pt x="719" y="289"/>
                  </a:cubicBezTo>
                  <a:cubicBezTo>
                    <a:pt x="717" y="287"/>
                    <a:pt x="715" y="285"/>
                    <a:pt x="713" y="283"/>
                  </a:cubicBezTo>
                  <a:cubicBezTo>
                    <a:pt x="712" y="281"/>
                    <a:pt x="706" y="273"/>
                    <a:pt x="704" y="273"/>
                  </a:cubicBezTo>
                  <a:cubicBezTo>
                    <a:pt x="702" y="273"/>
                    <a:pt x="696" y="275"/>
                    <a:pt x="694" y="273"/>
                  </a:cubicBezTo>
                  <a:cubicBezTo>
                    <a:pt x="693" y="272"/>
                    <a:pt x="688" y="268"/>
                    <a:pt x="685" y="268"/>
                  </a:cubicBezTo>
                  <a:cubicBezTo>
                    <a:pt x="683" y="269"/>
                    <a:pt x="673" y="274"/>
                    <a:pt x="672" y="274"/>
                  </a:cubicBezTo>
                  <a:cubicBezTo>
                    <a:pt x="671" y="273"/>
                    <a:pt x="675" y="269"/>
                    <a:pt x="675" y="267"/>
                  </a:cubicBezTo>
                  <a:cubicBezTo>
                    <a:pt x="676" y="266"/>
                    <a:pt x="676" y="249"/>
                    <a:pt x="675" y="247"/>
                  </a:cubicBezTo>
                  <a:cubicBezTo>
                    <a:pt x="674" y="246"/>
                    <a:pt x="671" y="244"/>
                    <a:pt x="669" y="245"/>
                  </a:cubicBezTo>
                  <a:cubicBezTo>
                    <a:pt x="667" y="245"/>
                    <a:pt x="664" y="248"/>
                    <a:pt x="663" y="246"/>
                  </a:cubicBezTo>
                  <a:cubicBezTo>
                    <a:pt x="661" y="244"/>
                    <a:pt x="658" y="240"/>
                    <a:pt x="659" y="239"/>
                  </a:cubicBezTo>
                  <a:cubicBezTo>
                    <a:pt x="660" y="237"/>
                    <a:pt x="662" y="235"/>
                    <a:pt x="661" y="233"/>
                  </a:cubicBezTo>
                  <a:cubicBezTo>
                    <a:pt x="661" y="231"/>
                    <a:pt x="670" y="217"/>
                    <a:pt x="672" y="213"/>
                  </a:cubicBezTo>
                  <a:cubicBezTo>
                    <a:pt x="675" y="209"/>
                    <a:pt x="679" y="209"/>
                    <a:pt x="678" y="206"/>
                  </a:cubicBezTo>
                  <a:cubicBezTo>
                    <a:pt x="678" y="202"/>
                    <a:pt x="676" y="199"/>
                    <a:pt x="677" y="197"/>
                  </a:cubicBezTo>
                  <a:cubicBezTo>
                    <a:pt x="677" y="195"/>
                    <a:pt x="675" y="190"/>
                    <a:pt x="678" y="190"/>
                  </a:cubicBezTo>
                  <a:cubicBezTo>
                    <a:pt x="680" y="190"/>
                    <a:pt x="681" y="193"/>
                    <a:pt x="682" y="191"/>
                  </a:cubicBezTo>
                  <a:cubicBezTo>
                    <a:pt x="683" y="189"/>
                    <a:pt x="683" y="185"/>
                    <a:pt x="685" y="185"/>
                  </a:cubicBezTo>
                  <a:cubicBezTo>
                    <a:pt x="687" y="185"/>
                    <a:pt x="688" y="190"/>
                    <a:pt x="689" y="191"/>
                  </a:cubicBezTo>
                  <a:cubicBezTo>
                    <a:pt x="690" y="192"/>
                    <a:pt x="697" y="192"/>
                    <a:pt x="696" y="191"/>
                  </a:cubicBezTo>
                  <a:cubicBezTo>
                    <a:pt x="695" y="190"/>
                    <a:pt x="692" y="187"/>
                    <a:pt x="694" y="186"/>
                  </a:cubicBezTo>
                  <a:cubicBezTo>
                    <a:pt x="696" y="185"/>
                    <a:pt x="701" y="181"/>
                    <a:pt x="700" y="180"/>
                  </a:cubicBezTo>
                  <a:cubicBezTo>
                    <a:pt x="699" y="178"/>
                    <a:pt x="695" y="176"/>
                    <a:pt x="697" y="175"/>
                  </a:cubicBezTo>
                  <a:cubicBezTo>
                    <a:pt x="700" y="174"/>
                    <a:pt x="703" y="177"/>
                    <a:pt x="705" y="178"/>
                  </a:cubicBezTo>
                  <a:cubicBezTo>
                    <a:pt x="706" y="179"/>
                    <a:pt x="709" y="182"/>
                    <a:pt x="712" y="181"/>
                  </a:cubicBezTo>
                  <a:cubicBezTo>
                    <a:pt x="715" y="179"/>
                    <a:pt x="717" y="177"/>
                    <a:pt x="717" y="175"/>
                  </a:cubicBezTo>
                  <a:cubicBezTo>
                    <a:pt x="717" y="172"/>
                    <a:pt x="709" y="164"/>
                    <a:pt x="706" y="162"/>
                  </a:cubicBezTo>
                  <a:cubicBezTo>
                    <a:pt x="702" y="161"/>
                    <a:pt x="717" y="167"/>
                    <a:pt x="719" y="168"/>
                  </a:cubicBezTo>
                  <a:cubicBezTo>
                    <a:pt x="721" y="170"/>
                    <a:pt x="723" y="166"/>
                    <a:pt x="723" y="163"/>
                  </a:cubicBezTo>
                  <a:cubicBezTo>
                    <a:pt x="722" y="159"/>
                    <a:pt x="721" y="159"/>
                    <a:pt x="724" y="159"/>
                  </a:cubicBezTo>
                  <a:cubicBezTo>
                    <a:pt x="728" y="159"/>
                    <a:pt x="730" y="157"/>
                    <a:pt x="731" y="156"/>
                  </a:cubicBezTo>
                  <a:cubicBezTo>
                    <a:pt x="732" y="155"/>
                    <a:pt x="737" y="161"/>
                    <a:pt x="739" y="161"/>
                  </a:cubicBezTo>
                  <a:cubicBezTo>
                    <a:pt x="741" y="160"/>
                    <a:pt x="747" y="156"/>
                    <a:pt x="747" y="153"/>
                  </a:cubicBezTo>
                  <a:cubicBezTo>
                    <a:pt x="748" y="151"/>
                    <a:pt x="750" y="147"/>
                    <a:pt x="751" y="145"/>
                  </a:cubicBezTo>
                  <a:cubicBezTo>
                    <a:pt x="753" y="143"/>
                    <a:pt x="757" y="138"/>
                    <a:pt x="755" y="137"/>
                  </a:cubicBezTo>
                  <a:cubicBezTo>
                    <a:pt x="753" y="137"/>
                    <a:pt x="746" y="136"/>
                    <a:pt x="742" y="134"/>
                  </a:cubicBezTo>
                  <a:cubicBezTo>
                    <a:pt x="738" y="133"/>
                    <a:pt x="731" y="131"/>
                    <a:pt x="729" y="131"/>
                  </a:cubicBezTo>
                  <a:cubicBezTo>
                    <a:pt x="727" y="131"/>
                    <a:pt x="707" y="132"/>
                    <a:pt x="708" y="132"/>
                  </a:cubicBezTo>
                  <a:cubicBezTo>
                    <a:pt x="708" y="131"/>
                    <a:pt x="712" y="129"/>
                    <a:pt x="714" y="129"/>
                  </a:cubicBezTo>
                  <a:cubicBezTo>
                    <a:pt x="717" y="129"/>
                    <a:pt x="725" y="128"/>
                    <a:pt x="724" y="128"/>
                  </a:cubicBezTo>
                  <a:cubicBezTo>
                    <a:pt x="724" y="127"/>
                    <a:pt x="723" y="125"/>
                    <a:pt x="725" y="124"/>
                  </a:cubicBezTo>
                  <a:cubicBezTo>
                    <a:pt x="727" y="123"/>
                    <a:pt x="729" y="124"/>
                    <a:pt x="733" y="125"/>
                  </a:cubicBezTo>
                  <a:cubicBezTo>
                    <a:pt x="738" y="126"/>
                    <a:pt x="744" y="129"/>
                    <a:pt x="745" y="131"/>
                  </a:cubicBezTo>
                  <a:cubicBezTo>
                    <a:pt x="747" y="132"/>
                    <a:pt x="756" y="135"/>
                    <a:pt x="759" y="134"/>
                  </a:cubicBezTo>
                  <a:cubicBezTo>
                    <a:pt x="762" y="133"/>
                    <a:pt x="773" y="124"/>
                    <a:pt x="774" y="123"/>
                  </a:cubicBezTo>
                  <a:cubicBezTo>
                    <a:pt x="775" y="122"/>
                    <a:pt x="768" y="113"/>
                    <a:pt x="769" y="112"/>
                  </a:cubicBezTo>
                  <a:cubicBezTo>
                    <a:pt x="771" y="111"/>
                    <a:pt x="772" y="114"/>
                    <a:pt x="775" y="113"/>
                  </a:cubicBezTo>
                  <a:cubicBezTo>
                    <a:pt x="778" y="112"/>
                    <a:pt x="781" y="111"/>
                    <a:pt x="781" y="112"/>
                  </a:cubicBezTo>
                  <a:cubicBezTo>
                    <a:pt x="780" y="114"/>
                    <a:pt x="780" y="119"/>
                    <a:pt x="783" y="120"/>
                  </a:cubicBezTo>
                  <a:cubicBezTo>
                    <a:pt x="785" y="121"/>
                    <a:pt x="790" y="123"/>
                    <a:pt x="789" y="121"/>
                  </a:cubicBezTo>
                  <a:cubicBezTo>
                    <a:pt x="788" y="118"/>
                    <a:pt x="786" y="116"/>
                    <a:pt x="788" y="115"/>
                  </a:cubicBezTo>
                  <a:cubicBezTo>
                    <a:pt x="789" y="115"/>
                    <a:pt x="790" y="114"/>
                    <a:pt x="790" y="112"/>
                  </a:cubicBezTo>
                  <a:cubicBezTo>
                    <a:pt x="791" y="110"/>
                    <a:pt x="793" y="111"/>
                    <a:pt x="791" y="109"/>
                  </a:cubicBezTo>
                  <a:cubicBezTo>
                    <a:pt x="788" y="106"/>
                    <a:pt x="784" y="104"/>
                    <a:pt x="785" y="103"/>
                  </a:cubicBezTo>
                  <a:cubicBezTo>
                    <a:pt x="785" y="102"/>
                    <a:pt x="790" y="102"/>
                    <a:pt x="791" y="104"/>
                  </a:cubicBezTo>
                  <a:cubicBezTo>
                    <a:pt x="793" y="105"/>
                    <a:pt x="794" y="105"/>
                    <a:pt x="794" y="108"/>
                  </a:cubicBezTo>
                  <a:cubicBezTo>
                    <a:pt x="795" y="110"/>
                    <a:pt x="797" y="114"/>
                    <a:pt x="797" y="115"/>
                  </a:cubicBezTo>
                  <a:cubicBezTo>
                    <a:pt x="797" y="116"/>
                    <a:pt x="797" y="119"/>
                    <a:pt x="799" y="118"/>
                  </a:cubicBezTo>
                  <a:cubicBezTo>
                    <a:pt x="800" y="118"/>
                    <a:pt x="800" y="115"/>
                    <a:pt x="803" y="113"/>
                  </a:cubicBezTo>
                  <a:cubicBezTo>
                    <a:pt x="806" y="112"/>
                    <a:pt x="810" y="111"/>
                    <a:pt x="813" y="109"/>
                  </a:cubicBezTo>
                  <a:cubicBezTo>
                    <a:pt x="816" y="107"/>
                    <a:pt x="815" y="107"/>
                    <a:pt x="819" y="106"/>
                  </a:cubicBezTo>
                  <a:cubicBezTo>
                    <a:pt x="822" y="105"/>
                    <a:pt x="824" y="103"/>
                    <a:pt x="824" y="102"/>
                  </a:cubicBezTo>
                  <a:cubicBezTo>
                    <a:pt x="824" y="101"/>
                    <a:pt x="825" y="92"/>
                    <a:pt x="825" y="91"/>
                  </a:cubicBezTo>
                  <a:cubicBezTo>
                    <a:pt x="824" y="89"/>
                    <a:pt x="821" y="86"/>
                    <a:pt x="822" y="83"/>
                  </a:cubicBezTo>
                  <a:cubicBezTo>
                    <a:pt x="823" y="81"/>
                    <a:pt x="823" y="77"/>
                    <a:pt x="822" y="76"/>
                  </a:cubicBezTo>
                  <a:cubicBezTo>
                    <a:pt x="822" y="75"/>
                    <a:pt x="820" y="72"/>
                    <a:pt x="823" y="72"/>
                  </a:cubicBezTo>
                  <a:cubicBezTo>
                    <a:pt x="827" y="73"/>
                    <a:pt x="832" y="74"/>
                    <a:pt x="833" y="71"/>
                  </a:cubicBezTo>
                  <a:cubicBezTo>
                    <a:pt x="834" y="68"/>
                    <a:pt x="835" y="67"/>
                    <a:pt x="833" y="66"/>
                  </a:cubicBezTo>
                  <a:cubicBezTo>
                    <a:pt x="832" y="65"/>
                    <a:pt x="831" y="65"/>
                    <a:pt x="833" y="63"/>
                  </a:cubicBezTo>
                  <a:cubicBezTo>
                    <a:pt x="835" y="62"/>
                    <a:pt x="836" y="60"/>
                    <a:pt x="834" y="60"/>
                  </a:cubicBezTo>
                  <a:cubicBezTo>
                    <a:pt x="832" y="60"/>
                    <a:pt x="828" y="62"/>
                    <a:pt x="827" y="61"/>
                  </a:cubicBezTo>
                  <a:cubicBezTo>
                    <a:pt x="826" y="60"/>
                    <a:pt x="826" y="58"/>
                    <a:pt x="827" y="57"/>
                  </a:cubicBezTo>
                  <a:cubicBezTo>
                    <a:pt x="829" y="56"/>
                    <a:pt x="824" y="55"/>
                    <a:pt x="826" y="54"/>
                  </a:cubicBezTo>
                  <a:cubicBezTo>
                    <a:pt x="827" y="52"/>
                    <a:pt x="830" y="50"/>
                    <a:pt x="828" y="50"/>
                  </a:cubicBezTo>
                  <a:cubicBezTo>
                    <a:pt x="827" y="50"/>
                    <a:pt x="821" y="48"/>
                    <a:pt x="821" y="48"/>
                  </a:cubicBezTo>
                  <a:cubicBezTo>
                    <a:pt x="821" y="49"/>
                    <a:pt x="817" y="51"/>
                    <a:pt x="816" y="50"/>
                  </a:cubicBezTo>
                  <a:cubicBezTo>
                    <a:pt x="814" y="49"/>
                    <a:pt x="813" y="47"/>
                    <a:pt x="811" y="47"/>
                  </a:cubicBezTo>
                  <a:cubicBezTo>
                    <a:pt x="809" y="47"/>
                    <a:pt x="803" y="48"/>
                    <a:pt x="802" y="47"/>
                  </a:cubicBezTo>
                  <a:cubicBezTo>
                    <a:pt x="802" y="47"/>
                    <a:pt x="800" y="45"/>
                    <a:pt x="800" y="47"/>
                  </a:cubicBezTo>
                  <a:cubicBezTo>
                    <a:pt x="800" y="49"/>
                    <a:pt x="801" y="49"/>
                    <a:pt x="800" y="50"/>
                  </a:cubicBezTo>
                  <a:cubicBezTo>
                    <a:pt x="798" y="51"/>
                    <a:pt x="799" y="54"/>
                    <a:pt x="799" y="56"/>
                  </a:cubicBezTo>
                  <a:cubicBezTo>
                    <a:pt x="799" y="58"/>
                    <a:pt x="797" y="60"/>
                    <a:pt x="799" y="60"/>
                  </a:cubicBezTo>
                  <a:cubicBezTo>
                    <a:pt x="800" y="61"/>
                    <a:pt x="804" y="63"/>
                    <a:pt x="803" y="64"/>
                  </a:cubicBezTo>
                  <a:cubicBezTo>
                    <a:pt x="801" y="64"/>
                    <a:pt x="807" y="66"/>
                    <a:pt x="805" y="66"/>
                  </a:cubicBezTo>
                  <a:cubicBezTo>
                    <a:pt x="803" y="67"/>
                    <a:pt x="802" y="69"/>
                    <a:pt x="799" y="68"/>
                  </a:cubicBezTo>
                  <a:cubicBezTo>
                    <a:pt x="797" y="67"/>
                    <a:pt x="796" y="67"/>
                    <a:pt x="795" y="68"/>
                  </a:cubicBezTo>
                  <a:cubicBezTo>
                    <a:pt x="794" y="69"/>
                    <a:pt x="790" y="80"/>
                    <a:pt x="788" y="81"/>
                  </a:cubicBezTo>
                  <a:cubicBezTo>
                    <a:pt x="786" y="83"/>
                    <a:pt x="784" y="89"/>
                    <a:pt x="782" y="88"/>
                  </a:cubicBezTo>
                  <a:cubicBezTo>
                    <a:pt x="779" y="86"/>
                    <a:pt x="780" y="84"/>
                    <a:pt x="779" y="86"/>
                  </a:cubicBezTo>
                  <a:cubicBezTo>
                    <a:pt x="778" y="89"/>
                    <a:pt x="782" y="94"/>
                    <a:pt x="779" y="95"/>
                  </a:cubicBezTo>
                  <a:cubicBezTo>
                    <a:pt x="777" y="95"/>
                    <a:pt x="773" y="99"/>
                    <a:pt x="772" y="98"/>
                  </a:cubicBezTo>
                  <a:cubicBezTo>
                    <a:pt x="771" y="97"/>
                    <a:pt x="768" y="98"/>
                    <a:pt x="767" y="95"/>
                  </a:cubicBezTo>
                  <a:cubicBezTo>
                    <a:pt x="767" y="92"/>
                    <a:pt x="765" y="90"/>
                    <a:pt x="764" y="88"/>
                  </a:cubicBezTo>
                  <a:cubicBezTo>
                    <a:pt x="763" y="87"/>
                    <a:pt x="766" y="79"/>
                    <a:pt x="766" y="78"/>
                  </a:cubicBezTo>
                  <a:cubicBezTo>
                    <a:pt x="766" y="77"/>
                    <a:pt x="768" y="75"/>
                    <a:pt x="769" y="77"/>
                  </a:cubicBezTo>
                  <a:cubicBezTo>
                    <a:pt x="769" y="78"/>
                    <a:pt x="771" y="76"/>
                    <a:pt x="772" y="72"/>
                  </a:cubicBezTo>
                  <a:cubicBezTo>
                    <a:pt x="773" y="69"/>
                    <a:pt x="776" y="67"/>
                    <a:pt x="773" y="65"/>
                  </a:cubicBezTo>
                  <a:cubicBezTo>
                    <a:pt x="771" y="63"/>
                    <a:pt x="770" y="62"/>
                    <a:pt x="769" y="60"/>
                  </a:cubicBezTo>
                  <a:cubicBezTo>
                    <a:pt x="768" y="58"/>
                    <a:pt x="763" y="58"/>
                    <a:pt x="762" y="59"/>
                  </a:cubicBezTo>
                  <a:cubicBezTo>
                    <a:pt x="761" y="60"/>
                    <a:pt x="757" y="61"/>
                    <a:pt x="758" y="63"/>
                  </a:cubicBezTo>
                  <a:cubicBezTo>
                    <a:pt x="759" y="66"/>
                    <a:pt x="757" y="70"/>
                    <a:pt x="755" y="71"/>
                  </a:cubicBezTo>
                  <a:cubicBezTo>
                    <a:pt x="753" y="72"/>
                    <a:pt x="749" y="77"/>
                    <a:pt x="748" y="77"/>
                  </a:cubicBezTo>
                  <a:cubicBezTo>
                    <a:pt x="746" y="77"/>
                    <a:pt x="745" y="73"/>
                    <a:pt x="745" y="71"/>
                  </a:cubicBezTo>
                  <a:cubicBezTo>
                    <a:pt x="746" y="69"/>
                    <a:pt x="749" y="63"/>
                    <a:pt x="747" y="61"/>
                  </a:cubicBezTo>
                  <a:cubicBezTo>
                    <a:pt x="746" y="60"/>
                    <a:pt x="741" y="59"/>
                    <a:pt x="743" y="58"/>
                  </a:cubicBezTo>
                  <a:cubicBezTo>
                    <a:pt x="746" y="57"/>
                    <a:pt x="749" y="59"/>
                    <a:pt x="748" y="57"/>
                  </a:cubicBezTo>
                  <a:cubicBezTo>
                    <a:pt x="747" y="56"/>
                    <a:pt x="744" y="55"/>
                    <a:pt x="742" y="54"/>
                  </a:cubicBezTo>
                  <a:cubicBezTo>
                    <a:pt x="740" y="53"/>
                    <a:pt x="742" y="51"/>
                    <a:pt x="739" y="50"/>
                  </a:cubicBezTo>
                  <a:cubicBezTo>
                    <a:pt x="737" y="49"/>
                    <a:pt x="733" y="47"/>
                    <a:pt x="735" y="46"/>
                  </a:cubicBezTo>
                  <a:cubicBezTo>
                    <a:pt x="737" y="45"/>
                    <a:pt x="740" y="45"/>
                    <a:pt x="743" y="43"/>
                  </a:cubicBezTo>
                  <a:cubicBezTo>
                    <a:pt x="745" y="42"/>
                    <a:pt x="746" y="39"/>
                    <a:pt x="745" y="40"/>
                  </a:cubicBezTo>
                  <a:cubicBezTo>
                    <a:pt x="744" y="41"/>
                    <a:pt x="742" y="41"/>
                    <a:pt x="740" y="41"/>
                  </a:cubicBezTo>
                  <a:cubicBezTo>
                    <a:pt x="739" y="41"/>
                    <a:pt x="736" y="39"/>
                    <a:pt x="739" y="39"/>
                  </a:cubicBezTo>
                  <a:cubicBezTo>
                    <a:pt x="742" y="39"/>
                    <a:pt x="746" y="39"/>
                    <a:pt x="746" y="37"/>
                  </a:cubicBezTo>
                  <a:cubicBezTo>
                    <a:pt x="746" y="34"/>
                    <a:pt x="745" y="30"/>
                    <a:pt x="742" y="27"/>
                  </a:cubicBezTo>
                  <a:cubicBezTo>
                    <a:pt x="739" y="24"/>
                    <a:pt x="737" y="21"/>
                    <a:pt x="737" y="19"/>
                  </a:cubicBezTo>
                  <a:cubicBezTo>
                    <a:pt x="737" y="16"/>
                    <a:pt x="736" y="12"/>
                    <a:pt x="737" y="11"/>
                  </a:cubicBezTo>
                  <a:cubicBezTo>
                    <a:pt x="738" y="9"/>
                    <a:pt x="736" y="1"/>
                    <a:pt x="731" y="1"/>
                  </a:cubicBezTo>
                  <a:cubicBezTo>
                    <a:pt x="729" y="1"/>
                    <a:pt x="723" y="0"/>
                    <a:pt x="722" y="3"/>
                  </a:cubicBezTo>
                  <a:cubicBezTo>
                    <a:pt x="721" y="6"/>
                    <a:pt x="724" y="9"/>
                    <a:pt x="723" y="11"/>
                  </a:cubicBezTo>
                  <a:cubicBezTo>
                    <a:pt x="722" y="12"/>
                    <a:pt x="721" y="14"/>
                    <a:pt x="720" y="13"/>
                  </a:cubicBezTo>
                  <a:cubicBezTo>
                    <a:pt x="719" y="12"/>
                    <a:pt x="717" y="11"/>
                    <a:pt x="716" y="11"/>
                  </a:cubicBezTo>
                  <a:cubicBezTo>
                    <a:pt x="715" y="12"/>
                    <a:pt x="713" y="13"/>
                    <a:pt x="712" y="14"/>
                  </a:cubicBezTo>
                  <a:cubicBezTo>
                    <a:pt x="711" y="15"/>
                    <a:pt x="707" y="20"/>
                    <a:pt x="705" y="24"/>
                  </a:cubicBezTo>
                  <a:cubicBezTo>
                    <a:pt x="703" y="27"/>
                    <a:pt x="702" y="31"/>
                    <a:pt x="702" y="36"/>
                  </a:cubicBezTo>
                  <a:cubicBezTo>
                    <a:pt x="701" y="41"/>
                    <a:pt x="703" y="42"/>
                    <a:pt x="705" y="42"/>
                  </a:cubicBezTo>
                  <a:cubicBezTo>
                    <a:pt x="708" y="42"/>
                    <a:pt x="706" y="45"/>
                    <a:pt x="709" y="45"/>
                  </a:cubicBezTo>
                  <a:cubicBezTo>
                    <a:pt x="712" y="45"/>
                    <a:pt x="711" y="51"/>
                    <a:pt x="714" y="50"/>
                  </a:cubicBezTo>
                  <a:cubicBezTo>
                    <a:pt x="716" y="50"/>
                    <a:pt x="718" y="49"/>
                    <a:pt x="720" y="50"/>
                  </a:cubicBezTo>
                  <a:cubicBezTo>
                    <a:pt x="721" y="51"/>
                    <a:pt x="729" y="51"/>
                    <a:pt x="727" y="52"/>
                  </a:cubicBezTo>
                  <a:cubicBezTo>
                    <a:pt x="724" y="54"/>
                    <a:pt x="721" y="52"/>
                    <a:pt x="719" y="55"/>
                  </a:cubicBezTo>
                  <a:cubicBezTo>
                    <a:pt x="716" y="59"/>
                    <a:pt x="715" y="62"/>
                    <a:pt x="712" y="64"/>
                  </a:cubicBezTo>
                  <a:cubicBezTo>
                    <a:pt x="710" y="66"/>
                    <a:pt x="710" y="69"/>
                    <a:pt x="711" y="68"/>
                  </a:cubicBezTo>
                  <a:cubicBezTo>
                    <a:pt x="712" y="67"/>
                    <a:pt x="720" y="64"/>
                    <a:pt x="719" y="65"/>
                  </a:cubicBezTo>
                  <a:cubicBezTo>
                    <a:pt x="719" y="66"/>
                    <a:pt x="717" y="69"/>
                    <a:pt x="718" y="70"/>
                  </a:cubicBezTo>
                  <a:cubicBezTo>
                    <a:pt x="720" y="72"/>
                    <a:pt x="719" y="73"/>
                    <a:pt x="717" y="73"/>
                  </a:cubicBezTo>
                  <a:cubicBezTo>
                    <a:pt x="716" y="73"/>
                    <a:pt x="711" y="74"/>
                    <a:pt x="709" y="76"/>
                  </a:cubicBezTo>
                  <a:cubicBezTo>
                    <a:pt x="707" y="78"/>
                    <a:pt x="703" y="83"/>
                    <a:pt x="702" y="83"/>
                  </a:cubicBezTo>
                  <a:cubicBezTo>
                    <a:pt x="700" y="83"/>
                    <a:pt x="698" y="86"/>
                    <a:pt x="696" y="87"/>
                  </a:cubicBezTo>
                  <a:cubicBezTo>
                    <a:pt x="695" y="87"/>
                    <a:pt x="693" y="90"/>
                    <a:pt x="695" y="91"/>
                  </a:cubicBezTo>
                  <a:cubicBezTo>
                    <a:pt x="696" y="93"/>
                    <a:pt x="697" y="99"/>
                    <a:pt x="696" y="100"/>
                  </a:cubicBezTo>
                  <a:cubicBezTo>
                    <a:pt x="694" y="101"/>
                    <a:pt x="693" y="107"/>
                    <a:pt x="693" y="103"/>
                  </a:cubicBezTo>
                  <a:cubicBezTo>
                    <a:pt x="692" y="100"/>
                    <a:pt x="693" y="97"/>
                    <a:pt x="690" y="95"/>
                  </a:cubicBezTo>
                  <a:cubicBezTo>
                    <a:pt x="686" y="93"/>
                    <a:pt x="686" y="88"/>
                    <a:pt x="687" y="88"/>
                  </a:cubicBezTo>
                  <a:cubicBezTo>
                    <a:pt x="688" y="87"/>
                    <a:pt x="690" y="85"/>
                    <a:pt x="689" y="84"/>
                  </a:cubicBezTo>
                  <a:cubicBezTo>
                    <a:pt x="688" y="83"/>
                    <a:pt x="687" y="81"/>
                    <a:pt x="688" y="80"/>
                  </a:cubicBezTo>
                  <a:cubicBezTo>
                    <a:pt x="689" y="79"/>
                    <a:pt x="692" y="78"/>
                    <a:pt x="689" y="77"/>
                  </a:cubicBezTo>
                  <a:cubicBezTo>
                    <a:pt x="686" y="76"/>
                    <a:pt x="684" y="73"/>
                    <a:pt x="682" y="74"/>
                  </a:cubicBezTo>
                  <a:cubicBezTo>
                    <a:pt x="680" y="75"/>
                    <a:pt x="676" y="78"/>
                    <a:pt x="676" y="79"/>
                  </a:cubicBezTo>
                  <a:cubicBezTo>
                    <a:pt x="676" y="81"/>
                    <a:pt x="678" y="90"/>
                    <a:pt x="677" y="88"/>
                  </a:cubicBezTo>
                  <a:cubicBezTo>
                    <a:pt x="675" y="87"/>
                    <a:pt x="673" y="84"/>
                    <a:pt x="672" y="85"/>
                  </a:cubicBezTo>
                  <a:cubicBezTo>
                    <a:pt x="671" y="85"/>
                    <a:pt x="666" y="88"/>
                    <a:pt x="664" y="87"/>
                  </a:cubicBezTo>
                  <a:cubicBezTo>
                    <a:pt x="661" y="87"/>
                    <a:pt x="657" y="86"/>
                    <a:pt x="655" y="86"/>
                  </a:cubicBezTo>
                  <a:cubicBezTo>
                    <a:pt x="653" y="87"/>
                    <a:pt x="644" y="90"/>
                    <a:pt x="643" y="90"/>
                  </a:cubicBezTo>
                  <a:cubicBezTo>
                    <a:pt x="642" y="90"/>
                    <a:pt x="637" y="88"/>
                    <a:pt x="636" y="88"/>
                  </a:cubicBezTo>
                  <a:cubicBezTo>
                    <a:pt x="635" y="88"/>
                    <a:pt x="634" y="86"/>
                    <a:pt x="632" y="85"/>
                  </a:cubicBezTo>
                  <a:cubicBezTo>
                    <a:pt x="629" y="84"/>
                    <a:pt x="631" y="80"/>
                    <a:pt x="627" y="81"/>
                  </a:cubicBezTo>
                  <a:cubicBezTo>
                    <a:pt x="623" y="82"/>
                    <a:pt x="620" y="83"/>
                    <a:pt x="619" y="81"/>
                  </a:cubicBezTo>
                  <a:cubicBezTo>
                    <a:pt x="618" y="78"/>
                    <a:pt x="613" y="79"/>
                    <a:pt x="612" y="75"/>
                  </a:cubicBezTo>
                  <a:cubicBezTo>
                    <a:pt x="611" y="72"/>
                    <a:pt x="615" y="67"/>
                    <a:pt x="613" y="67"/>
                  </a:cubicBezTo>
                  <a:cubicBezTo>
                    <a:pt x="611" y="66"/>
                    <a:pt x="604" y="67"/>
                    <a:pt x="600" y="67"/>
                  </a:cubicBezTo>
                  <a:cubicBezTo>
                    <a:pt x="597" y="67"/>
                    <a:pt x="590" y="68"/>
                    <a:pt x="589" y="68"/>
                  </a:cubicBezTo>
                  <a:cubicBezTo>
                    <a:pt x="588" y="68"/>
                    <a:pt x="585" y="71"/>
                    <a:pt x="583" y="73"/>
                  </a:cubicBezTo>
                  <a:cubicBezTo>
                    <a:pt x="581" y="75"/>
                    <a:pt x="578" y="76"/>
                    <a:pt x="580" y="77"/>
                  </a:cubicBezTo>
                  <a:cubicBezTo>
                    <a:pt x="581" y="79"/>
                    <a:pt x="583" y="82"/>
                    <a:pt x="584" y="80"/>
                  </a:cubicBezTo>
                  <a:cubicBezTo>
                    <a:pt x="585" y="78"/>
                    <a:pt x="584" y="76"/>
                    <a:pt x="586" y="76"/>
                  </a:cubicBezTo>
                  <a:cubicBezTo>
                    <a:pt x="588" y="76"/>
                    <a:pt x="590" y="78"/>
                    <a:pt x="593" y="76"/>
                  </a:cubicBezTo>
                  <a:cubicBezTo>
                    <a:pt x="596" y="75"/>
                    <a:pt x="600" y="73"/>
                    <a:pt x="601" y="73"/>
                  </a:cubicBezTo>
                  <a:cubicBezTo>
                    <a:pt x="603" y="72"/>
                    <a:pt x="609" y="71"/>
                    <a:pt x="607" y="72"/>
                  </a:cubicBezTo>
                  <a:cubicBezTo>
                    <a:pt x="606" y="73"/>
                    <a:pt x="603" y="76"/>
                    <a:pt x="601" y="76"/>
                  </a:cubicBezTo>
                  <a:cubicBezTo>
                    <a:pt x="600" y="77"/>
                    <a:pt x="595" y="78"/>
                    <a:pt x="593" y="79"/>
                  </a:cubicBezTo>
                  <a:cubicBezTo>
                    <a:pt x="592" y="80"/>
                    <a:pt x="589" y="82"/>
                    <a:pt x="588" y="82"/>
                  </a:cubicBezTo>
                  <a:cubicBezTo>
                    <a:pt x="586" y="82"/>
                    <a:pt x="581" y="84"/>
                    <a:pt x="581" y="85"/>
                  </a:cubicBezTo>
                  <a:cubicBezTo>
                    <a:pt x="580" y="86"/>
                    <a:pt x="578" y="89"/>
                    <a:pt x="577" y="91"/>
                  </a:cubicBezTo>
                  <a:cubicBezTo>
                    <a:pt x="575" y="92"/>
                    <a:pt x="579" y="93"/>
                    <a:pt x="579" y="94"/>
                  </a:cubicBezTo>
                  <a:cubicBezTo>
                    <a:pt x="578" y="95"/>
                    <a:pt x="578" y="97"/>
                    <a:pt x="579" y="99"/>
                  </a:cubicBezTo>
                  <a:cubicBezTo>
                    <a:pt x="581" y="100"/>
                    <a:pt x="578" y="101"/>
                    <a:pt x="577" y="104"/>
                  </a:cubicBezTo>
                  <a:cubicBezTo>
                    <a:pt x="575" y="106"/>
                    <a:pt x="580" y="111"/>
                    <a:pt x="576" y="110"/>
                  </a:cubicBezTo>
                  <a:cubicBezTo>
                    <a:pt x="572" y="108"/>
                    <a:pt x="568" y="104"/>
                    <a:pt x="570" y="103"/>
                  </a:cubicBezTo>
                  <a:cubicBezTo>
                    <a:pt x="573" y="101"/>
                    <a:pt x="575" y="100"/>
                    <a:pt x="574" y="98"/>
                  </a:cubicBezTo>
                  <a:cubicBezTo>
                    <a:pt x="573" y="97"/>
                    <a:pt x="573" y="92"/>
                    <a:pt x="570" y="93"/>
                  </a:cubicBezTo>
                  <a:cubicBezTo>
                    <a:pt x="568" y="94"/>
                    <a:pt x="566" y="96"/>
                    <a:pt x="566" y="94"/>
                  </a:cubicBezTo>
                  <a:cubicBezTo>
                    <a:pt x="566" y="92"/>
                    <a:pt x="569" y="88"/>
                    <a:pt x="568" y="88"/>
                  </a:cubicBezTo>
                  <a:cubicBezTo>
                    <a:pt x="567" y="88"/>
                    <a:pt x="564" y="89"/>
                    <a:pt x="563" y="88"/>
                  </a:cubicBezTo>
                  <a:cubicBezTo>
                    <a:pt x="563" y="87"/>
                    <a:pt x="560" y="82"/>
                    <a:pt x="560" y="83"/>
                  </a:cubicBezTo>
                  <a:cubicBezTo>
                    <a:pt x="559" y="83"/>
                    <a:pt x="552" y="88"/>
                    <a:pt x="549" y="88"/>
                  </a:cubicBezTo>
                  <a:cubicBezTo>
                    <a:pt x="546" y="88"/>
                    <a:pt x="533" y="90"/>
                    <a:pt x="531" y="89"/>
                  </a:cubicBezTo>
                  <a:cubicBezTo>
                    <a:pt x="528" y="88"/>
                    <a:pt x="528" y="90"/>
                    <a:pt x="525" y="89"/>
                  </a:cubicBezTo>
                  <a:cubicBezTo>
                    <a:pt x="521" y="87"/>
                    <a:pt x="511" y="85"/>
                    <a:pt x="515" y="85"/>
                  </a:cubicBezTo>
                  <a:cubicBezTo>
                    <a:pt x="519" y="84"/>
                    <a:pt x="521" y="84"/>
                    <a:pt x="521" y="83"/>
                  </a:cubicBezTo>
                  <a:cubicBezTo>
                    <a:pt x="521" y="81"/>
                    <a:pt x="517" y="80"/>
                    <a:pt x="520" y="80"/>
                  </a:cubicBezTo>
                  <a:cubicBezTo>
                    <a:pt x="523" y="80"/>
                    <a:pt x="525" y="80"/>
                    <a:pt x="525" y="79"/>
                  </a:cubicBezTo>
                  <a:cubicBezTo>
                    <a:pt x="526" y="78"/>
                    <a:pt x="523" y="76"/>
                    <a:pt x="527" y="75"/>
                  </a:cubicBezTo>
                  <a:cubicBezTo>
                    <a:pt x="531" y="75"/>
                    <a:pt x="532" y="77"/>
                    <a:pt x="534" y="76"/>
                  </a:cubicBezTo>
                  <a:cubicBezTo>
                    <a:pt x="535" y="75"/>
                    <a:pt x="535" y="72"/>
                    <a:pt x="533" y="70"/>
                  </a:cubicBezTo>
                  <a:cubicBezTo>
                    <a:pt x="531" y="69"/>
                    <a:pt x="531" y="66"/>
                    <a:pt x="526" y="65"/>
                  </a:cubicBezTo>
                  <a:cubicBezTo>
                    <a:pt x="521" y="65"/>
                    <a:pt x="518" y="63"/>
                    <a:pt x="518" y="66"/>
                  </a:cubicBezTo>
                  <a:cubicBezTo>
                    <a:pt x="519" y="68"/>
                    <a:pt x="521" y="70"/>
                    <a:pt x="518" y="69"/>
                  </a:cubicBezTo>
                  <a:cubicBezTo>
                    <a:pt x="515" y="68"/>
                    <a:pt x="513" y="67"/>
                    <a:pt x="509" y="66"/>
                  </a:cubicBezTo>
                  <a:cubicBezTo>
                    <a:pt x="505" y="65"/>
                    <a:pt x="505" y="62"/>
                    <a:pt x="502" y="61"/>
                  </a:cubicBezTo>
                  <a:cubicBezTo>
                    <a:pt x="500" y="60"/>
                    <a:pt x="502" y="59"/>
                    <a:pt x="500" y="58"/>
                  </a:cubicBezTo>
                  <a:cubicBezTo>
                    <a:pt x="497" y="57"/>
                    <a:pt x="484" y="50"/>
                    <a:pt x="481" y="50"/>
                  </a:cubicBezTo>
                  <a:cubicBezTo>
                    <a:pt x="479" y="50"/>
                    <a:pt x="477" y="46"/>
                    <a:pt x="473" y="46"/>
                  </a:cubicBezTo>
                  <a:cubicBezTo>
                    <a:pt x="470" y="46"/>
                    <a:pt x="465" y="45"/>
                    <a:pt x="465" y="47"/>
                  </a:cubicBezTo>
                  <a:cubicBezTo>
                    <a:pt x="464" y="48"/>
                    <a:pt x="459" y="53"/>
                    <a:pt x="457" y="52"/>
                  </a:cubicBezTo>
                  <a:cubicBezTo>
                    <a:pt x="454" y="51"/>
                    <a:pt x="458" y="48"/>
                    <a:pt x="459" y="47"/>
                  </a:cubicBezTo>
                  <a:cubicBezTo>
                    <a:pt x="459" y="47"/>
                    <a:pt x="457" y="44"/>
                    <a:pt x="458" y="42"/>
                  </a:cubicBezTo>
                  <a:cubicBezTo>
                    <a:pt x="460" y="40"/>
                    <a:pt x="458" y="40"/>
                    <a:pt x="456" y="41"/>
                  </a:cubicBezTo>
                  <a:cubicBezTo>
                    <a:pt x="454" y="42"/>
                    <a:pt x="454" y="43"/>
                    <a:pt x="454" y="45"/>
                  </a:cubicBezTo>
                  <a:cubicBezTo>
                    <a:pt x="454" y="47"/>
                    <a:pt x="451" y="47"/>
                    <a:pt x="451" y="48"/>
                  </a:cubicBezTo>
                  <a:cubicBezTo>
                    <a:pt x="450" y="50"/>
                    <a:pt x="449" y="53"/>
                    <a:pt x="447" y="53"/>
                  </a:cubicBezTo>
                  <a:cubicBezTo>
                    <a:pt x="444" y="54"/>
                    <a:pt x="442" y="53"/>
                    <a:pt x="440" y="49"/>
                  </a:cubicBezTo>
                  <a:cubicBezTo>
                    <a:pt x="439" y="46"/>
                    <a:pt x="436" y="44"/>
                    <a:pt x="437" y="40"/>
                  </a:cubicBezTo>
                  <a:cubicBezTo>
                    <a:pt x="437" y="36"/>
                    <a:pt x="435" y="31"/>
                    <a:pt x="434" y="29"/>
                  </a:cubicBezTo>
                  <a:cubicBezTo>
                    <a:pt x="433" y="28"/>
                    <a:pt x="430" y="26"/>
                    <a:pt x="430" y="27"/>
                  </a:cubicBezTo>
                  <a:cubicBezTo>
                    <a:pt x="429" y="28"/>
                    <a:pt x="428" y="29"/>
                    <a:pt x="428" y="30"/>
                  </a:cubicBezTo>
                  <a:cubicBezTo>
                    <a:pt x="429" y="32"/>
                    <a:pt x="428" y="34"/>
                    <a:pt x="430" y="35"/>
                  </a:cubicBezTo>
                  <a:cubicBezTo>
                    <a:pt x="431" y="36"/>
                    <a:pt x="432" y="38"/>
                    <a:pt x="431" y="38"/>
                  </a:cubicBezTo>
                  <a:cubicBezTo>
                    <a:pt x="430" y="38"/>
                    <a:pt x="428" y="38"/>
                    <a:pt x="427" y="39"/>
                  </a:cubicBezTo>
                  <a:cubicBezTo>
                    <a:pt x="427" y="40"/>
                    <a:pt x="425" y="42"/>
                    <a:pt x="424" y="43"/>
                  </a:cubicBezTo>
                  <a:cubicBezTo>
                    <a:pt x="422" y="44"/>
                    <a:pt x="420" y="48"/>
                    <a:pt x="419" y="48"/>
                  </a:cubicBezTo>
                  <a:cubicBezTo>
                    <a:pt x="417" y="48"/>
                    <a:pt x="417" y="44"/>
                    <a:pt x="415" y="45"/>
                  </a:cubicBezTo>
                  <a:cubicBezTo>
                    <a:pt x="413" y="46"/>
                    <a:pt x="408" y="49"/>
                    <a:pt x="409" y="46"/>
                  </a:cubicBezTo>
                  <a:cubicBezTo>
                    <a:pt x="410" y="44"/>
                    <a:pt x="412" y="42"/>
                    <a:pt x="411" y="40"/>
                  </a:cubicBezTo>
                  <a:cubicBezTo>
                    <a:pt x="409" y="38"/>
                    <a:pt x="409" y="36"/>
                    <a:pt x="406" y="38"/>
                  </a:cubicBezTo>
                  <a:cubicBezTo>
                    <a:pt x="404" y="40"/>
                    <a:pt x="397" y="43"/>
                    <a:pt x="396" y="44"/>
                  </a:cubicBezTo>
                  <a:cubicBezTo>
                    <a:pt x="394" y="46"/>
                    <a:pt x="387" y="55"/>
                    <a:pt x="386" y="55"/>
                  </a:cubicBezTo>
                  <a:cubicBezTo>
                    <a:pt x="384" y="56"/>
                    <a:pt x="379" y="59"/>
                    <a:pt x="381" y="57"/>
                  </a:cubicBezTo>
                  <a:cubicBezTo>
                    <a:pt x="383" y="55"/>
                    <a:pt x="390" y="49"/>
                    <a:pt x="389" y="48"/>
                  </a:cubicBezTo>
                  <a:cubicBezTo>
                    <a:pt x="388" y="47"/>
                    <a:pt x="388" y="45"/>
                    <a:pt x="387" y="46"/>
                  </a:cubicBezTo>
                  <a:cubicBezTo>
                    <a:pt x="385" y="47"/>
                    <a:pt x="378" y="53"/>
                    <a:pt x="375" y="54"/>
                  </a:cubicBezTo>
                  <a:cubicBezTo>
                    <a:pt x="371" y="56"/>
                    <a:pt x="364" y="60"/>
                    <a:pt x="362" y="61"/>
                  </a:cubicBezTo>
                  <a:cubicBezTo>
                    <a:pt x="360" y="62"/>
                    <a:pt x="359" y="67"/>
                    <a:pt x="358" y="66"/>
                  </a:cubicBezTo>
                  <a:cubicBezTo>
                    <a:pt x="357" y="65"/>
                    <a:pt x="358" y="62"/>
                    <a:pt x="356" y="63"/>
                  </a:cubicBezTo>
                  <a:cubicBezTo>
                    <a:pt x="354" y="64"/>
                    <a:pt x="355" y="66"/>
                    <a:pt x="352" y="66"/>
                  </a:cubicBezTo>
                  <a:cubicBezTo>
                    <a:pt x="350" y="66"/>
                    <a:pt x="349" y="64"/>
                    <a:pt x="347" y="66"/>
                  </a:cubicBezTo>
                  <a:cubicBezTo>
                    <a:pt x="346" y="67"/>
                    <a:pt x="345" y="68"/>
                    <a:pt x="343" y="67"/>
                  </a:cubicBezTo>
                  <a:cubicBezTo>
                    <a:pt x="342" y="65"/>
                    <a:pt x="339" y="64"/>
                    <a:pt x="339" y="65"/>
                  </a:cubicBezTo>
                  <a:cubicBezTo>
                    <a:pt x="339" y="66"/>
                    <a:pt x="337" y="68"/>
                    <a:pt x="335" y="67"/>
                  </a:cubicBezTo>
                  <a:cubicBezTo>
                    <a:pt x="334" y="66"/>
                    <a:pt x="329" y="62"/>
                    <a:pt x="328" y="60"/>
                  </a:cubicBezTo>
                  <a:cubicBezTo>
                    <a:pt x="327" y="59"/>
                    <a:pt x="328" y="58"/>
                    <a:pt x="326" y="57"/>
                  </a:cubicBezTo>
                  <a:cubicBezTo>
                    <a:pt x="324" y="55"/>
                    <a:pt x="324" y="50"/>
                    <a:pt x="323" y="50"/>
                  </a:cubicBezTo>
                  <a:cubicBezTo>
                    <a:pt x="321" y="50"/>
                    <a:pt x="318" y="51"/>
                    <a:pt x="315" y="50"/>
                  </a:cubicBezTo>
                  <a:cubicBezTo>
                    <a:pt x="314" y="50"/>
                    <a:pt x="313" y="50"/>
                    <a:pt x="313" y="50"/>
                  </a:cubicBezTo>
                  <a:cubicBezTo>
                    <a:pt x="312" y="50"/>
                    <a:pt x="312" y="50"/>
                    <a:pt x="312" y="49"/>
                  </a:cubicBezTo>
                  <a:cubicBezTo>
                    <a:pt x="311" y="49"/>
                    <a:pt x="311" y="49"/>
                    <a:pt x="310" y="49"/>
                  </a:cubicBezTo>
                  <a:cubicBezTo>
                    <a:pt x="308" y="49"/>
                    <a:pt x="306" y="49"/>
                    <a:pt x="304" y="49"/>
                  </a:cubicBezTo>
                  <a:cubicBezTo>
                    <a:pt x="304" y="49"/>
                    <a:pt x="304" y="49"/>
                    <a:pt x="304" y="49"/>
                  </a:cubicBezTo>
                  <a:cubicBezTo>
                    <a:pt x="304" y="49"/>
                    <a:pt x="303" y="49"/>
                    <a:pt x="303" y="48"/>
                  </a:cubicBezTo>
                  <a:cubicBezTo>
                    <a:pt x="302" y="47"/>
                    <a:pt x="292" y="43"/>
                    <a:pt x="290" y="41"/>
                  </a:cubicBezTo>
                  <a:cubicBezTo>
                    <a:pt x="288" y="40"/>
                    <a:pt x="287" y="40"/>
                    <a:pt x="282" y="41"/>
                  </a:cubicBezTo>
                  <a:cubicBezTo>
                    <a:pt x="277" y="42"/>
                    <a:pt x="270" y="43"/>
                    <a:pt x="264" y="41"/>
                  </a:cubicBezTo>
                  <a:cubicBezTo>
                    <a:pt x="259" y="40"/>
                    <a:pt x="251" y="40"/>
                    <a:pt x="250" y="39"/>
                  </a:cubicBezTo>
                  <a:cubicBezTo>
                    <a:pt x="250" y="38"/>
                    <a:pt x="249" y="36"/>
                    <a:pt x="247" y="36"/>
                  </a:cubicBezTo>
                  <a:cubicBezTo>
                    <a:pt x="244" y="36"/>
                    <a:pt x="234" y="34"/>
                    <a:pt x="233" y="33"/>
                  </a:cubicBezTo>
                  <a:cubicBezTo>
                    <a:pt x="231" y="33"/>
                    <a:pt x="224" y="31"/>
                    <a:pt x="222" y="32"/>
                  </a:cubicBezTo>
                  <a:cubicBezTo>
                    <a:pt x="220" y="34"/>
                    <a:pt x="219" y="35"/>
                    <a:pt x="216" y="34"/>
                  </a:cubicBezTo>
                  <a:cubicBezTo>
                    <a:pt x="213" y="33"/>
                    <a:pt x="216" y="32"/>
                    <a:pt x="214" y="31"/>
                  </a:cubicBezTo>
                  <a:cubicBezTo>
                    <a:pt x="212" y="30"/>
                    <a:pt x="209" y="29"/>
                    <a:pt x="210" y="28"/>
                  </a:cubicBezTo>
                  <a:cubicBezTo>
                    <a:pt x="211" y="27"/>
                    <a:pt x="216" y="24"/>
                    <a:pt x="214" y="24"/>
                  </a:cubicBezTo>
                  <a:cubicBezTo>
                    <a:pt x="212" y="23"/>
                    <a:pt x="202" y="25"/>
                    <a:pt x="200" y="25"/>
                  </a:cubicBezTo>
                  <a:cubicBezTo>
                    <a:pt x="198" y="26"/>
                    <a:pt x="193" y="25"/>
                    <a:pt x="195" y="24"/>
                  </a:cubicBezTo>
                  <a:cubicBezTo>
                    <a:pt x="196" y="22"/>
                    <a:pt x="200" y="21"/>
                    <a:pt x="198" y="20"/>
                  </a:cubicBezTo>
                  <a:cubicBezTo>
                    <a:pt x="197" y="19"/>
                    <a:pt x="194" y="19"/>
                    <a:pt x="192" y="21"/>
                  </a:cubicBezTo>
                  <a:cubicBezTo>
                    <a:pt x="190" y="23"/>
                    <a:pt x="187" y="28"/>
                    <a:pt x="186" y="26"/>
                  </a:cubicBezTo>
                  <a:cubicBezTo>
                    <a:pt x="186" y="25"/>
                    <a:pt x="189" y="20"/>
                    <a:pt x="188" y="19"/>
                  </a:cubicBezTo>
                  <a:cubicBezTo>
                    <a:pt x="188" y="19"/>
                    <a:pt x="186" y="17"/>
                    <a:pt x="185" y="16"/>
                  </a:cubicBezTo>
                  <a:cubicBezTo>
                    <a:pt x="184" y="15"/>
                    <a:pt x="181" y="14"/>
                    <a:pt x="179" y="14"/>
                  </a:cubicBezTo>
                  <a:cubicBezTo>
                    <a:pt x="178" y="15"/>
                    <a:pt x="173" y="22"/>
                    <a:pt x="169" y="24"/>
                  </a:cubicBezTo>
                  <a:cubicBezTo>
                    <a:pt x="165" y="25"/>
                    <a:pt x="154" y="28"/>
                    <a:pt x="152" y="27"/>
                  </a:cubicBezTo>
                  <a:cubicBezTo>
                    <a:pt x="150" y="27"/>
                    <a:pt x="148" y="26"/>
                    <a:pt x="146" y="27"/>
                  </a:cubicBezTo>
                  <a:cubicBezTo>
                    <a:pt x="144" y="28"/>
                    <a:pt x="141" y="33"/>
                    <a:pt x="138" y="33"/>
                  </a:cubicBezTo>
                  <a:cubicBezTo>
                    <a:pt x="136" y="33"/>
                    <a:pt x="130" y="35"/>
                    <a:pt x="125" y="35"/>
                  </a:cubicBezTo>
                  <a:cubicBezTo>
                    <a:pt x="120" y="35"/>
                    <a:pt x="121" y="39"/>
                    <a:pt x="119" y="39"/>
                  </a:cubicBezTo>
                  <a:cubicBezTo>
                    <a:pt x="117" y="40"/>
                    <a:pt x="115" y="45"/>
                    <a:pt x="113" y="46"/>
                  </a:cubicBezTo>
                  <a:cubicBezTo>
                    <a:pt x="111" y="47"/>
                    <a:pt x="104" y="56"/>
                    <a:pt x="101" y="57"/>
                  </a:cubicBezTo>
                  <a:cubicBezTo>
                    <a:pt x="99" y="59"/>
                    <a:pt x="93" y="66"/>
                    <a:pt x="91" y="66"/>
                  </a:cubicBezTo>
                  <a:cubicBezTo>
                    <a:pt x="88" y="67"/>
                    <a:pt x="88" y="66"/>
                    <a:pt x="86" y="66"/>
                  </a:cubicBezTo>
                  <a:cubicBezTo>
                    <a:pt x="83" y="67"/>
                    <a:pt x="76" y="68"/>
                    <a:pt x="72" y="68"/>
                  </a:cubicBezTo>
                  <a:cubicBezTo>
                    <a:pt x="69" y="68"/>
                    <a:pt x="68" y="74"/>
                    <a:pt x="66" y="74"/>
                  </a:cubicBezTo>
                  <a:cubicBezTo>
                    <a:pt x="65" y="74"/>
                    <a:pt x="62" y="74"/>
                    <a:pt x="62" y="76"/>
                  </a:cubicBezTo>
                  <a:cubicBezTo>
                    <a:pt x="62" y="77"/>
                    <a:pt x="66" y="78"/>
                    <a:pt x="67" y="81"/>
                  </a:cubicBezTo>
                  <a:cubicBezTo>
                    <a:pt x="67" y="83"/>
                    <a:pt x="69" y="82"/>
                    <a:pt x="70" y="84"/>
                  </a:cubicBezTo>
                  <a:cubicBezTo>
                    <a:pt x="71" y="86"/>
                    <a:pt x="73" y="89"/>
                    <a:pt x="74" y="90"/>
                  </a:cubicBezTo>
                  <a:cubicBezTo>
                    <a:pt x="76" y="91"/>
                    <a:pt x="77" y="91"/>
                    <a:pt x="76" y="93"/>
                  </a:cubicBezTo>
                  <a:cubicBezTo>
                    <a:pt x="76" y="96"/>
                    <a:pt x="76" y="98"/>
                    <a:pt x="77" y="101"/>
                  </a:cubicBezTo>
                  <a:cubicBezTo>
                    <a:pt x="77" y="103"/>
                    <a:pt x="80" y="104"/>
                    <a:pt x="82" y="104"/>
                  </a:cubicBezTo>
                  <a:cubicBezTo>
                    <a:pt x="85" y="104"/>
                    <a:pt x="93" y="104"/>
                    <a:pt x="92" y="106"/>
                  </a:cubicBezTo>
                  <a:cubicBezTo>
                    <a:pt x="91" y="108"/>
                    <a:pt x="92" y="109"/>
                    <a:pt x="94" y="110"/>
                  </a:cubicBezTo>
                  <a:cubicBezTo>
                    <a:pt x="96" y="112"/>
                    <a:pt x="103" y="112"/>
                    <a:pt x="102" y="112"/>
                  </a:cubicBezTo>
                  <a:cubicBezTo>
                    <a:pt x="101" y="113"/>
                    <a:pt x="100" y="115"/>
                    <a:pt x="97" y="114"/>
                  </a:cubicBezTo>
                  <a:cubicBezTo>
                    <a:pt x="95" y="113"/>
                    <a:pt x="90" y="113"/>
                    <a:pt x="89" y="111"/>
                  </a:cubicBezTo>
                  <a:cubicBezTo>
                    <a:pt x="87" y="109"/>
                    <a:pt x="87" y="111"/>
                    <a:pt x="87" y="113"/>
                  </a:cubicBezTo>
                  <a:cubicBezTo>
                    <a:pt x="86" y="115"/>
                    <a:pt x="84" y="118"/>
                    <a:pt x="86" y="117"/>
                  </a:cubicBezTo>
                  <a:cubicBezTo>
                    <a:pt x="88" y="116"/>
                    <a:pt x="90" y="113"/>
                    <a:pt x="92" y="116"/>
                  </a:cubicBezTo>
                  <a:cubicBezTo>
                    <a:pt x="93" y="118"/>
                    <a:pt x="95" y="120"/>
                    <a:pt x="94" y="120"/>
                  </a:cubicBezTo>
                  <a:cubicBezTo>
                    <a:pt x="92" y="120"/>
                    <a:pt x="90" y="119"/>
                    <a:pt x="89" y="121"/>
                  </a:cubicBezTo>
                  <a:cubicBezTo>
                    <a:pt x="88" y="123"/>
                    <a:pt x="88" y="125"/>
                    <a:pt x="85" y="125"/>
                  </a:cubicBezTo>
                  <a:cubicBezTo>
                    <a:pt x="83" y="124"/>
                    <a:pt x="81" y="123"/>
                    <a:pt x="80" y="123"/>
                  </a:cubicBezTo>
                  <a:cubicBezTo>
                    <a:pt x="79" y="123"/>
                    <a:pt x="76" y="126"/>
                    <a:pt x="76" y="125"/>
                  </a:cubicBezTo>
                  <a:cubicBezTo>
                    <a:pt x="75" y="124"/>
                    <a:pt x="75" y="123"/>
                    <a:pt x="74" y="123"/>
                  </a:cubicBezTo>
                  <a:cubicBezTo>
                    <a:pt x="72" y="123"/>
                    <a:pt x="69" y="124"/>
                    <a:pt x="68" y="122"/>
                  </a:cubicBezTo>
                  <a:cubicBezTo>
                    <a:pt x="68" y="120"/>
                    <a:pt x="68" y="118"/>
                    <a:pt x="69" y="117"/>
                  </a:cubicBezTo>
                  <a:cubicBezTo>
                    <a:pt x="71" y="115"/>
                    <a:pt x="74" y="110"/>
                    <a:pt x="73" y="110"/>
                  </a:cubicBezTo>
                  <a:cubicBezTo>
                    <a:pt x="71" y="110"/>
                    <a:pt x="62" y="112"/>
                    <a:pt x="61" y="113"/>
                  </a:cubicBezTo>
                  <a:cubicBezTo>
                    <a:pt x="59" y="114"/>
                    <a:pt x="56" y="115"/>
                    <a:pt x="53" y="117"/>
                  </a:cubicBezTo>
                  <a:cubicBezTo>
                    <a:pt x="50" y="118"/>
                    <a:pt x="49" y="119"/>
                    <a:pt x="48" y="120"/>
                  </a:cubicBezTo>
                  <a:cubicBezTo>
                    <a:pt x="48" y="121"/>
                    <a:pt x="47" y="122"/>
                    <a:pt x="45" y="122"/>
                  </a:cubicBezTo>
                  <a:cubicBezTo>
                    <a:pt x="44" y="122"/>
                    <a:pt x="38" y="125"/>
                    <a:pt x="36" y="126"/>
                  </a:cubicBezTo>
                  <a:cubicBezTo>
                    <a:pt x="35" y="126"/>
                    <a:pt x="32" y="126"/>
                    <a:pt x="30" y="127"/>
                  </a:cubicBezTo>
                  <a:cubicBezTo>
                    <a:pt x="29" y="128"/>
                    <a:pt x="28" y="130"/>
                    <a:pt x="27" y="130"/>
                  </a:cubicBezTo>
                  <a:cubicBezTo>
                    <a:pt x="26" y="131"/>
                    <a:pt x="26" y="132"/>
                    <a:pt x="29" y="133"/>
                  </a:cubicBezTo>
                  <a:cubicBezTo>
                    <a:pt x="31" y="134"/>
                    <a:pt x="33" y="134"/>
                    <a:pt x="32" y="136"/>
                  </a:cubicBezTo>
                  <a:cubicBezTo>
                    <a:pt x="30" y="139"/>
                    <a:pt x="31" y="143"/>
                    <a:pt x="32" y="144"/>
                  </a:cubicBezTo>
                  <a:cubicBezTo>
                    <a:pt x="33" y="145"/>
                    <a:pt x="30" y="151"/>
                    <a:pt x="33" y="152"/>
                  </a:cubicBezTo>
                  <a:cubicBezTo>
                    <a:pt x="36" y="153"/>
                    <a:pt x="37" y="154"/>
                    <a:pt x="43" y="153"/>
                  </a:cubicBezTo>
                  <a:cubicBezTo>
                    <a:pt x="49" y="152"/>
                    <a:pt x="50" y="152"/>
                    <a:pt x="54" y="152"/>
                  </a:cubicBezTo>
                  <a:cubicBezTo>
                    <a:pt x="57" y="152"/>
                    <a:pt x="58" y="152"/>
                    <a:pt x="59" y="151"/>
                  </a:cubicBezTo>
                  <a:cubicBezTo>
                    <a:pt x="61" y="150"/>
                    <a:pt x="60" y="153"/>
                    <a:pt x="63" y="152"/>
                  </a:cubicBezTo>
                  <a:cubicBezTo>
                    <a:pt x="67" y="151"/>
                    <a:pt x="73" y="145"/>
                    <a:pt x="76" y="145"/>
                  </a:cubicBezTo>
                  <a:cubicBezTo>
                    <a:pt x="79" y="145"/>
                    <a:pt x="77" y="147"/>
                    <a:pt x="79" y="147"/>
                  </a:cubicBezTo>
                  <a:cubicBezTo>
                    <a:pt x="81" y="146"/>
                    <a:pt x="82" y="145"/>
                    <a:pt x="81" y="147"/>
                  </a:cubicBezTo>
                  <a:cubicBezTo>
                    <a:pt x="80" y="150"/>
                    <a:pt x="78" y="152"/>
                    <a:pt x="76" y="152"/>
                  </a:cubicBezTo>
                  <a:cubicBezTo>
                    <a:pt x="75" y="153"/>
                    <a:pt x="79" y="154"/>
                    <a:pt x="78" y="156"/>
                  </a:cubicBezTo>
                  <a:cubicBezTo>
                    <a:pt x="77" y="159"/>
                    <a:pt x="76" y="165"/>
                    <a:pt x="72" y="167"/>
                  </a:cubicBezTo>
                  <a:cubicBezTo>
                    <a:pt x="69" y="169"/>
                    <a:pt x="65" y="170"/>
                    <a:pt x="63" y="170"/>
                  </a:cubicBezTo>
                  <a:cubicBezTo>
                    <a:pt x="60" y="170"/>
                    <a:pt x="57" y="172"/>
                    <a:pt x="55" y="173"/>
                  </a:cubicBezTo>
                  <a:cubicBezTo>
                    <a:pt x="52" y="175"/>
                    <a:pt x="47" y="177"/>
                    <a:pt x="47" y="176"/>
                  </a:cubicBezTo>
                  <a:cubicBezTo>
                    <a:pt x="46" y="175"/>
                    <a:pt x="46" y="173"/>
                    <a:pt x="44" y="173"/>
                  </a:cubicBezTo>
                  <a:cubicBezTo>
                    <a:pt x="42" y="173"/>
                    <a:pt x="38" y="172"/>
                    <a:pt x="36" y="174"/>
                  </a:cubicBezTo>
                  <a:cubicBezTo>
                    <a:pt x="33" y="176"/>
                    <a:pt x="31" y="181"/>
                    <a:pt x="29" y="183"/>
                  </a:cubicBezTo>
                  <a:cubicBezTo>
                    <a:pt x="26" y="185"/>
                    <a:pt x="17" y="191"/>
                    <a:pt x="16" y="193"/>
                  </a:cubicBezTo>
                  <a:cubicBezTo>
                    <a:pt x="15" y="196"/>
                    <a:pt x="15" y="198"/>
                    <a:pt x="12" y="199"/>
                  </a:cubicBezTo>
                  <a:cubicBezTo>
                    <a:pt x="9" y="201"/>
                    <a:pt x="6" y="204"/>
                    <a:pt x="9" y="203"/>
                  </a:cubicBezTo>
                  <a:cubicBezTo>
                    <a:pt x="11" y="203"/>
                    <a:pt x="15" y="200"/>
                    <a:pt x="13" y="202"/>
                  </a:cubicBezTo>
                  <a:cubicBezTo>
                    <a:pt x="12" y="204"/>
                    <a:pt x="9" y="206"/>
                    <a:pt x="9" y="207"/>
                  </a:cubicBezTo>
                  <a:cubicBezTo>
                    <a:pt x="8" y="209"/>
                    <a:pt x="11" y="210"/>
                    <a:pt x="14" y="211"/>
                  </a:cubicBezTo>
                  <a:cubicBezTo>
                    <a:pt x="16" y="212"/>
                    <a:pt x="17" y="214"/>
                    <a:pt x="21" y="215"/>
                  </a:cubicBezTo>
                  <a:cubicBezTo>
                    <a:pt x="24" y="215"/>
                    <a:pt x="27" y="214"/>
                    <a:pt x="25" y="216"/>
                  </a:cubicBezTo>
                  <a:cubicBezTo>
                    <a:pt x="24" y="218"/>
                    <a:pt x="20" y="219"/>
                    <a:pt x="19" y="221"/>
                  </a:cubicBezTo>
                  <a:cubicBezTo>
                    <a:pt x="17" y="224"/>
                    <a:pt x="15" y="227"/>
                    <a:pt x="17" y="227"/>
                  </a:cubicBezTo>
                  <a:cubicBezTo>
                    <a:pt x="18" y="228"/>
                    <a:pt x="18" y="228"/>
                    <a:pt x="18" y="230"/>
                  </a:cubicBezTo>
                  <a:cubicBezTo>
                    <a:pt x="19" y="232"/>
                    <a:pt x="23" y="231"/>
                    <a:pt x="26" y="231"/>
                  </a:cubicBezTo>
                  <a:cubicBezTo>
                    <a:pt x="29" y="231"/>
                    <a:pt x="33" y="229"/>
                    <a:pt x="32" y="227"/>
                  </a:cubicBezTo>
                  <a:cubicBezTo>
                    <a:pt x="32" y="226"/>
                    <a:pt x="35" y="221"/>
                    <a:pt x="36" y="221"/>
                  </a:cubicBezTo>
                  <a:cubicBezTo>
                    <a:pt x="37" y="221"/>
                    <a:pt x="35" y="228"/>
                    <a:pt x="35" y="229"/>
                  </a:cubicBezTo>
                  <a:cubicBezTo>
                    <a:pt x="35" y="230"/>
                    <a:pt x="34" y="233"/>
                    <a:pt x="32" y="235"/>
                  </a:cubicBezTo>
                  <a:cubicBezTo>
                    <a:pt x="30" y="237"/>
                    <a:pt x="30" y="238"/>
                    <a:pt x="30" y="240"/>
                  </a:cubicBezTo>
                  <a:cubicBezTo>
                    <a:pt x="31" y="242"/>
                    <a:pt x="32" y="242"/>
                    <a:pt x="31" y="243"/>
                  </a:cubicBezTo>
                  <a:cubicBezTo>
                    <a:pt x="30" y="245"/>
                    <a:pt x="30" y="246"/>
                    <a:pt x="27" y="247"/>
                  </a:cubicBezTo>
                  <a:cubicBezTo>
                    <a:pt x="24" y="248"/>
                    <a:pt x="20" y="250"/>
                    <a:pt x="23" y="250"/>
                  </a:cubicBezTo>
                  <a:cubicBezTo>
                    <a:pt x="26" y="249"/>
                    <a:pt x="29" y="250"/>
                    <a:pt x="31" y="249"/>
                  </a:cubicBezTo>
                  <a:cubicBezTo>
                    <a:pt x="34" y="248"/>
                    <a:pt x="41" y="243"/>
                    <a:pt x="44" y="244"/>
                  </a:cubicBezTo>
                  <a:cubicBezTo>
                    <a:pt x="47" y="245"/>
                    <a:pt x="48" y="247"/>
                    <a:pt x="50" y="246"/>
                  </a:cubicBezTo>
                  <a:cubicBezTo>
                    <a:pt x="52" y="245"/>
                    <a:pt x="52" y="243"/>
                    <a:pt x="54" y="246"/>
                  </a:cubicBezTo>
                  <a:cubicBezTo>
                    <a:pt x="55" y="248"/>
                    <a:pt x="57" y="252"/>
                    <a:pt x="59" y="250"/>
                  </a:cubicBezTo>
                  <a:cubicBezTo>
                    <a:pt x="62" y="248"/>
                    <a:pt x="58" y="247"/>
                    <a:pt x="59" y="246"/>
                  </a:cubicBezTo>
                  <a:cubicBezTo>
                    <a:pt x="60" y="244"/>
                    <a:pt x="64" y="240"/>
                    <a:pt x="65" y="241"/>
                  </a:cubicBezTo>
                  <a:cubicBezTo>
                    <a:pt x="66" y="242"/>
                    <a:pt x="62" y="246"/>
                    <a:pt x="66" y="246"/>
                  </a:cubicBezTo>
                  <a:cubicBezTo>
                    <a:pt x="69" y="247"/>
                    <a:pt x="74" y="244"/>
                    <a:pt x="76" y="243"/>
                  </a:cubicBezTo>
                  <a:cubicBezTo>
                    <a:pt x="78" y="241"/>
                    <a:pt x="80" y="239"/>
                    <a:pt x="79" y="242"/>
                  </a:cubicBezTo>
                  <a:cubicBezTo>
                    <a:pt x="78" y="245"/>
                    <a:pt x="76" y="246"/>
                    <a:pt x="73" y="249"/>
                  </a:cubicBezTo>
                  <a:cubicBezTo>
                    <a:pt x="70" y="251"/>
                    <a:pt x="65" y="253"/>
                    <a:pt x="64" y="256"/>
                  </a:cubicBezTo>
                  <a:cubicBezTo>
                    <a:pt x="63" y="258"/>
                    <a:pt x="61" y="262"/>
                    <a:pt x="58" y="266"/>
                  </a:cubicBezTo>
                  <a:cubicBezTo>
                    <a:pt x="54" y="270"/>
                    <a:pt x="50" y="275"/>
                    <a:pt x="48" y="276"/>
                  </a:cubicBezTo>
                  <a:cubicBezTo>
                    <a:pt x="46" y="276"/>
                    <a:pt x="40" y="276"/>
                    <a:pt x="37" y="279"/>
                  </a:cubicBezTo>
                  <a:cubicBezTo>
                    <a:pt x="34" y="281"/>
                    <a:pt x="29" y="287"/>
                    <a:pt x="26" y="288"/>
                  </a:cubicBezTo>
                  <a:cubicBezTo>
                    <a:pt x="24" y="289"/>
                    <a:pt x="25" y="286"/>
                    <a:pt x="22" y="287"/>
                  </a:cubicBezTo>
                  <a:cubicBezTo>
                    <a:pt x="19" y="288"/>
                    <a:pt x="13" y="288"/>
                    <a:pt x="9" y="291"/>
                  </a:cubicBezTo>
                  <a:cubicBezTo>
                    <a:pt x="5" y="293"/>
                    <a:pt x="4" y="295"/>
                    <a:pt x="3" y="296"/>
                  </a:cubicBezTo>
                  <a:cubicBezTo>
                    <a:pt x="2" y="297"/>
                    <a:pt x="0" y="299"/>
                    <a:pt x="3" y="299"/>
                  </a:cubicBezTo>
                  <a:cubicBezTo>
                    <a:pt x="7" y="299"/>
                    <a:pt x="7" y="300"/>
                    <a:pt x="9" y="297"/>
                  </a:cubicBezTo>
                  <a:cubicBezTo>
                    <a:pt x="11" y="295"/>
                    <a:pt x="14" y="292"/>
                    <a:pt x="14" y="294"/>
                  </a:cubicBezTo>
                  <a:cubicBezTo>
                    <a:pt x="15" y="295"/>
                    <a:pt x="12" y="297"/>
                    <a:pt x="16" y="296"/>
                  </a:cubicBezTo>
                  <a:cubicBezTo>
                    <a:pt x="20" y="294"/>
                    <a:pt x="25" y="293"/>
                    <a:pt x="29" y="291"/>
                  </a:cubicBezTo>
                  <a:cubicBezTo>
                    <a:pt x="32" y="289"/>
                    <a:pt x="31" y="288"/>
                    <a:pt x="36" y="287"/>
                  </a:cubicBezTo>
                  <a:cubicBezTo>
                    <a:pt x="41" y="287"/>
                    <a:pt x="43" y="284"/>
                    <a:pt x="46" y="282"/>
                  </a:cubicBezTo>
                  <a:cubicBezTo>
                    <a:pt x="50" y="281"/>
                    <a:pt x="71" y="274"/>
                    <a:pt x="72" y="273"/>
                  </a:cubicBezTo>
                  <a:cubicBezTo>
                    <a:pt x="74" y="271"/>
                    <a:pt x="73" y="270"/>
                    <a:pt x="77" y="268"/>
                  </a:cubicBezTo>
                  <a:cubicBezTo>
                    <a:pt x="82" y="267"/>
                    <a:pt x="85" y="262"/>
                    <a:pt x="90" y="259"/>
                  </a:cubicBezTo>
                  <a:cubicBezTo>
                    <a:pt x="94" y="257"/>
                    <a:pt x="96" y="258"/>
                    <a:pt x="98" y="257"/>
                  </a:cubicBezTo>
                  <a:cubicBezTo>
                    <a:pt x="101" y="255"/>
                    <a:pt x="99" y="254"/>
                    <a:pt x="101" y="253"/>
                  </a:cubicBezTo>
                  <a:cubicBezTo>
                    <a:pt x="103" y="251"/>
                    <a:pt x="112" y="245"/>
                    <a:pt x="112" y="243"/>
                  </a:cubicBezTo>
                  <a:cubicBezTo>
                    <a:pt x="113" y="242"/>
                    <a:pt x="113" y="242"/>
                    <a:pt x="110" y="241"/>
                  </a:cubicBezTo>
                  <a:cubicBezTo>
                    <a:pt x="108" y="240"/>
                    <a:pt x="105" y="240"/>
                    <a:pt x="109" y="237"/>
                  </a:cubicBezTo>
                  <a:cubicBezTo>
                    <a:pt x="113" y="234"/>
                    <a:pt x="116" y="230"/>
                    <a:pt x="120" y="229"/>
                  </a:cubicBezTo>
                  <a:cubicBezTo>
                    <a:pt x="123" y="229"/>
                    <a:pt x="124" y="225"/>
                    <a:pt x="125" y="223"/>
                  </a:cubicBezTo>
                  <a:cubicBezTo>
                    <a:pt x="127" y="221"/>
                    <a:pt x="131" y="215"/>
                    <a:pt x="135" y="213"/>
                  </a:cubicBezTo>
                  <a:cubicBezTo>
                    <a:pt x="138" y="212"/>
                    <a:pt x="143" y="210"/>
                    <a:pt x="144" y="210"/>
                  </a:cubicBezTo>
                  <a:cubicBezTo>
                    <a:pt x="146" y="209"/>
                    <a:pt x="150" y="204"/>
                    <a:pt x="152" y="204"/>
                  </a:cubicBezTo>
                  <a:cubicBezTo>
                    <a:pt x="153" y="205"/>
                    <a:pt x="153" y="206"/>
                    <a:pt x="155" y="205"/>
                  </a:cubicBezTo>
                  <a:cubicBezTo>
                    <a:pt x="157" y="204"/>
                    <a:pt x="163" y="201"/>
                    <a:pt x="162" y="202"/>
                  </a:cubicBezTo>
                  <a:cubicBezTo>
                    <a:pt x="160" y="204"/>
                    <a:pt x="158" y="208"/>
                    <a:pt x="158" y="209"/>
                  </a:cubicBezTo>
                  <a:cubicBezTo>
                    <a:pt x="158" y="210"/>
                    <a:pt x="161" y="212"/>
                    <a:pt x="159" y="212"/>
                  </a:cubicBezTo>
                  <a:cubicBezTo>
                    <a:pt x="157" y="212"/>
                    <a:pt x="153" y="212"/>
                    <a:pt x="152" y="212"/>
                  </a:cubicBezTo>
                  <a:cubicBezTo>
                    <a:pt x="151" y="212"/>
                    <a:pt x="152" y="210"/>
                    <a:pt x="149" y="211"/>
                  </a:cubicBezTo>
                  <a:cubicBezTo>
                    <a:pt x="146" y="213"/>
                    <a:pt x="142" y="214"/>
                    <a:pt x="142" y="215"/>
                  </a:cubicBezTo>
                  <a:cubicBezTo>
                    <a:pt x="141" y="216"/>
                    <a:pt x="136" y="225"/>
                    <a:pt x="134" y="227"/>
                  </a:cubicBezTo>
                  <a:cubicBezTo>
                    <a:pt x="132" y="229"/>
                    <a:pt x="132" y="231"/>
                    <a:pt x="134" y="230"/>
                  </a:cubicBezTo>
                  <a:cubicBezTo>
                    <a:pt x="136" y="229"/>
                    <a:pt x="138" y="228"/>
                    <a:pt x="137" y="229"/>
                  </a:cubicBezTo>
                  <a:cubicBezTo>
                    <a:pt x="137" y="230"/>
                    <a:pt x="130" y="234"/>
                    <a:pt x="130" y="235"/>
                  </a:cubicBezTo>
                  <a:cubicBezTo>
                    <a:pt x="129" y="237"/>
                    <a:pt x="135" y="236"/>
                    <a:pt x="137" y="235"/>
                  </a:cubicBezTo>
                  <a:cubicBezTo>
                    <a:pt x="139" y="233"/>
                    <a:pt x="142" y="233"/>
                    <a:pt x="145" y="232"/>
                  </a:cubicBezTo>
                  <a:cubicBezTo>
                    <a:pt x="148" y="231"/>
                    <a:pt x="152" y="227"/>
                    <a:pt x="155" y="227"/>
                  </a:cubicBezTo>
                  <a:cubicBezTo>
                    <a:pt x="159" y="227"/>
                    <a:pt x="164" y="227"/>
                    <a:pt x="167" y="225"/>
                  </a:cubicBezTo>
                  <a:cubicBezTo>
                    <a:pt x="171" y="223"/>
                    <a:pt x="176" y="223"/>
                    <a:pt x="176" y="221"/>
                  </a:cubicBezTo>
                  <a:cubicBezTo>
                    <a:pt x="176" y="220"/>
                    <a:pt x="171" y="217"/>
                    <a:pt x="170" y="216"/>
                  </a:cubicBezTo>
                  <a:cubicBezTo>
                    <a:pt x="169" y="215"/>
                    <a:pt x="171" y="210"/>
                    <a:pt x="172" y="211"/>
                  </a:cubicBezTo>
                  <a:cubicBezTo>
                    <a:pt x="174" y="211"/>
                    <a:pt x="175" y="211"/>
                    <a:pt x="177" y="211"/>
                  </a:cubicBezTo>
                  <a:cubicBezTo>
                    <a:pt x="178" y="211"/>
                    <a:pt x="180" y="213"/>
                    <a:pt x="183" y="212"/>
                  </a:cubicBezTo>
                  <a:cubicBezTo>
                    <a:pt x="185" y="211"/>
                    <a:pt x="187" y="211"/>
                    <a:pt x="187" y="212"/>
                  </a:cubicBezTo>
                  <a:cubicBezTo>
                    <a:pt x="187" y="213"/>
                    <a:pt x="184" y="215"/>
                    <a:pt x="187" y="215"/>
                  </a:cubicBezTo>
                  <a:cubicBezTo>
                    <a:pt x="190" y="214"/>
                    <a:pt x="190" y="214"/>
                    <a:pt x="191" y="216"/>
                  </a:cubicBezTo>
                  <a:cubicBezTo>
                    <a:pt x="192" y="218"/>
                    <a:pt x="195" y="220"/>
                    <a:pt x="197" y="219"/>
                  </a:cubicBezTo>
                  <a:cubicBezTo>
                    <a:pt x="200" y="219"/>
                    <a:pt x="202" y="219"/>
                    <a:pt x="203" y="220"/>
                  </a:cubicBezTo>
                  <a:cubicBezTo>
                    <a:pt x="204" y="222"/>
                    <a:pt x="204" y="224"/>
                    <a:pt x="207" y="224"/>
                  </a:cubicBezTo>
                  <a:cubicBezTo>
                    <a:pt x="209" y="224"/>
                    <a:pt x="214" y="225"/>
                    <a:pt x="220" y="225"/>
                  </a:cubicBezTo>
                  <a:cubicBezTo>
                    <a:pt x="226" y="226"/>
                    <a:pt x="232" y="229"/>
                    <a:pt x="235" y="229"/>
                  </a:cubicBezTo>
                  <a:cubicBezTo>
                    <a:pt x="237" y="229"/>
                    <a:pt x="248" y="224"/>
                    <a:pt x="247" y="225"/>
                  </a:cubicBezTo>
                  <a:cubicBezTo>
                    <a:pt x="247" y="227"/>
                    <a:pt x="242" y="229"/>
                    <a:pt x="244" y="232"/>
                  </a:cubicBezTo>
                  <a:cubicBezTo>
                    <a:pt x="246" y="235"/>
                    <a:pt x="248" y="238"/>
                    <a:pt x="251" y="238"/>
                  </a:cubicBezTo>
                  <a:cubicBezTo>
                    <a:pt x="254" y="238"/>
                    <a:pt x="257" y="238"/>
                    <a:pt x="256" y="241"/>
                  </a:cubicBezTo>
                  <a:cubicBezTo>
                    <a:pt x="256" y="244"/>
                    <a:pt x="255" y="249"/>
                    <a:pt x="257" y="249"/>
                  </a:cubicBezTo>
                  <a:cubicBezTo>
                    <a:pt x="259" y="249"/>
                    <a:pt x="261" y="249"/>
                    <a:pt x="262" y="250"/>
                  </a:cubicBezTo>
                  <a:cubicBezTo>
                    <a:pt x="264" y="252"/>
                    <a:pt x="265" y="254"/>
                    <a:pt x="266" y="252"/>
                  </a:cubicBezTo>
                  <a:cubicBezTo>
                    <a:pt x="268" y="251"/>
                    <a:pt x="271" y="249"/>
                    <a:pt x="270" y="247"/>
                  </a:cubicBezTo>
                  <a:cubicBezTo>
                    <a:pt x="269" y="246"/>
                    <a:pt x="269" y="242"/>
                    <a:pt x="270" y="242"/>
                  </a:cubicBezTo>
                  <a:cubicBezTo>
                    <a:pt x="271" y="243"/>
                    <a:pt x="274" y="245"/>
                    <a:pt x="274" y="248"/>
                  </a:cubicBezTo>
                  <a:cubicBezTo>
                    <a:pt x="274" y="250"/>
                    <a:pt x="275" y="253"/>
                    <a:pt x="276" y="253"/>
                  </a:cubicBezTo>
                  <a:cubicBezTo>
                    <a:pt x="277" y="253"/>
                    <a:pt x="280" y="245"/>
                    <a:pt x="279" y="243"/>
                  </a:cubicBezTo>
                  <a:cubicBezTo>
                    <a:pt x="279" y="241"/>
                    <a:pt x="280" y="234"/>
                    <a:pt x="281" y="235"/>
                  </a:cubicBezTo>
                  <a:cubicBezTo>
                    <a:pt x="283" y="236"/>
                    <a:pt x="283" y="238"/>
                    <a:pt x="283" y="241"/>
                  </a:cubicBezTo>
                  <a:cubicBezTo>
                    <a:pt x="283" y="244"/>
                    <a:pt x="280" y="251"/>
                    <a:pt x="282" y="252"/>
                  </a:cubicBezTo>
                  <a:cubicBezTo>
                    <a:pt x="284" y="253"/>
                    <a:pt x="286" y="253"/>
                    <a:pt x="288" y="253"/>
                  </a:cubicBezTo>
                  <a:cubicBezTo>
                    <a:pt x="290" y="253"/>
                    <a:pt x="290" y="256"/>
                    <a:pt x="293" y="258"/>
                  </a:cubicBezTo>
                  <a:cubicBezTo>
                    <a:pt x="296" y="260"/>
                    <a:pt x="295" y="264"/>
                    <a:pt x="294" y="266"/>
                  </a:cubicBezTo>
                  <a:cubicBezTo>
                    <a:pt x="294" y="267"/>
                    <a:pt x="297" y="267"/>
                    <a:pt x="298" y="270"/>
                  </a:cubicBezTo>
                  <a:cubicBezTo>
                    <a:pt x="299" y="272"/>
                    <a:pt x="296" y="276"/>
                    <a:pt x="297" y="278"/>
                  </a:cubicBezTo>
                  <a:cubicBezTo>
                    <a:pt x="299" y="281"/>
                    <a:pt x="302" y="281"/>
                    <a:pt x="302" y="283"/>
                  </a:cubicBezTo>
                  <a:cubicBezTo>
                    <a:pt x="301" y="285"/>
                    <a:pt x="298" y="288"/>
                    <a:pt x="302" y="287"/>
                  </a:cubicBezTo>
                  <a:cubicBezTo>
                    <a:pt x="305" y="286"/>
                    <a:pt x="307" y="285"/>
                    <a:pt x="308" y="286"/>
                  </a:cubicBezTo>
                  <a:cubicBezTo>
                    <a:pt x="309" y="286"/>
                    <a:pt x="310" y="291"/>
                    <a:pt x="308" y="293"/>
                  </a:cubicBezTo>
                  <a:cubicBezTo>
                    <a:pt x="307" y="295"/>
                    <a:pt x="309" y="297"/>
                    <a:pt x="307" y="298"/>
                  </a:cubicBezTo>
                  <a:cubicBezTo>
                    <a:pt x="305" y="300"/>
                    <a:pt x="305" y="301"/>
                    <a:pt x="307" y="302"/>
                  </a:cubicBezTo>
                  <a:cubicBezTo>
                    <a:pt x="309" y="302"/>
                    <a:pt x="313" y="298"/>
                    <a:pt x="312" y="300"/>
                  </a:cubicBezTo>
                  <a:cubicBezTo>
                    <a:pt x="312" y="300"/>
                    <a:pt x="312" y="300"/>
                    <a:pt x="312" y="301"/>
                  </a:cubicBezTo>
                  <a:cubicBezTo>
                    <a:pt x="311" y="302"/>
                    <a:pt x="309" y="303"/>
                    <a:pt x="308" y="305"/>
                  </a:cubicBezTo>
                  <a:cubicBezTo>
                    <a:pt x="308" y="305"/>
                    <a:pt x="308" y="305"/>
                    <a:pt x="308" y="305"/>
                  </a:cubicBezTo>
                  <a:cubicBezTo>
                    <a:pt x="307" y="306"/>
                    <a:pt x="307" y="306"/>
                    <a:pt x="306" y="307"/>
                  </a:cubicBezTo>
                  <a:cubicBezTo>
                    <a:pt x="305" y="310"/>
                    <a:pt x="308" y="312"/>
                    <a:pt x="308" y="313"/>
                  </a:cubicBezTo>
                  <a:cubicBezTo>
                    <a:pt x="308" y="315"/>
                    <a:pt x="310" y="316"/>
                    <a:pt x="306" y="317"/>
                  </a:cubicBezTo>
                  <a:cubicBezTo>
                    <a:pt x="302" y="318"/>
                    <a:pt x="304" y="320"/>
                    <a:pt x="306" y="321"/>
                  </a:cubicBezTo>
                  <a:cubicBezTo>
                    <a:pt x="309" y="322"/>
                    <a:pt x="311" y="322"/>
                    <a:pt x="312" y="321"/>
                  </a:cubicBezTo>
                  <a:cubicBezTo>
                    <a:pt x="312" y="319"/>
                    <a:pt x="316" y="314"/>
                    <a:pt x="317" y="316"/>
                  </a:cubicBezTo>
                  <a:cubicBezTo>
                    <a:pt x="319" y="318"/>
                    <a:pt x="320" y="321"/>
                    <a:pt x="319" y="322"/>
                  </a:cubicBezTo>
                  <a:cubicBezTo>
                    <a:pt x="317" y="322"/>
                    <a:pt x="315" y="322"/>
                    <a:pt x="314" y="324"/>
                  </a:cubicBezTo>
                  <a:cubicBezTo>
                    <a:pt x="313" y="325"/>
                    <a:pt x="316" y="326"/>
                    <a:pt x="317" y="328"/>
                  </a:cubicBezTo>
                  <a:cubicBezTo>
                    <a:pt x="318" y="329"/>
                    <a:pt x="318" y="337"/>
                    <a:pt x="321" y="335"/>
                  </a:cubicBezTo>
                  <a:cubicBezTo>
                    <a:pt x="323" y="334"/>
                    <a:pt x="329" y="332"/>
                    <a:pt x="329" y="332"/>
                  </a:cubicBezTo>
                  <a:cubicBezTo>
                    <a:pt x="329" y="333"/>
                    <a:pt x="324" y="339"/>
                    <a:pt x="322" y="341"/>
                  </a:cubicBezTo>
                  <a:cubicBezTo>
                    <a:pt x="320" y="342"/>
                    <a:pt x="316" y="347"/>
                    <a:pt x="315" y="349"/>
                  </a:cubicBezTo>
                  <a:cubicBezTo>
                    <a:pt x="314" y="351"/>
                    <a:pt x="313" y="351"/>
                    <a:pt x="314" y="353"/>
                  </a:cubicBezTo>
                  <a:cubicBezTo>
                    <a:pt x="315" y="355"/>
                    <a:pt x="317" y="356"/>
                    <a:pt x="319" y="356"/>
                  </a:cubicBezTo>
                  <a:cubicBezTo>
                    <a:pt x="321" y="356"/>
                    <a:pt x="322" y="356"/>
                    <a:pt x="321" y="358"/>
                  </a:cubicBezTo>
                  <a:cubicBezTo>
                    <a:pt x="321" y="359"/>
                    <a:pt x="320" y="360"/>
                    <a:pt x="325" y="361"/>
                  </a:cubicBezTo>
                  <a:cubicBezTo>
                    <a:pt x="330" y="361"/>
                    <a:pt x="333" y="360"/>
                    <a:pt x="334" y="361"/>
                  </a:cubicBezTo>
                  <a:cubicBezTo>
                    <a:pt x="334" y="362"/>
                    <a:pt x="335" y="362"/>
                    <a:pt x="335" y="362"/>
                  </a:cubicBezTo>
                  <a:cubicBezTo>
                    <a:pt x="335" y="362"/>
                    <a:pt x="335" y="362"/>
                    <a:pt x="335" y="362"/>
                  </a:cubicBezTo>
                  <a:cubicBezTo>
                    <a:pt x="335" y="362"/>
                    <a:pt x="335" y="362"/>
                    <a:pt x="334" y="362"/>
                  </a:cubicBezTo>
                  <a:cubicBezTo>
                    <a:pt x="334" y="362"/>
                    <a:pt x="334" y="362"/>
                    <a:pt x="334" y="362"/>
                  </a:cubicBezTo>
                  <a:cubicBezTo>
                    <a:pt x="335" y="362"/>
                    <a:pt x="335" y="362"/>
                    <a:pt x="336" y="362"/>
                  </a:cubicBezTo>
                  <a:cubicBezTo>
                    <a:pt x="339" y="362"/>
                    <a:pt x="341" y="359"/>
                    <a:pt x="340" y="362"/>
                  </a:cubicBezTo>
                  <a:cubicBezTo>
                    <a:pt x="339" y="364"/>
                    <a:pt x="336" y="366"/>
                    <a:pt x="337" y="368"/>
                  </a:cubicBezTo>
                  <a:cubicBezTo>
                    <a:pt x="338" y="370"/>
                    <a:pt x="340" y="368"/>
                    <a:pt x="340" y="370"/>
                  </a:cubicBezTo>
                  <a:cubicBezTo>
                    <a:pt x="340" y="372"/>
                    <a:pt x="340" y="376"/>
                    <a:pt x="343" y="375"/>
                  </a:cubicBezTo>
                  <a:cubicBezTo>
                    <a:pt x="346" y="374"/>
                    <a:pt x="345" y="374"/>
                    <a:pt x="347" y="377"/>
                  </a:cubicBezTo>
                  <a:cubicBezTo>
                    <a:pt x="348" y="378"/>
                    <a:pt x="348" y="378"/>
                    <a:pt x="348" y="379"/>
                  </a:cubicBezTo>
                  <a:cubicBezTo>
                    <a:pt x="348" y="379"/>
                    <a:pt x="348" y="379"/>
                    <a:pt x="348" y="379"/>
                  </a:cubicBezTo>
                  <a:cubicBezTo>
                    <a:pt x="349" y="379"/>
                    <a:pt x="349" y="380"/>
                    <a:pt x="349" y="380"/>
                  </a:cubicBezTo>
                  <a:cubicBezTo>
                    <a:pt x="349" y="380"/>
                    <a:pt x="349" y="380"/>
                    <a:pt x="349" y="380"/>
                  </a:cubicBezTo>
                  <a:cubicBezTo>
                    <a:pt x="349" y="381"/>
                    <a:pt x="349" y="381"/>
                    <a:pt x="349" y="381"/>
                  </a:cubicBezTo>
                  <a:cubicBezTo>
                    <a:pt x="349" y="382"/>
                    <a:pt x="349" y="382"/>
                    <a:pt x="349" y="383"/>
                  </a:cubicBezTo>
                  <a:cubicBezTo>
                    <a:pt x="348" y="385"/>
                    <a:pt x="349" y="389"/>
                    <a:pt x="349" y="391"/>
                  </a:cubicBezTo>
                  <a:cubicBezTo>
                    <a:pt x="349" y="393"/>
                    <a:pt x="347" y="397"/>
                    <a:pt x="346" y="396"/>
                  </a:cubicBezTo>
                  <a:cubicBezTo>
                    <a:pt x="346" y="395"/>
                    <a:pt x="344" y="391"/>
                    <a:pt x="341" y="392"/>
                  </a:cubicBezTo>
                  <a:cubicBezTo>
                    <a:pt x="339" y="393"/>
                    <a:pt x="332" y="392"/>
                    <a:pt x="330" y="391"/>
                  </a:cubicBezTo>
                  <a:cubicBezTo>
                    <a:pt x="328" y="390"/>
                    <a:pt x="327" y="392"/>
                    <a:pt x="327" y="395"/>
                  </a:cubicBezTo>
                  <a:cubicBezTo>
                    <a:pt x="328" y="398"/>
                    <a:pt x="328" y="408"/>
                    <a:pt x="325" y="415"/>
                  </a:cubicBezTo>
                  <a:cubicBezTo>
                    <a:pt x="321" y="421"/>
                    <a:pt x="319" y="432"/>
                    <a:pt x="317" y="435"/>
                  </a:cubicBezTo>
                  <a:cubicBezTo>
                    <a:pt x="315" y="438"/>
                    <a:pt x="310" y="452"/>
                    <a:pt x="307" y="455"/>
                  </a:cubicBezTo>
                  <a:cubicBezTo>
                    <a:pt x="305" y="457"/>
                    <a:pt x="305" y="461"/>
                    <a:pt x="305" y="464"/>
                  </a:cubicBezTo>
                  <a:cubicBezTo>
                    <a:pt x="306" y="467"/>
                    <a:pt x="305" y="468"/>
                    <a:pt x="303" y="473"/>
                  </a:cubicBezTo>
                  <a:cubicBezTo>
                    <a:pt x="301" y="478"/>
                    <a:pt x="297" y="487"/>
                    <a:pt x="298" y="490"/>
                  </a:cubicBezTo>
                  <a:cubicBezTo>
                    <a:pt x="299" y="493"/>
                    <a:pt x="302" y="497"/>
                    <a:pt x="300" y="501"/>
                  </a:cubicBezTo>
                  <a:cubicBezTo>
                    <a:pt x="299" y="505"/>
                    <a:pt x="298" y="508"/>
                    <a:pt x="300" y="511"/>
                  </a:cubicBezTo>
                  <a:cubicBezTo>
                    <a:pt x="301" y="513"/>
                    <a:pt x="304" y="517"/>
                    <a:pt x="304" y="521"/>
                  </a:cubicBezTo>
                  <a:cubicBezTo>
                    <a:pt x="304" y="526"/>
                    <a:pt x="303" y="529"/>
                    <a:pt x="306" y="531"/>
                  </a:cubicBezTo>
                  <a:cubicBezTo>
                    <a:pt x="308" y="534"/>
                    <a:pt x="307" y="541"/>
                    <a:pt x="309" y="546"/>
                  </a:cubicBezTo>
                  <a:cubicBezTo>
                    <a:pt x="311" y="550"/>
                    <a:pt x="313" y="552"/>
                    <a:pt x="314" y="555"/>
                  </a:cubicBezTo>
                  <a:cubicBezTo>
                    <a:pt x="314" y="558"/>
                    <a:pt x="320" y="557"/>
                    <a:pt x="323" y="559"/>
                  </a:cubicBezTo>
                  <a:cubicBezTo>
                    <a:pt x="326" y="561"/>
                    <a:pt x="330" y="561"/>
                    <a:pt x="333" y="562"/>
                  </a:cubicBezTo>
                  <a:cubicBezTo>
                    <a:pt x="336" y="563"/>
                    <a:pt x="335" y="565"/>
                    <a:pt x="336" y="567"/>
                  </a:cubicBezTo>
                  <a:cubicBezTo>
                    <a:pt x="336" y="568"/>
                    <a:pt x="336" y="568"/>
                    <a:pt x="337" y="569"/>
                  </a:cubicBezTo>
                  <a:cubicBezTo>
                    <a:pt x="337" y="569"/>
                    <a:pt x="337" y="569"/>
                    <a:pt x="337" y="569"/>
                  </a:cubicBezTo>
                  <a:cubicBezTo>
                    <a:pt x="337" y="570"/>
                    <a:pt x="337" y="571"/>
                    <a:pt x="337" y="571"/>
                  </a:cubicBezTo>
                  <a:cubicBezTo>
                    <a:pt x="337" y="571"/>
                    <a:pt x="337" y="571"/>
                    <a:pt x="337" y="571"/>
                  </a:cubicBezTo>
                  <a:cubicBezTo>
                    <a:pt x="337" y="572"/>
                    <a:pt x="338" y="573"/>
                    <a:pt x="338" y="574"/>
                  </a:cubicBezTo>
                  <a:cubicBezTo>
                    <a:pt x="338" y="574"/>
                    <a:pt x="338" y="575"/>
                    <a:pt x="338" y="575"/>
                  </a:cubicBezTo>
                  <a:cubicBezTo>
                    <a:pt x="338" y="576"/>
                    <a:pt x="338" y="577"/>
                    <a:pt x="339" y="577"/>
                  </a:cubicBezTo>
                  <a:cubicBezTo>
                    <a:pt x="339" y="578"/>
                    <a:pt x="339" y="578"/>
                    <a:pt x="339" y="578"/>
                  </a:cubicBezTo>
                  <a:cubicBezTo>
                    <a:pt x="339" y="579"/>
                    <a:pt x="339" y="580"/>
                    <a:pt x="339" y="581"/>
                  </a:cubicBezTo>
                  <a:cubicBezTo>
                    <a:pt x="339" y="581"/>
                    <a:pt x="339" y="582"/>
                    <a:pt x="339" y="582"/>
                  </a:cubicBezTo>
                  <a:cubicBezTo>
                    <a:pt x="340" y="583"/>
                    <a:pt x="340" y="584"/>
                    <a:pt x="340" y="584"/>
                  </a:cubicBezTo>
                  <a:cubicBezTo>
                    <a:pt x="340" y="585"/>
                    <a:pt x="340" y="585"/>
                    <a:pt x="340" y="585"/>
                  </a:cubicBezTo>
                  <a:cubicBezTo>
                    <a:pt x="340" y="586"/>
                    <a:pt x="340" y="587"/>
                    <a:pt x="340" y="588"/>
                  </a:cubicBezTo>
                  <a:cubicBezTo>
                    <a:pt x="340" y="588"/>
                    <a:pt x="340" y="588"/>
                    <a:pt x="341" y="588"/>
                  </a:cubicBezTo>
                  <a:cubicBezTo>
                    <a:pt x="341" y="589"/>
                    <a:pt x="341" y="590"/>
                    <a:pt x="341" y="590"/>
                  </a:cubicBezTo>
                  <a:cubicBezTo>
                    <a:pt x="341" y="595"/>
                    <a:pt x="345" y="603"/>
                    <a:pt x="344" y="607"/>
                  </a:cubicBezTo>
                  <a:cubicBezTo>
                    <a:pt x="343" y="611"/>
                    <a:pt x="347" y="614"/>
                    <a:pt x="349" y="616"/>
                  </a:cubicBezTo>
                  <a:cubicBezTo>
                    <a:pt x="351" y="618"/>
                    <a:pt x="356" y="623"/>
                    <a:pt x="353" y="627"/>
                  </a:cubicBezTo>
                  <a:cubicBezTo>
                    <a:pt x="351" y="632"/>
                    <a:pt x="350" y="634"/>
                    <a:pt x="348" y="634"/>
                  </a:cubicBezTo>
                  <a:cubicBezTo>
                    <a:pt x="345" y="634"/>
                    <a:pt x="347" y="636"/>
                    <a:pt x="349" y="638"/>
                  </a:cubicBezTo>
                  <a:cubicBezTo>
                    <a:pt x="350" y="640"/>
                    <a:pt x="355" y="644"/>
                    <a:pt x="357" y="644"/>
                  </a:cubicBezTo>
                  <a:cubicBezTo>
                    <a:pt x="359" y="643"/>
                    <a:pt x="362" y="645"/>
                    <a:pt x="363" y="646"/>
                  </a:cubicBezTo>
                  <a:cubicBezTo>
                    <a:pt x="365" y="648"/>
                    <a:pt x="366" y="654"/>
                    <a:pt x="365" y="657"/>
                  </a:cubicBezTo>
                  <a:cubicBezTo>
                    <a:pt x="364" y="659"/>
                    <a:pt x="363" y="663"/>
                    <a:pt x="365" y="665"/>
                  </a:cubicBezTo>
                  <a:cubicBezTo>
                    <a:pt x="367" y="667"/>
                    <a:pt x="376" y="676"/>
                    <a:pt x="375" y="679"/>
                  </a:cubicBezTo>
                  <a:cubicBezTo>
                    <a:pt x="375" y="682"/>
                    <a:pt x="378" y="687"/>
                    <a:pt x="379" y="686"/>
                  </a:cubicBezTo>
                  <a:cubicBezTo>
                    <a:pt x="381" y="684"/>
                    <a:pt x="385" y="684"/>
                    <a:pt x="385" y="680"/>
                  </a:cubicBezTo>
                  <a:cubicBezTo>
                    <a:pt x="385" y="677"/>
                    <a:pt x="378" y="669"/>
                    <a:pt x="376" y="667"/>
                  </a:cubicBezTo>
                  <a:cubicBezTo>
                    <a:pt x="375" y="666"/>
                    <a:pt x="381" y="666"/>
                    <a:pt x="379" y="663"/>
                  </a:cubicBezTo>
                  <a:cubicBezTo>
                    <a:pt x="377" y="659"/>
                    <a:pt x="374" y="655"/>
                    <a:pt x="375" y="653"/>
                  </a:cubicBezTo>
                  <a:cubicBezTo>
                    <a:pt x="375" y="652"/>
                    <a:pt x="380" y="654"/>
                    <a:pt x="377" y="650"/>
                  </a:cubicBezTo>
                  <a:cubicBezTo>
                    <a:pt x="374" y="645"/>
                    <a:pt x="373" y="640"/>
                    <a:pt x="372" y="638"/>
                  </a:cubicBezTo>
                  <a:cubicBezTo>
                    <a:pt x="371" y="635"/>
                    <a:pt x="369" y="633"/>
                    <a:pt x="368" y="628"/>
                  </a:cubicBezTo>
                  <a:cubicBezTo>
                    <a:pt x="367" y="623"/>
                    <a:pt x="362" y="618"/>
                    <a:pt x="361" y="616"/>
                  </a:cubicBezTo>
                  <a:cubicBezTo>
                    <a:pt x="360" y="613"/>
                    <a:pt x="354" y="609"/>
                    <a:pt x="355" y="607"/>
                  </a:cubicBezTo>
                  <a:cubicBezTo>
                    <a:pt x="356" y="605"/>
                    <a:pt x="357" y="600"/>
                    <a:pt x="357" y="597"/>
                  </a:cubicBezTo>
                  <a:cubicBezTo>
                    <a:pt x="356" y="595"/>
                    <a:pt x="359" y="593"/>
                    <a:pt x="359" y="591"/>
                  </a:cubicBezTo>
                  <a:cubicBezTo>
                    <a:pt x="359" y="589"/>
                    <a:pt x="362" y="587"/>
                    <a:pt x="362" y="588"/>
                  </a:cubicBezTo>
                  <a:cubicBezTo>
                    <a:pt x="362" y="589"/>
                    <a:pt x="366" y="592"/>
                    <a:pt x="366" y="592"/>
                  </a:cubicBezTo>
                  <a:cubicBezTo>
                    <a:pt x="366" y="592"/>
                    <a:pt x="369" y="593"/>
                    <a:pt x="371" y="595"/>
                  </a:cubicBezTo>
                  <a:cubicBezTo>
                    <a:pt x="373" y="597"/>
                    <a:pt x="375" y="595"/>
                    <a:pt x="374" y="598"/>
                  </a:cubicBezTo>
                  <a:cubicBezTo>
                    <a:pt x="373" y="602"/>
                    <a:pt x="372" y="606"/>
                    <a:pt x="374" y="606"/>
                  </a:cubicBezTo>
                  <a:cubicBezTo>
                    <a:pt x="375" y="606"/>
                    <a:pt x="373" y="614"/>
                    <a:pt x="375" y="615"/>
                  </a:cubicBezTo>
                  <a:cubicBezTo>
                    <a:pt x="377" y="616"/>
                    <a:pt x="376" y="622"/>
                    <a:pt x="378" y="625"/>
                  </a:cubicBezTo>
                  <a:cubicBezTo>
                    <a:pt x="381" y="628"/>
                    <a:pt x="383" y="630"/>
                    <a:pt x="387" y="634"/>
                  </a:cubicBezTo>
                  <a:cubicBezTo>
                    <a:pt x="391" y="637"/>
                    <a:pt x="399" y="645"/>
                    <a:pt x="399" y="647"/>
                  </a:cubicBezTo>
                  <a:cubicBezTo>
                    <a:pt x="398" y="648"/>
                    <a:pt x="395" y="651"/>
                    <a:pt x="397" y="653"/>
                  </a:cubicBezTo>
                  <a:cubicBezTo>
                    <a:pt x="398" y="655"/>
                    <a:pt x="402" y="657"/>
                    <a:pt x="405" y="660"/>
                  </a:cubicBezTo>
                  <a:cubicBezTo>
                    <a:pt x="407" y="663"/>
                    <a:pt x="411" y="668"/>
                    <a:pt x="411" y="671"/>
                  </a:cubicBezTo>
                  <a:cubicBezTo>
                    <a:pt x="411" y="673"/>
                    <a:pt x="413" y="676"/>
                    <a:pt x="416" y="679"/>
                  </a:cubicBezTo>
                  <a:cubicBezTo>
                    <a:pt x="418" y="681"/>
                    <a:pt x="420" y="688"/>
                    <a:pt x="420" y="691"/>
                  </a:cubicBezTo>
                  <a:cubicBezTo>
                    <a:pt x="421" y="694"/>
                    <a:pt x="420" y="704"/>
                    <a:pt x="419" y="706"/>
                  </a:cubicBezTo>
                  <a:cubicBezTo>
                    <a:pt x="418" y="707"/>
                    <a:pt x="413" y="711"/>
                    <a:pt x="413" y="713"/>
                  </a:cubicBezTo>
                  <a:cubicBezTo>
                    <a:pt x="413" y="714"/>
                    <a:pt x="411" y="716"/>
                    <a:pt x="415" y="721"/>
                  </a:cubicBezTo>
                  <a:cubicBezTo>
                    <a:pt x="419" y="725"/>
                    <a:pt x="429" y="732"/>
                    <a:pt x="434" y="735"/>
                  </a:cubicBezTo>
                  <a:cubicBezTo>
                    <a:pt x="438" y="738"/>
                    <a:pt x="443" y="737"/>
                    <a:pt x="445" y="739"/>
                  </a:cubicBezTo>
                  <a:cubicBezTo>
                    <a:pt x="447" y="741"/>
                    <a:pt x="451" y="743"/>
                    <a:pt x="455" y="745"/>
                  </a:cubicBezTo>
                  <a:cubicBezTo>
                    <a:pt x="459" y="746"/>
                    <a:pt x="474" y="750"/>
                    <a:pt x="476" y="753"/>
                  </a:cubicBezTo>
                  <a:cubicBezTo>
                    <a:pt x="478" y="755"/>
                    <a:pt x="481" y="758"/>
                    <a:pt x="485" y="758"/>
                  </a:cubicBezTo>
                  <a:cubicBezTo>
                    <a:pt x="488" y="759"/>
                    <a:pt x="495" y="762"/>
                    <a:pt x="499" y="761"/>
                  </a:cubicBezTo>
                  <a:cubicBezTo>
                    <a:pt x="503" y="760"/>
                    <a:pt x="514" y="752"/>
                    <a:pt x="519" y="754"/>
                  </a:cubicBezTo>
                  <a:cubicBezTo>
                    <a:pt x="523" y="756"/>
                    <a:pt x="525" y="756"/>
                    <a:pt x="527" y="758"/>
                  </a:cubicBezTo>
                  <a:cubicBezTo>
                    <a:pt x="529" y="760"/>
                    <a:pt x="531" y="767"/>
                    <a:pt x="535" y="771"/>
                  </a:cubicBezTo>
                  <a:cubicBezTo>
                    <a:pt x="535" y="772"/>
                    <a:pt x="536" y="772"/>
                    <a:pt x="536" y="773"/>
                  </a:cubicBezTo>
                  <a:cubicBezTo>
                    <a:pt x="537" y="774"/>
                    <a:pt x="538" y="775"/>
                    <a:pt x="538" y="776"/>
                  </a:cubicBezTo>
                  <a:cubicBezTo>
                    <a:pt x="539" y="776"/>
                    <a:pt x="539" y="776"/>
                    <a:pt x="539" y="776"/>
                  </a:cubicBezTo>
                  <a:cubicBezTo>
                    <a:pt x="539" y="776"/>
                    <a:pt x="539" y="776"/>
                    <a:pt x="540" y="777"/>
                  </a:cubicBezTo>
                  <a:cubicBezTo>
                    <a:pt x="540" y="777"/>
                    <a:pt x="540" y="777"/>
                    <a:pt x="540" y="777"/>
                  </a:cubicBezTo>
                  <a:cubicBezTo>
                    <a:pt x="540" y="777"/>
                    <a:pt x="541" y="777"/>
                    <a:pt x="541" y="777"/>
                  </a:cubicBezTo>
                  <a:cubicBezTo>
                    <a:pt x="541" y="777"/>
                    <a:pt x="541" y="777"/>
                    <a:pt x="541" y="778"/>
                  </a:cubicBezTo>
                  <a:cubicBezTo>
                    <a:pt x="542" y="778"/>
                    <a:pt x="542" y="778"/>
                    <a:pt x="543" y="778"/>
                  </a:cubicBezTo>
                  <a:cubicBezTo>
                    <a:pt x="543" y="778"/>
                    <a:pt x="543" y="778"/>
                    <a:pt x="543" y="778"/>
                  </a:cubicBezTo>
                  <a:cubicBezTo>
                    <a:pt x="544" y="778"/>
                    <a:pt x="545" y="778"/>
                    <a:pt x="546" y="779"/>
                  </a:cubicBezTo>
                  <a:cubicBezTo>
                    <a:pt x="548" y="779"/>
                    <a:pt x="550" y="779"/>
                    <a:pt x="551" y="779"/>
                  </a:cubicBezTo>
                  <a:cubicBezTo>
                    <a:pt x="552" y="779"/>
                    <a:pt x="553" y="779"/>
                    <a:pt x="554" y="779"/>
                  </a:cubicBezTo>
                  <a:cubicBezTo>
                    <a:pt x="554" y="780"/>
                    <a:pt x="555" y="780"/>
                    <a:pt x="556" y="780"/>
                  </a:cubicBezTo>
                  <a:cubicBezTo>
                    <a:pt x="556" y="780"/>
                    <a:pt x="557" y="780"/>
                    <a:pt x="557" y="780"/>
                  </a:cubicBezTo>
                  <a:cubicBezTo>
                    <a:pt x="558" y="780"/>
                    <a:pt x="558" y="780"/>
                    <a:pt x="558" y="780"/>
                  </a:cubicBezTo>
                  <a:cubicBezTo>
                    <a:pt x="559" y="780"/>
                    <a:pt x="560" y="781"/>
                    <a:pt x="560" y="781"/>
                  </a:cubicBezTo>
                  <a:cubicBezTo>
                    <a:pt x="562" y="782"/>
                    <a:pt x="572" y="789"/>
                    <a:pt x="575" y="789"/>
                  </a:cubicBezTo>
                  <a:cubicBezTo>
                    <a:pt x="576" y="789"/>
                    <a:pt x="577" y="788"/>
                    <a:pt x="577" y="788"/>
                  </a:cubicBezTo>
                  <a:cubicBezTo>
                    <a:pt x="578" y="788"/>
                    <a:pt x="578" y="788"/>
                    <a:pt x="578" y="788"/>
                  </a:cubicBezTo>
                  <a:cubicBezTo>
                    <a:pt x="578" y="788"/>
                    <a:pt x="579" y="788"/>
                    <a:pt x="579" y="788"/>
                  </a:cubicBezTo>
                  <a:cubicBezTo>
                    <a:pt x="580" y="788"/>
                    <a:pt x="580" y="788"/>
                    <a:pt x="581" y="788"/>
                  </a:cubicBezTo>
                  <a:cubicBezTo>
                    <a:pt x="581" y="788"/>
                    <a:pt x="581" y="788"/>
                    <a:pt x="582" y="788"/>
                  </a:cubicBezTo>
                  <a:cubicBezTo>
                    <a:pt x="582" y="788"/>
                    <a:pt x="582" y="788"/>
                    <a:pt x="582" y="788"/>
                  </a:cubicBezTo>
                  <a:cubicBezTo>
                    <a:pt x="583" y="788"/>
                    <a:pt x="583" y="788"/>
                    <a:pt x="583" y="788"/>
                  </a:cubicBezTo>
                  <a:cubicBezTo>
                    <a:pt x="583" y="788"/>
                    <a:pt x="583" y="788"/>
                    <a:pt x="583" y="788"/>
                  </a:cubicBezTo>
                  <a:cubicBezTo>
                    <a:pt x="584" y="788"/>
                    <a:pt x="584" y="788"/>
                    <a:pt x="584" y="788"/>
                  </a:cubicBezTo>
                  <a:cubicBezTo>
                    <a:pt x="584" y="788"/>
                    <a:pt x="584" y="788"/>
                    <a:pt x="584" y="788"/>
                  </a:cubicBezTo>
                  <a:cubicBezTo>
                    <a:pt x="584" y="788"/>
                    <a:pt x="584" y="788"/>
                    <a:pt x="584" y="788"/>
                  </a:cubicBezTo>
                  <a:cubicBezTo>
                    <a:pt x="584" y="789"/>
                    <a:pt x="583" y="789"/>
                    <a:pt x="583" y="790"/>
                  </a:cubicBezTo>
                  <a:cubicBezTo>
                    <a:pt x="582" y="791"/>
                    <a:pt x="582" y="791"/>
                    <a:pt x="581" y="792"/>
                  </a:cubicBezTo>
                  <a:cubicBezTo>
                    <a:pt x="581" y="792"/>
                    <a:pt x="581" y="792"/>
                    <a:pt x="581" y="792"/>
                  </a:cubicBezTo>
                  <a:cubicBezTo>
                    <a:pt x="581" y="792"/>
                    <a:pt x="581" y="792"/>
                    <a:pt x="581" y="792"/>
                  </a:cubicBezTo>
                  <a:cubicBezTo>
                    <a:pt x="581" y="792"/>
                    <a:pt x="581" y="793"/>
                    <a:pt x="581" y="793"/>
                  </a:cubicBezTo>
                  <a:cubicBezTo>
                    <a:pt x="581" y="793"/>
                    <a:pt x="581" y="793"/>
                    <a:pt x="581" y="794"/>
                  </a:cubicBezTo>
                  <a:cubicBezTo>
                    <a:pt x="583" y="795"/>
                    <a:pt x="588" y="798"/>
                    <a:pt x="590" y="801"/>
                  </a:cubicBezTo>
                  <a:cubicBezTo>
                    <a:pt x="592" y="803"/>
                    <a:pt x="591" y="805"/>
                    <a:pt x="593" y="807"/>
                  </a:cubicBezTo>
                  <a:cubicBezTo>
                    <a:pt x="594" y="808"/>
                    <a:pt x="595" y="808"/>
                    <a:pt x="595" y="809"/>
                  </a:cubicBezTo>
                  <a:cubicBezTo>
                    <a:pt x="595" y="809"/>
                    <a:pt x="595" y="809"/>
                    <a:pt x="596" y="809"/>
                  </a:cubicBezTo>
                  <a:cubicBezTo>
                    <a:pt x="596" y="810"/>
                    <a:pt x="596" y="810"/>
                    <a:pt x="596" y="811"/>
                  </a:cubicBezTo>
                  <a:cubicBezTo>
                    <a:pt x="597" y="811"/>
                    <a:pt x="597" y="811"/>
                    <a:pt x="597" y="811"/>
                  </a:cubicBezTo>
                  <a:cubicBezTo>
                    <a:pt x="597" y="812"/>
                    <a:pt x="597" y="813"/>
                    <a:pt x="597" y="814"/>
                  </a:cubicBezTo>
                  <a:cubicBezTo>
                    <a:pt x="596" y="818"/>
                    <a:pt x="594" y="821"/>
                    <a:pt x="596" y="823"/>
                  </a:cubicBezTo>
                  <a:cubicBezTo>
                    <a:pt x="598" y="825"/>
                    <a:pt x="601" y="828"/>
                    <a:pt x="602" y="826"/>
                  </a:cubicBezTo>
                  <a:cubicBezTo>
                    <a:pt x="603" y="824"/>
                    <a:pt x="603" y="823"/>
                    <a:pt x="604" y="826"/>
                  </a:cubicBezTo>
                  <a:cubicBezTo>
                    <a:pt x="606" y="829"/>
                    <a:pt x="604" y="830"/>
                    <a:pt x="609" y="831"/>
                  </a:cubicBezTo>
                  <a:cubicBezTo>
                    <a:pt x="614" y="832"/>
                    <a:pt x="612" y="835"/>
                    <a:pt x="613" y="837"/>
                  </a:cubicBezTo>
                  <a:cubicBezTo>
                    <a:pt x="613" y="838"/>
                    <a:pt x="613" y="838"/>
                    <a:pt x="614" y="838"/>
                  </a:cubicBezTo>
                  <a:cubicBezTo>
                    <a:pt x="614" y="838"/>
                    <a:pt x="614" y="838"/>
                    <a:pt x="614" y="838"/>
                  </a:cubicBezTo>
                  <a:cubicBezTo>
                    <a:pt x="615" y="838"/>
                    <a:pt x="616" y="839"/>
                    <a:pt x="617" y="839"/>
                  </a:cubicBezTo>
                  <a:cubicBezTo>
                    <a:pt x="617" y="839"/>
                    <a:pt x="617" y="839"/>
                    <a:pt x="618" y="839"/>
                  </a:cubicBezTo>
                  <a:cubicBezTo>
                    <a:pt x="618" y="839"/>
                    <a:pt x="618" y="839"/>
                    <a:pt x="619" y="839"/>
                  </a:cubicBezTo>
                  <a:cubicBezTo>
                    <a:pt x="619" y="839"/>
                    <a:pt x="620" y="839"/>
                    <a:pt x="620" y="839"/>
                  </a:cubicBezTo>
                  <a:cubicBezTo>
                    <a:pt x="623" y="841"/>
                    <a:pt x="627" y="840"/>
                    <a:pt x="631" y="842"/>
                  </a:cubicBezTo>
                  <a:cubicBezTo>
                    <a:pt x="635" y="844"/>
                    <a:pt x="633" y="849"/>
                    <a:pt x="637" y="849"/>
                  </a:cubicBezTo>
                  <a:cubicBezTo>
                    <a:pt x="642" y="850"/>
                    <a:pt x="650" y="850"/>
                    <a:pt x="650" y="849"/>
                  </a:cubicBezTo>
                  <a:cubicBezTo>
                    <a:pt x="649" y="847"/>
                    <a:pt x="647" y="842"/>
                    <a:pt x="649" y="841"/>
                  </a:cubicBezTo>
                  <a:cubicBezTo>
                    <a:pt x="651" y="840"/>
                    <a:pt x="655" y="837"/>
                    <a:pt x="656" y="836"/>
                  </a:cubicBezTo>
                  <a:cubicBezTo>
                    <a:pt x="658" y="835"/>
                    <a:pt x="663" y="832"/>
                    <a:pt x="665" y="834"/>
                  </a:cubicBezTo>
                  <a:cubicBezTo>
                    <a:pt x="667" y="836"/>
                    <a:pt x="672" y="837"/>
                    <a:pt x="671" y="841"/>
                  </a:cubicBezTo>
                  <a:cubicBezTo>
                    <a:pt x="670" y="845"/>
                    <a:pt x="670" y="851"/>
                    <a:pt x="673" y="854"/>
                  </a:cubicBezTo>
                  <a:cubicBezTo>
                    <a:pt x="674" y="854"/>
                    <a:pt x="674" y="855"/>
                    <a:pt x="675" y="855"/>
                  </a:cubicBezTo>
                  <a:cubicBezTo>
                    <a:pt x="675" y="856"/>
                    <a:pt x="675" y="856"/>
                    <a:pt x="675" y="856"/>
                  </a:cubicBezTo>
                  <a:cubicBezTo>
                    <a:pt x="675" y="856"/>
                    <a:pt x="675" y="857"/>
                    <a:pt x="676" y="857"/>
                  </a:cubicBezTo>
                  <a:cubicBezTo>
                    <a:pt x="676" y="858"/>
                    <a:pt x="676" y="858"/>
                    <a:pt x="676" y="858"/>
                  </a:cubicBezTo>
                  <a:cubicBezTo>
                    <a:pt x="676" y="859"/>
                    <a:pt x="676" y="859"/>
                    <a:pt x="676" y="860"/>
                  </a:cubicBezTo>
                  <a:cubicBezTo>
                    <a:pt x="675" y="860"/>
                    <a:pt x="675" y="860"/>
                    <a:pt x="675" y="861"/>
                  </a:cubicBezTo>
                  <a:cubicBezTo>
                    <a:pt x="675" y="862"/>
                    <a:pt x="675" y="863"/>
                    <a:pt x="675" y="864"/>
                  </a:cubicBezTo>
                  <a:cubicBezTo>
                    <a:pt x="673" y="869"/>
                    <a:pt x="675" y="871"/>
                    <a:pt x="673" y="872"/>
                  </a:cubicBezTo>
                  <a:cubicBezTo>
                    <a:pt x="672" y="873"/>
                    <a:pt x="670" y="876"/>
                    <a:pt x="671" y="878"/>
                  </a:cubicBezTo>
                  <a:cubicBezTo>
                    <a:pt x="672" y="880"/>
                    <a:pt x="670" y="882"/>
                    <a:pt x="669" y="885"/>
                  </a:cubicBezTo>
                  <a:cubicBezTo>
                    <a:pt x="669" y="888"/>
                    <a:pt x="672" y="890"/>
                    <a:pt x="669" y="893"/>
                  </a:cubicBezTo>
                  <a:cubicBezTo>
                    <a:pt x="665" y="896"/>
                    <a:pt x="663" y="900"/>
                    <a:pt x="660" y="900"/>
                  </a:cubicBezTo>
                  <a:cubicBezTo>
                    <a:pt x="657" y="900"/>
                    <a:pt x="654" y="902"/>
                    <a:pt x="653" y="903"/>
                  </a:cubicBezTo>
                  <a:cubicBezTo>
                    <a:pt x="652" y="903"/>
                    <a:pt x="652" y="910"/>
                    <a:pt x="648" y="913"/>
                  </a:cubicBezTo>
                  <a:cubicBezTo>
                    <a:pt x="647" y="914"/>
                    <a:pt x="646" y="915"/>
                    <a:pt x="645" y="916"/>
                  </a:cubicBezTo>
                  <a:cubicBezTo>
                    <a:pt x="644" y="917"/>
                    <a:pt x="643" y="918"/>
                    <a:pt x="642" y="918"/>
                  </a:cubicBezTo>
                  <a:cubicBezTo>
                    <a:pt x="642" y="919"/>
                    <a:pt x="642" y="919"/>
                    <a:pt x="641" y="919"/>
                  </a:cubicBezTo>
                  <a:cubicBezTo>
                    <a:pt x="640" y="920"/>
                    <a:pt x="639" y="921"/>
                    <a:pt x="638" y="921"/>
                  </a:cubicBezTo>
                  <a:cubicBezTo>
                    <a:pt x="634" y="923"/>
                    <a:pt x="630" y="925"/>
                    <a:pt x="628" y="929"/>
                  </a:cubicBezTo>
                  <a:cubicBezTo>
                    <a:pt x="626" y="933"/>
                    <a:pt x="627" y="934"/>
                    <a:pt x="624" y="935"/>
                  </a:cubicBezTo>
                  <a:cubicBezTo>
                    <a:pt x="620" y="937"/>
                    <a:pt x="617" y="940"/>
                    <a:pt x="616" y="944"/>
                  </a:cubicBezTo>
                  <a:cubicBezTo>
                    <a:pt x="615" y="947"/>
                    <a:pt x="612" y="956"/>
                    <a:pt x="614" y="958"/>
                  </a:cubicBezTo>
                  <a:cubicBezTo>
                    <a:pt x="616" y="960"/>
                    <a:pt x="614" y="964"/>
                    <a:pt x="613" y="964"/>
                  </a:cubicBezTo>
                  <a:cubicBezTo>
                    <a:pt x="612" y="964"/>
                    <a:pt x="612" y="965"/>
                    <a:pt x="612" y="965"/>
                  </a:cubicBezTo>
                  <a:cubicBezTo>
                    <a:pt x="612" y="965"/>
                    <a:pt x="612" y="965"/>
                    <a:pt x="612" y="965"/>
                  </a:cubicBezTo>
                  <a:cubicBezTo>
                    <a:pt x="611" y="965"/>
                    <a:pt x="611" y="965"/>
                    <a:pt x="611" y="965"/>
                  </a:cubicBezTo>
                  <a:cubicBezTo>
                    <a:pt x="610" y="966"/>
                    <a:pt x="610" y="966"/>
                    <a:pt x="610" y="966"/>
                  </a:cubicBezTo>
                  <a:cubicBezTo>
                    <a:pt x="609" y="966"/>
                    <a:pt x="609" y="966"/>
                    <a:pt x="609" y="967"/>
                  </a:cubicBezTo>
                  <a:cubicBezTo>
                    <a:pt x="608" y="967"/>
                    <a:pt x="608" y="967"/>
                    <a:pt x="607" y="968"/>
                  </a:cubicBezTo>
                  <a:cubicBezTo>
                    <a:pt x="607" y="968"/>
                    <a:pt x="606" y="968"/>
                    <a:pt x="606" y="969"/>
                  </a:cubicBezTo>
                  <a:cubicBezTo>
                    <a:pt x="605" y="969"/>
                    <a:pt x="604" y="970"/>
                    <a:pt x="604" y="971"/>
                  </a:cubicBezTo>
                  <a:cubicBezTo>
                    <a:pt x="600" y="974"/>
                    <a:pt x="597" y="976"/>
                    <a:pt x="600" y="979"/>
                  </a:cubicBezTo>
                  <a:cubicBezTo>
                    <a:pt x="602" y="981"/>
                    <a:pt x="603" y="982"/>
                    <a:pt x="601" y="984"/>
                  </a:cubicBezTo>
                  <a:cubicBezTo>
                    <a:pt x="599" y="986"/>
                    <a:pt x="596" y="988"/>
                    <a:pt x="599" y="988"/>
                  </a:cubicBezTo>
                  <a:cubicBezTo>
                    <a:pt x="603" y="989"/>
                    <a:pt x="612" y="995"/>
                    <a:pt x="613" y="999"/>
                  </a:cubicBezTo>
                  <a:cubicBezTo>
                    <a:pt x="613" y="1002"/>
                    <a:pt x="611" y="1003"/>
                    <a:pt x="613" y="1007"/>
                  </a:cubicBezTo>
                  <a:cubicBezTo>
                    <a:pt x="615" y="1010"/>
                    <a:pt x="619" y="1015"/>
                    <a:pt x="619" y="1019"/>
                  </a:cubicBezTo>
                  <a:cubicBezTo>
                    <a:pt x="618" y="1022"/>
                    <a:pt x="625" y="1042"/>
                    <a:pt x="626" y="1047"/>
                  </a:cubicBezTo>
                  <a:cubicBezTo>
                    <a:pt x="627" y="1052"/>
                    <a:pt x="633" y="1056"/>
                    <a:pt x="632" y="1062"/>
                  </a:cubicBezTo>
                  <a:cubicBezTo>
                    <a:pt x="630" y="1069"/>
                    <a:pt x="629" y="1073"/>
                    <a:pt x="630" y="1079"/>
                  </a:cubicBezTo>
                  <a:cubicBezTo>
                    <a:pt x="631" y="1086"/>
                    <a:pt x="631" y="1095"/>
                    <a:pt x="634" y="1097"/>
                  </a:cubicBezTo>
                  <a:cubicBezTo>
                    <a:pt x="636" y="1098"/>
                    <a:pt x="641" y="1105"/>
                    <a:pt x="643" y="1108"/>
                  </a:cubicBezTo>
                  <a:cubicBezTo>
                    <a:pt x="644" y="1112"/>
                    <a:pt x="655" y="1118"/>
                    <a:pt x="658" y="1119"/>
                  </a:cubicBezTo>
                  <a:cubicBezTo>
                    <a:pt x="661" y="1120"/>
                    <a:pt x="671" y="1127"/>
                    <a:pt x="673" y="1130"/>
                  </a:cubicBezTo>
                  <a:cubicBezTo>
                    <a:pt x="675" y="1133"/>
                    <a:pt x="681" y="1136"/>
                    <a:pt x="682" y="1140"/>
                  </a:cubicBezTo>
                  <a:cubicBezTo>
                    <a:pt x="682" y="1141"/>
                    <a:pt x="682" y="1142"/>
                    <a:pt x="682" y="1144"/>
                  </a:cubicBezTo>
                  <a:cubicBezTo>
                    <a:pt x="683" y="1145"/>
                    <a:pt x="683" y="1146"/>
                    <a:pt x="683" y="1147"/>
                  </a:cubicBezTo>
                  <a:cubicBezTo>
                    <a:pt x="683" y="1147"/>
                    <a:pt x="683" y="1147"/>
                    <a:pt x="683" y="1147"/>
                  </a:cubicBezTo>
                  <a:cubicBezTo>
                    <a:pt x="683" y="1148"/>
                    <a:pt x="683" y="1149"/>
                    <a:pt x="683" y="1150"/>
                  </a:cubicBezTo>
                  <a:cubicBezTo>
                    <a:pt x="683" y="1151"/>
                    <a:pt x="683" y="1151"/>
                    <a:pt x="683" y="1151"/>
                  </a:cubicBezTo>
                  <a:cubicBezTo>
                    <a:pt x="683" y="1152"/>
                    <a:pt x="683" y="1153"/>
                    <a:pt x="682" y="1154"/>
                  </a:cubicBezTo>
                  <a:cubicBezTo>
                    <a:pt x="679" y="1158"/>
                    <a:pt x="677" y="1163"/>
                    <a:pt x="677" y="1167"/>
                  </a:cubicBezTo>
                  <a:cubicBezTo>
                    <a:pt x="677" y="1171"/>
                    <a:pt x="678" y="1172"/>
                    <a:pt x="676" y="1179"/>
                  </a:cubicBezTo>
                  <a:cubicBezTo>
                    <a:pt x="674" y="1185"/>
                    <a:pt x="671" y="1199"/>
                    <a:pt x="669" y="1200"/>
                  </a:cubicBezTo>
                  <a:cubicBezTo>
                    <a:pt x="666" y="1201"/>
                    <a:pt x="662" y="1204"/>
                    <a:pt x="662" y="1207"/>
                  </a:cubicBezTo>
                  <a:cubicBezTo>
                    <a:pt x="663" y="1210"/>
                    <a:pt x="663" y="1216"/>
                    <a:pt x="661" y="1222"/>
                  </a:cubicBezTo>
                  <a:cubicBezTo>
                    <a:pt x="658" y="1229"/>
                    <a:pt x="657" y="1234"/>
                    <a:pt x="655" y="1239"/>
                  </a:cubicBezTo>
                  <a:cubicBezTo>
                    <a:pt x="653" y="1243"/>
                    <a:pt x="649" y="1256"/>
                    <a:pt x="648" y="1259"/>
                  </a:cubicBezTo>
                  <a:cubicBezTo>
                    <a:pt x="646" y="1262"/>
                    <a:pt x="644" y="1274"/>
                    <a:pt x="642" y="1275"/>
                  </a:cubicBezTo>
                  <a:cubicBezTo>
                    <a:pt x="639" y="1277"/>
                    <a:pt x="633" y="1286"/>
                    <a:pt x="634" y="1290"/>
                  </a:cubicBezTo>
                  <a:cubicBezTo>
                    <a:pt x="636" y="1293"/>
                    <a:pt x="636" y="1293"/>
                    <a:pt x="633" y="1297"/>
                  </a:cubicBezTo>
                  <a:cubicBezTo>
                    <a:pt x="630" y="1302"/>
                    <a:pt x="628" y="1316"/>
                    <a:pt x="628" y="1322"/>
                  </a:cubicBezTo>
                  <a:cubicBezTo>
                    <a:pt x="629" y="1328"/>
                    <a:pt x="624" y="1340"/>
                    <a:pt x="622" y="1344"/>
                  </a:cubicBezTo>
                  <a:cubicBezTo>
                    <a:pt x="620" y="1349"/>
                    <a:pt x="617" y="1354"/>
                    <a:pt x="615" y="1357"/>
                  </a:cubicBezTo>
                  <a:cubicBezTo>
                    <a:pt x="613" y="1361"/>
                    <a:pt x="603" y="1379"/>
                    <a:pt x="599" y="1384"/>
                  </a:cubicBezTo>
                  <a:cubicBezTo>
                    <a:pt x="595" y="1390"/>
                    <a:pt x="592" y="1400"/>
                    <a:pt x="588" y="1405"/>
                  </a:cubicBezTo>
                  <a:cubicBezTo>
                    <a:pt x="584" y="1410"/>
                    <a:pt x="579" y="1413"/>
                    <a:pt x="581" y="1418"/>
                  </a:cubicBezTo>
                  <a:cubicBezTo>
                    <a:pt x="583" y="1423"/>
                    <a:pt x="584" y="1423"/>
                    <a:pt x="581" y="1429"/>
                  </a:cubicBezTo>
                  <a:cubicBezTo>
                    <a:pt x="579" y="1434"/>
                    <a:pt x="582" y="1433"/>
                    <a:pt x="580" y="1440"/>
                  </a:cubicBezTo>
                  <a:cubicBezTo>
                    <a:pt x="577" y="1447"/>
                    <a:pt x="576" y="1449"/>
                    <a:pt x="572" y="1456"/>
                  </a:cubicBezTo>
                  <a:cubicBezTo>
                    <a:pt x="569" y="1463"/>
                    <a:pt x="567" y="1470"/>
                    <a:pt x="566" y="1476"/>
                  </a:cubicBezTo>
                  <a:cubicBezTo>
                    <a:pt x="564" y="1482"/>
                    <a:pt x="564" y="1488"/>
                    <a:pt x="563" y="1489"/>
                  </a:cubicBezTo>
                  <a:cubicBezTo>
                    <a:pt x="561" y="1490"/>
                    <a:pt x="556" y="1498"/>
                    <a:pt x="556" y="1502"/>
                  </a:cubicBezTo>
                  <a:cubicBezTo>
                    <a:pt x="555" y="1506"/>
                    <a:pt x="554" y="1514"/>
                    <a:pt x="556" y="1514"/>
                  </a:cubicBezTo>
                  <a:cubicBezTo>
                    <a:pt x="558" y="1514"/>
                    <a:pt x="563" y="1504"/>
                    <a:pt x="564" y="1502"/>
                  </a:cubicBezTo>
                  <a:cubicBezTo>
                    <a:pt x="565" y="1500"/>
                    <a:pt x="571" y="1496"/>
                    <a:pt x="570" y="1493"/>
                  </a:cubicBezTo>
                  <a:cubicBezTo>
                    <a:pt x="570" y="1489"/>
                    <a:pt x="570" y="1485"/>
                    <a:pt x="571" y="1487"/>
                  </a:cubicBezTo>
                  <a:cubicBezTo>
                    <a:pt x="572" y="1489"/>
                    <a:pt x="576" y="1483"/>
                    <a:pt x="574" y="1490"/>
                  </a:cubicBezTo>
                  <a:cubicBezTo>
                    <a:pt x="573" y="1496"/>
                    <a:pt x="574" y="1496"/>
                    <a:pt x="571" y="1503"/>
                  </a:cubicBezTo>
                  <a:cubicBezTo>
                    <a:pt x="568" y="1511"/>
                    <a:pt x="567" y="1521"/>
                    <a:pt x="566" y="1522"/>
                  </a:cubicBezTo>
                  <a:cubicBezTo>
                    <a:pt x="565" y="1523"/>
                    <a:pt x="561" y="1526"/>
                    <a:pt x="561" y="1528"/>
                  </a:cubicBezTo>
                  <a:cubicBezTo>
                    <a:pt x="561" y="1530"/>
                    <a:pt x="564" y="1536"/>
                    <a:pt x="563" y="1537"/>
                  </a:cubicBezTo>
                  <a:cubicBezTo>
                    <a:pt x="563" y="1538"/>
                    <a:pt x="560" y="1545"/>
                    <a:pt x="558" y="1545"/>
                  </a:cubicBezTo>
                  <a:cubicBezTo>
                    <a:pt x="556" y="1545"/>
                    <a:pt x="552" y="1548"/>
                    <a:pt x="554" y="1551"/>
                  </a:cubicBezTo>
                  <a:cubicBezTo>
                    <a:pt x="557" y="1554"/>
                    <a:pt x="557" y="1555"/>
                    <a:pt x="554" y="1557"/>
                  </a:cubicBezTo>
                  <a:cubicBezTo>
                    <a:pt x="551" y="1558"/>
                    <a:pt x="548" y="1566"/>
                    <a:pt x="548" y="1566"/>
                  </a:cubicBezTo>
                  <a:cubicBezTo>
                    <a:pt x="548" y="1566"/>
                    <a:pt x="545" y="1573"/>
                    <a:pt x="543" y="1570"/>
                  </a:cubicBezTo>
                  <a:cubicBezTo>
                    <a:pt x="541" y="1567"/>
                    <a:pt x="539" y="1570"/>
                    <a:pt x="538" y="1567"/>
                  </a:cubicBezTo>
                  <a:cubicBezTo>
                    <a:pt x="537" y="1564"/>
                    <a:pt x="534" y="1561"/>
                    <a:pt x="531" y="1564"/>
                  </a:cubicBezTo>
                  <a:cubicBezTo>
                    <a:pt x="528" y="1567"/>
                    <a:pt x="530" y="1571"/>
                    <a:pt x="528" y="1573"/>
                  </a:cubicBezTo>
                  <a:cubicBezTo>
                    <a:pt x="525" y="1574"/>
                    <a:pt x="518" y="1592"/>
                    <a:pt x="521" y="1588"/>
                  </a:cubicBezTo>
                  <a:cubicBezTo>
                    <a:pt x="525" y="1584"/>
                    <a:pt x="528" y="1583"/>
                    <a:pt x="528" y="1586"/>
                  </a:cubicBezTo>
                  <a:cubicBezTo>
                    <a:pt x="528" y="1589"/>
                    <a:pt x="528" y="1595"/>
                    <a:pt x="528" y="1598"/>
                  </a:cubicBezTo>
                  <a:cubicBezTo>
                    <a:pt x="528" y="1601"/>
                    <a:pt x="528" y="1606"/>
                    <a:pt x="530" y="1607"/>
                  </a:cubicBezTo>
                  <a:cubicBezTo>
                    <a:pt x="532" y="1607"/>
                    <a:pt x="540" y="1608"/>
                    <a:pt x="538" y="1610"/>
                  </a:cubicBezTo>
                  <a:cubicBezTo>
                    <a:pt x="536" y="1612"/>
                    <a:pt x="532" y="1609"/>
                    <a:pt x="528" y="1611"/>
                  </a:cubicBezTo>
                  <a:cubicBezTo>
                    <a:pt x="523" y="1613"/>
                    <a:pt x="526" y="1618"/>
                    <a:pt x="526" y="1621"/>
                  </a:cubicBezTo>
                  <a:cubicBezTo>
                    <a:pt x="527" y="1623"/>
                    <a:pt x="523" y="1627"/>
                    <a:pt x="522" y="1629"/>
                  </a:cubicBezTo>
                  <a:cubicBezTo>
                    <a:pt x="520" y="1631"/>
                    <a:pt x="519" y="1637"/>
                    <a:pt x="521" y="1639"/>
                  </a:cubicBezTo>
                  <a:cubicBezTo>
                    <a:pt x="523" y="1640"/>
                    <a:pt x="525" y="1643"/>
                    <a:pt x="520" y="1645"/>
                  </a:cubicBezTo>
                  <a:cubicBezTo>
                    <a:pt x="515" y="1646"/>
                    <a:pt x="517" y="1650"/>
                    <a:pt x="518" y="1654"/>
                  </a:cubicBezTo>
                  <a:cubicBezTo>
                    <a:pt x="519" y="1658"/>
                    <a:pt x="519" y="1662"/>
                    <a:pt x="515" y="1663"/>
                  </a:cubicBezTo>
                  <a:cubicBezTo>
                    <a:pt x="511" y="1663"/>
                    <a:pt x="515" y="1673"/>
                    <a:pt x="513" y="1674"/>
                  </a:cubicBezTo>
                  <a:cubicBezTo>
                    <a:pt x="511" y="1675"/>
                    <a:pt x="510" y="1678"/>
                    <a:pt x="512" y="1682"/>
                  </a:cubicBezTo>
                  <a:cubicBezTo>
                    <a:pt x="513" y="1685"/>
                    <a:pt x="515" y="1687"/>
                    <a:pt x="511" y="1690"/>
                  </a:cubicBezTo>
                  <a:cubicBezTo>
                    <a:pt x="507" y="1693"/>
                    <a:pt x="510" y="1699"/>
                    <a:pt x="507" y="1701"/>
                  </a:cubicBezTo>
                  <a:cubicBezTo>
                    <a:pt x="504" y="1702"/>
                    <a:pt x="508" y="1703"/>
                    <a:pt x="506" y="1707"/>
                  </a:cubicBezTo>
                  <a:cubicBezTo>
                    <a:pt x="503" y="1710"/>
                    <a:pt x="505" y="1720"/>
                    <a:pt x="507" y="1717"/>
                  </a:cubicBezTo>
                  <a:cubicBezTo>
                    <a:pt x="509" y="1714"/>
                    <a:pt x="513" y="1708"/>
                    <a:pt x="515" y="1706"/>
                  </a:cubicBezTo>
                  <a:cubicBezTo>
                    <a:pt x="517" y="1705"/>
                    <a:pt x="512" y="1714"/>
                    <a:pt x="511" y="1717"/>
                  </a:cubicBezTo>
                  <a:cubicBezTo>
                    <a:pt x="510" y="1720"/>
                    <a:pt x="506" y="1726"/>
                    <a:pt x="509" y="1728"/>
                  </a:cubicBezTo>
                  <a:cubicBezTo>
                    <a:pt x="512" y="1730"/>
                    <a:pt x="519" y="1726"/>
                    <a:pt x="515" y="1730"/>
                  </a:cubicBezTo>
                  <a:cubicBezTo>
                    <a:pt x="512" y="1734"/>
                    <a:pt x="520" y="1729"/>
                    <a:pt x="523" y="1726"/>
                  </a:cubicBezTo>
                  <a:cubicBezTo>
                    <a:pt x="527" y="1722"/>
                    <a:pt x="536" y="1716"/>
                    <a:pt x="537" y="1719"/>
                  </a:cubicBezTo>
                  <a:cubicBezTo>
                    <a:pt x="538" y="1721"/>
                    <a:pt x="531" y="1728"/>
                    <a:pt x="536" y="1727"/>
                  </a:cubicBezTo>
                  <a:cubicBezTo>
                    <a:pt x="542" y="1726"/>
                    <a:pt x="543" y="1727"/>
                    <a:pt x="546" y="1722"/>
                  </a:cubicBezTo>
                  <a:cubicBezTo>
                    <a:pt x="549" y="1717"/>
                    <a:pt x="551" y="1716"/>
                    <a:pt x="556" y="1714"/>
                  </a:cubicBezTo>
                  <a:cubicBezTo>
                    <a:pt x="561" y="1712"/>
                    <a:pt x="566" y="1711"/>
                    <a:pt x="567" y="1708"/>
                  </a:cubicBezTo>
                  <a:cubicBezTo>
                    <a:pt x="568" y="1708"/>
                    <a:pt x="568" y="1707"/>
                    <a:pt x="569" y="1706"/>
                  </a:cubicBezTo>
                  <a:cubicBezTo>
                    <a:pt x="569" y="1706"/>
                    <a:pt x="569" y="1706"/>
                    <a:pt x="569" y="1706"/>
                  </a:cubicBezTo>
                  <a:cubicBezTo>
                    <a:pt x="570" y="1706"/>
                    <a:pt x="570" y="1706"/>
                    <a:pt x="571" y="1706"/>
                  </a:cubicBezTo>
                  <a:cubicBezTo>
                    <a:pt x="571" y="1706"/>
                    <a:pt x="571" y="1706"/>
                    <a:pt x="571" y="1706"/>
                  </a:cubicBezTo>
                  <a:cubicBezTo>
                    <a:pt x="572" y="1706"/>
                    <a:pt x="572" y="1706"/>
                    <a:pt x="573" y="1707"/>
                  </a:cubicBezTo>
                  <a:cubicBezTo>
                    <a:pt x="574" y="1707"/>
                    <a:pt x="574" y="1708"/>
                    <a:pt x="574" y="1708"/>
                  </a:cubicBezTo>
                  <a:cubicBezTo>
                    <a:pt x="575" y="1708"/>
                    <a:pt x="575" y="1708"/>
                    <a:pt x="575" y="1708"/>
                  </a:cubicBezTo>
                  <a:cubicBezTo>
                    <a:pt x="575" y="1709"/>
                    <a:pt x="576" y="1709"/>
                    <a:pt x="576" y="1709"/>
                  </a:cubicBezTo>
                  <a:cubicBezTo>
                    <a:pt x="576" y="1709"/>
                    <a:pt x="576" y="1709"/>
                    <a:pt x="576" y="1709"/>
                  </a:cubicBezTo>
                  <a:cubicBezTo>
                    <a:pt x="576" y="1709"/>
                    <a:pt x="576" y="1709"/>
                    <a:pt x="576" y="1709"/>
                  </a:cubicBezTo>
                  <a:cubicBezTo>
                    <a:pt x="577" y="1710"/>
                    <a:pt x="577" y="1710"/>
                    <a:pt x="577" y="1710"/>
                  </a:cubicBezTo>
                  <a:cubicBezTo>
                    <a:pt x="577" y="1710"/>
                    <a:pt x="577" y="1710"/>
                    <a:pt x="577" y="1710"/>
                  </a:cubicBezTo>
                  <a:cubicBezTo>
                    <a:pt x="578" y="1710"/>
                    <a:pt x="578" y="1710"/>
                    <a:pt x="578" y="1710"/>
                  </a:cubicBezTo>
                  <a:cubicBezTo>
                    <a:pt x="578" y="1710"/>
                    <a:pt x="578" y="1710"/>
                    <a:pt x="578" y="1710"/>
                  </a:cubicBezTo>
                  <a:cubicBezTo>
                    <a:pt x="578" y="1710"/>
                    <a:pt x="578" y="1709"/>
                    <a:pt x="578" y="1709"/>
                  </a:cubicBezTo>
                  <a:cubicBezTo>
                    <a:pt x="578" y="1709"/>
                    <a:pt x="578" y="1709"/>
                    <a:pt x="578" y="1709"/>
                  </a:cubicBezTo>
                  <a:cubicBezTo>
                    <a:pt x="578" y="1708"/>
                    <a:pt x="578" y="1707"/>
                    <a:pt x="578" y="1707"/>
                  </a:cubicBezTo>
                  <a:cubicBezTo>
                    <a:pt x="577" y="1700"/>
                    <a:pt x="576" y="1696"/>
                    <a:pt x="577" y="1692"/>
                  </a:cubicBezTo>
                  <a:cubicBezTo>
                    <a:pt x="578" y="1688"/>
                    <a:pt x="575" y="1680"/>
                    <a:pt x="577" y="1677"/>
                  </a:cubicBezTo>
                  <a:cubicBezTo>
                    <a:pt x="579" y="1675"/>
                    <a:pt x="584" y="1678"/>
                    <a:pt x="584" y="1673"/>
                  </a:cubicBezTo>
                  <a:cubicBezTo>
                    <a:pt x="584" y="1668"/>
                    <a:pt x="581" y="1667"/>
                    <a:pt x="584" y="1665"/>
                  </a:cubicBezTo>
                  <a:cubicBezTo>
                    <a:pt x="586" y="1663"/>
                    <a:pt x="585" y="1669"/>
                    <a:pt x="590" y="1667"/>
                  </a:cubicBezTo>
                  <a:cubicBezTo>
                    <a:pt x="594" y="1665"/>
                    <a:pt x="594" y="1662"/>
                    <a:pt x="597" y="1660"/>
                  </a:cubicBezTo>
                  <a:cubicBezTo>
                    <a:pt x="600" y="1657"/>
                    <a:pt x="607" y="1647"/>
                    <a:pt x="606" y="1641"/>
                  </a:cubicBezTo>
                  <a:cubicBezTo>
                    <a:pt x="606" y="1634"/>
                    <a:pt x="616" y="1623"/>
                    <a:pt x="621" y="1621"/>
                  </a:cubicBezTo>
                  <a:cubicBezTo>
                    <a:pt x="626" y="1620"/>
                    <a:pt x="630" y="1616"/>
                    <a:pt x="632" y="1614"/>
                  </a:cubicBezTo>
                  <a:cubicBezTo>
                    <a:pt x="634" y="1612"/>
                    <a:pt x="641" y="1596"/>
                    <a:pt x="638" y="1593"/>
                  </a:cubicBezTo>
                  <a:cubicBezTo>
                    <a:pt x="635" y="1590"/>
                    <a:pt x="632" y="1590"/>
                    <a:pt x="628" y="1587"/>
                  </a:cubicBezTo>
                  <a:cubicBezTo>
                    <a:pt x="624" y="1584"/>
                    <a:pt x="619" y="1573"/>
                    <a:pt x="621" y="1570"/>
                  </a:cubicBezTo>
                  <a:cubicBezTo>
                    <a:pt x="624" y="1566"/>
                    <a:pt x="626" y="1562"/>
                    <a:pt x="631" y="1557"/>
                  </a:cubicBezTo>
                  <a:cubicBezTo>
                    <a:pt x="635" y="1552"/>
                    <a:pt x="647" y="1548"/>
                    <a:pt x="649" y="1548"/>
                  </a:cubicBezTo>
                  <a:cubicBezTo>
                    <a:pt x="651" y="1548"/>
                    <a:pt x="652" y="1545"/>
                    <a:pt x="654" y="1542"/>
                  </a:cubicBezTo>
                  <a:cubicBezTo>
                    <a:pt x="656" y="1540"/>
                    <a:pt x="659" y="1538"/>
                    <a:pt x="660" y="1536"/>
                  </a:cubicBezTo>
                  <a:cubicBezTo>
                    <a:pt x="660" y="1534"/>
                    <a:pt x="663" y="1521"/>
                    <a:pt x="665" y="1518"/>
                  </a:cubicBezTo>
                  <a:cubicBezTo>
                    <a:pt x="667" y="1515"/>
                    <a:pt x="678" y="1508"/>
                    <a:pt x="676" y="1507"/>
                  </a:cubicBezTo>
                  <a:cubicBezTo>
                    <a:pt x="674" y="1506"/>
                    <a:pt x="670" y="1505"/>
                    <a:pt x="672" y="1503"/>
                  </a:cubicBezTo>
                  <a:cubicBezTo>
                    <a:pt x="674" y="1501"/>
                    <a:pt x="680" y="1496"/>
                    <a:pt x="678" y="1495"/>
                  </a:cubicBezTo>
                  <a:cubicBezTo>
                    <a:pt x="677" y="1493"/>
                    <a:pt x="673" y="1484"/>
                    <a:pt x="673" y="1478"/>
                  </a:cubicBezTo>
                  <a:cubicBezTo>
                    <a:pt x="674" y="1473"/>
                    <a:pt x="676" y="1468"/>
                    <a:pt x="680" y="1471"/>
                  </a:cubicBezTo>
                  <a:cubicBezTo>
                    <a:pt x="684" y="1473"/>
                    <a:pt x="690" y="1477"/>
                    <a:pt x="696" y="1476"/>
                  </a:cubicBezTo>
                  <a:cubicBezTo>
                    <a:pt x="702" y="1476"/>
                    <a:pt x="705" y="1476"/>
                    <a:pt x="709" y="1472"/>
                  </a:cubicBezTo>
                  <a:cubicBezTo>
                    <a:pt x="713" y="1468"/>
                    <a:pt x="712" y="1460"/>
                    <a:pt x="713" y="1457"/>
                  </a:cubicBezTo>
                  <a:cubicBezTo>
                    <a:pt x="715" y="1453"/>
                    <a:pt x="715" y="1442"/>
                    <a:pt x="718" y="1440"/>
                  </a:cubicBezTo>
                  <a:cubicBezTo>
                    <a:pt x="722" y="1438"/>
                    <a:pt x="723" y="1437"/>
                    <a:pt x="729" y="1437"/>
                  </a:cubicBezTo>
                  <a:cubicBezTo>
                    <a:pt x="736" y="1437"/>
                    <a:pt x="744" y="1436"/>
                    <a:pt x="750" y="1435"/>
                  </a:cubicBezTo>
                  <a:cubicBezTo>
                    <a:pt x="757" y="1433"/>
                    <a:pt x="776" y="1427"/>
                    <a:pt x="781" y="1419"/>
                  </a:cubicBezTo>
                  <a:cubicBezTo>
                    <a:pt x="787" y="1411"/>
                    <a:pt x="792" y="1405"/>
                    <a:pt x="793" y="1400"/>
                  </a:cubicBezTo>
                  <a:cubicBezTo>
                    <a:pt x="793" y="1395"/>
                    <a:pt x="792" y="1393"/>
                    <a:pt x="790" y="1393"/>
                  </a:cubicBezTo>
                  <a:cubicBezTo>
                    <a:pt x="787" y="1392"/>
                    <a:pt x="785" y="1390"/>
                    <a:pt x="787" y="1387"/>
                  </a:cubicBezTo>
                  <a:cubicBezTo>
                    <a:pt x="789" y="1384"/>
                    <a:pt x="794" y="1380"/>
                    <a:pt x="791" y="1377"/>
                  </a:cubicBezTo>
                  <a:cubicBezTo>
                    <a:pt x="789" y="1374"/>
                    <a:pt x="781" y="1365"/>
                    <a:pt x="779" y="1363"/>
                  </a:cubicBezTo>
                  <a:cubicBezTo>
                    <a:pt x="777" y="1361"/>
                    <a:pt x="775" y="1356"/>
                    <a:pt x="778" y="1356"/>
                  </a:cubicBezTo>
                  <a:cubicBezTo>
                    <a:pt x="778" y="1356"/>
                    <a:pt x="779" y="1356"/>
                    <a:pt x="780" y="1357"/>
                  </a:cubicBezTo>
                  <a:cubicBezTo>
                    <a:pt x="780" y="1357"/>
                    <a:pt x="780" y="1357"/>
                    <a:pt x="781" y="1357"/>
                  </a:cubicBezTo>
                  <a:cubicBezTo>
                    <a:pt x="781" y="1357"/>
                    <a:pt x="782" y="1357"/>
                    <a:pt x="782" y="1358"/>
                  </a:cubicBezTo>
                  <a:cubicBezTo>
                    <a:pt x="783" y="1358"/>
                    <a:pt x="783" y="1358"/>
                    <a:pt x="784" y="1359"/>
                  </a:cubicBezTo>
                  <a:cubicBezTo>
                    <a:pt x="784" y="1359"/>
                    <a:pt x="785" y="1359"/>
                    <a:pt x="785" y="1360"/>
                  </a:cubicBezTo>
                  <a:cubicBezTo>
                    <a:pt x="786" y="1360"/>
                    <a:pt x="786" y="1360"/>
                    <a:pt x="786" y="1360"/>
                  </a:cubicBezTo>
                  <a:cubicBezTo>
                    <a:pt x="787" y="1361"/>
                    <a:pt x="787" y="1361"/>
                    <a:pt x="788" y="1361"/>
                  </a:cubicBezTo>
                  <a:cubicBezTo>
                    <a:pt x="789" y="1363"/>
                    <a:pt x="795" y="1362"/>
                    <a:pt x="797" y="1363"/>
                  </a:cubicBezTo>
                  <a:cubicBezTo>
                    <a:pt x="798" y="1365"/>
                    <a:pt x="800" y="1369"/>
                    <a:pt x="806" y="1369"/>
                  </a:cubicBezTo>
                  <a:cubicBezTo>
                    <a:pt x="812" y="1368"/>
                    <a:pt x="826" y="1367"/>
                    <a:pt x="830" y="1365"/>
                  </a:cubicBezTo>
                  <a:cubicBezTo>
                    <a:pt x="833" y="1362"/>
                    <a:pt x="839" y="1357"/>
                    <a:pt x="843" y="1351"/>
                  </a:cubicBezTo>
                  <a:cubicBezTo>
                    <a:pt x="844" y="1350"/>
                    <a:pt x="845" y="1349"/>
                    <a:pt x="846" y="1347"/>
                  </a:cubicBezTo>
                  <a:cubicBezTo>
                    <a:pt x="846" y="1347"/>
                    <a:pt x="847" y="1346"/>
                    <a:pt x="847" y="1346"/>
                  </a:cubicBezTo>
                  <a:cubicBezTo>
                    <a:pt x="848" y="1345"/>
                    <a:pt x="848" y="1344"/>
                    <a:pt x="849" y="1343"/>
                  </a:cubicBezTo>
                  <a:cubicBezTo>
                    <a:pt x="849" y="1342"/>
                    <a:pt x="849" y="1342"/>
                    <a:pt x="850" y="1341"/>
                  </a:cubicBezTo>
                  <a:cubicBezTo>
                    <a:pt x="850" y="1340"/>
                    <a:pt x="851" y="1339"/>
                    <a:pt x="851" y="1338"/>
                  </a:cubicBezTo>
                  <a:cubicBezTo>
                    <a:pt x="851" y="1338"/>
                    <a:pt x="851" y="1338"/>
                    <a:pt x="851" y="1338"/>
                  </a:cubicBezTo>
                  <a:cubicBezTo>
                    <a:pt x="851" y="1338"/>
                    <a:pt x="852" y="1338"/>
                    <a:pt x="852" y="1337"/>
                  </a:cubicBezTo>
                  <a:cubicBezTo>
                    <a:pt x="852" y="1336"/>
                    <a:pt x="852" y="1335"/>
                    <a:pt x="853" y="1335"/>
                  </a:cubicBezTo>
                  <a:cubicBezTo>
                    <a:pt x="853" y="1333"/>
                    <a:pt x="856" y="1330"/>
                    <a:pt x="859" y="1328"/>
                  </a:cubicBezTo>
                  <a:cubicBezTo>
                    <a:pt x="861" y="1325"/>
                    <a:pt x="866" y="1324"/>
                    <a:pt x="867" y="1317"/>
                  </a:cubicBezTo>
                  <a:cubicBezTo>
                    <a:pt x="867" y="1311"/>
                    <a:pt x="870" y="1304"/>
                    <a:pt x="872" y="1302"/>
                  </a:cubicBezTo>
                  <a:cubicBezTo>
                    <a:pt x="875" y="1299"/>
                    <a:pt x="880" y="1298"/>
                    <a:pt x="879" y="1300"/>
                  </a:cubicBezTo>
                  <a:cubicBezTo>
                    <a:pt x="878" y="1303"/>
                    <a:pt x="870" y="1313"/>
                    <a:pt x="873" y="1312"/>
                  </a:cubicBezTo>
                  <a:cubicBezTo>
                    <a:pt x="876" y="1310"/>
                    <a:pt x="884" y="1303"/>
                    <a:pt x="888" y="1299"/>
                  </a:cubicBezTo>
                  <a:cubicBezTo>
                    <a:pt x="893" y="1295"/>
                    <a:pt x="898" y="1278"/>
                    <a:pt x="903" y="1276"/>
                  </a:cubicBezTo>
                  <a:cubicBezTo>
                    <a:pt x="907" y="1274"/>
                    <a:pt x="910" y="1274"/>
                    <a:pt x="912" y="1271"/>
                  </a:cubicBezTo>
                  <a:cubicBezTo>
                    <a:pt x="915" y="1267"/>
                    <a:pt x="913" y="1263"/>
                    <a:pt x="915" y="1259"/>
                  </a:cubicBezTo>
                  <a:cubicBezTo>
                    <a:pt x="918" y="1255"/>
                    <a:pt x="913" y="1251"/>
                    <a:pt x="916" y="1247"/>
                  </a:cubicBezTo>
                  <a:cubicBezTo>
                    <a:pt x="918" y="1243"/>
                    <a:pt x="916" y="1237"/>
                    <a:pt x="921" y="1232"/>
                  </a:cubicBezTo>
                  <a:cubicBezTo>
                    <a:pt x="925" y="1226"/>
                    <a:pt x="938" y="1215"/>
                    <a:pt x="944" y="1212"/>
                  </a:cubicBezTo>
                  <a:cubicBezTo>
                    <a:pt x="951" y="1210"/>
                    <a:pt x="952" y="1207"/>
                    <a:pt x="957" y="1206"/>
                  </a:cubicBezTo>
                  <a:cubicBezTo>
                    <a:pt x="962" y="1204"/>
                    <a:pt x="964" y="1200"/>
                    <a:pt x="971" y="1197"/>
                  </a:cubicBezTo>
                  <a:cubicBezTo>
                    <a:pt x="977" y="1194"/>
                    <a:pt x="992" y="1195"/>
                    <a:pt x="999" y="1194"/>
                  </a:cubicBezTo>
                  <a:cubicBezTo>
                    <a:pt x="1007" y="1192"/>
                    <a:pt x="1013" y="1184"/>
                    <a:pt x="1014" y="1182"/>
                  </a:cubicBezTo>
                  <a:cubicBezTo>
                    <a:pt x="1016" y="1180"/>
                    <a:pt x="1025" y="1163"/>
                    <a:pt x="1029" y="1159"/>
                  </a:cubicBezTo>
                  <a:cubicBezTo>
                    <a:pt x="1034" y="1155"/>
                    <a:pt x="1038" y="1144"/>
                    <a:pt x="1040" y="1137"/>
                  </a:cubicBezTo>
                  <a:cubicBezTo>
                    <a:pt x="1042" y="1130"/>
                    <a:pt x="1048" y="1118"/>
                    <a:pt x="1048" y="1115"/>
                  </a:cubicBezTo>
                  <a:cubicBezTo>
                    <a:pt x="1049" y="1111"/>
                    <a:pt x="1051" y="1112"/>
                    <a:pt x="1053" y="1103"/>
                  </a:cubicBezTo>
                  <a:cubicBezTo>
                    <a:pt x="1054" y="1093"/>
                    <a:pt x="1054" y="1077"/>
                    <a:pt x="1059" y="1074"/>
                  </a:cubicBezTo>
                  <a:cubicBezTo>
                    <a:pt x="1063" y="1072"/>
                    <a:pt x="1065" y="1070"/>
                    <a:pt x="1070" y="1065"/>
                  </a:cubicBezTo>
                  <a:cubicBezTo>
                    <a:pt x="1074" y="1059"/>
                    <a:pt x="1084" y="1044"/>
                    <a:pt x="1092" y="1038"/>
                  </a:cubicBezTo>
                  <a:cubicBezTo>
                    <a:pt x="1100" y="1033"/>
                    <a:pt x="1112" y="1020"/>
                    <a:pt x="1113" y="1012"/>
                  </a:cubicBezTo>
                  <a:cubicBezTo>
                    <a:pt x="1114" y="1005"/>
                    <a:pt x="1115" y="998"/>
                    <a:pt x="1113" y="993"/>
                  </a:cubicBezTo>
                  <a:cubicBezTo>
                    <a:pt x="1112" y="989"/>
                    <a:pt x="1114" y="986"/>
                    <a:pt x="1111" y="98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29" name="Freeform 59"/>
            <p:cNvSpPr>
              <a:spLocks noChangeArrowheads="1"/>
            </p:cNvSpPr>
            <p:nvPr/>
          </p:nvSpPr>
          <p:spPr bwMode="auto">
            <a:xfrm>
              <a:off x="2746578" y="4084025"/>
              <a:ext cx="114934" cy="91594"/>
            </a:xfrm>
            <a:custGeom>
              <a:avLst/>
              <a:gdLst>
                <a:gd name="T0" fmla="*/ 143973011 w 77"/>
                <a:gd name="T1" fmla="*/ 113630675 h 66"/>
                <a:gd name="T2" fmla="*/ 108952672 w 77"/>
                <a:gd name="T3" fmla="*/ 86667335 h 66"/>
                <a:gd name="T4" fmla="*/ 89497372 w 77"/>
                <a:gd name="T5" fmla="*/ 50074161 h 66"/>
                <a:gd name="T6" fmla="*/ 83659951 w 77"/>
                <a:gd name="T7" fmla="*/ 34666936 h 66"/>
                <a:gd name="T8" fmla="*/ 91443201 w 77"/>
                <a:gd name="T9" fmla="*/ 15407219 h 66"/>
                <a:gd name="T10" fmla="*/ 87551565 w 77"/>
                <a:gd name="T11" fmla="*/ 5777361 h 66"/>
                <a:gd name="T12" fmla="*/ 87551565 w 77"/>
                <a:gd name="T13" fmla="*/ 3852499 h 66"/>
                <a:gd name="T14" fmla="*/ 85605758 w 77"/>
                <a:gd name="T15" fmla="*/ 1926249 h 66"/>
                <a:gd name="T16" fmla="*/ 85605758 w 77"/>
                <a:gd name="T17" fmla="*/ 1926249 h 66"/>
                <a:gd name="T18" fmla="*/ 83659951 w 77"/>
                <a:gd name="T19" fmla="*/ 0 h 66"/>
                <a:gd name="T20" fmla="*/ 81714145 w 77"/>
                <a:gd name="T21" fmla="*/ 0 h 66"/>
                <a:gd name="T22" fmla="*/ 79769733 w 77"/>
                <a:gd name="T23" fmla="*/ 3852499 h 66"/>
                <a:gd name="T24" fmla="*/ 68096286 w 77"/>
                <a:gd name="T25" fmla="*/ 13482358 h 66"/>
                <a:gd name="T26" fmla="*/ 64204673 w 77"/>
                <a:gd name="T27" fmla="*/ 5777361 h 66"/>
                <a:gd name="T28" fmla="*/ 52531227 w 77"/>
                <a:gd name="T29" fmla="*/ 15407219 h 66"/>
                <a:gd name="T30" fmla="*/ 46693806 w 77"/>
                <a:gd name="T31" fmla="*/ 26963329 h 66"/>
                <a:gd name="T32" fmla="*/ 58367252 w 77"/>
                <a:gd name="T33" fmla="*/ 34666936 h 66"/>
                <a:gd name="T34" fmla="*/ 60313059 w 77"/>
                <a:gd name="T35" fmla="*/ 50074161 h 66"/>
                <a:gd name="T36" fmla="*/ 38911963 w 77"/>
                <a:gd name="T37" fmla="*/ 63556514 h 66"/>
                <a:gd name="T38" fmla="*/ 36966156 w 77"/>
                <a:gd name="T39" fmla="*/ 77038867 h 66"/>
                <a:gd name="T40" fmla="*/ 48639613 w 77"/>
                <a:gd name="T41" fmla="*/ 94372351 h 66"/>
                <a:gd name="T42" fmla="*/ 31130130 w 77"/>
                <a:gd name="T43" fmla="*/ 92446102 h 66"/>
                <a:gd name="T44" fmla="*/ 23346903 w 77"/>
                <a:gd name="T45" fmla="*/ 98223461 h 66"/>
                <a:gd name="T46" fmla="*/ 9727642 w 77"/>
                <a:gd name="T47" fmla="*/ 94372351 h 66"/>
                <a:gd name="T48" fmla="*/ 5837423 w 77"/>
                <a:gd name="T49" fmla="*/ 113630675 h 66"/>
                <a:gd name="T50" fmla="*/ 27238517 w 77"/>
                <a:gd name="T51" fmla="*/ 115556923 h 66"/>
                <a:gd name="T52" fmla="*/ 54477034 w 77"/>
                <a:gd name="T53" fmla="*/ 121335669 h 66"/>
                <a:gd name="T54" fmla="*/ 73932312 w 77"/>
                <a:gd name="T55" fmla="*/ 119409421 h 66"/>
                <a:gd name="T56" fmla="*/ 75878119 w 77"/>
                <a:gd name="T57" fmla="*/ 119409421 h 66"/>
                <a:gd name="T58" fmla="*/ 79769733 w 77"/>
                <a:gd name="T59" fmla="*/ 117483172 h 66"/>
                <a:gd name="T60" fmla="*/ 81714145 w 77"/>
                <a:gd name="T61" fmla="*/ 117483172 h 66"/>
                <a:gd name="T62" fmla="*/ 85605758 w 77"/>
                <a:gd name="T63" fmla="*/ 117483172 h 66"/>
                <a:gd name="T64" fmla="*/ 87551565 w 77"/>
                <a:gd name="T65" fmla="*/ 117483172 h 66"/>
                <a:gd name="T66" fmla="*/ 89497372 w 77"/>
                <a:gd name="T67" fmla="*/ 117483172 h 66"/>
                <a:gd name="T68" fmla="*/ 91443201 w 77"/>
                <a:gd name="T69" fmla="*/ 119409421 h 66"/>
                <a:gd name="T70" fmla="*/ 95333419 w 77"/>
                <a:gd name="T71" fmla="*/ 119409421 h 66"/>
                <a:gd name="T72" fmla="*/ 116735900 w 77"/>
                <a:gd name="T73" fmla="*/ 127113028 h 66"/>
                <a:gd name="T74" fmla="*/ 134245371 w 77"/>
                <a:gd name="T75" fmla="*/ 119409421 h 66"/>
                <a:gd name="T76" fmla="*/ 143973011 w 77"/>
                <a:gd name="T77" fmla="*/ 113630675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66"/>
                <a:gd name="T119" fmla="*/ 77 w 77"/>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66">
                  <a:moveTo>
                    <a:pt x="74" y="59"/>
                  </a:moveTo>
                  <a:cubicBezTo>
                    <a:pt x="69" y="56"/>
                    <a:pt x="57" y="49"/>
                    <a:pt x="56" y="45"/>
                  </a:cubicBezTo>
                  <a:cubicBezTo>
                    <a:pt x="55" y="40"/>
                    <a:pt x="47" y="30"/>
                    <a:pt x="46" y="26"/>
                  </a:cubicBezTo>
                  <a:cubicBezTo>
                    <a:pt x="46" y="23"/>
                    <a:pt x="41" y="22"/>
                    <a:pt x="43" y="18"/>
                  </a:cubicBezTo>
                  <a:cubicBezTo>
                    <a:pt x="46" y="14"/>
                    <a:pt x="49" y="16"/>
                    <a:pt x="47" y="8"/>
                  </a:cubicBezTo>
                  <a:cubicBezTo>
                    <a:pt x="46" y="6"/>
                    <a:pt x="46" y="4"/>
                    <a:pt x="45" y="3"/>
                  </a:cubicBezTo>
                  <a:cubicBezTo>
                    <a:pt x="45" y="3"/>
                    <a:pt x="45" y="2"/>
                    <a:pt x="45" y="2"/>
                  </a:cubicBezTo>
                  <a:cubicBezTo>
                    <a:pt x="44" y="2"/>
                    <a:pt x="44" y="1"/>
                    <a:pt x="44" y="1"/>
                  </a:cubicBezTo>
                  <a:cubicBezTo>
                    <a:pt x="44" y="1"/>
                    <a:pt x="44" y="1"/>
                    <a:pt x="44" y="1"/>
                  </a:cubicBezTo>
                  <a:cubicBezTo>
                    <a:pt x="43" y="1"/>
                    <a:pt x="43" y="0"/>
                    <a:pt x="43" y="0"/>
                  </a:cubicBezTo>
                  <a:cubicBezTo>
                    <a:pt x="42" y="0"/>
                    <a:pt x="42" y="0"/>
                    <a:pt x="42" y="0"/>
                  </a:cubicBezTo>
                  <a:cubicBezTo>
                    <a:pt x="42" y="0"/>
                    <a:pt x="41" y="1"/>
                    <a:pt x="41" y="2"/>
                  </a:cubicBezTo>
                  <a:cubicBezTo>
                    <a:pt x="40" y="4"/>
                    <a:pt x="37" y="9"/>
                    <a:pt x="35" y="7"/>
                  </a:cubicBezTo>
                  <a:cubicBezTo>
                    <a:pt x="34" y="5"/>
                    <a:pt x="36" y="0"/>
                    <a:pt x="33" y="3"/>
                  </a:cubicBezTo>
                  <a:cubicBezTo>
                    <a:pt x="31" y="6"/>
                    <a:pt x="28" y="8"/>
                    <a:pt x="27" y="8"/>
                  </a:cubicBezTo>
                  <a:cubicBezTo>
                    <a:pt x="25" y="8"/>
                    <a:pt x="23" y="11"/>
                    <a:pt x="24" y="14"/>
                  </a:cubicBezTo>
                  <a:cubicBezTo>
                    <a:pt x="25" y="16"/>
                    <a:pt x="28" y="15"/>
                    <a:pt x="30" y="18"/>
                  </a:cubicBezTo>
                  <a:cubicBezTo>
                    <a:pt x="32" y="20"/>
                    <a:pt x="35" y="22"/>
                    <a:pt x="31" y="26"/>
                  </a:cubicBezTo>
                  <a:cubicBezTo>
                    <a:pt x="27" y="29"/>
                    <a:pt x="22" y="32"/>
                    <a:pt x="20" y="33"/>
                  </a:cubicBezTo>
                  <a:cubicBezTo>
                    <a:pt x="18" y="34"/>
                    <a:pt x="15" y="37"/>
                    <a:pt x="19" y="40"/>
                  </a:cubicBezTo>
                  <a:cubicBezTo>
                    <a:pt x="24" y="43"/>
                    <a:pt x="27" y="50"/>
                    <a:pt x="25" y="49"/>
                  </a:cubicBezTo>
                  <a:cubicBezTo>
                    <a:pt x="24" y="49"/>
                    <a:pt x="17" y="46"/>
                    <a:pt x="16" y="48"/>
                  </a:cubicBezTo>
                  <a:cubicBezTo>
                    <a:pt x="15" y="50"/>
                    <a:pt x="15" y="52"/>
                    <a:pt x="12" y="51"/>
                  </a:cubicBezTo>
                  <a:cubicBezTo>
                    <a:pt x="10" y="50"/>
                    <a:pt x="7" y="48"/>
                    <a:pt x="5" y="49"/>
                  </a:cubicBezTo>
                  <a:cubicBezTo>
                    <a:pt x="3" y="51"/>
                    <a:pt x="0" y="58"/>
                    <a:pt x="3" y="59"/>
                  </a:cubicBezTo>
                  <a:cubicBezTo>
                    <a:pt x="6" y="61"/>
                    <a:pt x="11" y="57"/>
                    <a:pt x="14" y="60"/>
                  </a:cubicBezTo>
                  <a:cubicBezTo>
                    <a:pt x="17" y="63"/>
                    <a:pt x="24" y="62"/>
                    <a:pt x="28" y="63"/>
                  </a:cubicBezTo>
                  <a:cubicBezTo>
                    <a:pt x="29" y="63"/>
                    <a:pt x="34" y="62"/>
                    <a:pt x="38" y="62"/>
                  </a:cubicBezTo>
                  <a:cubicBezTo>
                    <a:pt x="38" y="62"/>
                    <a:pt x="38" y="62"/>
                    <a:pt x="39" y="62"/>
                  </a:cubicBezTo>
                  <a:cubicBezTo>
                    <a:pt x="39" y="62"/>
                    <a:pt x="40" y="62"/>
                    <a:pt x="41" y="61"/>
                  </a:cubicBezTo>
                  <a:cubicBezTo>
                    <a:pt x="41" y="61"/>
                    <a:pt x="41" y="61"/>
                    <a:pt x="42" y="61"/>
                  </a:cubicBezTo>
                  <a:cubicBezTo>
                    <a:pt x="42" y="61"/>
                    <a:pt x="43" y="61"/>
                    <a:pt x="44" y="61"/>
                  </a:cubicBezTo>
                  <a:cubicBezTo>
                    <a:pt x="44" y="61"/>
                    <a:pt x="44" y="61"/>
                    <a:pt x="45" y="61"/>
                  </a:cubicBezTo>
                  <a:cubicBezTo>
                    <a:pt x="45" y="61"/>
                    <a:pt x="46" y="61"/>
                    <a:pt x="46" y="61"/>
                  </a:cubicBezTo>
                  <a:cubicBezTo>
                    <a:pt x="46" y="61"/>
                    <a:pt x="47" y="61"/>
                    <a:pt x="47" y="62"/>
                  </a:cubicBezTo>
                  <a:cubicBezTo>
                    <a:pt x="48" y="62"/>
                    <a:pt x="48" y="62"/>
                    <a:pt x="49" y="62"/>
                  </a:cubicBezTo>
                  <a:cubicBezTo>
                    <a:pt x="52" y="64"/>
                    <a:pt x="57" y="66"/>
                    <a:pt x="60" y="66"/>
                  </a:cubicBezTo>
                  <a:cubicBezTo>
                    <a:pt x="62" y="65"/>
                    <a:pt x="66" y="62"/>
                    <a:pt x="69" y="62"/>
                  </a:cubicBezTo>
                  <a:cubicBezTo>
                    <a:pt x="71" y="63"/>
                    <a:pt x="77" y="61"/>
                    <a:pt x="74" y="5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0" name="Freeform 60"/>
            <p:cNvSpPr>
              <a:spLocks noChangeArrowheads="1"/>
            </p:cNvSpPr>
            <p:nvPr/>
          </p:nvSpPr>
          <p:spPr bwMode="auto">
            <a:xfrm>
              <a:off x="2798601" y="4175618"/>
              <a:ext cx="26616" cy="11308"/>
            </a:xfrm>
            <a:custGeom>
              <a:avLst/>
              <a:gdLst>
                <a:gd name="T0" fmla="*/ 7637085 w 18"/>
                <a:gd name="T1" fmla="*/ 3995964 h 8"/>
                <a:gd name="T2" fmla="*/ 22911258 w 18"/>
                <a:gd name="T3" fmla="*/ 13985168 h 8"/>
                <a:gd name="T4" fmla="*/ 7637085 w 18"/>
                <a:gd name="T5" fmla="*/ 3995964 h 8"/>
                <a:gd name="T6" fmla="*/ 0 60000 65536"/>
                <a:gd name="T7" fmla="*/ 0 60000 65536"/>
                <a:gd name="T8" fmla="*/ 0 60000 65536"/>
                <a:gd name="T9" fmla="*/ 0 w 18"/>
                <a:gd name="T10" fmla="*/ 0 h 8"/>
                <a:gd name="T11" fmla="*/ 18 w 18"/>
                <a:gd name="T12" fmla="*/ 8 h 8"/>
              </a:gdLst>
              <a:ahLst/>
              <a:cxnLst>
                <a:cxn ang="T6">
                  <a:pos x="T0" y="T1"/>
                </a:cxn>
                <a:cxn ang="T7">
                  <a:pos x="T2" y="T3"/>
                </a:cxn>
                <a:cxn ang="T8">
                  <a:pos x="T4" y="T5"/>
                </a:cxn>
              </a:cxnLst>
              <a:rect l="T9" t="T10" r="T11" b="T12"/>
              <a:pathLst>
                <a:path w="18" h="8">
                  <a:moveTo>
                    <a:pt x="4" y="2"/>
                  </a:moveTo>
                  <a:cubicBezTo>
                    <a:pt x="0" y="4"/>
                    <a:pt x="11" y="8"/>
                    <a:pt x="12" y="7"/>
                  </a:cubicBezTo>
                  <a:cubicBezTo>
                    <a:pt x="18" y="2"/>
                    <a:pt x="7" y="0"/>
                    <a:pt x="4"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1" name="Freeform 61"/>
            <p:cNvSpPr>
              <a:spLocks noChangeArrowheads="1"/>
            </p:cNvSpPr>
            <p:nvPr/>
          </p:nvSpPr>
          <p:spPr bwMode="auto">
            <a:xfrm>
              <a:off x="2762306" y="4177880"/>
              <a:ext cx="27826" cy="14700"/>
            </a:xfrm>
            <a:custGeom>
              <a:avLst/>
              <a:gdLst>
                <a:gd name="T0" fmla="*/ 5619386 w 19"/>
                <a:gd name="T1" fmla="*/ 4321800 h 10"/>
                <a:gd name="T2" fmla="*/ 13110986 w 19"/>
                <a:gd name="T3" fmla="*/ 17287199 h 10"/>
                <a:gd name="T4" fmla="*/ 31841356 w 19"/>
                <a:gd name="T5" fmla="*/ 4321800 h 10"/>
                <a:gd name="T6" fmla="*/ 5619386 w 19"/>
                <a:gd name="T7" fmla="*/ 4321800 h 10"/>
                <a:gd name="T8" fmla="*/ 0 60000 65536"/>
                <a:gd name="T9" fmla="*/ 0 60000 65536"/>
                <a:gd name="T10" fmla="*/ 0 60000 65536"/>
                <a:gd name="T11" fmla="*/ 0 60000 65536"/>
                <a:gd name="T12" fmla="*/ 0 w 19"/>
                <a:gd name="T13" fmla="*/ 0 h 10"/>
                <a:gd name="T14" fmla="*/ 19 w 19"/>
                <a:gd name="T15" fmla="*/ 10 h 10"/>
              </a:gdLst>
              <a:ahLst/>
              <a:cxnLst>
                <a:cxn ang="T8">
                  <a:pos x="T0" y="T1"/>
                </a:cxn>
                <a:cxn ang="T9">
                  <a:pos x="T2" y="T3"/>
                </a:cxn>
                <a:cxn ang="T10">
                  <a:pos x="T4" y="T5"/>
                </a:cxn>
                <a:cxn ang="T11">
                  <a:pos x="T6" y="T7"/>
                </a:cxn>
              </a:cxnLst>
              <a:rect l="T12" t="T13" r="T14" b="T15"/>
              <a:pathLst>
                <a:path w="19" h="10">
                  <a:moveTo>
                    <a:pt x="3" y="2"/>
                  </a:moveTo>
                  <a:cubicBezTo>
                    <a:pt x="0" y="3"/>
                    <a:pt x="5" y="5"/>
                    <a:pt x="7" y="8"/>
                  </a:cubicBezTo>
                  <a:cubicBezTo>
                    <a:pt x="10" y="10"/>
                    <a:pt x="15" y="3"/>
                    <a:pt x="17" y="2"/>
                  </a:cubicBezTo>
                  <a:cubicBezTo>
                    <a:pt x="19" y="0"/>
                    <a:pt x="6" y="0"/>
                    <a:pt x="3"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2" name="Freeform 62"/>
            <p:cNvSpPr>
              <a:spLocks noChangeArrowheads="1"/>
            </p:cNvSpPr>
            <p:nvPr/>
          </p:nvSpPr>
          <p:spPr bwMode="auto">
            <a:xfrm>
              <a:off x="2689717" y="4096463"/>
              <a:ext cx="42343" cy="47493"/>
            </a:xfrm>
            <a:custGeom>
              <a:avLst/>
              <a:gdLst>
                <a:gd name="T0" fmla="*/ 29787273 w 29"/>
                <a:gd name="T1" fmla="*/ 23414049 h 34"/>
                <a:gd name="T2" fmla="*/ 5584687 w 29"/>
                <a:gd name="T3" fmla="*/ 1951403 h 34"/>
                <a:gd name="T4" fmla="*/ 7447159 w 29"/>
                <a:gd name="T5" fmla="*/ 15609830 h 34"/>
                <a:gd name="T6" fmla="*/ 16755426 w 29"/>
                <a:gd name="T7" fmla="*/ 25365452 h 34"/>
                <a:gd name="T8" fmla="*/ 22340111 w 29"/>
                <a:gd name="T9" fmla="*/ 33171063 h 34"/>
                <a:gd name="T10" fmla="*/ 22340111 w 29"/>
                <a:gd name="T11" fmla="*/ 48779501 h 34"/>
                <a:gd name="T12" fmla="*/ 39095537 w 29"/>
                <a:gd name="T13" fmla="*/ 64389326 h 34"/>
                <a:gd name="T14" fmla="*/ 52128754 w 29"/>
                <a:gd name="T15" fmla="*/ 50730904 h 34"/>
                <a:gd name="T16" fmla="*/ 29787273 w 29"/>
                <a:gd name="T17" fmla="*/ 23414049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4"/>
                <a:gd name="T29" fmla="*/ 29 w 29"/>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4">
                  <a:moveTo>
                    <a:pt x="16" y="12"/>
                  </a:moveTo>
                  <a:cubicBezTo>
                    <a:pt x="13" y="8"/>
                    <a:pt x="6" y="2"/>
                    <a:pt x="3" y="1"/>
                  </a:cubicBezTo>
                  <a:cubicBezTo>
                    <a:pt x="0" y="0"/>
                    <a:pt x="4" y="6"/>
                    <a:pt x="4" y="8"/>
                  </a:cubicBezTo>
                  <a:cubicBezTo>
                    <a:pt x="5" y="11"/>
                    <a:pt x="8" y="13"/>
                    <a:pt x="9" y="13"/>
                  </a:cubicBezTo>
                  <a:cubicBezTo>
                    <a:pt x="11" y="12"/>
                    <a:pt x="13" y="17"/>
                    <a:pt x="12" y="17"/>
                  </a:cubicBezTo>
                  <a:cubicBezTo>
                    <a:pt x="11" y="18"/>
                    <a:pt x="11" y="22"/>
                    <a:pt x="12" y="25"/>
                  </a:cubicBezTo>
                  <a:cubicBezTo>
                    <a:pt x="14" y="29"/>
                    <a:pt x="18" y="32"/>
                    <a:pt x="21" y="33"/>
                  </a:cubicBezTo>
                  <a:cubicBezTo>
                    <a:pt x="24" y="34"/>
                    <a:pt x="28" y="27"/>
                    <a:pt x="28" y="26"/>
                  </a:cubicBezTo>
                  <a:cubicBezTo>
                    <a:pt x="29" y="25"/>
                    <a:pt x="19" y="15"/>
                    <a:pt x="16" y="1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3" name="Freeform 63"/>
            <p:cNvSpPr>
              <a:spLocks noChangeArrowheads="1"/>
            </p:cNvSpPr>
            <p:nvPr/>
          </p:nvSpPr>
          <p:spPr bwMode="auto">
            <a:xfrm>
              <a:off x="2735690" y="4107771"/>
              <a:ext cx="26616" cy="29400"/>
            </a:xfrm>
            <a:custGeom>
              <a:avLst/>
              <a:gdLst>
                <a:gd name="T0" fmla="*/ 13364554 w 18"/>
                <a:gd name="T1" fmla="*/ 7840000 h 21"/>
                <a:gd name="T2" fmla="*/ 1909617 w 18"/>
                <a:gd name="T3" fmla="*/ 17639999 h 21"/>
                <a:gd name="T4" fmla="*/ 19093403 w 18"/>
                <a:gd name="T5" fmla="*/ 39199997 h 21"/>
                <a:gd name="T6" fmla="*/ 32457957 w 18"/>
                <a:gd name="T7" fmla="*/ 3920000 h 21"/>
                <a:gd name="T8" fmla="*/ 13364554 w 18"/>
                <a:gd name="T9" fmla="*/ 7840000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7" y="4"/>
                  </a:moveTo>
                  <a:cubicBezTo>
                    <a:pt x="4" y="6"/>
                    <a:pt x="2" y="5"/>
                    <a:pt x="1" y="9"/>
                  </a:cubicBezTo>
                  <a:cubicBezTo>
                    <a:pt x="0" y="13"/>
                    <a:pt x="6" y="18"/>
                    <a:pt x="10" y="20"/>
                  </a:cubicBezTo>
                  <a:cubicBezTo>
                    <a:pt x="13" y="21"/>
                    <a:pt x="18" y="3"/>
                    <a:pt x="17" y="2"/>
                  </a:cubicBezTo>
                  <a:cubicBezTo>
                    <a:pt x="16" y="0"/>
                    <a:pt x="10" y="2"/>
                    <a:pt x="7" y="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4" name="Freeform 64"/>
            <p:cNvSpPr>
              <a:spLocks noChangeArrowheads="1"/>
            </p:cNvSpPr>
            <p:nvPr/>
          </p:nvSpPr>
          <p:spPr bwMode="auto">
            <a:xfrm>
              <a:off x="2905066" y="2653581"/>
              <a:ext cx="171795" cy="53147"/>
            </a:xfrm>
            <a:custGeom>
              <a:avLst/>
              <a:gdLst>
                <a:gd name="T0" fmla="*/ 197280322 w 116"/>
                <a:gd name="T1" fmla="*/ 68712252 h 39"/>
                <a:gd name="T2" fmla="*/ 185787947 w 116"/>
                <a:gd name="T3" fmla="*/ 55711683 h 39"/>
                <a:gd name="T4" fmla="*/ 181957156 w 116"/>
                <a:gd name="T5" fmla="*/ 50140789 h 39"/>
                <a:gd name="T6" fmla="*/ 174295529 w 116"/>
                <a:gd name="T7" fmla="*/ 46427314 h 39"/>
                <a:gd name="T8" fmla="*/ 153227559 w 116"/>
                <a:gd name="T9" fmla="*/ 38998991 h 39"/>
                <a:gd name="T10" fmla="*/ 134073600 w 116"/>
                <a:gd name="T11" fmla="*/ 29713260 h 39"/>
                <a:gd name="T12" fmla="*/ 95767067 w 116"/>
                <a:gd name="T13" fmla="*/ 9285734 h 39"/>
                <a:gd name="T14" fmla="*/ 47883534 w 116"/>
                <a:gd name="T15" fmla="*/ 5570895 h 39"/>
                <a:gd name="T16" fmla="*/ 5746190 w 116"/>
                <a:gd name="T17" fmla="*/ 22284943 h 39"/>
                <a:gd name="T18" fmla="*/ 24898773 w 116"/>
                <a:gd name="T19" fmla="*/ 25998423 h 39"/>
                <a:gd name="T20" fmla="*/ 38306544 w 116"/>
                <a:gd name="T21" fmla="*/ 35284154 h 39"/>
                <a:gd name="T22" fmla="*/ 36391148 w 116"/>
                <a:gd name="T23" fmla="*/ 20427524 h 39"/>
                <a:gd name="T24" fmla="*/ 49798930 w 116"/>
                <a:gd name="T25" fmla="*/ 14856630 h 39"/>
                <a:gd name="T26" fmla="*/ 57460513 w 116"/>
                <a:gd name="T27" fmla="*/ 20427524 h 39"/>
                <a:gd name="T28" fmla="*/ 68951504 w 116"/>
                <a:gd name="T29" fmla="*/ 25998423 h 39"/>
                <a:gd name="T30" fmla="*/ 88105462 w 116"/>
                <a:gd name="T31" fmla="*/ 35284154 h 39"/>
                <a:gd name="T32" fmla="*/ 111090234 w 116"/>
                <a:gd name="T33" fmla="*/ 35284154 h 39"/>
                <a:gd name="T34" fmla="*/ 124496621 w 116"/>
                <a:gd name="T35" fmla="*/ 50140789 h 39"/>
                <a:gd name="T36" fmla="*/ 141735184 w 116"/>
                <a:gd name="T37" fmla="*/ 57569102 h 39"/>
                <a:gd name="T38" fmla="*/ 134073600 w 116"/>
                <a:gd name="T39" fmla="*/ 68712252 h 39"/>
                <a:gd name="T40" fmla="*/ 147481371 w 116"/>
                <a:gd name="T41" fmla="*/ 72425727 h 39"/>
                <a:gd name="T42" fmla="*/ 197280322 w 116"/>
                <a:gd name="T43" fmla="*/ 68712252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39"/>
                <a:gd name="T68" fmla="*/ 116 w 116"/>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39">
                  <a:moveTo>
                    <a:pt x="103" y="37"/>
                  </a:moveTo>
                  <a:cubicBezTo>
                    <a:pt x="116" y="36"/>
                    <a:pt x="100" y="30"/>
                    <a:pt x="97" y="30"/>
                  </a:cubicBezTo>
                  <a:cubicBezTo>
                    <a:pt x="94" y="30"/>
                    <a:pt x="94" y="28"/>
                    <a:pt x="95" y="27"/>
                  </a:cubicBezTo>
                  <a:cubicBezTo>
                    <a:pt x="97" y="26"/>
                    <a:pt x="94" y="25"/>
                    <a:pt x="91" y="25"/>
                  </a:cubicBezTo>
                  <a:cubicBezTo>
                    <a:pt x="89" y="24"/>
                    <a:pt x="83" y="23"/>
                    <a:pt x="80" y="21"/>
                  </a:cubicBezTo>
                  <a:cubicBezTo>
                    <a:pt x="77" y="18"/>
                    <a:pt x="76" y="16"/>
                    <a:pt x="70" y="16"/>
                  </a:cubicBezTo>
                  <a:cubicBezTo>
                    <a:pt x="64" y="15"/>
                    <a:pt x="56" y="11"/>
                    <a:pt x="50" y="5"/>
                  </a:cubicBezTo>
                  <a:cubicBezTo>
                    <a:pt x="45" y="0"/>
                    <a:pt x="32" y="2"/>
                    <a:pt x="25" y="3"/>
                  </a:cubicBezTo>
                  <a:cubicBezTo>
                    <a:pt x="17" y="3"/>
                    <a:pt x="7" y="9"/>
                    <a:pt x="3" y="12"/>
                  </a:cubicBezTo>
                  <a:cubicBezTo>
                    <a:pt x="0" y="15"/>
                    <a:pt x="9" y="13"/>
                    <a:pt x="13" y="14"/>
                  </a:cubicBezTo>
                  <a:cubicBezTo>
                    <a:pt x="17" y="15"/>
                    <a:pt x="18" y="18"/>
                    <a:pt x="20" y="19"/>
                  </a:cubicBezTo>
                  <a:cubicBezTo>
                    <a:pt x="23" y="19"/>
                    <a:pt x="19" y="13"/>
                    <a:pt x="19" y="11"/>
                  </a:cubicBezTo>
                  <a:cubicBezTo>
                    <a:pt x="19" y="10"/>
                    <a:pt x="22" y="8"/>
                    <a:pt x="26" y="8"/>
                  </a:cubicBezTo>
                  <a:cubicBezTo>
                    <a:pt x="29" y="8"/>
                    <a:pt x="31" y="9"/>
                    <a:pt x="30" y="11"/>
                  </a:cubicBezTo>
                  <a:cubicBezTo>
                    <a:pt x="30" y="13"/>
                    <a:pt x="32" y="13"/>
                    <a:pt x="36" y="14"/>
                  </a:cubicBezTo>
                  <a:cubicBezTo>
                    <a:pt x="41" y="15"/>
                    <a:pt x="43" y="17"/>
                    <a:pt x="46" y="19"/>
                  </a:cubicBezTo>
                  <a:cubicBezTo>
                    <a:pt x="49" y="22"/>
                    <a:pt x="54" y="18"/>
                    <a:pt x="58" y="19"/>
                  </a:cubicBezTo>
                  <a:cubicBezTo>
                    <a:pt x="62" y="20"/>
                    <a:pt x="64" y="25"/>
                    <a:pt x="65" y="27"/>
                  </a:cubicBezTo>
                  <a:cubicBezTo>
                    <a:pt x="65" y="30"/>
                    <a:pt x="68" y="29"/>
                    <a:pt x="74" y="31"/>
                  </a:cubicBezTo>
                  <a:cubicBezTo>
                    <a:pt x="79" y="33"/>
                    <a:pt x="72" y="35"/>
                    <a:pt x="70" y="37"/>
                  </a:cubicBezTo>
                  <a:cubicBezTo>
                    <a:pt x="68" y="38"/>
                    <a:pt x="71" y="38"/>
                    <a:pt x="77" y="39"/>
                  </a:cubicBezTo>
                  <a:cubicBezTo>
                    <a:pt x="83" y="39"/>
                    <a:pt x="100" y="37"/>
                    <a:pt x="103" y="3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5" name="Freeform 65"/>
            <p:cNvSpPr>
              <a:spLocks noChangeArrowheads="1"/>
            </p:cNvSpPr>
            <p:nvPr/>
          </p:nvSpPr>
          <p:spPr bwMode="auto">
            <a:xfrm>
              <a:off x="2990963" y="2725951"/>
              <a:ext cx="30246" cy="10177"/>
            </a:xfrm>
            <a:custGeom>
              <a:avLst/>
              <a:gdLst>
                <a:gd name="T0" fmla="*/ 3993703 w 20"/>
                <a:gd name="T1" fmla="*/ 4227817 h 7"/>
                <a:gd name="T2" fmla="*/ 9985670 w 20"/>
                <a:gd name="T3" fmla="*/ 12681998 h 7"/>
                <a:gd name="T4" fmla="*/ 31953864 w 20"/>
                <a:gd name="T5" fmla="*/ 10568088 h 7"/>
                <a:gd name="T6" fmla="*/ 17974489 w 20"/>
                <a:gd name="T7" fmla="*/ 2113908 h 7"/>
                <a:gd name="T8" fmla="*/ 3993703 w 20"/>
                <a:gd name="T9" fmla="*/ 4227817 h 7"/>
                <a:gd name="T10" fmla="*/ 0 60000 65536"/>
                <a:gd name="T11" fmla="*/ 0 60000 65536"/>
                <a:gd name="T12" fmla="*/ 0 60000 65536"/>
                <a:gd name="T13" fmla="*/ 0 60000 65536"/>
                <a:gd name="T14" fmla="*/ 0 60000 65536"/>
                <a:gd name="T15" fmla="*/ 0 w 20"/>
                <a:gd name="T16" fmla="*/ 0 h 7"/>
                <a:gd name="T17" fmla="*/ 20 w 20"/>
                <a:gd name="T18" fmla="*/ 7 h 7"/>
              </a:gdLst>
              <a:ahLst/>
              <a:cxnLst>
                <a:cxn ang="T10">
                  <a:pos x="T0" y="T1"/>
                </a:cxn>
                <a:cxn ang="T11">
                  <a:pos x="T2" y="T3"/>
                </a:cxn>
                <a:cxn ang="T12">
                  <a:pos x="T4" y="T5"/>
                </a:cxn>
                <a:cxn ang="T13">
                  <a:pos x="T6" y="T7"/>
                </a:cxn>
                <a:cxn ang="T14">
                  <a:pos x="T8" y="T9"/>
                </a:cxn>
              </a:cxnLst>
              <a:rect l="T15" t="T16" r="T17" b="T18"/>
              <a:pathLst>
                <a:path w="20" h="7">
                  <a:moveTo>
                    <a:pt x="2" y="2"/>
                  </a:moveTo>
                  <a:cubicBezTo>
                    <a:pt x="5" y="4"/>
                    <a:pt x="5" y="5"/>
                    <a:pt x="5" y="6"/>
                  </a:cubicBezTo>
                  <a:cubicBezTo>
                    <a:pt x="4" y="7"/>
                    <a:pt x="13" y="5"/>
                    <a:pt x="16" y="5"/>
                  </a:cubicBezTo>
                  <a:cubicBezTo>
                    <a:pt x="20" y="4"/>
                    <a:pt x="13" y="2"/>
                    <a:pt x="9" y="1"/>
                  </a:cubicBezTo>
                  <a:cubicBezTo>
                    <a:pt x="5" y="0"/>
                    <a:pt x="0" y="1"/>
                    <a:pt x="2"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6" name="Freeform 66"/>
            <p:cNvSpPr>
              <a:spLocks noChangeArrowheads="1"/>
            </p:cNvSpPr>
            <p:nvPr/>
          </p:nvSpPr>
          <p:spPr bwMode="auto">
            <a:xfrm>
              <a:off x="3055084" y="2724821"/>
              <a:ext cx="31455" cy="6785"/>
            </a:xfrm>
            <a:custGeom>
              <a:avLst/>
              <a:gdLst>
                <a:gd name="T0" fmla="*/ 7837000 w 21"/>
                <a:gd name="T1" fmla="*/ 3682898 h 5"/>
                <a:gd name="T2" fmla="*/ 33306200 w 21"/>
                <a:gd name="T3" fmla="*/ 7365796 h 5"/>
                <a:gd name="T4" fmla="*/ 17632200 w 21"/>
                <a:gd name="T5" fmla="*/ 0 h 5"/>
                <a:gd name="T6" fmla="*/ 7837000 w 21"/>
                <a:gd name="T7" fmla="*/ 3682898 h 5"/>
                <a:gd name="T8" fmla="*/ 0 60000 65536"/>
                <a:gd name="T9" fmla="*/ 0 60000 65536"/>
                <a:gd name="T10" fmla="*/ 0 60000 65536"/>
                <a:gd name="T11" fmla="*/ 0 60000 65536"/>
                <a:gd name="T12" fmla="*/ 0 w 21"/>
                <a:gd name="T13" fmla="*/ 0 h 5"/>
                <a:gd name="T14" fmla="*/ 21 w 21"/>
                <a:gd name="T15" fmla="*/ 5 h 5"/>
              </a:gdLst>
              <a:ahLst/>
              <a:cxnLst>
                <a:cxn ang="T8">
                  <a:pos x="T0" y="T1"/>
                </a:cxn>
                <a:cxn ang="T9">
                  <a:pos x="T2" y="T3"/>
                </a:cxn>
                <a:cxn ang="T10">
                  <a:pos x="T4" y="T5"/>
                </a:cxn>
                <a:cxn ang="T11">
                  <a:pos x="T6" y="T7"/>
                </a:cxn>
              </a:cxnLst>
              <a:rect l="T12" t="T13" r="T14" b="T15"/>
              <a:pathLst>
                <a:path w="21" h="5">
                  <a:moveTo>
                    <a:pt x="4" y="2"/>
                  </a:moveTo>
                  <a:cubicBezTo>
                    <a:pt x="7" y="4"/>
                    <a:pt x="15" y="5"/>
                    <a:pt x="17" y="4"/>
                  </a:cubicBezTo>
                  <a:cubicBezTo>
                    <a:pt x="21" y="2"/>
                    <a:pt x="14" y="0"/>
                    <a:pt x="9" y="0"/>
                  </a:cubicBezTo>
                  <a:cubicBezTo>
                    <a:pt x="5" y="0"/>
                    <a:pt x="0" y="1"/>
                    <a:pt x="4"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7" name="Freeform 67"/>
            <p:cNvSpPr>
              <a:spLocks noChangeArrowheads="1"/>
            </p:cNvSpPr>
            <p:nvPr/>
          </p:nvSpPr>
          <p:spPr bwMode="auto">
            <a:xfrm>
              <a:off x="3073231" y="2704466"/>
              <a:ext cx="73799" cy="27139"/>
            </a:xfrm>
            <a:custGeom>
              <a:avLst/>
              <a:gdLst>
                <a:gd name="T0" fmla="*/ 17122382 w 50"/>
                <a:gd name="T1" fmla="*/ 25777980 h 20"/>
                <a:gd name="T2" fmla="*/ 17122382 w 50"/>
                <a:gd name="T3" fmla="*/ 25777980 h 20"/>
                <a:gd name="T4" fmla="*/ 20926435 w 50"/>
                <a:gd name="T5" fmla="*/ 29460741 h 20"/>
                <a:gd name="T6" fmla="*/ 20926435 w 50"/>
                <a:gd name="T7" fmla="*/ 29460741 h 20"/>
                <a:gd name="T8" fmla="*/ 24731873 w 50"/>
                <a:gd name="T9" fmla="*/ 33143502 h 20"/>
                <a:gd name="T10" fmla="*/ 24731873 w 50"/>
                <a:gd name="T11" fmla="*/ 33143502 h 20"/>
                <a:gd name="T12" fmla="*/ 24731873 w 50"/>
                <a:gd name="T13" fmla="*/ 33143502 h 20"/>
                <a:gd name="T14" fmla="*/ 30437953 w 50"/>
                <a:gd name="T15" fmla="*/ 34984882 h 20"/>
                <a:gd name="T16" fmla="*/ 30437953 w 50"/>
                <a:gd name="T17" fmla="*/ 34984882 h 20"/>
                <a:gd name="T18" fmla="*/ 34243385 w 50"/>
                <a:gd name="T19" fmla="*/ 36826263 h 20"/>
                <a:gd name="T20" fmla="*/ 47560340 w 50"/>
                <a:gd name="T21" fmla="*/ 29460741 h 20"/>
                <a:gd name="T22" fmla="*/ 53267799 w 50"/>
                <a:gd name="T23" fmla="*/ 34984882 h 20"/>
                <a:gd name="T24" fmla="*/ 72292202 w 50"/>
                <a:gd name="T25" fmla="*/ 31302121 h 20"/>
                <a:gd name="T26" fmla="*/ 93218653 w 50"/>
                <a:gd name="T27" fmla="*/ 33143502 h 20"/>
                <a:gd name="T28" fmla="*/ 87511173 w 50"/>
                <a:gd name="T29" fmla="*/ 25777980 h 20"/>
                <a:gd name="T30" fmla="*/ 77998282 w 50"/>
                <a:gd name="T31" fmla="*/ 11048285 h 20"/>
                <a:gd name="T32" fmla="*/ 51365772 w 50"/>
                <a:gd name="T33" fmla="*/ 7365524 h 20"/>
                <a:gd name="T34" fmla="*/ 49462367 w 50"/>
                <a:gd name="T35" fmla="*/ 7365524 h 20"/>
                <a:gd name="T36" fmla="*/ 47560340 w 50"/>
                <a:gd name="T37" fmla="*/ 7365524 h 20"/>
                <a:gd name="T38" fmla="*/ 43754897 w 50"/>
                <a:gd name="T39" fmla="*/ 7365524 h 20"/>
                <a:gd name="T40" fmla="*/ 41852870 w 50"/>
                <a:gd name="T41" fmla="*/ 5524143 h 20"/>
                <a:gd name="T42" fmla="*/ 38048817 w 50"/>
                <a:gd name="T43" fmla="*/ 5524143 h 20"/>
                <a:gd name="T44" fmla="*/ 36145411 w 50"/>
                <a:gd name="T45" fmla="*/ 5524143 h 20"/>
                <a:gd name="T46" fmla="*/ 32341358 w 50"/>
                <a:gd name="T47" fmla="*/ 5524143 h 20"/>
                <a:gd name="T48" fmla="*/ 28535926 w 50"/>
                <a:gd name="T49" fmla="*/ 5524143 h 20"/>
                <a:gd name="T50" fmla="*/ 26633899 w 50"/>
                <a:gd name="T51" fmla="*/ 5524143 h 20"/>
                <a:gd name="T52" fmla="*/ 24731873 w 50"/>
                <a:gd name="T53" fmla="*/ 5524143 h 20"/>
                <a:gd name="T54" fmla="*/ 20926435 w 50"/>
                <a:gd name="T55" fmla="*/ 3682762 h 20"/>
                <a:gd name="T56" fmla="*/ 20926435 w 50"/>
                <a:gd name="T57" fmla="*/ 3682762 h 20"/>
                <a:gd name="T58" fmla="*/ 17122382 w 50"/>
                <a:gd name="T59" fmla="*/ 3682762 h 20"/>
                <a:gd name="T60" fmla="*/ 13316950 w 50"/>
                <a:gd name="T61" fmla="*/ 3682762 h 20"/>
                <a:gd name="T62" fmla="*/ 3805434 w 50"/>
                <a:gd name="T63" fmla="*/ 9206905 h 20"/>
                <a:gd name="T64" fmla="*/ 11414923 w 50"/>
                <a:gd name="T65" fmla="*/ 20253833 h 20"/>
                <a:gd name="T66" fmla="*/ 13316950 w 50"/>
                <a:gd name="T67" fmla="*/ 22095214 h 20"/>
                <a:gd name="T68" fmla="*/ 15218976 w 50"/>
                <a:gd name="T69" fmla="*/ 23936599 h 20"/>
                <a:gd name="T70" fmla="*/ 17122382 w 50"/>
                <a:gd name="T71" fmla="*/ 25777980 h 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
                <a:gd name="T109" fmla="*/ 0 h 20"/>
                <a:gd name="T110" fmla="*/ 50 w 50"/>
                <a:gd name="T111" fmla="*/ 20 h 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 h="20">
                  <a:moveTo>
                    <a:pt x="9" y="14"/>
                  </a:moveTo>
                  <a:cubicBezTo>
                    <a:pt x="9" y="14"/>
                    <a:pt x="9" y="14"/>
                    <a:pt x="9" y="14"/>
                  </a:cubicBezTo>
                  <a:cubicBezTo>
                    <a:pt x="10" y="15"/>
                    <a:pt x="10" y="15"/>
                    <a:pt x="11" y="16"/>
                  </a:cubicBezTo>
                  <a:cubicBezTo>
                    <a:pt x="11" y="16"/>
                    <a:pt x="11" y="16"/>
                    <a:pt x="11" y="16"/>
                  </a:cubicBezTo>
                  <a:cubicBezTo>
                    <a:pt x="12" y="17"/>
                    <a:pt x="13" y="17"/>
                    <a:pt x="13" y="18"/>
                  </a:cubicBezTo>
                  <a:cubicBezTo>
                    <a:pt x="13" y="18"/>
                    <a:pt x="13" y="18"/>
                    <a:pt x="13" y="18"/>
                  </a:cubicBezTo>
                  <a:cubicBezTo>
                    <a:pt x="13" y="18"/>
                    <a:pt x="13" y="18"/>
                    <a:pt x="13" y="18"/>
                  </a:cubicBezTo>
                  <a:cubicBezTo>
                    <a:pt x="14" y="18"/>
                    <a:pt x="15" y="19"/>
                    <a:pt x="16" y="19"/>
                  </a:cubicBezTo>
                  <a:cubicBezTo>
                    <a:pt x="16" y="19"/>
                    <a:pt x="16" y="19"/>
                    <a:pt x="16" y="19"/>
                  </a:cubicBezTo>
                  <a:cubicBezTo>
                    <a:pt x="17" y="20"/>
                    <a:pt x="18" y="20"/>
                    <a:pt x="18" y="20"/>
                  </a:cubicBezTo>
                  <a:cubicBezTo>
                    <a:pt x="21" y="20"/>
                    <a:pt x="23" y="17"/>
                    <a:pt x="25" y="16"/>
                  </a:cubicBezTo>
                  <a:cubicBezTo>
                    <a:pt x="27" y="15"/>
                    <a:pt x="27" y="17"/>
                    <a:pt x="28" y="19"/>
                  </a:cubicBezTo>
                  <a:cubicBezTo>
                    <a:pt x="30" y="20"/>
                    <a:pt x="34" y="18"/>
                    <a:pt x="38" y="17"/>
                  </a:cubicBezTo>
                  <a:cubicBezTo>
                    <a:pt x="42" y="15"/>
                    <a:pt x="47" y="18"/>
                    <a:pt x="49" y="18"/>
                  </a:cubicBezTo>
                  <a:cubicBezTo>
                    <a:pt x="50" y="18"/>
                    <a:pt x="49" y="14"/>
                    <a:pt x="46" y="14"/>
                  </a:cubicBezTo>
                  <a:cubicBezTo>
                    <a:pt x="43" y="13"/>
                    <a:pt x="43" y="9"/>
                    <a:pt x="41" y="6"/>
                  </a:cubicBezTo>
                  <a:cubicBezTo>
                    <a:pt x="39" y="4"/>
                    <a:pt x="31" y="3"/>
                    <a:pt x="27" y="4"/>
                  </a:cubicBezTo>
                  <a:cubicBezTo>
                    <a:pt x="27" y="4"/>
                    <a:pt x="26" y="4"/>
                    <a:pt x="26" y="4"/>
                  </a:cubicBezTo>
                  <a:cubicBezTo>
                    <a:pt x="25" y="4"/>
                    <a:pt x="25" y="4"/>
                    <a:pt x="25" y="4"/>
                  </a:cubicBezTo>
                  <a:cubicBezTo>
                    <a:pt x="24" y="4"/>
                    <a:pt x="24" y="4"/>
                    <a:pt x="23" y="4"/>
                  </a:cubicBezTo>
                  <a:cubicBezTo>
                    <a:pt x="23" y="4"/>
                    <a:pt x="22" y="4"/>
                    <a:pt x="22" y="3"/>
                  </a:cubicBezTo>
                  <a:cubicBezTo>
                    <a:pt x="21" y="3"/>
                    <a:pt x="21" y="3"/>
                    <a:pt x="20" y="3"/>
                  </a:cubicBezTo>
                  <a:cubicBezTo>
                    <a:pt x="20" y="3"/>
                    <a:pt x="19" y="3"/>
                    <a:pt x="19" y="3"/>
                  </a:cubicBezTo>
                  <a:cubicBezTo>
                    <a:pt x="18" y="3"/>
                    <a:pt x="18" y="3"/>
                    <a:pt x="17" y="3"/>
                  </a:cubicBezTo>
                  <a:cubicBezTo>
                    <a:pt x="17" y="3"/>
                    <a:pt x="16" y="3"/>
                    <a:pt x="15" y="3"/>
                  </a:cubicBezTo>
                  <a:cubicBezTo>
                    <a:pt x="15" y="3"/>
                    <a:pt x="15" y="3"/>
                    <a:pt x="14" y="3"/>
                  </a:cubicBezTo>
                  <a:cubicBezTo>
                    <a:pt x="14" y="3"/>
                    <a:pt x="13" y="3"/>
                    <a:pt x="13" y="3"/>
                  </a:cubicBezTo>
                  <a:cubicBezTo>
                    <a:pt x="12" y="2"/>
                    <a:pt x="12" y="2"/>
                    <a:pt x="11" y="2"/>
                  </a:cubicBezTo>
                  <a:cubicBezTo>
                    <a:pt x="11" y="2"/>
                    <a:pt x="11" y="2"/>
                    <a:pt x="11" y="2"/>
                  </a:cubicBezTo>
                  <a:cubicBezTo>
                    <a:pt x="10" y="2"/>
                    <a:pt x="9" y="2"/>
                    <a:pt x="9" y="2"/>
                  </a:cubicBezTo>
                  <a:cubicBezTo>
                    <a:pt x="8" y="2"/>
                    <a:pt x="8" y="2"/>
                    <a:pt x="7" y="2"/>
                  </a:cubicBezTo>
                  <a:cubicBezTo>
                    <a:pt x="3" y="0"/>
                    <a:pt x="0" y="3"/>
                    <a:pt x="2" y="5"/>
                  </a:cubicBezTo>
                  <a:cubicBezTo>
                    <a:pt x="4" y="6"/>
                    <a:pt x="5" y="8"/>
                    <a:pt x="6" y="11"/>
                  </a:cubicBezTo>
                  <a:cubicBezTo>
                    <a:pt x="7" y="11"/>
                    <a:pt x="7" y="12"/>
                    <a:pt x="7" y="12"/>
                  </a:cubicBezTo>
                  <a:cubicBezTo>
                    <a:pt x="7" y="12"/>
                    <a:pt x="8" y="13"/>
                    <a:pt x="8" y="13"/>
                  </a:cubicBezTo>
                  <a:cubicBezTo>
                    <a:pt x="8" y="13"/>
                    <a:pt x="8" y="13"/>
                    <a:pt x="9" y="1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8" name="Freeform 68"/>
            <p:cNvSpPr>
              <a:spLocks noChangeArrowheads="1"/>
            </p:cNvSpPr>
            <p:nvPr/>
          </p:nvSpPr>
          <p:spPr bwMode="auto">
            <a:xfrm>
              <a:off x="3163968" y="2725951"/>
              <a:ext cx="35085" cy="11308"/>
            </a:xfrm>
            <a:custGeom>
              <a:avLst/>
              <a:gdLst>
                <a:gd name="T0" fmla="*/ 16256154 w 23"/>
                <a:gd name="T1" fmla="*/ 0 h 8"/>
                <a:gd name="T2" fmla="*/ 2031307 w 23"/>
                <a:gd name="T3" fmla="*/ 7991928 h 8"/>
                <a:gd name="T4" fmla="*/ 18287460 w 23"/>
                <a:gd name="T5" fmla="*/ 9989202 h 8"/>
                <a:gd name="T6" fmla="*/ 16256154 w 23"/>
                <a:gd name="T7" fmla="*/ 0 h 8"/>
                <a:gd name="T8" fmla="*/ 0 60000 65536"/>
                <a:gd name="T9" fmla="*/ 0 60000 65536"/>
                <a:gd name="T10" fmla="*/ 0 60000 65536"/>
                <a:gd name="T11" fmla="*/ 0 60000 65536"/>
                <a:gd name="T12" fmla="*/ 0 w 23"/>
                <a:gd name="T13" fmla="*/ 0 h 8"/>
                <a:gd name="T14" fmla="*/ 23 w 23"/>
                <a:gd name="T15" fmla="*/ 8 h 8"/>
              </a:gdLst>
              <a:ahLst/>
              <a:cxnLst>
                <a:cxn ang="T8">
                  <a:pos x="T0" y="T1"/>
                </a:cxn>
                <a:cxn ang="T9">
                  <a:pos x="T2" y="T3"/>
                </a:cxn>
                <a:cxn ang="T10">
                  <a:pos x="T4" y="T5"/>
                </a:cxn>
                <a:cxn ang="T11">
                  <a:pos x="T6" y="T7"/>
                </a:cxn>
              </a:cxnLst>
              <a:rect l="T12" t="T13" r="T14" b="T15"/>
              <a:pathLst>
                <a:path w="23" h="8">
                  <a:moveTo>
                    <a:pt x="8" y="0"/>
                  </a:moveTo>
                  <a:cubicBezTo>
                    <a:pt x="2" y="1"/>
                    <a:pt x="1" y="2"/>
                    <a:pt x="1" y="4"/>
                  </a:cubicBezTo>
                  <a:cubicBezTo>
                    <a:pt x="0" y="6"/>
                    <a:pt x="3" y="8"/>
                    <a:pt x="9" y="5"/>
                  </a:cubicBezTo>
                  <a:cubicBezTo>
                    <a:pt x="23" y="0"/>
                    <a:pt x="14" y="0"/>
                    <a:pt x="8"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39" name="Freeform 69"/>
            <p:cNvSpPr>
              <a:spLocks noChangeArrowheads="1"/>
            </p:cNvSpPr>
            <p:nvPr/>
          </p:nvSpPr>
          <p:spPr bwMode="auto">
            <a:xfrm>
              <a:off x="3225669" y="2736128"/>
              <a:ext cx="6049" cy="6785"/>
            </a:xfrm>
            <a:custGeom>
              <a:avLst/>
              <a:gdLst>
                <a:gd name="T0" fmla="*/ 5992180 w 4"/>
                <a:gd name="T1" fmla="*/ 7365796 h 5"/>
                <a:gd name="T2" fmla="*/ 3995257 w 4"/>
                <a:gd name="T3" fmla="*/ 1841449 h 5"/>
                <a:gd name="T4" fmla="*/ 5992180 w 4"/>
                <a:gd name="T5" fmla="*/ 736579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3" y="4"/>
                  </a:moveTo>
                  <a:cubicBezTo>
                    <a:pt x="4" y="3"/>
                    <a:pt x="4" y="0"/>
                    <a:pt x="2" y="1"/>
                  </a:cubicBezTo>
                  <a:cubicBezTo>
                    <a:pt x="0" y="2"/>
                    <a:pt x="2" y="5"/>
                    <a:pt x="3" y="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0" name="Freeform 70"/>
            <p:cNvSpPr>
              <a:spLocks noChangeArrowheads="1"/>
            </p:cNvSpPr>
            <p:nvPr/>
          </p:nvSpPr>
          <p:spPr bwMode="auto">
            <a:xfrm>
              <a:off x="3238977" y="2742913"/>
              <a:ext cx="9678" cy="5654"/>
            </a:xfrm>
            <a:custGeom>
              <a:avLst/>
              <a:gdLst>
                <a:gd name="T0" fmla="*/ 10015584 w 7"/>
                <a:gd name="T1" fmla="*/ 1998689 h 4"/>
                <a:gd name="T2" fmla="*/ 5007792 w 7"/>
                <a:gd name="T3" fmla="*/ 7991928 h 4"/>
                <a:gd name="T4" fmla="*/ 10015584 w 7"/>
                <a:gd name="T5" fmla="*/ 1998689 h 4"/>
                <a:gd name="T6" fmla="*/ 0 60000 65536"/>
                <a:gd name="T7" fmla="*/ 0 60000 65536"/>
                <a:gd name="T8" fmla="*/ 0 60000 65536"/>
                <a:gd name="T9" fmla="*/ 0 w 7"/>
                <a:gd name="T10" fmla="*/ 0 h 4"/>
                <a:gd name="T11" fmla="*/ 7 w 7"/>
                <a:gd name="T12" fmla="*/ 4 h 4"/>
              </a:gdLst>
              <a:ahLst/>
              <a:cxnLst>
                <a:cxn ang="T6">
                  <a:pos x="T0" y="T1"/>
                </a:cxn>
                <a:cxn ang="T7">
                  <a:pos x="T2" y="T3"/>
                </a:cxn>
                <a:cxn ang="T8">
                  <a:pos x="T4" y="T5"/>
                </a:cxn>
              </a:cxnLst>
              <a:rect l="T9" t="T10" r="T11" b="T12"/>
              <a:pathLst>
                <a:path w="7" h="4">
                  <a:moveTo>
                    <a:pt x="6" y="1"/>
                  </a:moveTo>
                  <a:cubicBezTo>
                    <a:pt x="5" y="0"/>
                    <a:pt x="0" y="3"/>
                    <a:pt x="3" y="4"/>
                  </a:cubicBezTo>
                  <a:cubicBezTo>
                    <a:pt x="4" y="4"/>
                    <a:pt x="7" y="3"/>
                    <a:pt x="6"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1" name="Freeform 71"/>
            <p:cNvSpPr>
              <a:spLocks noChangeArrowheads="1"/>
            </p:cNvSpPr>
            <p:nvPr/>
          </p:nvSpPr>
          <p:spPr bwMode="auto">
            <a:xfrm>
              <a:off x="3245027" y="2768921"/>
              <a:ext cx="3630" cy="7915"/>
            </a:xfrm>
            <a:custGeom>
              <a:avLst/>
              <a:gdLst>
                <a:gd name="T0" fmla="*/ 2556438 w 3"/>
                <a:gd name="T1" fmla="*/ 2505889 h 5"/>
                <a:gd name="T2" fmla="*/ 1278784 w 3"/>
                <a:gd name="T3" fmla="*/ 7517667 h 5"/>
                <a:gd name="T4" fmla="*/ 2556438 w 3"/>
                <a:gd name="T5" fmla="*/ 2505889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2" y="1"/>
                  </a:moveTo>
                  <a:cubicBezTo>
                    <a:pt x="0" y="1"/>
                    <a:pt x="0" y="5"/>
                    <a:pt x="1" y="3"/>
                  </a:cubicBezTo>
                  <a:cubicBezTo>
                    <a:pt x="3" y="1"/>
                    <a:pt x="3" y="0"/>
                    <a:pt x="2"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2" name="Freeform 72"/>
            <p:cNvSpPr>
              <a:spLocks noChangeArrowheads="1"/>
            </p:cNvSpPr>
            <p:nvPr/>
          </p:nvSpPr>
          <p:spPr bwMode="auto">
            <a:xfrm>
              <a:off x="3236558" y="2799452"/>
              <a:ext cx="9678" cy="5654"/>
            </a:xfrm>
            <a:custGeom>
              <a:avLst/>
              <a:gdLst>
                <a:gd name="T0" fmla="*/ 6816162 w 6"/>
                <a:gd name="T1" fmla="*/ 5993240 h 4"/>
                <a:gd name="T2" fmla="*/ 6816162 w 6"/>
                <a:gd name="T3" fmla="*/ 1998689 h 4"/>
                <a:gd name="T4" fmla="*/ 6816162 w 6"/>
                <a:gd name="T5" fmla="*/ 5993240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3" y="3"/>
                  </a:moveTo>
                  <a:cubicBezTo>
                    <a:pt x="6" y="2"/>
                    <a:pt x="6" y="0"/>
                    <a:pt x="3" y="1"/>
                  </a:cubicBezTo>
                  <a:cubicBezTo>
                    <a:pt x="0" y="2"/>
                    <a:pt x="1" y="4"/>
                    <a:pt x="3" y="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3" name="Freeform 73"/>
            <p:cNvSpPr>
              <a:spLocks noChangeArrowheads="1"/>
            </p:cNvSpPr>
            <p:nvPr/>
          </p:nvSpPr>
          <p:spPr bwMode="auto">
            <a:xfrm>
              <a:off x="3240187" y="2791537"/>
              <a:ext cx="6049" cy="4523"/>
            </a:xfrm>
            <a:custGeom>
              <a:avLst/>
              <a:gdLst>
                <a:gd name="T0" fmla="*/ 3995257 w 4"/>
                <a:gd name="T1" fmla="*/ 4545615 h 3"/>
                <a:gd name="T2" fmla="*/ 5992180 w 4"/>
                <a:gd name="T3" fmla="*/ 0 h 3"/>
                <a:gd name="T4" fmla="*/ 3995257 w 4"/>
                <a:gd name="T5" fmla="*/ 4545615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2"/>
                  </a:moveTo>
                  <a:cubicBezTo>
                    <a:pt x="4" y="2"/>
                    <a:pt x="4" y="0"/>
                    <a:pt x="3" y="0"/>
                  </a:cubicBezTo>
                  <a:cubicBezTo>
                    <a:pt x="1" y="0"/>
                    <a:pt x="0" y="3"/>
                    <a:pt x="2"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4" name="Freeform 74"/>
            <p:cNvSpPr>
              <a:spLocks noChangeArrowheads="1"/>
            </p:cNvSpPr>
            <p:nvPr/>
          </p:nvSpPr>
          <p:spPr bwMode="auto">
            <a:xfrm>
              <a:off x="3225669" y="2816414"/>
              <a:ext cx="8469" cy="7915"/>
            </a:xfrm>
            <a:custGeom>
              <a:avLst/>
              <a:gdLst>
                <a:gd name="T0" fmla="*/ 6959044 w 6"/>
                <a:gd name="T1" fmla="*/ 6961243 h 6"/>
                <a:gd name="T2" fmla="*/ 3479522 w 6"/>
                <a:gd name="T3" fmla="*/ 3479962 h 6"/>
                <a:gd name="T4" fmla="*/ 6959044 w 6"/>
                <a:gd name="T5" fmla="*/ 6961243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4" y="4"/>
                  </a:moveTo>
                  <a:cubicBezTo>
                    <a:pt x="6" y="1"/>
                    <a:pt x="3" y="0"/>
                    <a:pt x="2" y="2"/>
                  </a:cubicBezTo>
                  <a:cubicBezTo>
                    <a:pt x="0" y="3"/>
                    <a:pt x="2" y="6"/>
                    <a:pt x="4" y="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5" name="Freeform 75"/>
            <p:cNvSpPr>
              <a:spLocks noChangeArrowheads="1"/>
            </p:cNvSpPr>
            <p:nvPr/>
          </p:nvSpPr>
          <p:spPr bwMode="auto">
            <a:xfrm>
              <a:off x="3261964" y="2798322"/>
              <a:ext cx="13308" cy="10177"/>
            </a:xfrm>
            <a:custGeom>
              <a:avLst/>
              <a:gdLst>
                <a:gd name="T0" fmla="*/ 3819234 w 9"/>
                <a:gd name="T1" fmla="*/ 4227817 h 7"/>
                <a:gd name="T2" fmla="*/ 11456320 w 9"/>
                <a:gd name="T3" fmla="*/ 8454180 h 7"/>
                <a:gd name="T4" fmla="*/ 3819234 w 9"/>
                <a:gd name="T5" fmla="*/ 4227817 h 7"/>
                <a:gd name="T6" fmla="*/ 0 60000 65536"/>
                <a:gd name="T7" fmla="*/ 0 60000 65536"/>
                <a:gd name="T8" fmla="*/ 0 60000 65536"/>
                <a:gd name="T9" fmla="*/ 0 w 9"/>
                <a:gd name="T10" fmla="*/ 0 h 7"/>
                <a:gd name="T11" fmla="*/ 9 w 9"/>
                <a:gd name="T12" fmla="*/ 7 h 7"/>
              </a:gdLst>
              <a:ahLst/>
              <a:cxnLst>
                <a:cxn ang="T6">
                  <a:pos x="T0" y="T1"/>
                </a:cxn>
                <a:cxn ang="T7">
                  <a:pos x="T2" y="T3"/>
                </a:cxn>
                <a:cxn ang="T8">
                  <a:pos x="T4" y="T5"/>
                </a:cxn>
              </a:cxnLst>
              <a:rect l="T9" t="T10" r="T11" b="T12"/>
              <a:pathLst>
                <a:path w="9" h="7">
                  <a:moveTo>
                    <a:pt x="2" y="2"/>
                  </a:moveTo>
                  <a:cubicBezTo>
                    <a:pt x="0" y="4"/>
                    <a:pt x="4" y="7"/>
                    <a:pt x="6" y="4"/>
                  </a:cubicBezTo>
                  <a:cubicBezTo>
                    <a:pt x="9" y="1"/>
                    <a:pt x="5" y="0"/>
                    <a:pt x="2"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6" name="Freeform 76"/>
            <p:cNvSpPr>
              <a:spLocks noChangeArrowheads="1"/>
            </p:cNvSpPr>
            <p:nvPr/>
          </p:nvSpPr>
          <p:spPr bwMode="auto">
            <a:xfrm>
              <a:off x="3016370" y="2629835"/>
              <a:ext cx="8469" cy="9046"/>
            </a:xfrm>
            <a:custGeom>
              <a:avLst/>
              <a:gdLst>
                <a:gd name="T0" fmla="*/ 5219283 w 6"/>
                <a:gd name="T1" fmla="*/ 0 h 7"/>
                <a:gd name="T2" fmla="*/ 1739761 w 6"/>
                <a:gd name="T3" fmla="*/ 6679826 h 7"/>
                <a:gd name="T4" fmla="*/ 6959044 w 6"/>
                <a:gd name="T5" fmla="*/ 8349458 h 7"/>
                <a:gd name="T6" fmla="*/ 5219283 w 6"/>
                <a:gd name="T7" fmla="*/ 0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3" y="0"/>
                  </a:moveTo>
                  <a:cubicBezTo>
                    <a:pt x="0" y="0"/>
                    <a:pt x="1" y="2"/>
                    <a:pt x="1" y="4"/>
                  </a:cubicBezTo>
                  <a:cubicBezTo>
                    <a:pt x="0" y="5"/>
                    <a:pt x="3" y="7"/>
                    <a:pt x="4" y="5"/>
                  </a:cubicBezTo>
                  <a:cubicBezTo>
                    <a:pt x="6" y="4"/>
                    <a:pt x="6" y="0"/>
                    <a:pt x="3"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7" name="Freeform 77"/>
            <p:cNvSpPr>
              <a:spLocks noChangeArrowheads="1"/>
            </p:cNvSpPr>
            <p:nvPr/>
          </p:nvSpPr>
          <p:spPr bwMode="auto">
            <a:xfrm>
              <a:off x="3016370" y="2642273"/>
              <a:ext cx="8469" cy="3392"/>
            </a:xfrm>
            <a:custGeom>
              <a:avLst/>
              <a:gdLst>
                <a:gd name="T0" fmla="*/ 5219283 w 6"/>
                <a:gd name="T1" fmla="*/ 3835221 h 3"/>
                <a:gd name="T2" fmla="*/ 6959044 w 6"/>
                <a:gd name="T3" fmla="*/ 0 h 3"/>
                <a:gd name="T4" fmla="*/ 5219283 w 6"/>
                <a:gd name="T5" fmla="*/ 3835221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3"/>
                  </a:moveTo>
                  <a:cubicBezTo>
                    <a:pt x="5" y="2"/>
                    <a:pt x="6" y="0"/>
                    <a:pt x="4" y="0"/>
                  </a:cubicBezTo>
                  <a:cubicBezTo>
                    <a:pt x="3" y="0"/>
                    <a:pt x="0" y="3"/>
                    <a:pt x="3" y="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8" name="Freeform 78"/>
            <p:cNvSpPr>
              <a:spLocks noChangeArrowheads="1"/>
            </p:cNvSpPr>
            <p:nvPr/>
          </p:nvSpPr>
          <p:spPr bwMode="auto">
            <a:xfrm>
              <a:off x="3241397" y="2517887"/>
              <a:ext cx="10888" cy="7915"/>
            </a:xfrm>
            <a:custGeom>
              <a:avLst/>
              <a:gdLst>
                <a:gd name="T0" fmla="*/ 8451065 w 7"/>
                <a:gd name="T1" fmla="*/ 1739981 h 6"/>
                <a:gd name="T2" fmla="*/ 4225532 w 7"/>
                <a:gd name="T3" fmla="*/ 8701223 h 6"/>
                <a:gd name="T4" fmla="*/ 8451065 w 7"/>
                <a:gd name="T5" fmla="*/ 1739981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4" y="1"/>
                  </a:moveTo>
                  <a:cubicBezTo>
                    <a:pt x="2" y="2"/>
                    <a:pt x="0" y="6"/>
                    <a:pt x="2" y="5"/>
                  </a:cubicBezTo>
                  <a:cubicBezTo>
                    <a:pt x="5" y="4"/>
                    <a:pt x="7" y="0"/>
                    <a:pt x="4"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49" name="Freeform 79"/>
            <p:cNvSpPr>
              <a:spLocks noChangeArrowheads="1"/>
            </p:cNvSpPr>
            <p:nvPr/>
          </p:nvSpPr>
          <p:spPr bwMode="auto">
            <a:xfrm>
              <a:off x="3318826" y="2225013"/>
              <a:ext cx="41134" cy="14700"/>
            </a:xfrm>
            <a:custGeom>
              <a:avLst/>
              <a:gdLst>
                <a:gd name="T0" fmla="*/ 9423046 w 28"/>
                <a:gd name="T1" fmla="*/ 3572100 h 11"/>
                <a:gd name="T2" fmla="*/ 47116613 w 28"/>
                <a:gd name="T3" fmla="*/ 16072445 h 11"/>
                <a:gd name="T4" fmla="*/ 33923792 w 28"/>
                <a:gd name="T5" fmla="*/ 3572100 h 11"/>
                <a:gd name="T6" fmla="*/ 9423046 w 28"/>
                <a:gd name="T7" fmla="*/ 3572100 h 11"/>
                <a:gd name="T8" fmla="*/ 0 60000 65536"/>
                <a:gd name="T9" fmla="*/ 0 60000 65536"/>
                <a:gd name="T10" fmla="*/ 0 60000 65536"/>
                <a:gd name="T11" fmla="*/ 0 60000 65536"/>
                <a:gd name="T12" fmla="*/ 0 w 28"/>
                <a:gd name="T13" fmla="*/ 0 h 11"/>
                <a:gd name="T14" fmla="*/ 28 w 28"/>
                <a:gd name="T15" fmla="*/ 11 h 11"/>
              </a:gdLst>
              <a:ahLst/>
              <a:cxnLst>
                <a:cxn ang="T8">
                  <a:pos x="T0" y="T1"/>
                </a:cxn>
                <a:cxn ang="T9">
                  <a:pos x="T2" y="T3"/>
                </a:cxn>
                <a:cxn ang="T10">
                  <a:pos x="T4" y="T5"/>
                </a:cxn>
                <a:cxn ang="T11">
                  <a:pos x="T6" y="T7"/>
                </a:cxn>
              </a:cxnLst>
              <a:rect l="T12" t="T13" r="T14" b="T15"/>
              <a:pathLst>
                <a:path w="28" h="11">
                  <a:moveTo>
                    <a:pt x="5" y="2"/>
                  </a:moveTo>
                  <a:cubicBezTo>
                    <a:pt x="9" y="3"/>
                    <a:pt x="19" y="11"/>
                    <a:pt x="25" y="9"/>
                  </a:cubicBezTo>
                  <a:cubicBezTo>
                    <a:pt x="28" y="9"/>
                    <a:pt x="24" y="5"/>
                    <a:pt x="18" y="2"/>
                  </a:cubicBezTo>
                  <a:cubicBezTo>
                    <a:pt x="11" y="0"/>
                    <a:pt x="0" y="0"/>
                    <a:pt x="5"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0" name="Freeform 80"/>
            <p:cNvSpPr>
              <a:spLocks noChangeArrowheads="1"/>
            </p:cNvSpPr>
            <p:nvPr/>
          </p:nvSpPr>
          <p:spPr bwMode="auto">
            <a:xfrm>
              <a:off x="3349072" y="2274768"/>
              <a:ext cx="18147" cy="20354"/>
            </a:xfrm>
            <a:custGeom>
              <a:avLst/>
              <a:gdLst>
                <a:gd name="T0" fmla="*/ 19970871 w 12"/>
                <a:gd name="T1" fmla="*/ 16570871 h 15"/>
                <a:gd name="T2" fmla="*/ 19970871 w 12"/>
                <a:gd name="T3" fmla="*/ 5524076 h 15"/>
                <a:gd name="T4" fmla="*/ 5991828 w 12"/>
                <a:gd name="T5" fmla="*/ 16570871 h 15"/>
                <a:gd name="T6" fmla="*/ 3993609 w 12"/>
                <a:gd name="T7" fmla="*/ 27619025 h 15"/>
                <a:gd name="T8" fmla="*/ 19970871 w 12"/>
                <a:gd name="T9" fmla="*/ 16570871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9"/>
                  </a:moveTo>
                  <a:cubicBezTo>
                    <a:pt x="9" y="9"/>
                    <a:pt x="10" y="5"/>
                    <a:pt x="10" y="3"/>
                  </a:cubicBezTo>
                  <a:cubicBezTo>
                    <a:pt x="10" y="0"/>
                    <a:pt x="6" y="5"/>
                    <a:pt x="3" y="9"/>
                  </a:cubicBezTo>
                  <a:cubicBezTo>
                    <a:pt x="0" y="13"/>
                    <a:pt x="0" y="15"/>
                    <a:pt x="2" y="15"/>
                  </a:cubicBezTo>
                  <a:cubicBezTo>
                    <a:pt x="3" y="15"/>
                    <a:pt x="12" y="10"/>
                    <a:pt x="10" y="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1" name="Freeform 81"/>
            <p:cNvSpPr>
              <a:spLocks noChangeArrowheads="1"/>
            </p:cNvSpPr>
            <p:nvPr/>
          </p:nvSpPr>
          <p:spPr bwMode="auto">
            <a:xfrm>
              <a:off x="3385367" y="2188828"/>
              <a:ext cx="95576" cy="96117"/>
            </a:xfrm>
            <a:custGeom>
              <a:avLst/>
              <a:gdLst>
                <a:gd name="T0" fmla="*/ 47201761 w 65"/>
                <a:gd name="T1" fmla="*/ 29106733 h 69"/>
                <a:gd name="T2" fmla="*/ 30208739 w 65"/>
                <a:gd name="T3" fmla="*/ 56273018 h 69"/>
                <a:gd name="T4" fmla="*/ 32096699 w 65"/>
                <a:gd name="T5" fmla="*/ 65975259 h 69"/>
                <a:gd name="T6" fmla="*/ 22656901 w 65"/>
                <a:gd name="T7" fmla="*/ 69856155 h 69"/>
                <a:gd name="T8" fmla="*/ 7551841 w 65"/>
                <a:gd name="T9" fmla="*/ 81498844 h 69"/>
                <a:gd name="T10" fmla="*/ 13215723 w 65"/>
                <a:gd name="T11" fmla="*/ 87320188 h 69"/>
                <a:gd name="T12" fmla="*/ 3775921 w 65"/>
                <a:gd name="T13" fmla="*/ 100903347 h 69"/>
                <a:gd name="T14" fmla="*/ 16993016 w 65"/>
                <a:gd name="T15" fmla="*/ 106724691 h 69"/>
                <a:gd name="T16" fmla="*/ 52865640 w 65"/>
                <a:gd name="T17" fmla="*/ 102843795 h 69"/>
                <a:gd name="T18" fmla="*/ 56641560 w 65"/>
                <a:gd name="T19" fmla="*/ 110605588 h 69"/>
                <a:gd name="T20" fmla="*/ 56641560 w 65"/>
                <a:gd name="T21" fmla="*/ 122248276 h 69"/>
                <a:gd name="T22" fmla="*/ 67969318 w 65"/>
                <a:gd name="T23" fmla="*/ 126129173 h 69"/>
                <a:gd name="T24" fmla="*/ 79298450 w 65"/>
                <a:gd name="T25" fmla="*/ 114486484 h 69"/>
                <a:gd name="T26" fmla="*/ 84962329 w 65"/>
                <a:gd name="T27" fmla="*/ 110605588 h 69"/>
                <a:gd name="T28" fmla="*/ 94402148 w 65"/>
                <a:gd name="T29" fmla="*/ 100903347 h 69"/>
                <a:gd name="T30" fmla="*/ 98178068 w 65"/>
                <a:gd name="T31" fmla="*/ 108665139 h 69"/>
                <a:gd name="T32" fmla="*/ 92514189 w 65"/>
                <a:gd name="T33" fmla="*/ 122248276 h 69"/>
                <a:gd name="T34" fmla="*/ 103841947 w 65"/>
                <a:gd name="T35" fmla="*/ 118367380 h 69"/>
                <a:gd name="T36" fmla="*/ 109507200 w 65"/>
                <a:gd name="T37" fmla="*/ 130010069 h 69"/>
                <a:gd name="T38" fmla="*/ 120834958 w 65"/>
                <a:gd name="T39" fmla="*/ 106724691 h 69"/>
                <a:gd name="T40" fmla="*/ 113283119 w 65"/>
                <a:gd name="T41" fmla="*/ 106724691 h 69"/>
                <a:gd name="T42" fmla="*/ 117059039 w 65"/>
                <a:gd name="T43" fmla="*/ 97022451 h 69"/>
                <a:gd name="T44" fmla="*/ 105729906 w 65"/>
                <a:gd name="T45" fmla="*/ 100903347 h 69"/>
                <a:gd name="T46" fmla="*/ 115171079 w 65"/>
                <a:gd name="T47" fmla="*/ 87320188 h 69"/>
                <a:gd name="T48" fmla="*/ 113283119 w 65"/>
                <a:gd name="T49" fmla="*/ 87320188 h 69"/>
                <a:gd name="T50" fmla="*/ 109507200 w 65"/>
                <a:gd name="T51" fmla="*/ 75677499 h 69"/>
                <a:gd name="T52" fmla="*/ 115171079 w 65"/>
                <a:gd name="T53" fmla="*/ 62094362 h 69"/>
                <a:gd name="T54" fmla="*/ 94402148 w 65"/>
                <a:gd name="T55" fmla="*/ 58213466 h 69"/>
                <a:gd name="T56" fmla="*/ 83074369 w 65"/>
                <a:gd name="T57" fmla="*/ 60153914 h 69"/>
                <a:gd name="T58" fmla="*/ 75521156 w 65"/>
                <a:gd name="T59" fmla="*/ 50451673 h 69"/>
                <a:gd name="T60" fmla="*/ 71745237 w 65"/>
                <a:gd name="T61" fmla="*/ 42689870 h 69"/>
                <a:gd name="T62" fmla="*/ 56641560 w 65"/>
                <a:gd name="T63" fmla="*/ 52392122 h 69"/>
                <a:gd name="T64" fmla="*/ 64193398 w 65"/>
                <a:gd name="T65" fmla="*/ 32987629 h 69"/>
                <a:gd name="T66" fmla="*/ 77410490 w 65"/>
                <a:gd name="T67" fmla="*/ 17464039 h 69"/>
                <a:gd name="T68" fmla="*/ 79298450 w 65"/>
                <a:gd name="T69" fmla="*/ 9702243 h 69"/>
                <a:gd name="T70" fmla="*/ 86850288 w 65"/>
                <a:gd name="T71" fmla="*/ 1940449 h 69"/>
                <a:gd name="T72" fmla="*/ 66081358 w 65"/>
                <a:gd name="T73" fmla="*/ 9702243 h 69"/>
                <a:gd name="T74" fmla="*/ 47201761 w 65"/>
                <a:gd name="T75" fmla="*/ 29106733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69"/>
                <a:gd name="T116" fmla="*/ 65 w 65"/>
                <a:gd name="T117" fmla="*/ 69 h 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69">
                  <a:moveTo>
                    <a:pt x="25" y="15"/>
                  </a:moveTo>
                  <a:cubicBezTo>
                    <a:pt x="21" y="19"/>
                    <a:pt x="17" y="27"/>
                    <a:pt x="16" y="29"/>
                  </a:cubicBezTo>
                  <a:cubicBezTo>
                    <a:pt x="15" y="31"/>
                    <a:pt x="16" y="31"/>
                    <a:pt x="17" y="34"/>
                  </a:cubicBezTo>
                  <a:cubicBezTo>
                    <a:pt x="18" y="37"/>
                    <a:pt x="13" y="35"/>
                    <a:pt x="12" y="36"/>
                  </a:cubicBezTo>
                  <a:cubicBezTo>
                    <a:pt x="11" y="37"/>
                    <a:pt x="7" y="40"/>
                    <a:pt x="4" y="42"/>
                  </a:cubicBezTo>
                  <a:cubicBezTo>
                    <a:pt x="1" y="45"/>
                    <a:pt x="6" y="44"/>
                    <a:pt x="7" y="45"/>
                  </a:cubicBezTo>
                  <a:cubicBezTo>
                    <a:pt x="9" y="45"/>
                    <a:pt x="4" y="49"/>
                    <a:pt x="2" y="52"/>
                  </a:cubicBezTo>
                  <a:cubicBezTo>
                    <a:pt x="0" y="54"/>
                    <a:pt x="5" y="55"/>
                    <a:pt x="9" y="55"/>
                  </a:cubicBezTo>
                  <a:cubicBezTo>
                    <a:pt x="12" y="55"/>
                    <a:pt x="26" y="53"/>
                    <a:pt x="28" y="53"/>
                  </a:cubicBezTo>
                  <a:cubicBezTo>
                    <a:pt x="31" y="53"/>
                    <a:pt x="33" y="56"/>
                    <a:pt x="30" y="57"/>
                  </a:cubicBezTo>
                  <a:cubicBezTo>
                    <a:pt x="28" y="59"/>
                    <a:pt x="29" y="60"/>
                    <a:pt x="30" y="63"/>
                  </a:cubicBezTo>
                  <a:cubicBezTo>
                    <a:pt x="30" y="67"/>
                    <a:pt x="34" y="65"/>
                    <a:pt x="36" y="65"/>
                  </a:cubicBezTo>
                  <a:cubicBezTo>
                    <a:pt x="38" y="65"/>
                    <a:pt x="41" y="61"/>
                    <a:pt x="42" y="59"/>
                  </a:cubicBezTo>
                  <a:cubicBezTo>
                    <a:pt x="42" y="58"/>
                    <a:pt x="44" y="57"/>
                    <a:pt x="45" y="57"/>
                  </a:cubicBezTo>
                  <a:cubicBezTo>
                    <a:pt x="46" y="57"/>
                    <a:pt x="49" y="53"/>
                    <a:pt x="50" y="52"/>
                  </a:cubicBezTo>
                  <a:cubicBezTo>
                    <a:pt x="51" y="51"/>
                    <a:pt x="51" y="54"/>
                    <a:pt x="52" y="56"/>
                  </a:cubicBezTo>
                  <a:cubicBezTo>
                    <a:pt x="53" y="58"/>
                    <a:pt x="49" y="62"/>
                    <a:pt x="49" y="63"/>
                  </a:cubicBezTo>
                  <a:cubicBezTo>
                    <a:pt x="49" y="65"/>
                    <a:pt x="53" y="61"/>
                    <a:pt x="55" y="61"/>
                  </a:cubicBezTo>
                  <a:cubicBezTo>
                    <a:pt x="57" y="61"/>
                    <a:pt x="55" y="65"/>
                    <a:pt x="58" y="67"/>
                  </a:cubicBezTo>
                  <a:cubicBezTo>
                    <a:pt x="60" y="69"/>
                    <a:pt x="64" y="57"/>
                    <a:pt x="64" y="55"/>
                  </a:cubicBezTo>
                  <a:cubicBezTo>
                    <a:pt x="65" y="53"/>
                    <a:pt x="62" y="54"/>
                    <a:pt x="60" y="55"/>
                  </a:cubicBezTo>
                  <a:cubicBezTo>
                    <a:pt x="59" y="55"/>
                    <a:pt x="62" y="51"/>
                    <a:pt x="62" y="50"/>
                  </a:cubicBezTo>
                  <a:cubicBezTo>
                    <a:pt x="63" y="48"/>
                    <a:pt x="55" y="53"/>
                    <a:pt x="56" y="52"/>
                  </a:cubicBezTo>
                  <a:cubicBezTo>
                    <a:pt x="56" y="50"/>
                    <a:pt x="60" y="47"/>
                    <a:pt x="61" y="45"/>
                  </a:cubicBezTo>
                  <a:cubicBezTo>
                    <a:pt x="62" y="43"/>
                    <a:pt x="61" y="44"/>
                    <a:pt x="60" y="45"/>
                  </a:cubicBezTo>
                  <a:cubicBezTo>
                    <a:pt x="59" y="46"/>
                    <a:pt x="60" y="42"/>
                    <a:pt x="58" y="39"/>
                  </a:cubicBezTo>
                  <a:cubicBezTo>
                    <a:pt x="57" y="36"/>
                    <a:pt x="60" y="33"/>
                    <a:pt x="61" y="32"/>
                  </a:cubicBezTo>
                  <a:cubicBezTo>
                    <a:pt x="62" y="32"/>
                    <a:pt x="52" y="30"/>
                    <a:pt x="50" y="30"/>
                  </a:cubicBezTo>
                  <a:cubicBezTo>
                    <a:pt x="48" y="31"/>
                    <a:pt x="47" y="30"/>
                    <a:pt x="44" y="31"/>
                  </a:cubicBezTo>
                  <a:cubicBezTo>
                    <a:pt x="42" y="32"/>
                    <a:pt x="40" y="27"/>
                    <a:pt x="40" y="26"/>
                  </a:cubicBezTo>
                  <a:cubicBezTo>
                    <a:pt x="40" y="25"/>
                    <a:pt x="40" y="22"/>
                    <a:pt x="38" y="22"/>
                  </a:cubicBezTo>
                  <a:cubicBezTo>
                    <a:pt x="37" y="22"/>
                    <a:pt x="31" y="26"/>
                    <a:pt x="30" y="27"/>
                  </a:cubicBezTo>
                  <a:cubicBezTo>
                    <a:pt x="29" y="28"/>
                    <a:pt x="34" y="18"/>
                    <a:pt x="34" y="17"/>
                  </a:cubicBezTo>
                  <a:cubicBezTo>
                    <a:pt x="34" y="16"/>
                    <a:pt x="41" y="9"/>
                    <a:pt x="41" y="9"/>
                  </a:cubicBezTo>
                  <a:cubicBezTo>
                    <a:pt x="42" y="8"/>
                    <a:pt x="41" y="6"/>
                    <a:pt x="42" y="5"/>
                  </a:cubicBezTo>
                  <a:cubicBezTo>
                    <a:pt x="42" y="4"/>
                    <a:pt x="46" y="2"/>
                    <a:pt x="46" y="1"/>
                  </a:cubicBezTo>
                  <a:cubicBezTo>
                    <a:pt x="46" y="0"/>
                    <a:pt x="36" y="3"/>
                    <a:pt x="35" y="5"/>
                  </a:cubicBezTo>
                  <a:cubicBezTo>
                    <a:pt x="34" y="6"/>
                    <a:pt x="29" y="11"/>
                    <a:pt x="25" y="1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2" name="Freeform 82"/>
            <p:cNvSpPr>
              <a:spLocks noChangeArrowheads="1"/>
            </p:cNvSpPr>
            <p:nvPr/>
          </p:nvSpPr>
          <p:spPr bwMode="auto">
            <a:xfrm>
              <a:off x="3154289" y="1962671"/>
              <a:ext cx="18147" cy="21485"/>
            </a:xfrm>
            <a:custGeom>
              <a:avLst/>
              <a:gdLst>
                <a:gd name="T0" fmla="*/ 15975850 w 12"/>
                <a:gd name="T1" fmla="*/ 0 h 15"/>
                <a:gd name="T2" fmla="*/ 7988631 w 12"/>
                <a:gd name="T3" fmla="*/ 28722584 h 15"/>
                <a:gd name="T4" fmla="*/ 23964484 w 12"/>
                <a:gd name="T5" fmla="*/ 10258372 h 15"/>
                <a:gd name="T6" fmla="*/ 15975850 w 12"/>
                <a:gd name="T7" fmla="*/ 0 h 15"/>
                <a:gd name="T8" fmla="*/ 0 60000 65536"/>
                <a:gd name="T9" fmla="*/ 0 60000 65536"/>
                <a:gd name="T10" fmla="*/ 0 60000 65536"/>
                <a:gd name="T11" fmla="*/ 0 60000 65536"/>
                <a:gd name="T12" fmla="*/ 0 w 12"/>
                <a:gd name="T13" fmla="*/ 0 h 15"/>
                <a:gd name="T14" fmla="*/ 12 w 12"/>
                <a:gd name="T15" fmla="*/ 15 h 15"/>
              </a:gdLst>
              <a:ahLst/>
              <a:cxnLst>
                <a:cxn ang="T8">
                  <a:pos x="T0" y="T1"/>
                </a:cxn>
                <a:cxn ang="T9">
                  <a:pos x="T2" y="T3"/>
                </a:cxn>
                <a:cxn ang="T10">
                  <a:pos x="T4" y="T5"/>
                </a:cxn>
                <a:cxn ang="T11">
                  <a:pos x="T6" y="T7"/>
                </a:cxn>
              </a:cxnLst>
              <a:rect l="T12" t="T13" r="T14" b="T15"/>
              <a:pathLst>
                <a:path w="12" h="15">
                  <a:moveTo>
                    <a:pt x="8" y="0"/>
                  </a:moveTo>
                  <a:cubicBezTo>
                    <a:pt x="4" y="1"/>
                    <a:pt x="0" y="14"/>
                    <a:pt x="4" y="14"/>
                  </a:cubicBezTo>
                  <a:cubicBezTo>
                    <a:pt x="7" y="15"/>
                    <a:pt x="11" y="7"/>
                    <a:pt x="12" y="5"/>
                  </a:cubicBezTo>
                  <a:cubicBezTo>
                    <a:pt x="12" y="3"/>
                    <a:pt x="12" y="0"/>
                    <a:pt x="8"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3" name="Freeform 83"/>
            <p:cNvSpPr>
              <a:spLocks noChangeArrowheads="1"/>
            </p:cNvSpPr>
            <p:nvPr/>
          </p:nvSpPr>
          <p:spPr bwMode="auto">
            <a:xfrm>
              <a:off x="3109526" y="1952494"/>
              <a:ext cx="38715" cy="24877"/>
            </a:xfrm>
            <a:custGeom>
              <a:avLst/>
              <a:gdLst>
                <a:gd name="T0" fmla="*/ 48404780 w 26"/>
                <a:gd name="T1" fmla="*/ 3820001 h 18"/>
                <a:gd name="T2" fmla="*/ 42595419 w 26"/>
                <a:gd name="T3" fmla="*/ 3820001 h 18"/>
                <a:gd name="T4" fmla="*/ 27105674 w 26"/>
                <a:gd name="T5" fmla="*/ 5730003 h 18"/>
                <a:gd name="T6" fmla="*/ 7744875 w 26"/>
                <a:gd name="T7" fmla="*/ 19101387 h 18"/>
                <a:gd name="T8" fmla="*/ 1935523 w 26"/>
                <a:gd name="T9" fmla="*/ 30561392 h 18"/>
                <a:gd name="T10" fmla="*/ 7744875 w 26"/>
                <a:gd name="T11" fmla="*/ 28651392 h 18"/>
                <a:gd name="T12" fmla="*/ 11617314 w 26"/>
                <a:gd name="T13" fmla="*/ 28651392 h 18"/>
                <a:gd name="T14" fmla="*/ 27105674 w 26"/>
                <a:gd name="T15" fmla="*/ 24831392 h 18"/>
                <a:gd name="T16" fmla="*/ 48404780 w 26"/>
                <a:gd name="T17" fmla="*/ 3820001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8"/>
                <a:gd name="T29" fmla="*/ 26 w 2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8">
                  <a:moveTo>
                    <a:pt x="25" y="2"/>
                  </a:moveTo>
                  <a:cubicBezTo>
                    <a:pt x="26" y="0"/>
                    <a:pt x="24" y="2"/>
                    <a:pt x="22" y="2"/>
                  </a:cubicBezTo>
                  <a:cubicBezTo>
                    <a:pt x="20" y="3"/>
                    <a:pt x="18" y="2"/>
                    <a:pt x="14" y="3"/>
                  </a:cubicBezTo>
                  <a:cubicBezTo>
                    <a:pt x="11" y="3"/>
                    <a:pt x="7" y="8"/>
                    <a:pt x="4" y="10"/>
                  </a:cubicBezTo>
                  <a:cubicBezTo>
                    <a:pt x="2" y="13"/>
                    <a:pt x="0" y="15"/>
                    <a:pt x="1" y="16"/>
                  </a:cubicBezTo>
                  <a:cubicBezTo>
                    <a:pt x="2" y="18"/>
                    <a:pt x="2" y="16"/>
                    <a:pt x="4" y="15"/>
                  </a:cubicBezTo>
                  <a:cubicBezTo>
                    <a:pt x="5" y="14"/>
                    <a:pt x="4" y="16"/>
                    <a:pt x="6" y="15"/>
                  </a:cubicBezTo>
                  <a:cubicBezTo>
                    <a:pt x="8" y="15"/>
                    <a:pt x="10" y="14"/>
                    <a:pt x="14" y="13"/>
                  </a:cubicBezTo>
                  <a:cubicBezTo>
                    <a:pt x="19" y="12"/>
                    <a:pt x="25" y="4"/>
                    <a:pt x="25"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4" name="Freeform 84"/>
            <p:cNvSpPr>
              <a:spLocks noChangeArrowheads="1"/>
            </p:cNvSpPr>
            <p:nvPr/>
          </p:nvSpPr>
          <p:spPr bwMode="auto">
            <a:xfrm>
              <a:off x="3074442" y="1882385"/>
              <a:ext cx="93157" cy="72370"/>
            </a:xfrm>
            <a:custGeom>
              <a:avLst/>
              <a:gdLst>
                <a:gd name="T0" fmla="*/ 106923210 w 63"/>
                <a:gd name="T1" fmla="*/ 63918022 h 52"/>
                <a:gd name="T2" fmla="*/ 97376400 w 63"/>
                <a:gd name="T3" fmla="*/ 67792599 h 52"/>
                <a:gd name="T4" fmla="*/ 95468143 w 63"/>
                <a:gd name="T5" fmla="*/ 42612011 h 52"/>
                <a:gd name="T6" fmla="*/ 80192397 w 63"/>
                <a:gd name="T7" fmla="*/ 34864248 h 52"/>
                <a:gd name="T8" fmla="*/ 74464863 w 63"/>
                <a:gd name="T9" fmla="*/ 23243300 h 52"/>
                <a:gd name="T10" fmla="*/ 64918053 w 63"/>
                <a:gd name="T11" fmla="*/ 13558243 h 52"/>
                <a:gd name="T12" fmla="*/ 57280882 w 63"/>
                <a:gd name="T13" fmla="*/ 21306006 h 52"/>
                <a:gd name="T14" fmla="*/ 59190520 w 63"/>
                <a:gd name="T15" fmla="*/ 7747766 h 52"/>
                <a:gd name="T16" fmla="*/ 51551967 w 63"/>
                <a:gd name="T17" fmla="*/ 0 h 52"/>
                <a:gd name="T18" fmla="*/ 43914784 w 63"/>
                <a:gd name="T19" fmla="*/ 11620954 h 52"/>
                <a:gd name="T20" fmla="*/ 30550079 w 63"/>
                <a:gd name="T21" fmla="*/ 54232970 h 52"/>
                <a:gd name="T22" fmla="*/ 11456454 w 63"/>
                <a:gd name="T23" fmla="*/ 65855311 h 52"/>
                <a:gd name="T24" fmla="*/ 1909639 w 63"/>
                <a:gd name="T25" fmla="*/ 77476259 h 52"/>
                <a:gd name="T26" fmla="*/ 21003264 w 63"/>
                <a:gd name="T27" fmla="*/ 81350837 h 52"/>
                <a:gd name="T28" fmla="*/ 21003264 w 63"/>
                <a:gd name="T29" fmla="*/ 98782281 h 52"/>
                <a:gd name="T30" fmla="*/ 43914784 w 63"/>
                <a:gd name="T31" fmla="*/ 94909095 h 52"/>
                <a:gd name="T32" fmla="*/ 59190520 w 63"/>
                <a:gd name="T33" fmla="*/ 77476259 h 52"/>
                <a:gd name="T34" fmla="*/ 61098777 w 63"/>
                <a:gd name="T35" fmla="*/ 69728496 h 52"/>
                <a:gd name="T36" fmla="*/ 76374502 w 63"/>
                <a:gd name="T37" fmla="*/ 58107548 h 52"/>
                <a:gd name="T38" fmla="*/ 76374502 w 63"/>
                <a:gd name="T39" fmla="*/ 67792599 h 52"/>
                <a:gd name="T40" fmla="*/ 84011673 w 63"/>
                <a:gd name="T41" fmla="*/ 75540362 h 52"/>
                <a:gd name="T42" fmla="*/ 103105315 w 63"/>
                <a:gd name="T43" fmla="*/ 83286733 h 52"/>
                <a:gd name="T44" fmla="*/ 120289297 w 63"/>
                <a:gd name="T45" fmla="*/ 69728496 h 52"/>
                <a:gd name="T46" fmla="*/ 106923210 w 63"/>
                <a:gd name="T47" fmla="*/ 63918022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52"/>
                <a:gd name="T74" fmla="*/ 63 w 63"/>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52">
                  <a:moveTo>
                    <a:pt x="56" y="33"/>
                  </a:moveTo>
                  <a:cubicBezTo>
                    <a:pt x="53" y="32"/>
                    <a:pt x="54" y="34"/>
                    <a:pt x="51" y="35"/>
                  </a:cubicBezTo>
                  <a:cubicBezTo>
                    <a:pt x="48" y="37"/>
                    <a:pt x="54" y="23"/>
                    <a:pt x="50" y="22"/>
                  </a:cubicBezTo>
                  <a:cubicBezTo>
                    <a:pt x="47" y="21"/>
                    <a:pt x="42" y="21"/>
                    <a:pt x="42" y="18"/>
                  </a:cubicBezTo>
                  <a:cubicBezTo>
                    <a:pt x="42" y="15"/>
                    <a:pt x="41" y="13"/>
                    <a:pt x="39" y="12"/>
                  </a:cubicBezTo>
                  <a:cubicBezTo>
                    <a:pt x="37" y="11"/>
                    <a:pt x="36" y="8"/>
                    <a:pt x="34" y="7"/>
                  </a:cubicBezTo>
                  <a:cubicBezTo>
                    <a:pt x="32" y="6"/>
                    <a:pt x="32" y="11"/>
                    <a:pt x="30" y="11"/>
                  </a:cubicBezTo>
                  <a:cubicBezTo>
                    <a:pt x="27" y="12"/>
                    <a:pt x="30" y="6"/>
                    <a:pt x="31" y="4"/>
                  </a:cubicBezTo>
                  <a:cubicBezTo>
                    <a:pt x="32" y="2"/>
                    <a:pt x="30" y="0"/>
                    <a:pt x="27" y="0"/>
                  </a:cubicBezTo>
                  <a:cubicBezTo>
                    <a:pt x="25" y="0"/>
                    <a:pt x="24" y="4"/>
                    <a:pt x="23" y="6"/>
                  </a:cubicBezTo>
                  <a:cubicBezTo>
                    <a:pt x="22" y="8"/>
                    <a:pt x="16" y="25"/>
                    <a:pt x="16" y="28"/>
                  </a:cubicBezTo>
                  <a:cubicBezTo>
                    <a:pt x="15" y="31"/>
                    <a:pt x="12" y="31"/>
                    <a:pt x="6" y="34"/>
                  </a:cubicBezTo>
                  <a:cubicBezTo>
                    <a:pt x="0" y="36"/>
                    <a:pt x="0" y="37"/>
                    <a:pt x="1" y="40"/>
                  </a:cubicBezTo>
                  <a:cubicBezTo>
                    <a:pt x="1" y="42"/>
                    <a:pt x="9" y="41"/>
                    <a:pt x="11" y="42"/>
                  </a:cubicBezTo>
                  <a:cubicBezTo>
                    <a:pt x="14" y="42"/>
                    <a:pt x="6" y="51"/>
                    <a:pt x="11" y="51"/>
                  </a:cubicBezTo>
                  <a:cubicBezTo>
                    <a:pt x="13" y="52"/>
                    <a:pt x="23" y="49"/>
                    <a:pt x="23" y="49"/>
                  </a:cubicBezTo>
                  <a:cubicBezTo>
                    <a:pt x="24" y="48"/>
                    <a:pt x="29" y="41"/>
                    <a:pt x="31" y="40"/>
                  </a:cubicBezTo>
                  <a:cubicBezTo>
                    <a:pt x="33" y="39"/>
                    <a:pt x="32" y="37"/>
                    <a:pt x="32" y="36"/>
                  </a:cubicBezTo>
                  <a:cubicBezTo>
                    <a:pt x="32" y="35"/>
                    <a:pt x="38" y="30"/>
                    <a:pt x="40" y="30"/>
                  </a:cubicBezTo>
                  <a:cubicBezTo>
                    <a:pt x="42" y="29"/>
                    <a:pt x="41" y="34"/>
                    <a:pt x="40" y="35"/>
                  </a:cubicBezTo>
                  <a:cubicBezTo>
                    <a:pt x="39" y="36"/>
                    <a:pt x="40" y="38"/>
                    <a:pt x="44" y="39"/>
                  </a:cubicBezTo>
                  <a:cubicBezTo>
                    <a:pt x="48" y="39"/>
                    <a:pt x="50" y="43"/>
                    <a:pt x="54" y="43"/>
                  </a:cubicBezTo>
                  <a:cubicBezTo>
                    <a:pt x="58" y="43"/>
                    <a:pt x="63" y="37"/>
                    <a:pt x="63" y="36"/>
                  </a:cubicBezTo>
                  <a:cubicBezTo>
                    <a:pt x="63" y="35"/>
                    <a:pt x="59" y="33"/>
                    <a:pt x="56" y="3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5" name="Freeform 85"/>
            <p:cNvSpPr>
              <a:spLocks noChangeArrowheads="1"/>
            </p:cNvSpPr>
            <p:nvPr/>
          </p:nvSpPr>
          <p:spPr bwMode="auto">
            <a:xfrm>
              <a:off x="3190584" y="1940056"/>
              <a:ext cx="18147" cy="12439"/>
            </a:xfrm>
            <a:custGeom>
              <a:avLst/>
              <a:gdLst>
                <a:gd name="T0" fmla="*/ 5991828 w 12"/>
                <a:gd name="T1" fmla="*/ 1910077 h 9"/>
                <a:gd name="T2" fmla="*/ 5991828 w 12"/>
                <a:gd name="T3" fmla="*/ 15282001 h 9"/>
                <a:gd name="T4" fmla="*/ 19970871 w 12"/>
                <a:gd name="T5" fmla="*/ 11461848 h 9"/>
                <a:gd name="T6" fmla="*/ 13979046 w 12"/>
                <a:gd name="T7" fmla="*/ 7640310 h 9"/>
                <a:gd name="T8" fmla="*/ 5991828 w 12"/>
                <a:gd name="T9" fmla="*/ 1910077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3" y="1"/>
                  </a:moveTo>
                  <a:cubicBezTo>
                    <a:pt x="0" y="2"/>
                    <a:pt x="1" y="7"/>
                    <a:pt x="3" y="8"/>
                  </a:cubicBezTo>
                  <a:cubicBezTo>
                    <a:pt x="4" y="9"/>
                    <a:pt x="8" y="7"/>
                    <a:pt x="10" y="6"/>
                  </a:cubicBezTo>
                  <a:cubicBezTo>
                    <a:pt x="12" y="5"/>
                    <a:pt x="8" y="4"/>
                    <a:pt x="7" y="4"/>
                  </a:cubicBezTo>
                  <a:cubicBezTo>
                    <a:pt x="6" y="4"/>
                    <a:pt x="5" y="0"/>
                    <a:pt x="3"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6" name="Freeform 86"/>
            <p:cNvSpPr>
              <a:spLocks noChangeArrowheads="1"/>
            </p:cNvSpPr>
            <p:nvPr/>
          </p:nvSpPr>
          <p:spPr bwMode="auto">
            <a:xfrm>
              <a:off x="3206312" y="1935532"/>
              <a:ext cx="14518" cy="10177"/>
            </a:xfrm>
            <a:custGeom>
              <a:avLst/>
              <a:gdLst>
                <a:gd name="T0" fmla="*/ 14725621 w 10"/>
                <a:gd name="T1" fmla="*/ 12681998 h 7"/>
                <a:gd name="T2" fmla="*/ 11043536 w 10"/>
                <a:gd name="T3" fmla="*/ 4227817 h 7"/>
                <a:gd name="T4" fmla="*/ 3680727 w 10"/>
                <a:gd name="T5" fmla="*/ 4227817 h 7"/>
                <a:gd name="T6" fmla="*/ 14725621 w 10"/>
                <a:gd name="T7" fmla="*/ 12681998 h 7"/>
                <a:gd name="T8" fmla="*/ 0 60000 65536"/>
                <a:gd name="T9" fmla="*/ 0 60000 65536"/>
                <a:gd name="T10" fmla="*/ 0 60000 65536"/>
                <a:gd name="T11" fmla="*/ 0 60000 65536"/>
                <a:gd name="T12" fmla="*/ 0 w 10"/>
                <a:gd name="T13" fmla="*/ 0 h 7"/>
                <a:gd name="T14" fmla="*/ 10 w 10"/>
                <a:gd name="T15" fmla="*/ 7 h 7"/>
              </a:gdLst>
              <a:ahLst/>
              <a:cxnLst>
                <a:cxn ang="T8">
                  <a:pos x="T0" y="T1"/>
                </a:cxn>
                <a:cxn ang="T9">
                  <a:pos x="T2" y="T3"/>
                </a:cxn>
                <a:cxn ang="T10">
                  <a:pos x="T4" y="T5"/>
                </a:cxn>
                <a:cxn ang="T11">
                  <a:pos x="T6" y="T7"/>
                </a:cxn>
              </a:cxnLst>
              <a:rect l="T12" t="T13" r="T14" b="T15"/>
              <a:pathLst>
                <a:path w="10" h="7">
                  <a:moveTo>
                    <a:pt x="8" y="6"/>
                  </a:moveTo>
                  <a:cubicBezTo>
                    <a:pt x="10" y="6"/>
                    <a:pt x="7" y="3"/>
                    <a:pt x="6" y="2"/>
                  </a:cubicBezTo>
                  <a:cubicBezTo>
                    <a:pt x="4" y="0"/>
                    <a:pt x="3" y="1"/>
                    <a:pt x="2" y="2"/>
                  </a:cubicBezTo>
                  <a:cubicBezTo>
                    <a:pt x="0" y="3"/>
                    <a:pt x="3" y="7"/>
                    <a:pt x="8"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7" name="Freeform 87"/>
            <p:cNvSpPr>
              <a:spLocks noChangeArrowheads="1"/>
            </p:cNvSpPr>
            <p:nvPr/>
          </p:nvSpPr>
          <p:spPr bwMode="auto">
            <a:xfrm>
              <a:off x="3255915" y="1821323"/>
              <a:ext cx="20567" cy="18093"/>
            </a:xfrm>
            <a:custGeom>
              <a:avLst/>
              <a:gdLst>
                <a:gd name="T0" fmla="*/ 9422801 w 14"/>
                <a:gd name="T1" fmla="*/ 25181284 h 13"/>
                <a:gd name="T2" fmla="*/ 20730437 w 14"/>
                <a:gd name="T3" fmla="*/ 17433302 h 13"/>
                <a:gd name="T4" fmla="*/ 16960768 w 14"/>
                <a:gd name="T5" fmla="*/ 1937343 h 13"/>
                <a:gd name="T6" fmla="*/ 0 w 14"/>
                <a:gd name="T7" fmla="*/ 11622667 h 13"/>
                <a:gd name="T8" fmla="*/ 9422801 w 14"/>
                <a:gd name="T9" fmla="*/ 25181284 h 13"/>
                <a:gd name="T10" fmla="*/ 0 60000 65536"/>
                <a:gd name="T11" fmla="*/ 0 60000 65536"/>
                <a:gd name="T12" fmla="*/ 0 60000 65536"/>
                <a:gd name="T13" fmla="*/ 0 60000 65536"/>
                <a:gd name="T14" fmla="*/ 0 60000 65536"/>
                <a:gd name="T15" fmla="*/ 0 w 14"/>
                <a:gd name="T16" fmla="*/ 0 h 13"/>
                <a:gd name="T17" fmla="*/ 14 w 14"/>
                <a:gd name="T18" fmla="*/ 13 h 13"/>
              </a:gdLst>
              <a:ahLst/>
              <a:cxnLst>
                <a:cxn ang="T10">
                  <a:pos x="T0" y="T1"/>
                </a:cxn>
                <a:cxn ang="T11">
                  <a:pos x="T2" y="T3"/>
                </a:cxn>
                <a:cxn ang="T12">
                  <a:pos x="T4" y="T5"/>
                </a:cxn>
                <a:cxn ang="T13">
                  <a:pos x="T6" y="T7"/>
                </a:cxn>
                <a:cxn ang="T14">
                  <a:pos x="T8" y="T9"/>
                </a:cxn>
              </a:cxnLst>
              <a:rect l="T15" t="T16" r="T17" b="T18"/>
              <a:pathLst>
                <a:path w="14" h="13">
                  <a:moveTo>
                    <a:pt x="5" y="13"/>
                  </a:moveTo>
                  <a:cubicBezTo>
                    <a:pt x="8" y="13"/>
                    <a:pt x="10" y="12"/>
                    <a:pt x="11" y="9"/>
                  </a:cubicBezTo>
                  <a:cubicBezTo>
                    <a:pt x="13" y="7"/>
                    <a:pt x="14" y="1"/>
                    <a:pt x="9" y="1"/>
                  </a:cubicBezTo>
                  <a:cubicBezTo>
                    <a:pt x="5" y="0"/>
                    <a:pt x="1" y="4"/>
                    <a:pt x="0" y="6"/>
                  </a:cubicBezTo>
                  <a:cubicBezTo>
                    <a:pt x="0" y="7"/>
                    <a:pt x="0" y="13"/>
                    <a:pt x="5" y="1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8" name="Freeform 88"/>
            <p:cNvSpPr>
              <a:spLocks noChangeArrowheads="1"/>
            </p:cNvSpPr>
            <p:nvPr/>
          </p:nvSpPr>
          <p:spPr bwMode="auto">
            <a:xfrm>
              <a:off x="3199053" y="1770438"/>
              <a:ext cx="26616" cy="12439"/>
            </a:xfrm>
            <a:custGeom>
              <a:avLst/>
              <a:gdLst>
                <a:gd name="T0" fmla="*/ 32457957 w 18"/>
                <a:gd name="T1" fmla="*/ 1910077 h 9"/>
                <a:gd name="T2" fmla="*/ 7637085 w 18"/>
                <a:gd name="T3" fmla="*/ 3820155 h 9"/>
                <a:gd name="T4" fmla="*/ 15274170 w 18"/>
                <a:gd name="T5" fmla="*/ 13371925 h 9"/>
                <a:gd name="T6" fmla="*/ 30548341 w 18"/>
                <a:gd name="T7" fmla="*/ 15282001 h 9"/>
                <a:gd name="T8" fmla="*/ 32457957 w 18"/>
                <a:gd name="T9" fmla="*/ 1910077 h 9"/>
                <a:gd name="T10" fmla="*/ 0 60000 65536"/>
                <a:gd name="T11" fmla="*/ 0 60000 65536"/>
                <a:gd name="T12" fmla="*/ 0 60000 65536"/>
                <a:gd name="T13" fmla="*/ 0 60000 65536"/>
                <a:gd name="T14" fmla="*/ 0 60000 65536"/>
                <a:gd name="T15" fmla="*/ 0 w 18"/>
                <a:gd name="T16" fmla="*/ 0 h 9"/>
                <a:gd name="T17" fmla="*/ 18 w 18"/>
                <a:gd name="T18" fmla="*/ 9 h 9"/>
              </a:gdLst>
              <a:ahLst/>
              <a:cxnLst>
                <a:cxn ang="T10">
                  <a:pos x="T0" y="T1"/>
                </a:cxn>
                <a:cxn ang="T11">
                  <a:pos x="T2" y="T3"/>
                </a:cxn>
                <a:cxn ang="T12">
                  <a:pos x="T4" y="T5"/>
                </a:cxn>
                <a:cxn ang="T13">
                  <a:pos x="T6" y="T7"/>
                </a:cxn>
                <a:cxn ang="T14">
                  <a:pos x="T8" y="T9"/>
                </a:cxn>
              </a:cxnLst>
              <a:rect l="T15" t="T16" r="T17" b="T18"/>
              <a:pathLst>
                <a:path w="18" h="9">
                  <a:moveTo>
                    <a:pt x="17" y="1"/>
                  </a:moveTo>
                  <a:cubicBezTo>
                    <a:pt x="17" y="0"/>
                    <a:pt x="8" y="2"/>
                    <a:pt x="4" y="2"/>
                  </a:cubicBezTo>
                  <a:cubicBezTo>
                    <a:pt x="0" y="2"/>
                    <a:pt x="5" y="4"/>
                    <a:pt x="8" y="7"/>
                  </a:cubicBezTo>
                  <a:cubicBezTo>
                    <a:pt x="11" y="9"/>
                    <a:pt x="15" y="8"/>
                    <a:pt x="16" y="8"/>
                  </a:cubicBezTo>
                  <a:cubicBezTo>
                    <a:pt x="18" y="7"/>
                    <a:pt x="18" y="3"/>
                    <a:pt x="17"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59" name="Freeform 89"/>
            <p:cNvSpPr>
              <a:spLocks noChangeArrowheads="1"/>
            </p:cNvSpPr>
            <p:nvPr/>
          </p:nvSpPr>
          <p:spPr bwMode="auto">
            <a:xfrm>
              <a:off x="3355121" y="1977371"/>
              <a:ext cx="22987" cy="14700"/>
            </a:xfrm>
            <a:custGeom>
              <a:avLst/>
              <a:gdLst>
                <a:gd name="T0" fmla="*/ 16407189 w 15"/>
                <a:gd name="T1" fmla="*/ 1785382 h 11"/>
                <a:gd name="T2" fmla="*/ 4101439 w 15"/>
                <a:gd name="T3" fmla="*/ 7142864 h 11"/>
                <a:gd name="T4" fmla="*/ 14355038 w 15"/>
                <a:gd name="T5" fmla="*/ 17859163 h 11"/>
                <a:gd name="T6" fmla="*/ 24610071 w 15"/>
                <a:gd name="T7" fmla="*/ 10714963 h 11"/>
                <a:gd name="T8" fmla="*/ 18457908 w 15"/>
                <a:gd name="T9" fmla="*/ 7142864 h 11"/>
                <a:gd name="T10" fmla="*/ 16407189 w 15"/>
                <a:gd name="T11" fmla="*/ 1785382 h 11"/>
                <a:gd name="T12" fmla="*/ 0 60000 65536"/>
                <a:gd name="T13" fmla="*/ 0 60000 65536"/>
                <a:gd name="T14" fmla="*/ 0 60000 65536"/>
                <a:gd name="T15" fmla="*/ 0 60000 65536"/>
                <a:gd name="T16" fmla="*/ 0 60000 65536"/>
                <a:gd name="T17" fmla="*/ 0 60000 65536"/>
                <a:gd name="T18" fmla="*/ 0 w 15"/>
                <a:gd name="T19" fmla="*/ 0 h 11"/>
                <a:gd name="T20" fmla="*/ 15 w 1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5" h="11">
                  <a:moveTo>
                    <a:pt x="8" y="1"/>
                  </a:moveTo>
                  <a:cubicBezTo>
                    <a:pt x="8" y="0"/>
                    <a:pt x="4" y="3"/>
                    <a:pt x="2" y="4"/>
                  </a:cubicBezTo>
                  <a:cubicBezTo>
                    <a:pt x="0" y="5"/>
                    <a:pt x="4" y="9"/>
                    <a:pt x="7" y="10"/>
                  </a:cubicBezTo>
                  <a:cubicBezTo>
                    <a:pt x="10" y="11"/>
                    <a:pt x="10" y="7"/>
                    <a:pt x="12" y="6"/>
                  </a:cubicBezTo>
                  <a:cubicBezTo>
                    <a:pt x="15" y="4"/>
                    <a:pt x="10" y="4"/>
                    <a:pt x="9" y="4"/>
                  </a:cubicBezTo>
                  <a:cubicBezTo>
                    <a:pt x="7" y="4"/>
                    <a:pt x="7" y="2"/>
                    <a:pt x="8"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0" name="Freeform 90"/>
            <p:cNvSpPr>
              <a:spLocks noChangeArrowheads="1"/>
            </p:cNvSpPr>
            <p:nvPr/>
          </p:nvSpPr>
          <p:spPr bwMode="auto">
            <a:xfrm>
              <a:off x="3105896" y="1639267"/>
              <a:ext cx="339961" cy="344890"/>
            </a:xfrm>
            <a:custGeom>
              <a:avLst/>
              <a:gdLst>
                <a:gd name="T0" fmla="*/ 36249355 w 230"/>
                <a:gd name="T1" fmla="*/ 136213554 h 249"/>
                <a:gd name="T2" fmla="*/ 41971845 w 230"/>
                <a:gd name="T3" fmla="*/ 157316938 h 249"/>
                <a:gd name="T4" fmla="*/ 59143470 w 230"/>
                <a:gd name="T5" fmla="*/ 170746868 h 249"/>
                <a:gd name="T6" fmla="*/ 114470566 w 230"/>
                <a:gd name="T7" fmla="*/ 182258478 h 249"/>
                <a:gd name="T8" fmla="*/ 173612634 w 230"/>
                <a:gd name="T9" fmla="*/ 174583596 h 249"/>
                <a:gd name="T10" fmla="*/ 200323156 w 230"/>
                <a:gd name="T11" fmla="*/ 184176842 h 249"/>
                <a:gd name="T12" fmla="*/ 238478616 w 230"/>
                <a:gd name="T13" fmla="*/ 216790408 h 249"/>
                <a:gd name="T14" fmla="*/ 246109984 w 230"/>
                <a:gd name="T15" fmla="*/ 276263834 h 249"/>
                <a:gd name="T16" fmla="*/ 207954524 w 230"/>
                <a:gd name="T17" fmla="*/ 312715513 h 249"/>
                <a:gd name="T18" fmla="*/ 181244045 w 230"/>
                <a:gd name="T19" fmla="*/ 341493737 h 249"/>
                <a:gd name="T20" fmla="*/ 144996039 w 230"/>
                <a:gd name="T21" fmla="*/ 351085555 h 249"/>
                <a:gd name="T22" fmla="*/ 152626026 w 230"/>
                <a:gd name="T23" fmla="*/ 395212159 h 249"/>
                <a:gd name="T24" fmla="*/ 215585892 w 230"/>
                <a:gd name="T25" fmla="*/ 397130523 h 249"/>
                <a:gd name="T26" fmla="*/ 227032254 w 230"/>
                <a:gd name="T27" fmla="*/ 423988998 h 249"/>
                <a:gd name="T28" fmla="*/ 249926359 w 230"/>
                <a:gd name="T29" fmla="*/ 441255655 h 249"/>
                <a:gd name="T30" fmla="*/ 312884801 w 230"/>
                <a:gd name="T31" fmla="*/ 475788970 h 249"/>
                <a:gd name="T32" fmla="*/ 303345936 w 230"/>
                <a:gd name="T33" fmla="*/ 433582201 h 249"/>
                <a:gd name="T34" fmla="*/ 286175703 w 230"/>
                <a:gd name="T35" fmla="*/ 408640704 h 249"/>
                <a:gd name="T36" fmla="*/ 309068426 w 230"/>
                <a:gd name="T37" fmla="*/ 416315543 h 249"/>
                <a:gd name="T38" fmla="*/ 337686402 w 230"/>
                <a:gd name="T39" fmla="*/ 452767222 h 249"/>
                <a:gd name="T40" fmla="*/ 351041642 w 230"/>
                <a:gd name="T41" fmla="*/ 445092382 h 249"/>
                <a:gd name="T42" fmla="*/ 368211961 w 230"/>
                <a:gd name="T43" fmla="*/ 425907361 h 249"/>
                <a:gd name="T44" fmla="*/ 351041642 w 230"/>
                <a:gd name="T45" fmla="*/ 383700592 h 249"/>
                <a:gd name="T46" fmla="*/ 326240041 w 230"/>
                <a:gd name="T47" fmla="*/ 370270662 h 249"/>
                <a:gd name="T48" fmla="*/ 326240041 w 230"/>
                <a:gd name="T49" fmla="*/ 343412100 h 249"/>
                <a:gd name="T50" fmla="*/ 326240041 w 230"/>
                <a:gd name="T51" fmla="*/ 324227079 h 249"/>
                <a:gd name="T52" fmla="*/ 349134145 w 230"/>
                <a:gd name="T53" fmla="*/ 331900534 h 249"/>
                <a:gd name="T54" fmla="*/ 360580507 w 230"/>
                <a:gd name="T55" fmla="*/ 339575373 h 249"/>
                <a:gd name="T56" fmla="*/ 366304465 w 230"/>
                <a:gd name="T57" fmla="*/ 360678758 h 249"/>
                <a:gd name="T58" fmla="*/ 391106066 w 230"/>
                <a:gd name="T59" fmla="*/ 347248827 h 249"/>
                <a:gd name="T60" fmla="*/ 425446532 w 230"/>
                <a:gd name="T61" fmla="*/ 343412100 h 249"/>
                <a:gd name="T62" fmla="*/ 436894275 w 230"/>
                <a:gd name="T63" fmla="*/ 305042058 h 249"/>
                <a:gd name="T64" fmla="*/ 410183796 w 230"/>
                <a:gd name="T65" fmla="*/ 299286968 h 249"/>
                <a:gd name="T66" fmla="*/ 381567201 w 230"/>
                <a:gd name="T67" fmla="*/ 299286968 h 249"/>
                <a:gd name="T68" fmla="*/ 391106066 w 230"/>
                <a:gd name="T69" fmla="*/ 268590380 h 249"/>
                <a:gd name="T70" fmla="*/ 366304465 w 230"/>
                <a:gd name="T71" fmla="*/ 257078813 h 249"/>
                <a:gd name="T72" fmla="*/ 337686402 w 230"/>
                <a:gd name="T73" fmla="*/ 237893792 h 249"/>
                <a:gd name="T74" fmla="*/ 341502777 w 230"/>
                <a:gd name="T75" fmla="*/ 224465247 h 249"/>
                <a:gd name="T76" fmla="*/ 362488090 w 230"/>
                <a:gd name="T77" fmla="*/ 207198590 h 249"/>
                <a:gd name="T78" fmla="*/ 362488090 w 230"/>
                <a:gd name="T79" fmla="*/ 164991778 h 249"/>
                <a:gd name="T80" fmla="*/ 352949139 w 230"/>
                <a:gd name="T81" fmla="*/ 153480211 h 249"/>
                <a:gd name="T82" fmla="*/ 314792298 w 230"/>
                <a:gd name="T83" fmla="*/ 132376826 h 249"/>
                <a:gd name="T84" fmla="*/ 272820463 w 230"/>
                <a:gd name="T85" fmla="*/ 111273442 h 249"/>
                <a:gd name="T86" fmla="*/ 251833855 w 230"/>
                <a:gd name="T87" fmla="*/ 94006784 h 249"/>
                <a:gd name="T88" fmla="*/ 200323156 w 230"/>
                <a:gd name="T89" fmla="*/ 67148288 h 249"/>
                <a:gd name="T90" fmla="*/ 177429008 w 230"/>
                <a:gd name="T91" fmla="*/ 92088421 h 249"/>
                <a:gd name="T92" fmla="*/ 154534904 w 230"/>
                <a:gd name="T93" fmla="*/ 72903378 h 249"/>
                <a:gd name="T94" fmla="*/ 152626026 w 230"/>
                <a:gd name="T95" fmla="*/ 61391812 h 249"/>
                <a:gd name="T96" fmla="*/ 165981265 w 230"/>
                <a:gd name="T97" fmla="*/ 21103390 h 249"/>
                <a:gd name="T98" fmla="*/ 144996039 w 230"/>
                <a:gd name="T99" fmla="*/ 17266663 h 249"/>
                <a:gd name="T100" fmla="*/ 141179664 w 230"/>
                <a:gd name="T101" fmla="*/ 30696598 h 249"/>
                <a:gd name="T102" fmla="*/ 99207830 w 230"/>
                <a:gd name="T103" fmla="*/ 57555085 h 249"/>
                <a:gd name="T104" fmla="*/ 93483958 w 230"/>
                <a:gd name="T105" fmla="*/ 88251672 h 249"/>
                <a:gd name="T106" fmla="*/ 116378063 w 230"/>
                <a:gd name="T107" fmla="*/ 126621736 h 249"/>
                <a:gd name="T108" fmla="*/ 83945072 w 230"/>
                <a:gd name="T109" fmla="*/ 130458463 h 249"/>
                <a:gd name="T110" fmla="*/ 74406207 w 230"/>
                <a:gd name="T111" fmla="*/ 86333309 h 249"/>
                <a:gd name="T112" fmla="*/ 125916928 w 230"/>
                <a:gd name="T113" fmla="*/ 1918364 h 249"/>
                <a:gd name="T114" fmla="*/ 43880723 w 230"/>
                <a:gd name="T115" fmla="*/ 21103390 h 249"/>
                <a:gd name="T116" fmla="*/ 5723874 w 230"/>
                <a:gd name="T117" fmla="*/ 99761875 h 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0"/>
                <a:gd name="T178" fmla="*/ 0 h 249"/>
                <a:gd name="T179" fmla="*/ 230 w 230"/>
                <a:gd name="T180" fmla="*/ 249 h 2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0" h="249">
                  <a:moveTo>
                    <a:pt x="5" y="55"/>
                  </a:moveTo>
                  <a:cubicBezTo>
                    <a:pt x="4" y="57"/>
                    <a:pt x="5" y="61"/>
                    <a:pt x="6" y="63"/>
                  </a:cubicBezTo>
                  <a:cubicBezTo>
                    <a:pt x="7" y="65"/>
                    <a:pt x="9" y="64"/>
                    <a:pt x="13" y="65"/>
                  </a:cubicBezTo>
                  <a:cubicBezTo>
                    <a:pt x="17" y="67"/>
                    <a:pt x="19" y="69"/>
                    <a:pt x="19" y="71"/>
                  </a:cubicBezTo>
                  <a:cubicBezTo>
                    <a:pt x="20" y="72"/>
                    <a:pt x="13" y="70"/>
                    <a:pt x="11" y="70"/>
                  </a:cubicBezTo>
                  <a:cubicBezTo>
                    <a:pt x="9" y="70"/>
                    <a:pt x="11" y="73"/>
                    <a:pt x="13" y="76"/>
                  </a:cubicBezTo>
                  <a:cubicBezTo>
                    <a:pt x="15" y="79"/>
                    <a:pt x="15" y="77"/>
                    <a:pt x="19" y="78"/>
                  </a:cubicBezTo>
                  <a:cubicBezTo>
                    <a:pt x="23" y="79"/>
                    <a:pt x="22" y="81"/>
                    <a:pt x="22" y="82"/>
                  </a:cubicBezTo>
                  <a:cubicBezTo>
                    <a:pt x="23" y="84"/>
                    <a:pt x="16" y="80"/>
                    <a:pt x="17" y="81"/>
                  </a:cubicBezTo>
                  <a:cubicBezTo>
                    <a:pt x="18" y="82"/>
                    <a:pt x="21" y="86"/>
                    <a:pt x="22" y="87"/>
                  </a:cubicBezTo>
                  <a:cubicBezTo>
                    <a:pt x="24" y="88"/>
                    <a:pt x="25" y="86"/>
                    <a:pt x="27" y="86"/>
                  </a:cubicBezTo>
                  <a:cubicBezTo>
                    <a:pt x="28" y="85"/>
                    <a:pt x="30" y="89"/>
                    <a:pt x="31" y="89"/>
                  </a:cubicBezTo>
                  <a:cubicBezTo>
                    <a:pt x="32" y="89"/>
                    <a:pt x="35" y="88"/>
                    <a:pt x="36" y="88"/>
                  </a:cubicBezTo>
                  <a:cubicBezTo>
                    <a:pt x="38" y="87"/>
                    <a:pt x="39" y="91"/>
                    <a:pt x="41" y="92"/>
                  </a:cubicBezTo>
                  <a:cubicBezTo>
                    <a:pt x="44" y="93"/>
                    <a:pt x="52" y="93"/>
                    <a:pt x="55" y="93"/>
                  </a:cubicBezTo>
                  <a:cubicBezTo>
                    <a:pt x="57" y="94"/>
                    <a:pt x="58" y="95"/>
                    <a:pt x="60" y="95"/>
                  </a:cubicBezTo>
                  <a:cubicBezTo>
                    <a:pt x="61" y="95"/>
                    <a:pt x="62" y="93"/>
                    <a:pt x="63" y="93"/>
                  </a:cubicBezTo>
                  <a:cubicBezTo>
                    <a:pt x="65" y="93"/>
                    <a:pt x="64" y="95"/>
                    <a:pt x="65" y="94"/>
                  </a:cubicBezTo>
                  <a:cubicBezTo>
                    <a:pt x="65" y="94"/>
                    <a:pt x="79" y="93"/>
                    <a:pt x="81" y="92"/>
                  </a:cubicBezTo>
                  <a:cubicBezTo>
                    <a:pt x="83" y="92"/>
                    <a:pt x="89" y="91"/>
                    <a:pt x="91" y="91"/>
                  </a:cubicBezTo>
                  <a:cubicBezTo>
                    <a:pt x="93" y="91"/>
                    <a:pt x="96" y="97"/>
                    <a:pt x="98" y="98"/>
                  </a:cubicBezTo>
                  <a:cubicBezTo>
                    <a:pt x="100" y="99"/>
                    <a:pt x="100" y="97"/>
                    <a:pt x="100" y="96"/>
                  </a:cubicBezTo>
                  <a:cubicBezTo>
                    <a:pt x="101" y="94"/>
                    <a:pt x="103" y="93"/>
                    <a:pt x="105" y="93"/>
                  </a:cubicBezTo>
                  <a:cubicBezTo>
                    <a:pt x="108" y="93"/>
                    <a:pt x="106" y="95"/>
                    <a:pt x="105" y="96"/>
                  </a:cubicBezTo>
                  <a:cubicBezTo>
                    <a:pt x="104" y="98"/>
                    <a:pt x="104" y="101"/>
                    <a:pt x="105" y="103"/>
                  </a:cubicBezTo>
                  <a:cubicBezTo>
                    <a:pt x="107" y="105"/>
                    <a:pt x="109" y="106"/>
                    <a:pt x="112" y="108"/>
                  </a:cubicBezTo>
                  <a:cubicBezTo>
                    <a:pt x="115" y="110"/>
                    <a:pt x="119" y="110"/>
                    <a:pt x="122" y="110"/>
                  </a:cubicBezTo>
                  <a:cubicBezTo>
                    <a:pt x="125" y="110"/>
                    <a:pt x="127" y="112"/>
                    <a:pt x="125" y="113"/>
                  </a:cubicBezTo>
                  <a:cubicBezTo>
                    <a:pt x="122" y="114"/>
                    <a:pt x="122" y="120"/>
                    <a:pt x="122" y="122"/>
                  </a:cubicBezTo>
                  <a:cubicBezTo>
                    <a:pt x="123" y="125"/>
                    <a:pt x="123" y="127"/>
                    <a:pt x="125" y="128"/>
                  </a:cubicBezTo>
                  <a:cubicBezTo>
                    <a:pt x="128" y="128"/>
                    <a:pt x="128" y="128"/>
                    <a:pt x="127" y="133"/>
                  </a:cubicBezTo>
                  <a:cubicBezTo>
                    <a:pt x="126" y="138"/>
                    <a:pt x="130" y="141"/>
                    <a:pt x="129" y="144"/>
                  </a:cubicBezTo>
                  <a:cubicBezTo>
                    <a:pt x="129" y="147"/>
                    <a:pt x="126" y="146"/>
                    <a:pt x="125" y="147"/>
                  </a:cubicBezTo>
                  <a:cubicBezTo>
                    <a:pt x="123" y="148"/>
                    <a:pt x="126" y="150"/>
                    <a:pt x="127" y="152"/>
                  </a:cubicBezTo>
                  <a:cubicBezTo>
                    <a:pt x="128" y="153"/>
                    <a:pt x="122" y="153"/>
                    <a:pt x="119" y="154"/>
                  </a:cubicBezTo>
                  <a:cubicBezTo>
                    <a:pt x="116" y="155"/>
                    <a:pt x="110" y="160"/>
                    <a:pt x="109" y="163"/>
                  </a:cubicBezTo>
                  <a:cubicBezTo>
                    <a:pt x="108" y="165"/>
                    <a:pt x="112" y="171"/>
                    <a:pt x="113" y="173"/>
                  </a:cubicBezTo>
                  <a:cubicBezTo>
                    <a:pt x="114" y="175"/>
                    <a:pt x="109" y="177"/>
                    <a:pt x="106" y="178"/>
                  </a:cubicBezTo>
                  <a:cubicBezTo>
                    <a:pt x="103" y="179"/>
                    <a:pt x="103" y="178"/>
                    <a:pt x="101" y="178"/>
                  </a:cubicBezTo>
                  <a:cubicBezTo>
                    <a:pt x="99" y="177"/>
                    <a:pt x="98" y="178"/>
                    <a:pt x="95" y="178"/>
                  </a:cubicBezTo>
                  <a:cubicBezTo>
                    <a:pt x="91" y="179"/>
                    <a:pt x="90" y="177"/>
                    <a:pt x="89" y="176"/>
                  </a:cubicBezTo>
                  <a:cubicBezTo>
                    <a:pt x="87" y="175"/>
                    <a:pt x="80" y="175"/>
                    <a:pt x="79" y="176"/>
                  </a:cubicBezTo>
                  <a:cubicBezTo>
                    <a:pt x="77" y="177"/>
                    <a:pt x="76" y="178"/>
                    <a:pt x="74" y="179"/>
                  </a:cubicBezTo>
                  <a:cubicBezTo>
                    <a:pt x="72" y="181"/>
                    <a:pt x="74" y="182"/>
                    <a:pt x="76" y="183"/>
                  </a:cubicBezTo>
                  <a:cubicBezTo>
                    <a:pt x="77" y="184"/>
                    <a:pt x="75" y="188"/>
                    <a:pt x="73" y="190"/>
                  </a:cubicBezTo>
                  <a:cubicBezTo>
                    <a:pt x="72" y="192"/>
                    <a:pt x="67" y="193"/>
                    <a:pt x="66" y="195"/>
                  </a:cubicBezTo>
                  <a:cubicBezTo>
                    <a:pt x="65" y="197"/>
                    <a:pt x="68" y="204"/>
                    <a:pt x="70" y="205"/>
                  </a:cubicBezTo>
                  <a:cubicBezTo>
                    <a:pt x="71" y="206"/>
                    <a:pt x="77" y="207"/>
                    <a:pt x="80" y="206"/>
                  </a:cubicBezTo>
                  <a:cubicBezTo>
                    <a:pt x="83" y="206"/>
                    <a:pt x="92" y="202"/>
                    <a:pt x="94" y="202"/>
                  </a:cubicBezTo>
                  <a:cubicBezTo>
                    <a:pt x="96" y="202"/>
                    <a:pt x="100" y="203"/>
                    <a:pt x="102" y="204"/>
                  </a:cubicBezTo>
                  <a:cubicBezTo>
                    <a:pt x="105" y="205"/>
                    <a:pt x="105" y="205"/>
                    <a:pt x="106" y="203"/>
                  </a:cubicBezTo>
                  <a:cubicBezTo>
                    <a:pt x="108" y="202"/>
                    <a:pt x="112" y="205"/>
                    <a:pt x="113" y="207"/>
                  </a:cubicBezTo>
                  <a:cubicBezTo>
                    <a:pt x="114" y="208"/>
                    <a:pt x="112" y="212"/>
                    <a:pt x="113" y="213"/>
                  </a:cubicBezTo>
                  <a:cubicBezTo>
                    <a:pt x="114" y="215"/>
                    <a:pt x="116" y="214"/>
                    <a:pt x="119" y="214"/>
                  </a:cubicBezTo>
                  <a:cubicBezTo>
                    <a:pt x="122" y="214"/>
                    <a:pt x="123" y="216"/>
                    <a:pt x="124" y="217"/>
                  </a:cubicBezTo>
                  <a:cubicBezTo>
                    <a:pt x="126" y="218"/>
                    <a:pt x="121" y="219"/>
                    <a:pt x="119" y="221"/>
                  </a:cubicBezTo>
                  <a:cubicBezTo>
                    <a:pt x="117" y="223"/>
                    <a:pt x="120" y="224"/>
                    <a:pt x="123" y="225"/>
                  </a:cubicBezTo>
                  <a:cubicBezTo>
                    <a:pt x="127" y="227"/>
                    <a:pt x="124" y="229"/>
                    <a:pt x="126" y="230"/>
                  </a:cubicBezTo>
                  <a:cubicBezTo>
                    <a:pt x="127" y="232"/>
                    <a:pt x="130" y="234"/>
                    <a:pt x="132" y="234"/>
                  </a:cubicBezTo>
                  <a:cubicBezTo>
                    <a:pt x="134" y="234"/>
                    <a:pt x="131" y="231"/>
                    <a:pt x="131" y="230"/>
                  </a:cubicBezTo>
                  <a:cubicBezTo>
                    <a:pt x="132" y="230"/>
                    <a:pt x="135" y="233"/>
                    <a:pt x="139" y="234"/>
                  </a:cubicBezTo>
                  <a:cubicBezTo>
                    <a:pt x="143" y="236"/>
                    <a:pt x="141" y="236"/>
                    <a:pt x="142" y="237"/>
                  </a:cubicBezTo>
                  <a:cubicBezTo>
                    <a:pt x="143" y="238"/>
                    <a:pt x="151" y="239"/>
                    <a:pt x="153" y="239"/>
                  </a:cubicBezTo>
                  <a:cubicBezTo>
                    <a:pt x="155" y="239"/>
                    <a:pt x="160" y="247"/>
                    <a:pt x="164" y="248"/>
                  </a:cubicBezTo>
                  <a:cubicBezTo>
                    <a:pt x="168" y="249"/>
                    <a:pt x="169" y="244"/>
                    <a:pt x="171" y="243"/>
                  </a:cubicBezTo>
                  <a:cubicBezTo>
                    <a:pt x="172" y="242"/>
                    <a:pt x="170" y="240"/>
                    <a:pt x="171" y="238"/>
                  </a:cubicBezTo>
                  <a:cubicBezTo>
                    <a:pt x="171" y="237"/>
                    <a:pt x="170" y="233"/>
                    <a:pt x="167" y="233"/>
                  </a:cubicBezTo>
                  <a:cubicBezTo>
                    <a:pt x="164" y="232"/>
                    <a:pt x="163" y="229"/>
                    <a:pt x="159" y="226"/>
                  </a:cubicBezTo>
                  <a:cubicBezTo>
                    <a:pt x="156" y="223"/>
                    <a:pt x="159" y="224"/>
                    <a:pt x="159" y="222"/>
                  </a:cubicBezTo>
                  <a:cubicBezTo>
                    <a:pt x="159" y="221"/>
                    <a:pt x="158" y="221"/>
                    <a:pt x="156" y="222"/>
                  </a:cubicBezTo>
                  <a:cubicBezTo>
                    <a:pt x="154" y="223"/>
                    <a:pt x="153" y="222"/>
                    <a:pt x="152" y="219"/>
                  </a:cubicBezTo>
                  <a:cubicBezTo>
                    <a:pt x="151" y="217"/>
                    <a:pt x="149" y="214"/>
                    <a:pt x="150" y="213"/>
                  </a:cubicBezTo>
                  <a:cubicBezTo>
                    <a:pt x="150" y="212"/>
                    <a:pt x="151" y="213"/>
                    <a:pt x="152" y="214"/>
                  </a:cubicBezTo>
                  <a:cubicBezTo>
                    <a:pt x="152" y="214"/>
                    <a:pt x="154" y="214"/>
                    <a:pt x="154" y="213"/>
                  </a:cubicBezTo>
                  <a:cubicBezTo>
                    <a:pt x="155" y="212"/>
                    <a:pt x="157" y="216"/>
                    <a:pt x="159" y="218"/>
                  </a:cubicBezTo>
                  <a:cubicBezTo>
                    <a:pt x="161" y="220"/>
                    <a:pt x="162" y="218"/>
                    <a:pt x="162" y="217"/>
                  </a:cubicBezTo>
                  <a:cubicBezTo>
                    <a:pt x="163" y="216"/>
                    <a:pt x="164" y="220"/>
                    <a:pt x="166" y="222"/>
                  </a:cubicBezTo>
                  <a:cubicBezTo>
                    <a:pt x="168" y="224"/>
                    <a:pt x="171" y="226"/>
                    <a:pt x="172" y="227"/>
                  </a:cubicBezTo>
                  <a:cubicBezTo>
                    <a:pt x="173" y="229"/>
                    <a:pt x="178" y="230"/>
                    <a:pt x="179" y="231"/>
                  </a:cubicBezTo>
                  <a:cubicBezTo>
                    <a:pt x="181" y="232"/>
                    <a:pt x="178" y="234"/>
                    <a:pt x="177" y="236"/>
                  </a:cubicBezTo>
                  <a:cubicBezTo>
                    <a:pt x="177" y="237"/>
                    <a:pt x="179" y="237"/>
                    <a:pt x="180" y="237"/>
                  </a:cubicBezTo>
                  <a:cubicBezTo>
                    <a:pt x="182" y="237"/>
                    <a:pt x="182" y="238"/>
                    <a:pt x="184" y="239"/>
                  </a:cubicBezTo>
                  <a:cubicBezTo>
                    <a:pt x="185" y="240"/>
                    <a:pt x="187" y="236"/>
                    <a:pt x="188" y="235"/>
                  </a:cubicBezTo>
                  <a:cubicBezTo>
                    <a:pt x="189" y="234"/>
                    <a:pt x="184" y="234"/>
                    <a:pt x="184" y="232"/>
                  </a:cubicBezTo>
                  <a:cubicBezTo>
                    <a:pt x="184" y="231"/>
                    <a:pt x="185" y="229"/>
                    <a:pt x="186" y="227"/>
                  </a:cubicBezTo>
                  <a:cubicBezTo>
                    <a:pt x="187" y="225"/>
                    <a:pt x="186" y="223"/>
                    <a:pt x="186" y="222"/>
                  </a:cubicBezTo>
                  <a:cubicBezTo>
                    <a:pt x="186" y="221"/>
                    <a:pt x="188" y="222"/>
                    <a:pt x="188" y="223"/>
                  </a:cubicBezTo>
                  <a:cubicBezTo>
                    <a:pt x="189" y="224"/>
                    <a:pt x="191" y="222"/>
                    <a:pt x="193" y="222"/>
                  </a:cubicBezTo>
                  <a:cubicBezTo>
                    <a:pt x="194" y="222"/>
                    <a:pt x="191" y="220"/>
                    <a:pt x="192" y="218"/>
                  </a:cubicBezTo>
                  <a:cubicBezTo>
                    <a:pt x="193" y="217"/>
                    <a:pt x="191" y="215"/>
                    <a:pt x="190" y="214"/>
                  </a:cubicBezTo>
                  <a:cubicBezTo>
                    <a:pt x="190" y="213"/>
                    <a:pt x="190" y="211"/>
                    <a:pt x="188" y="209"/>
                  </a:cubicBezTo>
                  <a:cubicBezTo>
                    <a:pt x="186" y="208"/>
                    <a:pt x="187" y="202"/>
                    <a:pt x="184" y="200"/>
                  </a:cubicBezTo>
                  <a:cubicBezTo>
                    <a:pt x="182" y="199"/>
                    <a:pt x="182" y="195"/>
                    <a:pt x="182" y="194"/>
                  </a:cubicBezTo>
                  <a:cubicBezTo>
                    <a:pt x="181" y="193"/>
                    <a:pt x="179" y="195"/>
                    <a:pt x="179" y="196"/>
                  </a:cubicBezTo>
                  <a:cubicBezTo>
                    <a:pt x="178" y="197"/>
                    <a:pt x="178" y="193"/>
                    <a:pt x="176" y="193"/>
                  </a:cubicBezTo>
                  <a:cubicBezTo>
                    <a:pt x="174" y="193"/>
                    <a:pt x="173" y="193"/>
                    <a:pt x="171" y="193"/>
                  </a:cubicBezTo>
                  <a:cubicBezTo>
                    <a:pt x="169" y="193"/>
                    <a:pt x="171" y="189"/>
                    <a:pt x="173" y="189"/>
                  </a:cubicBezTo>
                  <a:cubicBezTo>
                    <a:pt x="176" y="188"/>
                    <a:pt x="174" y="187"/>
                    <a:pt x="172" y="185"/>
                  </a:cubicBezTo>
                  <a:cubicBezTo>
                    <a:pt x="171" y="184"/>
                    <a:pt x="173" y="183"/>
                    <a:pt x="171" y="182"/>
                  </a:cubicBezTo>
                  <a:cubicBezTo>
                    <a:pt x="169" y="182"/>
                    <a:pt x="170" y="180"/>
                    <a:pt x="171" y="179"/>
                  </a:cubicBezTo>
                  <a:cubicBezTo>
                    <a:pt x="172" y="178"/>
                    <a:pt x="167" y="179"/>
                    <a:pt x="166" y="178"/>
                  </a:cubicBezTo>
                  <a:cubicBezTo>
                    <a:pt x="166" y="177"/>
                    <a:pt x="168" y="175"/>
                    <a:pt x="170" y="174"/>
                  </a:cubicBezTo>
                  <a:cubicBezTo>
                    <a:pt x="172" y="174"/>
                    <a:pt x="170" y="172"/>
                    <a:pt x="169" y="171"/>
                  </a:cubicBezTo>
                  <a:cubicBezTo>
                    <a:pt x="168" y="171"/>
                    <a:pt x="170" y="170"/>
                    <a:pt x="171" y="169"/>
                  </a:cubicBezTo>
                  <a:cubicBezTo>
                    <a:pt x="172" y="169"/>
                    <a:pt x="173" y="166"/>
                    <a:pt x="175" y="165"/>
                  </a:cubicBezTo>
                  <a:cubicBezTo>
                    <a:pt x="177" y="165"/>
                    <a:pt x="178" y="164"/>
                    <a:pt x="179" y="164"/>
                  </a:cubicBezTo>
                  <a:cubicBezTo>
                    <a:pt x="180" y="163"/>
                    <a:pt x="180" y="166"/>
                    <a:pt x="181" y="168"/>
                  </a:cubicBezTo>
                  <a:cubicBezTo>
                    <a:pt x="181" y="170"/>
                    <a:pt x="182" y="171"/>
                    <a:pt x="183" y="173"/>
                  </a:cubicBezTo>
                  <a:cubicBezTo>
                    <a:pt x="184" y="174"/>
                    <a:pt x="186" y="172"/>
                    <a:pt x="188" y="171"/>
                  </a:cubicBezTo>
                  <a:cubicBezTo>
                    <a:pt x="189" y="170"/>
                    <a:pt x="187" y="172"/>
                    <a:pt x="187" y="174"/>
                  </a:cubicBezTo>
                  <a:cubicBezTo>
                    <a:pt x="186" y="175"/>
                    <a:pt x="188" y="174"/>
                    <a:pt x="191" y="174"/>
                  </a:cubicBezTo>
                  <a:cubicBezTo>
                    <a:pt x="194" y="174"/>
                    <a:pt x="190" y="176"/>
                    <a:pt x="189" y="177"/>
                  </a:cubicBezTo>
                  <a:cubicBezTo>
                    <a:pt x="188" y="178"/>
                    <a:pt x="190" y="179"/>
                    <a:pt x="192" y="180"/>
                  </a:cubicBezTo>
                  <a:cubicBezTo>
                    <a:pt x="194" y="181"/>
                    <a:pt x="193" y="181"/>
                    <a:pt x="191" y="182"/>
                  </a:cubicBezTo>
                  <a:cubicBezTo>
                    <a:pt x="189" y="184"/>
                    <a:pt x="192" y="183"/>
                    <a:pt x="194" y="183"/>
                  </a:cubicBezTo>
                  <a:cubicBezTo>
                    <a:pt x="197" y="183"/>
                    <a:pt x="192" y="188"/>
                    <a:pt x="192" y="188"/>
                  </a:cubicBezTo>
                  <a:cubicBezTo>
                    <a:pt x="192" y="188"/>
                    <a:pt x="196" y="187"/>
                    <a:pt x="198" y="186"/>
                  </a:cubicBezTo>
                  <a:cubicBezTo>
                    <a:pt x="201" y="185"/>
                    <a:pt x="203" y="190"/>
                    <a:pt x="205" y="190"/>
                  </a:cubicBezTo>
                  <a:cubicBezTo>
                    <a:pt x="208" y="191"/>
                    <a:pt x="202" y="185"/>
                    <a:pt x="203" y="185"/>
                  </a:cubicBezTo>
                  <a:cubicBezTo>
                    <a:pt x="204" y="185"/>
                    <a:pt x="203" y="182"/>
                    <a:pt x="205" y="181"/>
                  </a:cubicBezTo>
                  <a:cubicBezTo>
                    <a:pt x="207" y="181"/>
                    <a:pt x="207" y="178"/>
                    <a:pt x="207" y="177"/>
                  </a:cubicBezTo>
                  <a:cubicBezTo>
                    <a:pt x="208" y="175"/>
                    <a:pt x="210" y="179"/>
                    <a:pt x="212" y="181"/>
                  </a:cubicBezTo>
                  <a:cubicBezTo>
                    <a:pt x="214" y="183"/>
                    <a:pt x="214" y="180"/>
                    <a:pt x="216" y="179"/>
                  </a:cubicBezTo>
                  <a:cubicBezTo>
                    <a:pt x="218" y="177"/>
                    <a:pt x="221" y="179"/>
                    <a:pt x="223" y="179"/>
                  </a:cubicBezTo>
                  <a:cubicBezTo>
                    <a:pt x="225" y="178"/>
                    <a:pt x="225" y="175"/>
                    <a:pt x="223" y="173"/>
                  </a:cubicBezTo>
                  <a:cubicBezTo>
                    <a:pt x="221" y="171"/>
                    <a:pt x="219" y="167"/>
                    <a:pt x="218" y="165"/>
                  </a:cubicBezTo>
                  <a:cubicBezTo>
                    <a:pt x="217" y="162"/>
                    <a:pt x="221" y="163"/>
                    <a:pt x="224" y="163"/>
                  </a:cubicBezTo>
                  <a:cubicBezTo>
                    <a:pt x="227" y="163"/>
                    <a:pt x="228" y="161"/>
                    <a:pt x="229" y="159"/>
                  </a:cubicBezTo>
                  <a:cubicBezTo>
                    <a:pt x="230" y="158"/>
                    <a:pt x="229" y="157"/>
                    <a:pt x="227" y="158"/>
                  </a:cubicBezTo>
                  <a:cubicBezTo>
                    <a:pt x="226" y="158"/>
                    <a:pt x="225" y="153"/>
                    <a:pt x="224" y="152"/>
                  </a:cubicBezTo>
                  <a:cubicBezTo>
                    <a:pt x="223" y="152"/>
                    <a:pt x="222" y="155"/>
                    <a:pt x="222" y="156"/>
                  </a:cubicBezTo>
                  <a:cubicBezTo>
                    <a:pt x="221" y="157"/>
                    <a:pt x="217" y="156"/>
                    <a:pt x="215" y="156"/>
                  </a:cubicBezTo>
                  <a:cubicBezTo>
                    <a:pt x="214" y="155"/>
                    <a:pt x="217" y="151"/>
                    <a:pt x="217" y="150"/>
                  </a:cubicBezTo>
                  <a:cubicBezTo>
                    <a:pt x="216" y="149"/>
                    <a:pt x="213" y="153"/>
                    <a:pt x="211" y="154"/>
                  </a:cubicBezTo>
                  <a:cubicBezTo>
                    <a:pt x="210" y="155"/>
                    <a:pt x="210" y="152"/>
                    <a:pt x="209" y="152"/>
                  </a:cubicBezTo>
                  <a:cubicBezTo>
                    <a:pt x="208" y="151"/>
                    <a:pt x="203" y="155"/>
                    <a:pt x="200" y="156"/>
                  </a:cubicBezTo>
                  <a:cubicBezTo>
                    <a:pt x="197" y="158"/>
                    <a:pt x="200" y="153"/>
                    <a:pt x="202" y="153"/>
                  </a:cubicBezTo>
                  <a:cubicBezTo>
                    <a:pt x="204" y="152"/>
                    <a:pt x="202" y="149"/>
                    <a:pt x="202" y="149"/>
                  </a:cubicBezTo>
                  <a:cubicBezTo>
                    <a:pt x="201" y="148"/>
                    <a:pt x="205" y="149"/>
                    <a:pt x="206" y="148"/>
                  </a:cubicBezTo>
                  <a:cubicBezTo>
                    <a:pt x="207" y="148"/>
                    <a:pt x="207" y="142"/>
                    <a:pt x="205" y="140"/>
                  </a:cubicBezTo>
                  <a:cubicBezTo>
                    <a:pt x="203" y="137"/>
                    <a:pt x="200" y="141"/>
                    <a:pt x="199" y="139"/>
                  </a:cubicBezTo>
                  <a:cubicBezTo>
                    <a:pt x="197" y="138"/>
                    <a:pt x="202" y="134"/>
                    <a:pt x="201" y="134"/>
                  </a:cubicBezTo>
                  <a:cubicBezTo>
                    <a:pt x="201" y="133"/>
                    <a:pt x="199" y="134"/>
                    <a:pt x="196" y="135"/>
                  </a:cubicBezTo>
                  <a:cubicBezTo>
                    <a:pt x="193" y="137"/>
                    <a:pt x="195" y="134"/>
                    <a:pt x="192" y="134"/>
                  </a:cubicBezTo>
                  <a:cubicBezTo>
                    <a:pt x="189" y="135"/>
                    <a:pt x="189" y="132"/>
                    <a:pt x="187" y="131"/>
                  </a:cubicBezTo>
                  <a:cubicBezTo>
                    <a:pt x="185" y="130"/>
                    <a:pt x="186" y="129"/>
                    <a:pt x="188" y="129"/>
                  </a:cubicBezTo>
                  <a:cubicBezTo>
                    <a:pt x="191" y="128"/>
                    <a:pt x="187" y="126"/>
                    <a:pt x="184" y="126"/>
                  </a:cubicBezTo>
                  <a:cubicBezTo>
                    <a:pt x="181" y="126"/>
                    <a:pt x="180" y="125"/>
                    <a:pt x="177" y="124"/>
                  </a:cubicBezTo>
                  <a:cubicBezTo>
                    <a:pt x="174" y="123"/>
                    <a:pt x="172" y="123"/>
                    <a:pt x="172" y="122"/>
                  </a:cubicBezTo>
                  <a:cubicBezTo>
                    <a:pt x="172" y="121"/>
                    <a:pt x="177" y="122"/>
                    <a:pt x="180" y="122"/>
                  </a:cubicBezTo>
                  <a:cubicBezTo>
                    <a:pt x="182" y="122"/>
                    <a:pt x="177" y="119"/>
                    <a:pt x="176" y="118"/>
                  </a:cubicBezTo>
                  <a:cubicBezTo>
                    <a:pt x="174" y="118"/>
                    <a:pt x="176" y="118"/>
                    <a:pt x="179" y="117"/>
                  </a:cubicBezTo>
                  <a:cubicBezTo>
                    <a:pt x="181" y="116"/>
                    <a:pt x="176" y="115"/>
                    <a:pt x="178" y="114"/>
                  </a:cubicBezTo>
                  <a:cubicBezTo>
                    <a:pt x="181" y="114"/>
                    <a:pt x="176" y="112"/>
                    <a:pt x="174" y="111"/>
                  </a:cubicBezTo>
                  <a:cubicBezTo>
                    <a:pt x="172" y="111"/>
                    <a:pt x="181" y="111"/>
                    <a:pt x="183" y="111"/>
                  </a:cubicBezTo>
                  <a:cubicBezTo>
                    <a:pt x="186" y="111"/>
                    <a:pt x="189" y="110"/>
                    <a:pt x="190" y="108"/>
                  </a:cubicBezTo>
                  <a:cubicBezTo>
                    <a:pt x="190" y="106"/>
                    <a:pt x="182" y="106"/>
                    <a:pt x="179" y="105"/>
                  </a:cubicBezTo>
                  <a:cubicBezTo>
                    <a:pt x="176" y="104"/>
                    <a:pt x="181" y="102"/>
                    <a:pt x="183" y="100"/>
                  </a:cubicBezTo>
                  <a:cubicBezTo>
                    <a:pt x="186" y="99"/>
                    <a:pt x="188" y="98"/>
                    <a:pt x="189" y="98"/>
                  </a:cubicBezTo>
                  <a:cubicBezTo>
                    <a:pt x="190" y="98"/>
                    <a:pt x="190" y="89"/>
                    <a:pt x="190" y="86"/>
                  </a:cubicBezTo>
                  <a:cubicBezTo>
                    <a:pt x="189" y="84"/>
                    <a:pt x="187" y="86"/>
                    <a:pt x="183" y="87"/>
                  </a:cubicBezTo>
                  <a:cubicBezTo>
                    <a:pt x="180" y="88"/>
                    <a:pt x="178" y="88"/>
                    <a:pt x="173" y="88"/>
                  </a:cubicBezTo>
                  <a:cubicBezTo>
                    <a:pt x="169" y="88"/>
                    <a:pt x="173" y="86"/>
                    <a:pt x="177" y="85"/>
                  </a:cubicBezTo>
                  <a:cubicBezTo>
                    <a:pt x="180" y="84"/>
                    <a:pt x="183" y="81"/>
                    <a:pt x="185" y="80"/>
                  </a:cubicBezTo>
                  <a:cubicBezTo>
                    <a:pt x="186" y="79"/>
                    <a:pt x="184" y="78"/>
                    <a:pt x="182" y="77"/>
                  </a:cubicBezTo>
                  <a:cubicBezTo>
                    <a:pt x="180" y="77"/>
                    <a:pt x="178" y="74"/>
                    <a:pt x="175" y="74"/>
                  </a:cubicBezTo>
                  <a:cubicBezTo>
                    <a:pt x="173" y="73"/>
                    <a:pt x="170" y="73"/>
                    <a:pt x="168" y="72"/>
                  </a:cubicBezTo>
                  <a:cubicBezTo>
                    <a:pt x="166" y="70"/>
                    <a:pt x="167" y="69"/>
                    <a:pt x="165" y="69"/>
                  </a:cubicBezTo>
                  <a:cubicBezTo>
                    <a:pt x="162" y="69"/>
                    <a:pt x="162" y="67"/>
                    <a:pt x="162" y="66"/>
                  </a:cubicBezTo>
                  <a:cubicBezTo>
                    <a:pt x="162" y="65"/>
                    <a:pt x="164" y="64"/>
                    <a:pt x="162" y="62"/>
                  </a:cubicBezTo>
                  <a:cubicBezTo>
                    <a:pt x="161" y="59"/>
                    <a:pt x="157" y="61"/>
                    <a:pt x="154" y="61"/>
                  </a:cubicBezTo>
                  <a:cubicBezTo>
                    <a:pt x="151" y="62"/>
                    <a:pt x="146" y="58"/>
                    <a:pt x="143" y="58"/>
                  </a:cubicBezTo>
                  <a:cubicBezTo>
                    <a:pt x="140" y="58"/>
                    <a:pt x="141" y="56"/>
                    <a:pt x="140" y="55"/>
                  </a:cubicBezTo>
                  <a:cubicBezTo>
                    <a:pt x="139" y="54"/>
                    <a:pt x="137" y="54"/>
                    <a:pt x="136" y="54"/>
                  </a:cubicBezTo>
                  <a:cubicBezTo>
                    <a:pt x="135" y="54"/>
                    <a:pt x="137" y="52"/>
                    <a:pt x="137" y="51"/>
                  </a:cubicBezTo>
                  <a:cubicBezTo>
                    <a:pt x="136" y="50"/>
                    <a:pt x="134" y="50"/>
                    <a:pt x="132" y="49"/>
                  </a:cubicBezTo>
                  <a:cubicBezTo>
                    <a:pt x="130" y="48"/>
                    <a:pt x="133" y="45"/>
                    <a:pt x="132" y="43"/>
                  </a:cubicBezTo>
                  <a:cubicBezTo>
                    <a:pt x="131" y="42"/>
                    <a:pt x="129" y="38"/>
                    <a:pt x="126" y="38"/>
                  </a:cubicBezTo>
                  <a:cubicBezTo>
                    <a:pt x="123" y="37"/>
                    <a:pt x="123" y="37"/>
                    <a:pt x="121" y="36"/>
                  </a:cubicBezTo>
                  <a:cubicBezTo>
                    <a:pt x="118" y="35"/>
                    <a:pt x="107" y="34"/>
                    <a:pt x="105" y="35"/>
                  </a:cubicBezTo>
                  <a:cubicBezTo>
                    <a:pt x="104" y="35"/>
                    <a:pt x="102" y="37"/>
                    <a:pt x="101" y="38"/>
                  </a:cubicBezTo>
                  <a:cubicBezTo>
                    <a:pt x="100" y="39"/>
                    <a:pt x="105" y="41"/>
                    <a:pt x="104" y="42"/>
                  </a:cubicBezTo>
                  <a:cubicBezTo>
                    <a:pt x="104" y="43"/>
                    <a:pt x="100" y="41"/>
                    <a:pt x="98" y="41"/>
                  </a:cubicBezTo>
                  <a:cubicBezTo>
                    <a:pt x="96" y="40"/>
                    <a:pt x="95" y="46"/>
                    <a:pt x="93" y="48"/>
                  </a:cubicBezTo>
                  <a:cubicBezTo>
                    <a:pt x="90" y="49"/>
                    <a:pt x="93" y="39"/>
                    <a:pt x="93" y="37"/>
                  </a:cubicBezTo>
                  <a:cubicBezTo>
                    <a:pt x="94" y="35"/>
                    <a:pt x="92" y="34"/>
                    <a:pt x="91" y="34"/>
                  </a:cubicBezTo>
                  <a:cubicBezTo>
                    <a:pt x="90" y="34"/>
                    <a:pt x="86" y="37"/>
                    <a:pt x="85" y="38"/>
                  </a:cubicBezTo>
                  <a:cubicBezTo>
                    <a:pt x="84" y="39"/>
                    <a:pt x="82" y="38"/>
                    <a:pt x="81" y="38"/>
                  </a:cubicBezTo>
                  <a:cubicBezTo>
                    <a:pt x="80" y="37"/>
                    <a:pt x="77" y="42"/>
                    <a:pt x="75" y="44"/>
                  </a:cubicBezTo>
                  <a:cubicBezTo>
                    <a:pt x="73" y="47"/>
                    <a:pt x="70" y="49"/>
                    <a:pt x="68" y="48"/>
                  </a:cubicBezTo>
                  <a:cubicBezTo>
                    <a:pt x="66" y="48"/>
                    <a:pt x="72" y="40"/>
                    <a:pt x="74" y="37"/>
                  </a:cubicBezTo>
                  <a:cubicBezTo>
                    <a:pt x="76" y="34"/>
                    <a:pt x="78" y="34"/>
                    <a:pt x="80" y="32"/>
                  </a:cubicBezTo>
                  <a:cubicBezTo>
                    <a:pt x="82" y="31"/>
                    <a:pt x="82" y="23"/>
                    <a:pt x="81" y="22"/>
                  </a:cubicBezTo>
                  <a:cubicBezTo>
                    <a:pt x="81" y="21"/>
                    <a:pt x="84" y="19"/>
                    <a:pt x="85" y="18"/>
                  </a:cubicBezTo>
                  <a:cubicBezTo>
                    <a:pt x="86" y="17"/>
                    <a:pt x="85" y="17"/>
                    <a:pt x="84" y="15"/>
                  </a:cubicBezTo>
                  <a:cubicBezTo>
                    <a:pt x="84" y="14"/>
                    <a:pt x="87" y="13"/>
                    <a:pt x="87" y="11"/>
                  </a:cubicBezTo>
                  <a:cubicBezTo>
                    <a:pt x="88" y="8"/>
                    <a:pt x="88" y="5"/>
                    <a:pt x="89" y="3"/>
                  </a:cubicBezTo>
                  <a:cubicBezTo>
                    <a:pt x="89" y="1"/>
                    <a:pt x="83" y="2"/>
                    <a:pt x="81" y="3"/>
                  </a:cubicBezTo>
                  <a:cubicBezTo>
                    <a:pt x="79" y="3"/>
                    <a:pt x="75" y="3"/>
                    <a:pt x="74" y="4"/>
                  </a:cubicBezTo>
                  <a:cubicBezTo>
                    <a:pt x="73" y="6"/>
                    <a:pt x="76" y="9"/>
                    <a:pt x="76" y="9"/>
                  </a:cubicBezTo>
                  <a:cubicBezTo>
                    <a:pt x="75" y="10"/>
                    <a:pt x="73" y="9"/>
                    <a:pt x="71" y="8"/>
                  </a:cubicBezTo>
                  <a:cubicBezTo>
                    <a:pt x="69" y="7"/>
                    <a:pt x="65" y="9"/>
                    <a:pt x="65" y="9"/>
                  </a:cubicBezTo>
                  <a:cubicBezTo>
                    <a:pt x="64" y="10"/>
                    <a:pt x="70" y="11"/>
                    <a:pt x="71" y="12"/>
                  </a:cubicBezTo>
                  <a:cubicBezTo>
                    <a:pt x="71" y="14"/>
                    <a:pt x="73" y="14"/>
                    <a:pt x="74" y="16"/>
                  </a:cubicBezTo>
                  <a:cubicBezTo>
                    <a:pt x="75" y="18"/>
                    <a:pt x="69" y="20"/>
                    <a:pt x="66" y="20"/>
                  </a:cubicBezTo>
                  <a:cubicBezTo>
                    <a:pt x="63" y="20"/>
                    <a:pt x="63" y="18"/>
                    <a:pt x="60" y="20"/>
                  </a:cubicBezTo>
                  <a:cubicBezTo>
                    <a:pt x="57" y="21"/>
                    <a:pt x="58" y="19"/>
                    <a:pt x="55" y="19"/>
                  </a:cubicBezTo>
                  <a:cubicBezTo>
                    <a:pt x="53" y="20"/>
                    <a:pt x="53" y="26"/>
                    <a:pt x="52" y="30"/>
                  </a:cubicBezTo>
                  <a:cubicBezTo>
                    <a:pt x="51" y="33"/>
                    <a:pt x="53" y="34"/>
                    <a:pt x="55" y="36"/>
                  </a:cubicBezTo>
                  <a:cubicBezTo>
                    <a:pt x="57" y="38"/>
                    <a:pt x="56" y="39"/>
                    <a:pt x="54" y="40"/>
                  </a:cubicBezTo>
                  <a:cubicBezTo>
                    <a:pt x="53" y="40"/>
                    <a:pt x="50" y="38"/>
                    <a:pt x="49" y="39"/>
                  </a:cubicBezTo>
                  <a:cubicBezTo>
                    <a:pt x="48" y="39"/>
                    <a:pt x="49" y="43"/>
                    <a:pt x="49" y="46"/>
                  </a:cubicBezTo>
                  <a:cubicBezTo>
                    <a:pt x="48" y="48"/>
                    <a:pt x="52" y="51"/>
                    <a:pt x="54" y="52"/>
                  </a:cubicBezTo>
                  <a:cubicBezTo>
                    <a:pt x="57" y="53"/>
                    <a:pt x="56" y="53"/>
                    <a:pt x="56" y="55"/>
                  </a:cubicBezTo>
                  <a:cubicBezTo>
                    <a:pt x="57" y="57"/>
                    <a:pt x="64" y="60"/>
                    <a:pt x="65" y="62"/>
                  </a:cubicBezTo>
                  <a:cubicBezTo>
                    <a:pt x="65" y="64"/>
                    <a:pt x="62" y="65"/>
                    <a:pt x="61" y="66"/>
                  </a:cubicBezTo>
                  <a:cubicBezTo>
                    <a:pt x="59" y="67"/>
                    <a:pt x="59" y="65"/>
                    <a:pt x="58" y="65"/>
                  </a:cubicBezTo>
                  <a:cubicBezTo>
                    <a:pt x="57" y="65"/>
                    <a:pt x="56" y="68"/>
                    <a:pt x="54" y="69"/>
                  </a:cubicBezTo>
                  <a:cubicBezTo>
                    <a:pt x="52" y="70"/>
                    <a:pt x="53" y="65"/>
                    <a:pt x="53" y="64"/>
                  </a:cubicBezTo>
                  <a:cubicBezTo>
                    <a:pt x="52" y="63"/>
                    <a:pt x="47" y="67"/>
                    <a:pt x="44" y="68"/>
                  </a:cubicBezTo>
                  <a:cubicBezTo>
                    <a:pt x="41" y="69"/>
                    <a:pt x="47" y="63"/>
                    <a:pt x="48" y="62"/>
                  </a:cubicBezTo>
                  <a:cubicBezTo>
                    <a:pt x="49" y="61"/>
                    <a:pt x="49" y="60"/>
                    <a:pt x="48" y="60"/>
                  </a:cubicBezTo>
                  <a:cubicBezTo>
                    <a:pt x="46" y="60"/>
                    <a:pt x="49" y="57"/>
                    <a:pt x="46" y="55"/>
                  </a:cubicBezTo>
                  <a:cubicBezTo>
                    <a:pt x="43" y="53"/>
                    <a:pt x="40" y="49"/>
                    <a:pt x="39" y="45"/>
                  </a:cubicBezTo>
                  <a:cubicBezTo>
                    <a:pt x="38" y="42"/>
                    <a:pt x="44" y="35"/>
                    <a:pt x="44" y="33"/>
                  </a:cubicBezTo>
                  <a:cubicBezTo>
                    <a:pt x="45" y="30"/>
                    <a:pt x="44" y="26"/>
                    <a:pt x="45" y="21"/>
                  </a:cubicBezTo>
                  <a:cubicBezTo>
                    <a:pt x="47" y="17"/>
                    <a:pt x="57" y="9"/>
                    <a:pt x="59" y="8"/>
                  </a:cubicBezTo>
                  <a:cubicBezTo>
                    <a:pt x="61" y="6"/>
                    <a:pt x="65" y="2"/>
                    <a:pt x="66" y="1"/>
                  </a:cubicBezTo>
                  <a:cubicBezTo>
                    <a:pt x="66" y="0"/>
                    <a:pt x="65" y="0"/>
                    <a:pt x="63" y="1"/>
                  </a:cubicBezTo>
                  <a:cubicBezTo>
                    <a:pt x="61" y="2"/>
                    <a:pt x="46" y="1"/>
                    <a:pt x="44" y="2"/>
                  </a:cubicBezTo>
                  <a:cubicBezTo>
                    <a:pt x="42" y="2"/>
                    <a:pt x="31" y="6"/>
                    <a:pt x="30" y="7"/>
                  </a:cubicBezTo>
                  <a:cubicBezTo>
                    <a:pt x="28" y="8"/>
                    <a:pt x="25" y="9"/>
                    <a:pt x="23" y="11"/>
                  </a:cubicBezTo>
                  <a:cubicBezTo>
                    <a:pt x="21" y="13"/>
                    <a:pt x="17" y="16"/>
                    <a:pt x="15" y="17"/>
                  </a:cubicBezTo>
                  <a:cubicBezTo>
                    <a:pt x="13" y="18"/>
                    <a:pt x="13" y="25"/>
                    <a:pt x="13" y="27"/>
                  </a:cubicBezTo>
                  <a:cubicBezTo>
                    <a:pt x="12" y="30"/>
                    <a:pt x="5" y="39"/>
                    <a:pt x="3" y="42"/>
                  </a:cubicBezTo>
                  <a:cubicBezTo>
                    <a:pt x="0" y="44"/>
                    <a:pt x="1" y="49"/>
                    <a:pt x="3" y="52"/>
                  </a:cubicBezTo>
                  <a:cubicBezTo>
                    <a:pt x="6" y="54"/>
                    <a:pt x="6" y="54"/>
                    <a:pt x="5" y="5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1" name="Freeform 91"/>
            <p:cNvSpPr>
              <a:spLocks noChangeArrowheads="1"/>
            </p:cNvSpPr>
            <p:nvPr/>
          </p:nvSpPr>
          <p:spPr bwMode="auto">
            <a:xfrm>
              <a:off x="3232929" y="1639267"/>
              <a:ext cx="61701" cy="42970"/>
            </a:xfrm>
            <a:custGeom>
              <a:avLst/>
              <a:gdLst>
                <a:gd name="T0" fmla="*/ 3769735 w 42"/>
                <a:gd name="T1" fmla="*/ 57640797 h 31"/>
                <a:gd name="T2" fmla="*/ 45229960 w 42"/>
                <a:gd name="T3" fmla="*/ 55719623 h 31"/>
                <a:gd name="T4" fmla="*/ 64077256 w 42"/>
                <a:gd name="T5" fmla="*/ 59561972 h 31"/>
                <a:gd name="T6" fmla="*/ 73500217 w 42"/>
                <a:gd name="T7" fmla="*/ 42270005 h 31"/>
                <a:gd name="T8" fmla="*/ 73500217 w 42"/>
                <a:gd name="T9" fmla="*/ 26899224 h 31"/>
                <a:gd name="T10" fmla="*/ 73500217 w 42"/>
                <a:gd name="T11" fmla="*/ 17291961 h 31"/>
                <a:gd name="T12" fmla="*/ 67845616 w 42"/>
                <a:gd name="T13" fmla="*/ 11528438 h 31"/>
                <a:gd name="T14" fmla="*/ 45229960 w 42"/>
                <a:gd name="T15" fmla="*/ 11528438 h 31"/>
                <a:gd name="T16" fmla="*/ 32038628 w 42"/>
                <a:gd name="T17" fmla="*/ 3842350 h 31"/>
                <a:gd name="T18" fmla="*/ 16961061 w 42"/>
                <a:gd name="T19" fmla="*/ 5763526 h 31"/>
                <a:gd name="T20" fmla="*/ 9422964 w 42"/>
                <a:gd name="T21" fmla="*/ 13449612 h 31"/>
                <a:gd name="T22" fmla="*/ 5653230 w 42"/>
                <a:gd name="T23" fmla="*/ 38427657 h 31"/>
                <a:gd name="T24" fmla="*/ 3769735 w 42"/>
                <a:gd name="T25" fmla="*/ 5764079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31"/>
                <a:gd name="T41" fmla="*/ 42 w 42"/>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31">
                  <a:moveTo>
                    <a:pt x="2" y="30"/>
                  </a:moveTo>
                  <a:cubicBezTo>
                    <a:pt x="4" y="31"/>
                    <a:pt x="21" y="30"/>
                    <a:pt x="24" y="29"/>
                  </a:cubicBezTo>
                  <a:cubicBezTo>
                    <a:pt x="27" y="29"/>
                    <a:pt x="29" y="31"/>
                    <a:pt x="34" y="31"/>
                  </a:cubicBezTo>
                  <a:cubicBezTo>
                    <a:pt x="42" y="30"/>
                    <a:pt x="40" y="25"/>
                    <a:pt x="39" y="22"/>
                  </a:cubicBezTo>
                  <a:cubicBezTo>
                    <a:pt x="39" y="19"/>
                    <a:pt x="40" y="16"/>
                    <a:pt x="39" y="14"/>
                  </a:cubicBezTo>
                  <a:cubicBezTo>
                    <a:pt x="38" y="13"/>
                    <a:pt x="39" y="10"/>
                    <a:pt x="39" y="9"/>
                  </a:cubicBezTo>
                  <a:cubicBezTo>
                    <a:pt x="40" y="8"/>
                    <a:pt x="38" y="6"/>
                    <a:pt x="36" y="6"/>
                  </a:cubicBezTo>
                  <a:cubicBezTo>
                    <a:pt x="33" y="5"/>
                    <a:pt x="26" y="6"/>
                    <a:pt x="24" y="6"/>
                  </a:cubicBezTo>
                  <a:cubicBezTo>
                    <a:pt x="23" y="6"/>
                    <a:pt x="18" y="4"/>
                    <a:pt x="17" y="2"/>
                  </a:cubicBezTo>
                  <a:cubicBezTo>
                    <a:pt x="17" y="0"/>
                    <a:pt x="13" y="2"/>
                    <a:pt x="9" y="3"/>
                  </a:cubicBezTo>
                  <a:cubicBezTo>
                    <a:pt x="6" y="4"/>
                    <a:pt x="6" y="6"/>
                    <a:pt x="5" y="7"/>
                  </a:cubicBezTo>
                  <a:cubicBezTo>
                    <a:pt x="5" y="9"/>
                    <a:pt x="3" y="16"/>
                    <a:pt x="3" y="20"/>
                  </a:cubicBezTo>
                  <a:cubicBezTo>
                    <a:pt x="3" y="23"/>
                    <a:pt x="0" y="29"/>
                    <a:pt x="2" y="3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2" name="Freeform 92"/>
            <p:cNvSpPr>
              <a:spLocks noChangeArrowheads="1"/>
            </p:cNvSpPr>
            <p:nvPr/>
          </p:nvSpPr>
          <p:spPr bwMode="auto">
            <a:xfrm>
              <a:off x="2947409" y="1768176"/>
              <a:ext cx="59281" cy="42970"/>
            </a:xfrm>
            <a:custGeom>
              <a:avLst/>
              <a:gdLst>
                <a:gd name="T0" fmla="*/ 63295225 w 40"/>
                <a:gd name="T1" fmla="*/ 17291961 h 31"/>
                <a:gd name="T2" fmla="*/ 55622743 w 40"/>
                <a:gd name="T3" fmla="*/ 15370786 h 31"/>
                <a:gd name="T4" fmla="*/ 51786502 w 40"/>
                <a:gd name="T5" fmla="*/ 9607261 h 31"/>
                <a:gd name="T6" fmla="*/ 42195890 w 40"/>
                <a:gd name="T7" fmla="*/ 1921175 h 31"/>
                <a:gd name="T8" fmla="*/ 36442913 w 40"/>
                <a:gd name="T9" fmla="*/ 7686086 h 31"/>
                <a:gd name="T10" fmla="*/ 28770432 w 40"/>
                <a:gd name="T11" fmla="*/ 17291961 h 31"/>
                <a:gd name="T12" fmla="*/ 26852311 w 40"/>
                <a:gd name="T13" fmla="*/ 23056875 h 31"/>
                <a:gd name="T14" fmla="*/ 19179824 w 40"/>
                <a:gd name="T15" fmla="*/ 34583922 h 31"/>
                <a:gd name="T16" fmla="*/ 3836242 w 40"/>
                <a:gd name="T17" fmla="*/ 36505096 h 31"/>
                <a:gd name="T18" fmla="*/ 5754364 w 40"/>
                <a:gd name="T19" fmla="*/ 46112365 h 31"/>
                <a:gd name="T20" fmla="*/ 15343584 w 40"/>
                <a:gd name="T21" fmla="*/ 49954714 h 31"/>
                <a:gd name="T22" fmla="*/ 32606673 w 40"/>
                <a:gd name="T23" fmla="*/ 55719623 h 31"/>
                <a:gd name="T24" fmla="*/ 49868382 w 40"/>
                <a:gd name="T25" fmla="*/ 59561972 h 31"/>
                <a:gd name="T26" fmla="*/ 72884442 w 40"/>
                <a:gd name="T27" fmla="*/ 49954714 h 31"/>
                <a:gd name="T28" fmla="*/ 70966321 w 40"/>
                <a:gd name="T29" fmla="*/ 46112365 h 31"/>
                <a:gd name="T30" fmla="*/ 67130081 w 40"/>
                <a:gd name="T31" fmla="*/ 34583922 h 31"/>
                <a:gd name="T32" fmla="*/ 67130081 w 40"/>
                <a:gd name="T33" fmla="*/ 28820399 h 31"/>
                <a:gd name="T34" fmla="*/ 63295225 w 40"/>
                <a:gd name="T35" fmla="*/ 1729196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1"/>
                <a:gd name="T56" fmla="*/ 40 w 40"/>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1">
                  <a:moveTo>
                    <a:pt x="33" y="9"/>
                  </a:moveTo>
                  <a:cubicBezTo>
                    <a:pt x="32" y="7"/>
                    <a:pt x="31" y="7"/>
                    <a:pt x="29" y="8"/>
                  </a:cubicBezTo>
                  <a:cubicBezTo>
                    <a:pt x="28" y="8"/>
                    <a:pt x="26" y="6"/>
                    <a:pt x="27" y="5"/>
                  </a:cubicBezTo>
                  <a:cubicBezTo>
                    <a:pt x="28" y="3"/>
                    <a:pt x="23" y="2"/>
                    <a:pt x="22" y="1"/>
                  </a:cubicBezTo>
                  <a:cubicBezTo>
                    <a:pt x="21" y="0"/>
                    <a:pt x="20" y="3"/>
                    <a:pt x="19" y="4"/>
                  </a:cubicBezTo>
                  <a:cubicBezTo>
                    <a:pt x="17" y="5"/>
                    <a:pt x="16" y="9"/>
                    <a:pt x="15" y="9"/>
                  </a:cubicBezTo>
                  <a:cubicBezTo>
                    <a:pt x="14" y="10"/>
                    <a:pt x="13" y="10"/>
                    <a:pt x="14" y="12"/>
                  </a:cubicBezTo>
                  <a:cubicBezTo>
                    <a:pt x="15" y="13"/>
                    <a:pt x="12" y="17"/>
                    <a:pt x="10" y="18"/>
                  </a:cubicBezTo>
                  <a:cubicBezTo>
                    <a:pt x="7" y="19"/>
                    <a:pt x="3" y="19"/>
                    <a:pt x="2" y="19"/>
                  </a:cubicBezTo>
                  <a:cubicBezTo>
                    <a:pt x="0" y="19"/>
                    <a:pt x="1" y="23"/>
                    <a:pt x="3" y="24"/>
                  </a:cubicBezTo>
                  <a:cubicBezTo>
                    <a:pt x="4" y="25"/>
                    <a:pt x="7" y="25"/>
                    <a:pt x="8" y="26"/>
                  </a:cubicBezTo>
                  <a:cubicBezTo>
                    <a:pt x="9" y="26"/>
                    <a:pt x="15" y="28"/>
                    <a:pt x="17" y="29"/>
                  </a:cubicBezTo>
                  <a:cubicBezTo>
                    <a:pt x="20" y="29"/>
                    <a:pt x="24" y="31"/>
                    <a:pt x="26" y="31"/>
                  </a:cubicBezTo>
                  <a:cubicBezTo>
                    <a:pt x="29" y="31"/>
                    <a:pt x="36" y="27"/>
                    <a:pt x="38" y="26"/>
                  </a:cubicBezTo>
                  <a:cubicBezTo>
                    <a:pt x="40" y="25"/>
                    <a:pt x="39" y="25"/>
                    <a:pt x="37" y="24"/>
                  </a:cubicBezTo>
                  <a:cubicBezTo>
                    <a:pt x="35" y="22"/>
                    <a:pt x="36" y="19"/>
                    <a:pt x="35" y="18"/>
                  </a:cubicBezTo>
                  <a:cubicBezTo>
                    <a:pt x="33" y="18"/>
                    <a:pt x="34" y="15"/>
                    <a:pt x="35" y="15"/>
                  </a:cubicBezTo>
                  <a:cubicBezTo>
                    <a:pt x="36" y="15"/>
                    <a:pt x="34" y="11"/>
                    <a:pt x="33" y="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3" name="Freeform 93"/>
            <p:cNvSpPr>
              <a:spLocks noChangeArrowheads="1"/>
            </p:cNvSpPr>
            <p:nvPr/>
          </p:nvSpPr>
          <p:spPr bwMode="auto">
            <a:xfrm>
              <a:off x="2644953" y="1617782"/>
              <a:ext cx="152438" cy="118732"/>
            </a:xfrm>
            <a:custGeom>
              <a:avLst/>
              <a:gdLst>
                <a:gd name="T0" fmla="*/ 13388918 w 103"/>
                <a:gd name="T1" fmla="*/ 134630909 h 85"/>
                <a:gd name="T2" fmla="*/ 21039726 w 103"/>
                <a:gd name="T3" fmla="*/ 159996245 h 85"/>
                <a:gd name="T4" fmla="*/ 32515942 w 103"/>
                <a:gd name="T5" fmla="*/ 161947640 h 85"/>
                <a:gd name="T6" fmla="*/ 43992154 w 103"/>
                <a:gd name="T7" fmla="*/ 159996245 h 85"/>
                <a:gd name="T8" fmla="*/ 49730270 w 103"/>
                <a:gd name="T9" fmla="*/ 150240669 h 85"/>
                <a:gd name="T10" fmla="*/ 63119183 w 103"/>
                <a:gd name="T11" fmla="*/ 150240669 h 85"/>
                <a:gd name="T12" fmla="*/ 89897009 w 103"/>
                <a:gd name="T13" fmla="*/ 136582303 h 85"/>
                <a:gd name="T14" fmla="*/ 112850836 w 103"/>
                <a:gd name="T15" fmla="*/ 93657208 h 85"/>
                <a:gd name="T16" fmla="*/ 130065153 w 103"/>
                <a:gd name="T17" fmla="*/ 81950216 h 85"/>
                <a:gd name="T18" fmla="*/ 147279469 w 103"/>
                <a:gd name="T19" fmla="*/ 74144637 h 85"/>
                <a:gd name="T20" fmla="*/ 170231892 w 103"/>
                <a:gd name="T21" fmla="*/ 68291850 h 85"/>
                <a:gd name="T22" fmla="*/ 195097059 w 103"/>
                <a:gd name="T23" fmla="*/ 48779300 h 85"/>
                <a:gd name="T24" fmla="*/ 187446252 w 103"/>
                <a:gd name="T25" fmla="*/ 42926502 h 85"/>
                <a:gd name="T26" fmla="*/ 181708146 w 103"/>
                <a:gd name="T27" fmla="*/ 37072319 h 85"/>
                <a:gd name="T28" fmla="*/ 170231892 w 103"/>
                <a:gd name="T29" fmla="*/ 21462553 h 85"/>
                <a:gd name="T30" fmla="*/ 154930277 w 103"/>
                <a:gd name="T31" fmla="*/ 19511158 h 85"/>
                <a:gd name="T32" fmla="*/ 149192171 w 103"/>
                <a:gd name="T33" fmla="*/ 27316742 h 85"/>
                <a:gd name="T34" fmla="*/ 145366768 w 103"/>
                <a:gd name="T35" fmla="*/ 21462553 h 85"/>
                <a:gd name="T36" fmla="*/ 139628662 w 103"/>
                <a:gd name="T37" fmla="*/ 17561160 h 85"/>
                <a:gd name="T38" fmla="*/ 126239749 w 103"/>
                <a:gd name="T39" fmla="*/ 11706976 h 85"/>
                <a:gd name="T40" fmla="*/ 110938134 w 103"/>
                <a:gd name="T41" fmla="*/ 15609766 h 85"/>
                <a:gd name="T42" fmla="*/ 118588942 w 103"/>
                <a:gd name="T43" fmla="*/ 5854187 h 85"/>
                <a:gd name="T44" fmla="*/ 116676240 w 103"/>
                <a:gd name="T45" fmla="*/ 1951395 h 85"/>
                <a:gd name="T46" fmla="*/ 91809733 w 103"/>
                <a:gd name="T47" fmla="*/ 3902791 h 85"/>
                <a:gd name="T48" fmla="*/ 72682692 w 103"/>
                <a:gd name="T49" fmla="*/ 11706976 h 85"/>
                <a:gd name="T50" fmla="*/ 53555674 w 103"/>
                <a:gd name="T51" fmla="*/ 23413953 h 85"/>
                <a:gd name="T52" fmla="*/ 57381077 w 103"/>
                <a:gd name="T53" fmla="*/ 25365348 h 85"/>
                <a:gd name="T54" fmla="*/ 55468376 w 103"/>
                <a:gd name="T55" fmla="*/ 33169529 h 85"/>
                <a:gd name="T56" fmla="*/ 57381077 w 103"/>
                <a:gd name="T57" fmla="*/ 39023713 h 85"/>
                <a:gd name="T58" fmla="*/ 53555674 w 103"/>
                <a:gd name="T59" fmla="*/ 46827906 h 85"/>
                <a:gd name="T60" fmla="*/ 42079452 w 103"/>
                <a:gd name="T61" fmla="*/ 52682090 h 85"/>
                <a:gd name="T62" fmla="*/ 28690539 w 103"/>
                <a:gd name="T63" fmla="*/ 78047426 h 85"/>
                <a:gd name="T64" fmla="*/ 22952433 w 103"/>
                <a:gd name="T65" fmla="*/ 85851608 h 85"/>
                <a:gd name="T66" fmla="*/ 19127024 w 103"/>
                <a:gd name="T67" fmla="*/ 91705814 h 85"/>
                <a:gd name="T68" fmla="*/ 7650810 w 103"/>
                <a:gd name="T69" fmla="*/ 115119756 h 85"/>
                <a:gd name="T70" fmla="*/ 1912703 w 103"/>
                <a:gd name="T71" fmla="*/ 124875332 h 85"/>
                <a:gd name="T72" fmla="*/ 13388918 w 103"/>
                <a:gd name="T73" fmla="*/ 134630909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85"/>
                <a:gd name="T113" fmla="*/ 103 w 103"/>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85">
                  <a:moveTo>
                    <a:pt x="7" y="69"/>
                  </a:moveTo>
                  <a:cubicBezTo>
                    <a:pt x="10" y="71"/>
                    <a:pt x="10" y="79"/>
                    <a:pt x="11" y="82"/>
                  </a:cubicBezTo>
                  <a:cubicBezTo>
                    <a:pt x="11" y="85"/>
                    <a:pt x="15" y="83"/>
                    <a:pt x="17" y="83"/>
                  </a:cubicBezTo>
                  <a:cubicBezTo>
                    <a:pt x="19" y="83"/>
                    <a:pt x="21" y="82"/>
                    <a:pt x="23" y="82"/>
                  </a:cubicBezTo>
                  <a:cubicBezTo>
                    <a:pt x="24" y="81"/>
                    <a:pt x="24" y="79"/>
                    <a:pt x="26" y="77"/>
                  </a:cubicBezTo>
                  <a:cubicBezTo>
                    <a:pt x="28" y="74"/>
                    <a:pt x="28" y="77"/>
                    <a:pt x="33" y="77"/>
                  </a:cubicBezTo>
                  <a:cubicBezTo>
                    <a:pt x="39" y="76"/>
                    <a:pt x="44" y="73"/>
                    <a:pt x="47" y="70"/>
                  </a:cubicBezTo>
                  <a:cubicBezTo>
                    <a:pt x="51" y="67"/>
                    <a:pt x="58" y="49"/>
                    <a:pt x="59" y="48"/>
                  </a:cubicBezTo>
                  <a:cubicBezTo>
                    <a:pt x="60" y="46"/>
                    <a:pt x="65" y="42"/>
                    <a:pt x="68" y="42"/>
                  </a:cubicBezTo>
                  <a:cubicBezTo>
                    <a:pt x="72" y="42"/>
                    <a:pt x="74" y="40"/>
                    <a:pt x="77" y="38"/>
                  </a:cubicBezTo>
                  <a:cubicBezTo>
                    <a:pt x="81" y="37"/>
                    <a:pt x="86" y="36"/>
                    <a:pt x="89" y="35"/>
                  </a:cubicBezTo>
                  <a:cubicBezTo>
                    <a:pt x="93" y="34"/>
                    <a:pt x="101" y="27"/>
                    <a:pt x="102" y="25"/>
                  </a:cubicBezTo>
                  <a:cubicBezTo>
                    <a:pt x="103" y="24"/>
                    <a:pt x="100" y="22"/>
                    <a:pt x="98" y="22"/>
                  </a:cubicBezTo>
                  <a:cubicBezTo>
                    <a:pt x="96" y="22"/>
                    <a:pt x="97" y="19"/>
                    <a:pt x="95" y="19"/>
                  </a:cubicBezTo>
                  <a:cubicBezTo>
                    <a:pt x="94" y="18"/>
                    <a:pt x="91" y="14"/>
                    <a:pt x="89" y="11"/>
                  </a:cubicBezTo>
                  <a:cubicBezTo>
                    <a:pt x="88" y="9"/>
                    <a:pt x="83" y="10"/>
                    <a:pt x="81" y="10"/>
                  </a:cubicBezTo>
                  <a:cubicBezTo>
                    <a:pt x="78" y="11"/>
                    <a:pt x="80" y="13"/>
                    <a:pt x="78" y="14"/>
                  </a:cubicBezTo>
                  <a:cubicBezTo>
                    <a:pt x="75" y="15"/>
                    <a:pt x="75" y="12"/>
                    <a:pt x="76" y="11"/>
                  </a:cubicBezTo>
                  <a:cubicBezTo>
                    <a:pt x="76" y="10"/>
                    <a:pt x="76" y="9"/>
                    <a:pt x="73" y="9"/>
                  </a:cubicBezTo>
                  <a:cubicBezTo>
                    <a:pt x="70" y="10"/>
                    <a:pt x="69" y="7"/>
                    <a:pt x="66" y="6"/>
                  </a:cubicBezTo>
                  <a:cubicBezTo>
                    <a:pt x="63" y="6"/>
                    <a:pt x="62" y="8"/>
                    <a:pt x="58" y="8"/>
                  </a:cubicBezTo>
                  <a:cubicBezTo>
                    <a:pt x="55" y="8"/>
                    <a:pt x="60" y="4"/>
                    <a:pt x="62" y="3"/>
                  </a:cubicBezTo>
                  <a:cubicBezTo>
                    <a:pt x="64" y="1"/>
                    <a:pt x="64" y="0"/>
                    <a:pt x="61" y="1"/>
                  </a:cubicBezTo>
                  <a:cubicBezTo>
                    <a:pt x="58" y="3"/>
                    <a:pt x="51" y="2"/>
                    <a:pt x="48" y="2"/>
                  </a:cubicBezTo>
                  <a:cubicBezTo>
                    <a:pt x="45" y="2"/>
                    <a:pt x="43" y="6"/>
                    <a:pt x="38" y="6"/>
                  </a:cubicBezTo>
                  <a:cubicBezTo>
                    <a:pt x="33" y="6"/>
                    <a:pt x="30" y="10"/>
                    <a:pt x="28" y="12"/>
                  </a:cubicBezTo>
                  <a:cubicBezTo>
                    <a:pt x="25" y="13"/>
                    <a:pt x="29" y="13"/>
                    <a:pt x="30" y="13"/>
                  </a:cubicBezTo>
                  <a:cubicBezTo>
                    <a:pt x="30" y="13"/>
                    <a:pt x="29" y="16"/>
                    <a:pt x="29" y="17"/>
                  </a:cubicBezTo>
                  <a:cubicBezTo>
                    <a:pt x="28" y="19"/>
                    <a:pt x="30" y="20"/>
                    <a:pt x="30" y="20"/>
                  </a:cubicBezTo>
                  <a:cubicBezTo>
                    <a:pt x="30" y="20"/>
                    <a:pt x="30" y="24"/>
                    <a:pt x="28" y="24"/>
                  </a:cubicBezTo>
                  <a:cubicBezTo>
                    <a:pt x="26" y="24"/>
                    <a:pt x="26" y="25"/>
                    <a:pt x="22" y="27"/>
                  </a:cubicBezTo>
                  <a:cubicBezTo>
                    <a:pt x="19" y="30"/>
                    <a:pt x="16" y="39"/>
                    <a:pt x="15" y="40"/>
                  </a:cubicBezTo>
                  <a:cubicBezTo>
                    <a:pt x="15" y="41"/>
                    <a:pt x="14" y="43"/>
                    <a:pt x="12" y="44"/>
                  </a:cubicBezTo>
                  <a:cubicBezTo>
                    <a:pt x="9" y="45"/>
                    <a:pt x="11" y="45"/>
                    <a:pt x="10" y="47"/>
                  </a:cubicBezTo>
                  <a:cubicBezTo>
                    <a:pt x="10" y="49"/>
                    <a:pt x="5" y="58"/>
                    <a:pt x="4" y="59"/>
                  </a:cubicBezTo>
                  <a:cubicBezTo>
                    <a:pt x="2" y="60"/>
                    <a:pt x="2" y="61"/>
                    <a:pt x="1" y="64"/>
                  </a:cubicBezTo>
                  <a:cubicBezTo>
                    <a:pt x="0" y="67"/>
                    <a:pt x="5" y="67"/>
                    <a:pt x="7" y="6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4" name="Freeform 94"/>
            <p:cNvSpPr>
              <a:spLocks noChangeArrowheads="1"/>
            </p:cNvSpPr>
            <p:nvPr/>
          </p:nvSpPr>
          <p:spPr bwMode="auto">
            <a:xfrm>
              <a:off x="2722382" y="1658490"/>
              <a:ext cx="221398" cy="149264"/>
            </a:xfrm>
            <a:custGeom>
              <a:avLst/>
              <a:gdLst>
                <a:gd name="T0" fmla="*/ 45658309 w 150"/>
                <a:gd name="T1" fmla="*/ 28651780 h 108"/>
                <a:gd name="T2" fmla="*/ 22828465 w 150"/>
                <a:gd name="T3" fmla="*/ 40113317 h 108"/>
                <a:gd name="T4" fmla="*/ 26633897 w 150"/>
                <a:gd name="T5" fmla="*/ 53483509 h 108"/>
                <a:gd name="T6" fmla="*/ 1902027 w 150"/>
                <a:gd name="T7" fmla="*/ 72585149 h 108"/>
                <a:gd name="T8" fmla="*/ 7609487 w 150"/>
                <a:gd name="T9" fmla="*/ 84045304 h 108"/>
                <a:gd name="T10" fmla="*/ 19024407 w 150"/>
                <a:gd name="T11" fmla="*/ 91686811 h 108"/>
                <a:gd name="T12" fmla="*/ 49462362 w 150"/>
                <a:gd name="T13" fmla="*/ 87865356 h 108"/>
                <a:gd name="T14" fmla="*/ 41852866 w 150"/>
                <a:gd name="T15" fmla="*/ 93596837 h 108"/>
                <a:gd name="T16" fmla="*/ 9511514 w 150"/>
                <a:gd name="T17" fmla="*/ 103146966 h 108"/>
                <a:gd name="T18" fmla="*/ 19024407 w 150"/>
                <a:gd name="T19" fmla="*/ 126068658 h 108"/>
                <a:gd name="T20" fmla="*/ 38048813 w 150"/>
                <a:gd name="T21" fmla="*/ 124158633 h 108"/>
                <a:gd name="T22" fmla="*/ 79901679 w 150"/>
                <a:gd name="T23" fmla="*/ 120338581 h 108"/>
                <a:gd name="T24" fmla="*/ 112243045 w 150"/>
                <a:gd name="T25" fmla="*/ 127978684 h 108"/>
                <a:gd name="T26" fmla="*/ 100828129 w 150"/>
                <a:gd name="T27" fmla="*/ 137528813 h 108"/>
                <a:gd name="T28" fmla="*/ 77998274 w 150"/>
                <a:gd name="T29" fmla="*/ 143260273 h 108"/>
                <a:gd name="T30" fmla="*/ 30437949 w 150"/>
                <a:gd name="T31" fmla="*/ 145170299 h 108"/>
                <a:gd name="T32" fmla="*/ 9511514 w 150"/>
                <a:gd name="T33" fmla="*/ 162360531 h 108"/>
                <a:gd name="T34" fmla="*/ 22828465 w 150"/>
                <a:gd name="T35" fmla="*/ 181462215 h 108"/>
                <a:gd name="T36" fmla="*/ 55169820 w 150"/>
                <a:gd name="T37" fmla="*/ 191012344 h 108"/>
                <a:gd name="T38" fmla="*/ 66584736 w 150"/>
                <a:gd name="T39" fmla="*/ 206293933 h 108"/>
                <a:gd name="T40" fmla="*/ 112243045 w 150"/>
                <a:gd name="T41" fmla="*/ 204383907 h 108"/>
                <a:gd name="T42" fmla="*/ 161705385 w 150"/>
                <a:gd name="T43" fmla="*/ 189102318 h 108"/>
                <a:gd name="T44" fmla="*/ 186435909 w 150"/>
                <a:gd name="T45" fmla="*/ 187192292 h 108"/>
                <a:gd name="T46" fmla="*/ 197850825 w 150"/>
                <a:gd name="T47" fmla="*/ 196743804 h 108"/>
                <a:gd name="T48" fmla="*/ 233996222 w 150"/>
                <a:gd name="T49" fmla="*/ 198653829 h 108"/>
                <a:gd name="T50" fmla="*/ 264435540 w 150"/>
                <a:gd name="T51" fmla="*/ 181462215 h 108"/>
                <a:gd name="T52" fmla="*/ 253020624 w 150"/>
                <a:gd name="T53" fmla="*/ 170002017 h 108"/>
                <a:gd name="T54" fmla="*/ 233996222 w 150"/>
                <a:gd name="T55" fmla="*/ 173822068 h 108"/>
                <a:gd name="T56" fmla="*/ 233996222 w 150"/>
                <a:gd name="T57" fmla="*/ 168091991 h 108"/>
                <a:gd name="T58" fmla="*/ 233996222 w 150"/>
                <a:gd name="T59" fmla="*/ 158540480 h 108"/>
                <a:gd name="T60" fmla="*/ 249216571 w 150"/>
                <a:gd name="T61" fmla="*/ 164270557 h 108"/>
                <a:gd name="T62" fmla="*/ 258728082 w 150"/>
                <a:gd name="T63" fmla="*/ 158540480 h 108"/>
                <a:gd name="T64" fmla="*/ 277752483 w 150"/>
                <a:gd name="T65" fmla="*/ 162360531 h 108"/>
                <a:gd name="T66" fmla="*/ 277752483 w 150"/>
                <a:gd name="T67" fmla="*/ 150900376 h 108"/>
                <a:gd name="T68" fmla="*/ 273947051 w 150"/>
                <a:gd name="T69" fmla="*/ 143260273 h 108"/>
                <a:gd name="T70" fmla="*/ 258728082 w 150"/>
                <a:gd name="T71" fmla="*/ 137528813 h 108"/>
                <a:gd name="T72" fmla="*/ 233996222 w 150"/>
                <a:gd name="T73" fmla="*/ 110787070 h 108"/>
                <a:gd name="T74" fmla="*/ 251118597 w 150"/>
                <a:gd name="T75" fmla="*/ 38201909 h 108"/>
                <a:gd name="T76" fmla="*/ 237801654 w 150"/>
                <a:gd name="T77" fmla="*/ 13371568 h 108"/>
                <a:gd name="T78" fmla="*/ 220679279 w 150"/>
                <a:gd name="T79" fmla="*/ 9550132 h 108"/>
                <a:gd name="T80" fmla="*/ 209265742 w 150"/>
                <a:gd name="T81" fmla="*/ 13371568 h 108"/>
                <a:gd name="T82" fmla="*/ 207363716 w 150"/>
                <a:gd name="T83" fmla="*/ 34381858 h 108"/>
                <a:gd name="T84" fmla="*/ 197850825 w 150"/>
                <a:gd name="T85" fmla="*/ 80225253 h 108"/>
                <a:gd name="T86" fmla="*/ 182631856 w 150"/>
                <a:gd name="T87" fmla="*/ 80225253 h 108"/>
                <a:gd name="T88" fmla="*/ 176924355 w 150"/>
                <a:gd name="T89" fmla="*/ 19101646 h 108"/>
                <a:gd name="T90" fmla="*/ 161705385 w 150"/>
                <a:gd name="T91" fmla="*/ 19101646 h 108"/>
                <a:gd name="T92" fmla="*/ 169314870 w 150"/>
                <a:gd name="T93" fmla="*/ 38201909 h 108"/>
                <a:gd name="T94" fmla="*/ 131266067 w 150"/>
                <a:gd name="T95" fmla="*/ 42023343 h 108"/>
                <a:gd name="T96" fmla="*/ 142680984 w 150"/>
                <a:gd name="T97" fmla="*/ 17191620 h 108"/>
                <a:gd name="T98" fmla="*/ 127462015 w 150"/>
                <a:gd name="T99" fmla="*/ 19101646 h 108"/>
                <a:gd name="T100" fmla="*/ 106535587 w 150"/>
                <a:gd name="T101" fmla="*/ 34381858 h 108"/>
                <a:gd name="T102" fmla="*/ 106535587 w 150"/>
                <a:gd name="T103" fmla="*/ 21011672 h 108"/>
                <a:gd name="T104" fmla="*/ 112243045 w 150"/>
                <a:gd name="T105" fmla="*/ 1910027 h 108"/>
                <a:gd name="T106" fmla="*/ 81803706 w 150"/>
                <a:gd name="T107" fmla="*/ 11460160 h 10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0"/>
                <a:gd name="T163" fmla="*/ 0 h 108"/>
                <a:gd name="T164" fmla="*/ 150 w 150"/>
                <a:gd name="T165" fmla="*/ 108 h 10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0" h="108">
                  <a:moveTo>
                    <a:pt x="30" y="12"/>
                  </a:moveTo>
                  <a:cubicBezTo>
                    <a:pt x="29" y="12"/>
                    <a:pt x="26" y="14"/>
                    <a:pt x="24" y="15"/>
                  </a:cubicBezTo>
                  <a:cubicBezTo>
                    <a:pt x="23" y="17"/>
                    <a:pt x="22" y="18"/>
                    <a:pt x="20" y="18"/>
                  </a:cubicBezTo>
                  <a:cubicBezTo>
                    <a:pt x="17" y="18"/>
                    <a:pt x="12" y="19"/>
                    <a:pt x="12" y="21"/>
                  </a:cubicBezTo>
                  <a:cubicBezTo>
                    <a:pt x="12" y="22"/>
                    <a:pt x="13" y="24"/>
                    <a:pt x="13" y="25"/>
                  </a:cubicBezTo>
                  <a:cubicBezTo>
                    <a:pt x="12" y="26"/>
                    <a:pt x="15" y="26"/>
                    <a:pt x="14" y="28"/>
                  </a:cubicBezTo>
                  <a:cubicBezTo>
                    <a:pt x="13" y="29"/>
                    <a:pt x="6" y="31"/>
                    <a:pt x="5" y="32"/>
                  </a:cubicBezTo>
                  <a:cubicBezTo>
                    <a:pt x="4" y="33"/>
                    <a:pt x="2" y="37"/>
                    <a:pt x="1" y="38"/>
                  </a:cubicBezTo>
                  <a:cubicBezTo>
                    <a:pt x="0" y="40"/>
                    <a:pt x="1" y="41"/>
                    <a:pt x="2" y="41"/>
                  </a:cubicBezTo>
                  <a:cubicBezTo>
                    <a:pt x="4" y="41"/>
                    <a:pt x="1" y="44"/>
                    <a:pt x="4" y="44"/>
                  </a:cubicBezTo>
                  <a:cubicBezTo>
                    <a:pt x="7" y="44"/>
                    <a:pt x="9" y="44"/>
                    <a:pt x="9" y="44"/>
                  </a:cubicBezTo>
                  <a:cubicBezTo>
                    <a:pt x="9" y="45"/>
                    <a:pt x="8" y="48"/>
                    <a:pt x="10" y="48"/>
                  </a:cubicBezTo>
                  <a:cubicBezTo>
                    <a:pt x="12" y="47"/>
                    <a:pt x="16" y="49"/>
                    <a:pt x="19" y="47"/>
                  </a:cubicBezTo>
                  <a:cubicBezTo>
                    <a:pt x="21" y="46"/>
                    <a:pt x="23" y="46"/>
                    <a:pt x="26" y="46"/>
                  </a:cubicBezTo>
                  <a:cubicBezTo>
                    <a:pt x="30" y="46"/>
                    <a:pt x="34" y="48"/>
                    <a:pt x="32" y="48"/>
                  </a:cubicBezTo>
                  <a:cubicBezTo>
                    <a:pt x="30" y="48"/>
                    <a:pt x="24" y="48"/>
                    <a:pt x="22" y="49"/>
                  </a:cubicBezTo>
                  <a:cubicBezTo>
                    <a:pt x="21" y="49"/>
                    <a:pt x="19" y="50"/>
                    <a:pt x="15" y="51"/>
                  </a:cubicBezTo>
                  <a:cubicBezTo>
                    <a:pt x="11" y="51"/>
                    <a:pt x="5" y="54"/>
                    <a:pt x="5" y="54"/>
                  </a:cubicBezTo>
                  <a:cubicBezTo>
                    <a:pt x="4" y="54"/>
                    <a:pt x="3" y="61"/>
                    <a:pt x="4" y="62"/>
                  </a:cubicBezTo>
                  <a:cubicBezTo>
                    <a:pt x="4" y="63"/>
                    <a:pt x="7" y="66"/>
                    <a:pt x="10" y="66"/>
                  </a:cubicBezTo>
                  <a:cubicBezTo>
                    <a:pt x="14" y="66"/>
                    <a:pt x="14" y="67"/>
                    <a:pt x="16" y="66"/>
                  </a:cubicBezTo>
                  <a:cubicBezTo>
                    <a:pt x="17" y="65"/>
                    <a:pt x="17" y="65"/>
                    <a:pt x="20" y="65"/>
                  </a:cubicBezTo>
                  <a:cubicBezTo>
                    <a:pt x="23" y="66"/>
                    <a:pt x="24" y="66"/>
                    <a:pt x="28" y="65"/>
                  </a:cubicBezTo>
                  <a:cubicBezTo>
                    <a:pt x="32" y="64"/>
                    <a:pt x="40" y="62"/>
                    <a:pt x="42" y="63"/>
                  </a:cubicBezTo>
                  <a:cubicBezTo>
                    <a:pt x="43" y="64"/>
                    <a:pt x="46" y="65"/>
                    <a:pt x="49" y="65"/>
                  </a:cubicBezTo>
                  <a:cubicBezTo>
                    <a:pt x="52" y="65"/>
                    <a:pt x="62" y="66"/>
                    <a:pt x="59" y="67"/>
                  </a:cubicBezTo>
                  <a:cubicBezTo>
                    <a:pt x="57" y="67"/>
                    <a:pt x="51" y="70"/>
                    <a:pt x="52" y="70"/>
                  </a:cubicBezTo>
                  <a:cubicBezTo>
                    <a:pt x="53" y="70"/>
                    <a:pt x="54" y="72"/>
                    <a:pt x="53" y="72"/>
                  </a:cubicBezTo>
                  <a:cubicBezTo>
                    <a:pt x="52" y="72"/>
                    <a:pt x="51" y="75"/>
                    <a:pt x="50" y="75"/>
                  </a:cubicBezTo>
                  <a:cubicBezTo>
                    <a:pt x="49" y="75"/>
                    <a:pt x="44" y="75"/>
                    <a:pt x="41" y="75"/>
                  </a:cubicBezTo>
                  <a:cubicBezTo>
                    <a:pt x="38" y="74"/>
                    <a:pt x="29" y="76"/>
                    <a:pt x="26" y="77"/>
                  </a:cubicBezTo>
                  <a:cubicBezTo>
                    <a:pt x="23" y="77"/>
                    <a:pt x="20" y="75"/>
                    <a:pt x="16" y="76"/>
                  </a:cubicBezTo>
                  <a:cubicBezTo>
                    <a:pt x="12" y="76"/>
                    <a:pt x="6" y="77"/>
                    <a:pt x="7" y="78"/>
                  </a:cubicBezTo>
                  <a:cubicBezTo>
                    <a:pt x="8" y="80"/>
                    <a:pt x="4" y="84"/>
                    <a:pt x="5" y="85"/>
                  </a:cubicBezTo>
                  <a:cubicBezTo>
                    <a:pt x="6" y="86"/>
                    <a:pt x="9" y="87"/>
                    <a:pt x="9" y="89"/>
                  </a:cubicBezTo>
                  <a:cubicBezTo>
                    <a:pt x="8" y="91"/>
                    <a:pt x="9" y="94"/>
                    <a:pt x="12" y="95"/>
                  </a:cubicBezTo>
                  <a:cubicBezTo>
                    <a:pt x="16" y="97"/>
                    <a:pt x="24" y="95"/>
                    <a:pt x="26" y="96"/>
                  </a:cubicBezTo>
                  <a:cubicBezTo>
                    <a:pt x="28" y="97"/>
                    <a:pt x="30" y="98"/>
                    <a:pt x="29" y="100"/>
                  </a:cubicBezTo>
                  <a:cubicBezTo>
                    <a:pt x="28" y="102"/>
                    <a:pt x="27" y="103"/>
                    <a:pt x="28" y="104"/>
                  </a:cubicBezTo>
                  <a:cubicBezTo>
                    <a:pt x="29" y="106"/>
                    <a:pt x="30" y="108"/>
                    <a:pt x="35" y="108"/>
                  </a:cubicBezTo>
                  <a:cubicBezTo>
                    <a:pt x="39" y="108"/>
                    <a:pt x="48" y="105"/>
                    <a:pt x="51" y="105"/>
                  </a:cubicBezTo>
                  <a:cubicBezTo>
                    <a:pt x="54" y="106"/>
                    <a:pt x="55" y="108"/>
                    <a:pt x="59" y="107"/>
                  </a:cubicBezTo>
                  <a:cubicBezTo>
                    <a:pt x="63" y="106"/>
                    <a:pt x="68" y="102"/>
                    <a:pt x="71" y="101"/>
                  </a:cubicBezTo>
                  <a:cubicBezTo>
                    <a:pt x="74" y="101"/>
                    <a:pt x="84" y="100"/>
                    <a:pt x="85" y="99"/>
                  </a:cubicBezTo>
                  <a:cubicBezTo>
                    <a:pt x="86" y="98"/>
                    <a:pt x="89" y="96"/>
                    <a:pt x="91" y="97"/>
                  </a:cubicBezTo>
                  <a:cubicBezTo>
                    <a:pt x="94" y="97"/>
                    <a:pt x="94" y="98"/>
                    <a:pt x="98" y="98"/>
                  </a:cubicBezTo>
                  <a:cubicBezTo>
                    <a:pt x="101" y="98"/>
                    <a:pt x="108" y="98"/>
                    <a:pt x="107" y="99"/>
                  </a:cubicBezTo>
                  <a:cubicBezTo>
                    <a:pt x="105" y="100"/>
                    <a:pt x="102" y="103"/>
                    <a:pt x="104" y="103"/>
                  </a:cubicBezTo>
                  <a:cubicBezTo>
                    <a:pt x="107" y="103"/>
                    <a:pt x="112" y="101"/>
                    <a:pt x="115" y="102"/>
                  </a:cubicBezTo>
                  <a:cubicBezTo>
                    <a:pt x="118" y="104"/>
                    <a:pt x="120" y="105"/>
                    <a:pt x="123" y="104"/>
                  </a:cubicBezTo>
                  <a:cubicBezTo>
                    <a:pt x="126" y="104"/>
                    <a:pt x="135" y="99"/>
                    <a:pt x="135" y="98"/>
                  </a:cubicBezTo>
                  <a:cubicBezTo>
                    <a:pt x="136" y="97"/>
                    <a:pt x="139" y="95"/>
                    <a:pt x="139" y="95"/>
                  </a:cubicBezTo>
                  <a:cubicBezTo>
                    <a:pt x="139" y="95"/>
                    <a:pt x="136" y="96"/>
                    <a:pt x="136" y="95"/>
                  </a:cubicBezTo>
                  <a:cubicBezTo>
                    <a:pt x="135" y="93"/>
                    <a:pt x="135" y="89"/>
                    <a:pt x="133" y="89"/>
                  </a:cubicBezTo>
                  <a:cubicBezTo>
                    <a:pt x="132" y="89"/>
                    <a:pt x="128" y="92"/>
                    <a:pt x="127" y="92"/>
                  </a:cubicBezTo>
                  <a:cubicBezTo>
                    <a:pt x="125" y="92"/>
                    <a:pt x="125" y="91"/>
                    <a:pt x="123" y="91"/>
                  </a:cubicBezTo>
                  <a:cubicBezTo>
                    <a:pt x="122" y="92"/>
                    <a:pt x="118" y="94"/>
                    <a:pt x="120" y="92"/>
                  </a:cubicBezTo>
                  <a:cubicBezTo>
                    <a:pt x="122" y="90"/>
                    <a:pt x="124" y="89"/>
                    <a:pt x="123" y="88"/>
                  </a:cubicBezTo>
                  <a:cubicBezTo>
                    <a:pt x="121" y="88"/>
                    <a:pt x="119" y="89"/>
                    <a:pt x="119" y="87"/>
                  </a:cubicBezTo>
                  <a:cubicBezTo>
                    <a:pt x="120" y="85"/>
                    <a:pt x="122" y="82"/>
                    <a:pt x="123" y="83"/>
                  </a:cubicBezTo>
                  <a:cubicBezTo>
                    <a:pt x="123" y="84"/>
                    <a:pt x="124" y="87"/>
                    <a:pt x="126" y="88"/>
                  </a:cubicBezTo>
                  <a:cubicBezTo>
                    <a:pt x="129" y="88"/>
                    <a:pt x="133" y="88"/>
                    <a:pt x="131" y="86"/>
                  </a:cubicBezTo>
                  <a:cubicBezTo>
                    <a:pt x="129" y="85"/>
                    <a:pt x="127" y="85"/>
                    <a:pt x="130" y="85"/>
                  </a:cubicBezTo>
                  <a:cubicBezTo>
                    <a:pt x="134" y="84"/>
                    <a:pt x="134" y="82"/>
                    <a:pt x="136" y="83"/>
                  </a:cubicBezTo>
                  <a:cubicBezTo>
                    <a:pt x="138" y="84"/>
                    <a:pt x="141" y="83"/>
                    <a:pt x="142" y="84"/>
                  </a:cubicBezTo>
                  <a:cubicBezTo>
                    <a:pt x="143" y="85"/>
                    <a:pt x="144" y="86"/>
                    <a:pt x="146" y="85"/>
                  </a:cubicBezTo>
                  <a:cubicBezTo>
                    <a:pt x="147" y="84"/>
                    <a:pt x="149" y="82"/>
                    <a:pt x="148" y="81"/>
                  </a:cubicBezTo>
                  <a:cubicBezTo>
                    <a:pt x="147" y="81"/>
                    <a:pt x="144" y="80"/>
                    <a:pt x="146" y="79"/>
                  </a:cubicBezTo>
                  <a:cubicBezTo>
                    <a:pt x="147" y="78"/>
                    <a:pt x="150" y="78"/>
                    <a:pt x="149" y="77"/>
                  </a:cubicBezTo>
                  <a:cubicBezTo>
                    <a:pt x="148" y="76"/>
                    <a:pt x="146" y="74"/>
                    <a:pt x="144" y="75"/>
                  </a:cubicBezTo>
                  <a:cubicBezTo>
                    <a:pt x="143" y="76"/>
                    <a:pt x="140" y="78"/>
                    <a:pt x="139" y="76"/>
                  </a:cubicBezTo>
                  <a:cubicBezTo>
                    <a:pt x="137" y="75"/>
                    <a:pt x="138" y="76"/>
                    <a:pt x="136" y="72"/>
                  </a:cubicBezTo>
                  <a:cubicBezTo>
                    <a:pt x="134" y="69"/>
                    <a:pt x="134" y="67"/>
                    <a:pt x="131" y="66"/>
                  </a:cubicBezTo>
                  <a:cubicBezTo>
                    <a:pt x="129" y="64"/>
                    <a:pt x="124" y="61"/>
                    <a:pt x="123" y="58"/>
                  </a:cubicBezTo>
                  <a:cubicBezTo>
                    <a:pt x="122" y="56"/>
                    <a:pt x="129" y="33"/>
                    <a:pt x="129" y="31"/>
                  </a:cubicBezTo>
                  <a:cubicBezTo>
                    <a:pt x="130" y="28"/>
                    <a:pt x="131" y="22"/>
                    <a:pt x="132" y="20"/>
                  </a:cubicBezTo>
                  <a:cubicBezTo>
                    <a:pt x="132" y="19"/>
                    <a:pt x="131" y="17"/>
                    <a:pt x="130" y="15"/>
                  </a:cubicBezTo>
                  <a:cubicBezTo>
                    <a:pt x="129" y="13"/>
                    <a:pt x="126" y="9"/>
                    <a:pt x="125" y="7"/>
                  </a:cubicBezTo>
                  <a:cubicBezTo>
                    <a:pt x="124" y="5"/>
                    <a:pt x="121" y="2"/>
                    <a:pt x="120" y="2"/>
                  </a:cubicBezTo>
                  <a:cubicBezTo>
                    <a:pt x="119" y="3"/>
                    <a:pt x="118" y="6"/>
                    <a:pt x="116" y="5"/>
                  </a:cubicBezTo>
                  <a:cubicBezTo>
                    <a:pt x="114" y="4"/>
                    <a:pt x="111" y="2"/>
                    <a:pt x="110" y="3"/>
                  </a:cubicBezTo>
                  <a:cubicBezTo>
                    <a:pt x="110" y="4"/>
                    <a:pt x="112" y="6"/>
                    <a:pt x="110" y="7"/>
                  </a:cubicBezTo>
                  <a:cubicBezTo>
                    <a:pt x="109" y="7"/>
                    <a:pt x="108" y="7"/>
                    <a:pt x="108" y="9"/>
                  </a:cubicBezTo>
                  <a:cubicBezTo>
                    <a:pt x="107" y="11"/>
                    <a:pt x="109" y="16"/>
                    <a:pt x="109" y="18"/>
                  </a:cubicBezTo>
                  <a:cubicBezTo>
                    <a:pt x="109" y="20"/>
                    <a:pt x="108" y="30"/>
                    <a:pt x="106" y="32"/>
                  </a:cubicBezTo>
                  <a:cubicBezTo>
                    <a:pt x="105" y="34"/>
                    <a:pt x="104" y="41"/>
                    <a:pt x="104" y="42"/>
                  </a:cubicBezTo>
                  <a:cubicBezTo>
                    <a:pt x="103" y="43"/>
                    <a:pt x="101" y="43"/>
                    <a:pt x="100" y="43"/>
                  </a:cubicBezTo>
                  <a:cubicBezTo>
                    <a:pt x="99" y="43"/>
                    <a:pt x="96" y="42"/>
                    <a:pt x="96" y="42"/>
                  </a:cubicBezTo>
                  <a:cubicBezTo>
                    <a:pt x="96" y="41"/>
                    <a:pt x="99" y="21"/>
                    <a:pt x="99" y="20"/>
                  </a:cubicBezTo>
                  <a:cubicBezTo>
                    <a:pt x="99" y="19"/>
                    <a:pt x="93" y="12"/>
                    <a:pt x="93" y="10"/>
                  </a:cubicBezTo>
                  <a:cubicBezTo>
                    <a:pt x="94" y="8"/>
                    <a:pt x="86" y="4"/>
                    <a:pt x="85" y="5"/>
                  </a:cubicBezTo>
                  <a:cubicBezTo>
                    <a:pt x="84" y="5"/>
                    <a:pt x="84" y="9"/>
                    <a:pt x="85" y="10"/>
                  </a:cubicBezTo>
                  <a:cubicBezTo>
                    <a:pt x="86" y="12"/>
                    <a:pt x="90" y="11"/>
                    <a:pt x="89" y="14"/>
                  </a:cubicBezTo>
                  <a:cubicBezTo>
                    <a:pt x="89" y="18"/>
                    <a:pt x="92" y="20"/>
                    <a:pt x="89" y="20"/>
                  </a:cubicBezTo>
                  <a:cubicBezTo>
                    <a:pt x="85" y="20"/>
                    <a:pt x="84" y="19"/>
                    <a:pt x="81" y="19"/>
                  </a:cubicBezTo>
                  <a:cubicBezTo>
                    <a:pt x="79" y="19"/>
                    <a:pt x="71" y="24"/>
                    <a:pt x="69" y="22"/>
                  </a:cubicBezTo>
                  <a:cubicBezTo>
                    <a:pt x="68" y="21"/>
                    <a:pt x="80" y="17"/>
                    <a:pt x="80" y="14"/>
                  </a:cubicBezTo>
                  <a:cubicBezTo>
                    <a:pt x="79" y="11"/>
                    <a:pt x="75" y="11"/>
                    <a:pt x="75" y="9"/>
                  </a:cubicBezTo>
                  <a:cubicBezTo>
                    <a:pt x="74" y="7"/>
                    <a:pt x="70" y="5"/>
                    <a:pt x="68" y="6"/>
                  </a:cubicBezTo>
                  <a:cubicBezTo>
                    <a:pt x="67" y="6"/>
                    <a:pt x="68" y="9"/>
                    <a:pt x="67" y="10"/>
                  </a:cubicBezTo>
                  <a:cubicBezTo>
                    <a:pt x="66" y="11"/>
                    <a:pt x="63" y="20"/>
                    <a:pt x="61" y="19"/>
                  </a:cubicBezTo>
                  <a:cubicBezTo>
                    <a:pt x="59" y="19"/>
                    <a:pt x="58" y="17"/>
                    <a:pt x="56" y="18"/>
                  </a:cubicBezTo>
                  <a:cubicBezTo>
                    <a:pt x="55" y="18"/>
                    <a:pt x="51" y="20"/>
                    <a:pt x="50" y="18"/>
                  </a:cubicBezTo>
                  <a:cubicBezTo>
                    <a:pt x="48" y="17"/>
                    <a:pt x="54" y="12"/>
                    <a:pt x="56" y="11"/>
                  </a:cubicBezTo>
                  <a:cubicBezTo>
                    <a:pt x="57" y="10"/>
                    <a:pt x="59" y="9"/>
                    <a:pt x="59" y="7"/>
                  </a:cubicBezTo>
                  <a:cubicBezTo>
                    <a:pt x="60" y="5"/>
                    <a:pt x="61" y="2"/>
                    <a:pt x="59" y="1"/>
                  </a:cubicBezTo>
                  <a:cubicBezTo>
                    <a:pt x="58" y="1"/>
                    <a:pt x="54" y="0"/>
                    <a:pt x="52" y="1"/>
                  </a:cubicBezTo>
                  <a:cubicBezTo>
                    <a:pt x="51" y="2"/>
                    <a:pt x="45" y="5"/>
                    <a:pt x="43" y="6"/>
                  </a:cubicBezTo>
                  <a:cubicBezTo>
                    <a:pt x="40" y="7"/>
                    <a:pt x="32" y="11"/>
                    <a:pt x="30" y="1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5" name="Freeform 95"/>
            <p:cNvSpPr>
              <a:spLocks noChangeArrowheads="1"/>
            </p:cNvSpPr>
            <p:nvPr/>
          </p:nvSpPr>
          <p:spPr bwMode="auto">
            <a:xfrm>
              <a:off x="2899016" y="1640397"/>
              <a:ext cx="43554" cy="36185"/>
            </a:xfrm>
            <a:custGeom>
              <a:avLst/>
              <a:gdLst>
                <a:gd name="T0" fmla="*/ 15757919 w 29"/>
                <a:gd name="T1" fmla="*/ 27116485 h 26"/>
                <a:gd name="T2" fmla="*/ 23635477 w 29"/>
                <a:gd name="T3" fmla="*/ 42612011 h 26"/>
                <a:gd name="T4" fmla="*/ 31514434 w 29"/>
                <a:gd name="T5" fmla="*/ 38738825 h 26"/>
                <a:gd name="T6" fmla="*/ 39393390 w 29"/>
                <a:gd name="T7" fmla="*/ 32926959 h 26"/>
                <a:gd name="T8" fmla="*/ 51211836 w 29"/>
                <a:gd name="T9" fmla="*/ 17432820 h 26"/>
                <a:gd name="T10" fmla="*/ 55151314 w 29"/>
                <a:gd name="T11" fmla="*/ 3873187 h 26"/>
                <a:gd name="T12" fmla="*/ 15757919 w 29"/>
                <a:gd name="T13" fmla="*/ 3873187 h 26"/>
                <a:gd name="T14" fmla="*/ 3939480 w 29"/>
                <a:gd name="T15" fmla="*/ 15495531 h 26"/>
                <a:gd name="T16" fmla="*/ 15757919 w 29"/>
                <a:gd name="T17" fmla="*/ 2711648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6"/>
                <a:gd name="T29" fmla="*/ 29 w 2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6">
                  <a:moveTo>
                    <a:pt x="8" y="14"/>
                  </a:moveTo>
                  <a:cubicBezTo>
                    <a:pt x="10" y="16"/>
                    <a:pt x="11" y="19"/>
                    <a:pt x="12" y="22"/>
                  </a:cubicBezTo>
                  <a:cubicBezTo>
                    <a:pt x="13" y="26"/>
                    <a:pt x="15" y="21"/>
                    <a:pt x="16" y="20"/>
                  </a:cubicBezTo>
                  <a:cubicBezTo>
                    <a:pt x="17" y="18"/>
                    <a:pt x="18" y="18"/>
                    <a:pt x="20" y="17"/>
                  </a:cubicBezTo>
                  <a:cubicBezTo>
                    <a:pt x="21" y="16"/>
                    <a:pt x="23" y="12"/>
                    <a:pt x="26" y="9"/>
                  </a:cubicBezTo>
                  <a:cubicBezTo>
                    <a:pt x="28" y="6"/>
                    <a:pt x="29" y="4"/>
                    <a:pt x="28" y="2"/>
                  </a:cubicBezTo>
                  <a:cubicBezTo>
                    <a:pt x="26" y="0"/>
                    <a:pt x="9" y="1"/>
                    <a:pt x="8" y="2"/>
                  </a:cubicBezTo>
                  <a:cubicBezTo>
                    <a:pt x="7" y="2"/>
                    <a:pt x="4" y="5"/>
                    <a:pt x="2" y="8"/>
                  </a:cubicBezTo>
                  <a:cubicBezTo>
                    <a:pt x="0" y="10"/>
                    <a:pt x="5" y="12"/>
                    <a:pt x="8" y="1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6" name="Freeform 96"/>
            <p:cNvSpPr>
              <a:spLocks noChangeArrowheads="1"/>
            </p:cNvSpPr>
            <p:nvPr/>
          </p:nvSpPr>
          <p:spPr bwMode="auto">
            <a:xfrm>
              <a:off x="2493725" y="1779484"/>
              <a:ext cx="12099" cy="10177"/>
            </a:xfrm>
            <a:custGeom>
              <a:avLst/>
              <a:gdLst>
                <a:gd name="T0" fmla="*/ 11982947 w 8"/>
                <a:gd name="T1" fmla="*/ 11328273 h 8"/>
                <a:gd name="T2" fmla="*/ 9986022 w 8"/>
                <a:gd name="T3" fmla="*/ 0 h 8"/>
                <a:gd name="T4" fmla="*/ 1996922 w 8"/>
                <a:gd name="T5" fmla="*/ 9710128 h 8"/>
                <a:gd name="T6" fmla="*/ 11982947 w 8"/>
                <a:gd name="T7" fmla="*/ 11328273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6" y="7"/>
                  </a:moveTo>
                  <a:cubicBezTo>
                    <a:pt x="8" y="7"/>
                    <a:pt x="6" y="0"/>
                    <a:pt x="5" y="0"/>
                  </a:cubicBezTo>
                  <a:cubicBezTo>
                    <a:pt x="4" y="0"/>
                    <a:pt x="1" y="4"/>
                    <a:pt x="1" y="6"/>
                  </a:cubicBezTo>
                  <a:cubicBezTo>
                    <a:pt x="0" y="8"/>
                    <a:pt x="4" y="7"/>
                    <a:pt x="6" y="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7" name="Freeform 97"/>
            <p:cNvSpPr>
              <a:spLocks noChangeArrowheads="1"/>
            </p:cNvSpPr>
            <p:nvPr/>
          </p:nvSpPr>
          <p:spPr bwMode="auto">
            <a:xfrm>
              <a:off x="3033307" y="1632482"/>
              <a:ext cx="87107" cy="74632"/>
            </a:xfrm>
            <a:custGeom>
              <a:avLst/>
              <a:gdLst>
                <a:gd name="T0" fmla="*/ 51393761 w 59"/>
                <a:gd name="T1" fmla="*/ 5730080 h 54"/>
                <a:gd name="T2" fmla="*/ 34262504 w 59"/>
                <a:gd name="T3" fmla="*/ 3820053 h 54"/>
                <a:gd name="T4" fmla="*/ 32358572 w 59"/>
                <a:gd name="T5" fmla="*/ 13371568 h 54"/>
                <a:gd name="T6" fmla="*/ 24745604 w 59"/>
                <a:gd name="T7" fmla="*/ 22921703 h 54"/>
                <a:gd name="T8" fmla="*/ 20937736 w 59"/>
                <a:gd name="T9" fmla="*/ 19101646 h 54"/>
                <a:gd name="T10" fmla="*/ 15227320 w 59"/>
                <a:gd name="T11" fmla="*/ 32471832 h 54"/>
                <a:gd name="T12" fmla="*/ 13324768 w 59"/>
                <a:gd name="T13" fmla="*/ 47753432 h 54"/>
                <a:gd name="T14" fmla="*/ 7614350 w 59"/>
                <a:gd name="T15" fmla="*/ 51573483 h 54"/>
                <a:gd name="T16" fmla="*/ 9516902 w 59"/>
                <a:gd name="T17" fmla="*/ 66855072 h 54"/>
                <a:gd name="T18" fmla="*/ 3806485 w 59"/>
                <a:gd name="T19" fmla="*/ 70675124 h 54"/>
                <a:gd name="T20" fmla="*/ 7614350 w 59"/>
                <a:gd name="T21" fmla="*/ 74495175 h 54"/>
                <a:gd name="T22" fmla="*/ 13324768 w 59"/>
                <a:gd name="T23" fmla="*/ 80225253 h 54"/>
                <a:gd name="T24" fmla="*/ 9516902 w 59"/>
                <a:gd name="T25" fmla="*/ 93596837 h 54"/>
                <a:gd name="T26" fmla="*/ 15227320 w 59"/>
                <a:gd name="T27" fmla="*/ 99326915 h 54"/>
                <a:gd name="T28" fmla="*/ 11420836 w 59"/>
                <a:gd name="T29" fmla="*/ 101236941 h 54"/>
                <a:gd name="T30" fmla="*/ 26648156 w 59"/>
                <a:gd name="T31" fmla="*/ 103146966 h 54"/>
                <a:gd name="T32" fmla="*/ 34262504 w 59"/>
                <a:gd name="T33" fmla="*/ 93596837 h 54"/>
                <a:gd name="T34" fmla="*/ 30456020 w 59"/>
                <a:gd name="T35" fmla="*/ 80225253 h 54"/>
                <a:gd name="T36" fmla="*/ 30456020 w 59"/>
                <a:gd name="T37" fmla="*/ 72585149 h 54"/>
                <a:gd name="T38" fmla="*/ 45683345 w 59"/>
                <a:gd name="T39" fmla="*/ 66855072 h 54"/>
                <a:gd name="T40" fmla="*/ 51393761 w 59"/>
                <a:gd name="T41" fmla="*/ 66855072 h 54"/>
                <a:gd name="T42" fmla="*/ 66621076 w 59"/>
                <a:gd name="T43" fmla="*/ 64945046 h 54"/>
                <a:gd name="T44" fmla="*/ 81848390 w 59"/>
                <a:gd name="T45" fmla="*/ 53483509 h 54"/>
                <a:gd name="T46" fmla="*/ 85656254 w 59"/>
                <a:gd name="T47" fmla="*/ 42023343 h 54"/>
                <a:gd name="T48" fmla="*/ 98979658 w 59"/>
                <a:gd name="T49" fmla="*/ 28651780 h 54"/>
                <a:gd name="T50" fmla="*/ 110400489 w 59"/>
                <a:gd name="T51" fmla="*/ 13371568 h 54"/>
                <a:gd name="T52" fmla="*/ 106594005 w 59"/>
                <a:gd name="T53" fmla="*/ 7640106 h 54"/>
                <a:gd name="T54" fmla="*/ 97077106 w 59"/>
                <a:gd name="T55" fmla="*/ 3820053 h 54"/>
                <a:gd name="T56" fmla="*/ 87558806 w 59"/>
                <a:gd name="T57" fmla="*/ 5730080 h 54"/>
                <a:gd name="T58" fmla="*/ 81848390 w 59"/>
                <a:gd name="T59" fmla="*/ 9550132 h 54"/>
                <a:gd name="T60" fmla="*/ 76137975 w 59"/>
                <a:gd name="T61" fmla="*/ 1910027 h 54"/>
                <a:gd name="T62" fmla="*/ 57104176 w 59"/>
                <a:gd name="T63" fmla="*/ 1910027 h 54"/>
                <a:gd name="T64" fmla="*/ 51393761 w 59"/>
                <a:gd name="T65" fmla="*/ 573008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4"/>
                <a:gd name="T101" fmla="*/ 59 w 59"/>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4">
                  <a:moveTo>
                    <a:pt x="27" y="3"/>
                  </a:moveTo>
                  <a:cubicBezTo>
                    <a:pt x="27" y="5"/>
                    <a:pt x="21" y="2"/>
                    <a:pt x="18" y="2"/>
                  </a:cubicBezTo>
                  <a:cubicBezTo>
                    <a:pt x="15" y="3"/>
                    <a:pt x="15" y="6"/>
                    <a:pt x="17" y="7"/>
                  </a:cubicBezTo>
                  <a:cubicBezTo>
                    <a:pt x="18" y="9"/>
                    <a:pt x="15" y="11"/>
                    <a:pt x="13" y="12"/>
                  </a:cubicBezTo>
                  <a:cubicBezTo>
                    <a:pt x="11" y="12"/>
                    <a:pt x="13" y="11"/>
                    <a:pt x="11" y="10"/>
                  </a:cubicBezTo>
                  <a:cubicBezTo>
                    <a:pt x="10" y="9"/>
                    <a:pt x="9" y="14"/>
                    <a:pt x="8" y="17"/>
                  </a:cubicBezTo>
                  <a:cubicBezTo>
                    <a:pt x="7" y="19"/>
                    <a:pt x="8" y="22"/>
                    <a:pt x="7" y="25"/>
                  </a:cubicBezTo>
                  <a:cubicBezTo>
                    <a:pt x="7" y="27"/>
                    <a:pt x="5" y="26"/>
                    <a:pt x="4" y="27"/>
                  </a:cubicBezTo>
                  <a:cubicBezTo>
                    <a:pt x="2" y="28"/>
                    <a:pt x="5" y="34"/>
                    <a:pt x="5" y="35"/>
                  </a:cubicBezTo>
                  <a:cubicBezTo>
                    <a:pt x="4" y="37"/>
                    <a:pt x="3" y="36"/>
                    <a:pt x="2" y="37"/>
                  </a:cubicBezTo>
                  <a:cubicBezTo>
                    <a:pt x="0" y="37"/>
                    <a:pt x="2" y="38"/>
                    <a:pt x="4" y="39"/>
                  </a:cubicBezTo>
                  <a:cubicBezTo>
                    <a:pt x="7" y="40"/>
                    <a:pt x="6" y="40"/>
                    <a:pt x="7" y="42"/>
                  </a:cubicBezTo>
                  <a:cubicBezTo>
                    <a:pt x="9" y="45"/>
                    <a:pt x="5" y="48"/>
                    <a:pt x="5" y="49"/>
                  </a:cubicBezTo>
                  <a:cubicBezTo>
                    <a:pt x="5" y="50"/>
                    <a:pt x="6" y="51"/>
                    <a:pt x="8" y="52"/>
                  </a:cubicBezTo>
                  <a:cubicBezTo>
                    <a:pt x="10" y="53"/>
                    <a:pt x="7" y="53"/>
                    <a:pt x="6" y="53"/>
                  </a:cubicBezTo>
                  <a:cubicBezTo>
                    <a:pt x="5" y="54"/>
                    <a:pt x="12" y="54"/>
                    <a:pt x="14" y="54"/>
                  </a:cubicBezTo>
                  <a:cubicBezTo>
                    <a:pt x="17" y="54"/>
                    <a:pt x="18" y="50"/>
                    <a:pt x="18" y="49"/>
                  </a:cubicBezTo>
                  <a:cubicBezTo>
                    <a:pt x="19" y="48"/>
                    <a:pt x="17" y="45"/>
                    <a:pt x="16" y="42"/>
                  </a:cubicBezTo>
                  <a:cubicBezTo>
                    <a:pt x="16" y="40"/>
                    <a:pt x="15" y="38"/>
                    <a:pt x="16" y="38"/>
                  </a:cubicBezTo>
                  <a:cubicBezTo>
                    <a:pt x="17" y="38"/>
                    <a:pt x="23" y="35"/>
                    <a:pt x="24" y="35"/>
                  </a:cubicBezTo>
                  <a:cubicBezTo>
                    <a:pt x="25" y="34"/>
                    <a:pt x="26" y="35"/>
                    <a:pt x="27" y="35"/>
                  </a:cubicBezTo>
                  <a:cubicBezTo>
                    <a:pt x="28" y="36"/>
                    <a:pt x="33" y="34"/>
                    <a:pt x="35" y="34"/>
                  </a:cubicBezTo>
                  <a:cubicBezTo>
                    <a:pt x="37" y="34"/>
                    <a:pt x="42" y="29"/>
                    <a:pt x="43" y="28"/>
                  </a:cubicBezTo>
                  <a:cubicBezTo>
                    <a:pt x="44" y="26"/>
                    <a:pt x="44" y="24"/>
                    <a:pt x="45" y="22"/>
                  </a:cubicBezTo>
                  <a:cubicBezTo>
                    <a:pt x="46" y="20"/>
                    <a:pt x="50" y="17"/>
                    <a:pt x="52" y="15"/>
                  </a:cubicBezTo>
                  <a:cubicBezTo>
                    <a:pt x="54" y="12"/>
                    <a:pt x="57" y="8"/>
                    <a:pt x="58" y="7"/>
                  </a:cubicBezTo>
                  <a:cubicBezTo>
                    <a:pt x="59" y="6"/>
                    <a:pt x="59" y="5"/>
                    <a:pt x="56" y="4"/>
                  </a:cubicBezTo>
                  <a:cubicBezTo>
                    <a:pt x="53" y="3"/>
                    <a:pt x="53" y="2"/>
                    <a:pt x="51" y="2"/>
                  </a:cubicBezTo>
                  <a:cubicBezTo>
                    <a:pt x="49" y="3"/>
                    <a:pt x="51" y="4"/>
                    <a:pt x="46" y="3"/>
                  </a:cubicBezTo>
                  <a:cubicBezTo>
                    <a:pt x="42" y="3"/>
                    <a:pt x="45" y="5"/>
                    <a:pt x="43" y="5"/>
                  </a:cubicBezTo>
                  <a:cubicBezTo>
                    <a:pt x="41" y="5"/>
                    <a:pt x="41" y="3"/>
                    <a:pt x="40" y="1"/>
                  </a:cubicBezTo>
                  <a:cubicBezTo>
                    <a:pt x="39" y="0"/>
                    <a:pt x="33" y="1"/>
                    <a:pt x="30" y="1"/>
                  </a:cubicBezTo>
                  <a:cubicBezTo>
                    <a:pt x="26" y="0"/>
                    <a:pt x="28" y="1"/>
                    <a:pt x="27" y="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8" name="Freeform 98"/>
            <p:cNvSpPr>
              <a:spLocks noChangeArrowheads="1"/>
            </p:cNvSpPr>
            <p:nvPr/>
          </p:nvSpPr>
          <p:spPr bwMode="auto">
            <a:xfrm>
              <a:off x="2947409" y="1635874"/>
              <a:ext cx="82268" cy="92724"/>
            </a:xfrm>
            <a:custGeom>
              <a:avLst/>
              <a:gdLst>
                <a:gd name="T0" fmla="*/ 1884884 w 56"/>
                <a:gd name="T1" fmla="*/ 68950664 h 67"/>
                <a:gd name="T2" fmla="*/ 0 w 56"/>
                <a:gd name="T3" fmla="*/ 76612154 h 67"/>
                <a:gd name="T4" fmla="*/ 9423046 w 56"/>
                <a:gd name="T5" fmla="*/ 93849144 h 67"/>
                <a:gd name="T6" fmla="*/ 16961209 w 56"/>
                <a:gd name="T7" fmla="*/ 91933771 h 67"/>
                <a:gd name="T8" fmla="*/ 20730976 w 56"/>
                <a:gd name="T9" fmla="*/ 101510634 h 67"/>
                <a:gd name="T10" fmla="*/ 28269142 w 56"/>
                <a:gd name="T11" fmla="*/ 101510634 h 67"/>
                <a:gd name="T12" fmla="*/ 35808675 w 56"/>
                <a:gd name="T13" fmla="*/ 113001485 h 67"/>
                <a:gd name="T14" fmla="*/ 37692186 w 56"/>
                <a:gd name="T15" fmla="*/ 126409093 h 67"/>
                <a:gd name="T16" fmla="*/ 47116613 w 56"/>
                <a:gd name="T17" fmla="*/ 124493720 h 67"/>
                <a:gd name="T18" fmla="*/ 56539657 w 56"/>
                <a:gd name="T19" fmla="*/ 118747603 h 67"/>
                <a:gd name="T20" fmla="*/ 69731094 w 56"/>
                <a:gd name="T21" fmla="*/ 113001485 h 67"/>
                <a:gd name="T22" fmla="*/ 77270627 w 56"/>
                <a:gd name="T23" fmla="*/ 107256751 h 67"/>
                <a:gd name="T24" fmla="*/ 86693671 w 56"/>
                <a:gd name="T25" fmla="*/ 105341379 h 67"/>
                <a:gd name="T26" fmla="*/ 94231853 w 56"/>
                <a:gd name="T27" fmla="*/ 99595261 h 67"/>
                <a:gd name="T28" fmla="*/ 92346970 w 56"/>
                <a:gd name="T29" fmla="*/ 88103005 h 67"/>
                <a:gd name="T30" fmla="*/ 103654897 w 56"/>
                <a:gd name="T31" fmla="*/ 80441515 h 67"/>
                <a:gd name="T32" fmla="*/ 101770013 w 56"/>
                <a:gd name="T33" fmla="*/ 63204546 h 67"/>
                <a:gd name="T34" fmla="*/ 92346970 w 56"/>
                <a:gd name="T35" fmla="*/ 59373801 h 67"/>
                <a:gd name="T36" fmla="*/ 90462086 w 56"/>
                <a:gd name="T37" fmla="*/ 47882950 h 67"/>
                <a:gd name="T38" fmla="*/ 82923904 w 56"/>
                <a:gd name="T39" fmla="*/ 57458429 h 67"/>
                <a:gd name="T40" fmla="*/ 75385744 w 56"/>
                <a:gd name="T41" fmla="*/ 47882950 h 67"/>
                <a:gd name="T42" fmla="*/ 79155511 w 56"/>
                <a:gd name="T43" fmla="*/ 44052194 h 67"/>
                <a:gd name="T44" fmla="*/ 84808788 w 56"/>
                <a:gd name="T45" fmla="*/ 32559959 h 67"/>
                <a:gd name="T46" fmla="*/ 92346970 w 56"/>
                <a:gd name="T47" fmla="*/ 32559959 h 67"/>
                <a:gd name="T48" fmla="*/ 98001620 w 56"/>
                <a:gd name="T49" fmla="*/ 28729214 h 67"/>
                <a:gd name="T50" fmla="*/ 94231853 w 56"/>
                <a:gd name="T51" fmla="*/ 19152346 h 67"/>
                <a:gd name="T52" fmla="*/ 101770013 w 56"/>
                <a:gd name="T53" fmla="*/ 15322985 h 67"/>
                <a:gd name="T54" fmla="*/ 96116736 w 56"/>
                <a:gd name="T55" fmla="*/ 3830746 h 67"/>
                <a:gd name="T56" fmla="*/ 88578554 w 56"/>
                <a:gd name="T57" fmla="*/ 7661493 h 67"/>
                <a:gd name="T58" fmla="*/ 71615977 w 56"/>
                <a:gd name="T59" fmla="*/ 11492240 h 67"/>
                <a:gd name="T60" fmla="*/ 60308050 w 56"/>
                <a:gd name="T61" fmla="*/ 7661493 h 67"/>
                <a:gd name="T62" fmla="*/ 64077817 w 56"/>
                <a:gd name="T63" fmla="*/ 1915373 h 67"/>
                <a:gd name="T64" fmla="*/ 50885007 w 56"/>
                <a:gd name="T65" fmla="*/ 3830746 h 67"/>
                <a:gd name="T66" fmla="*/ 39577069 w 56"/>
                <a:gd name="T67" fmla="*/ 1915373 h 67"/>
                <a:gd name="T68" fmla="*/ 30154025 w 56"/>
                <a:gd name="T69" fmla="*/ 21067719 h 67"/>
                <a:gd name="T70" fmla="*/ 30154025 w 56"/>
                <a:gd name="T71" fmla="*/ 30644587 h 67"/>
                <a:gd name="T72" fmla="*/ 41461952 w 56"/>
                <a:gd name="T73" fmla="*/ 34475332 h 67"/>
                <a:gd name="T74" fmla="*/ 39577069 w 56"/>
                <a:gd name="T75" fmla="*/ 47882950 h 67"/>
                <a:gd name="T76" fmla="*/ 43346836 w 56"/>
                <a:gd name="T77" fmla="*/ 55543056 h 67"/>
                <a:gd name="T78" fmla="*/ 33923792 w 56"/>
                <a:gd name="T79" fmla="*/ 61289174 h 67"/>
                <a:gd name="T80" fmla="*/ 24500748 w 56"/>
                <a:gd name="T81" fmla="*/ 59373801 h 67"/>
                <a:gd name="T82" fmla="*/ 16961209 w 56"/>
                <a:gd name="T83" fmla="*/ 51712311 h 67"/>
                <a:gd name="T84" fmla="*/ 22615865 w 56"/>
                <a:gd name="T85" fmla="*/ 45967578 h 67"/>
                <a:gd name="T86" fmla="*/ 15077699 w 56"/>
                <a:gd name="T87" fmla="*/ 38306077 h 67"/>
                <a:gd name="T88" fmla="*/ 5653280 w 56"/>
                <a:gd name="T89" fmla="*/ 45967578 h 67"/>
                <a:gd name="T90" fmla="*/ 1884884 w 56"/>
                <a:gd name="T91" fmla="*/ 53627684 h 67"/>
                <a:gd name="T92" fmla="*/ 1884884 w 56"/>
                <a:gd name="T93" fmla="*/ 68950664 h 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6"/>
                <a:gd name="T142" fmla="*/ 0 h 67"/>
                <a:gd name="T143" fmla="*/ 56 w 56"/>
                <a:gd name="T144" fmla="*/ 67 h 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6" h="67">
                  <a:moveTo>
                    <a:pt x="1" y="36"/>
                  </a:moveTo>
                  <a:cubicBezTo>
                    <a:pt x="2" y="39"/>
                    <a:pt x="1" y="39"/>
                    <a:pt x="0" y="40"/>
                  </a:cubicBezTo>
                  <a:cubicBezTo>
                    <a:pt x="0" y="42"/>
                    <a:pt x="4" y="48"/>
                    <a:pt x="5" y="49"/>
                  </a:cubicBezTo>
                  <a:cubicBezTo>
                    <a:pt x="6" y="49"/>
                    <a:pt x="8" y="48"/>
                    <a:pt x="9" y="48"/>
                  </a:cubicBezTo>
                  <a:cubicBezTo>
                    <a:pt x="10" y="48"/>
                    <a:pt x="10" y="52"/>
                    <a:pt x="11" y="53"/>
                  </a:cubicBezTo>
                  <a:cubicBezTo>
                    <a:pt x="12" y="54"/>
                    <a:pt x="14" y="53"/>
                    <a:pt x="15" y="53"/>
                  </a:cubicBezTo>
                  <a:cubicBezTo>
                    <a:pt x="16" y="53"/>
                    <a:pt x="18" y="57"/>
                    <a:pt x="19" y="59"/>
                  </a:cubicBezTo>
                  <a:cubicBezTo>
                    <a:pt x="19" y="61"/>
                    <a:pt x="19" y="64"/>
                    <a:pt x="20" y="66"/>
                  </a:cubicBezTo>
                  <a:cubicBezTo>
                    <a:pt x="20" y="67"/>
                    <a:pt x="23" y="66"/>
                    <a:pt x="25" y="65"/>
                  </a:cubicBezTo>
                  <a:cubicBezTo>
                    <a:pt x="27" y="65"/>
                    <a:pt x="28" y="64"/>
                    <a:pt x="30" y="62"/>
                  </a:cubicBezTo>
                  <a:cubicBezTo>
                    <a:pt x="32" y="60"/>
                    <a:pt x="34" y="61"/>
                    <a:pt x="37" y="59"/>
                  </a:cubicBezTo>
                  <a:cubicBezTo>
                    <a:pt x="39" y="58"/>
                    <a:pt x="39" y="57"/>
                    <a:pt x="41" y="56"/>
                  </a:cubicBezTo>
                  <a:cubicBezTo>
                    <a:pt x="42" y="55"/>
                    <a:pt x="43" y="56"/>
                    <a:pt x="46" y="55"/>
                  </a:cubicBezTo>
                  <a:cubicBezTo>
                    <a:pt x="48" y="55"/>
                    <a:pt x="49" y="53"/>
                    <a:pt x="50" y="52"/>
                  </a:cubicBezTo>
                  <a:cubicBezTo>
                    <a:pt x="51" y="51"/>
                    <a:pt x="48" y="48"/>
                    <a:pt x="49" y="46"/>
                  </a:cubicBezTo>
                  <a:cubicBezTo>
                    <a:pt x="49" y="44"/>
                    <a:pt x="53" y="43"/>
                    <a:pt x="55" y="42"/>
                  </a:cubicBezTo>
                  <a:cubicBezTo>
                    <a:pt x="56" y="40"/>
                    <a:pt x="55" y="36"/>
                    <a:pt x="54" y="33"/>
                  </a:cubicBezTo>
                  <a:cubicBezTo>
                    <a:pt x="52" y="31"/>
                    <a:pt x="51" y="31"/>
                    <a:pt x="49" y="31"/>
                  </a:cubicBezTo>
                  <a:cubicBezTo>
                    <a:pt x="47" y="30"/>
                    <a:pt x="50" y="26"/>
                    <a:pt x="48" y="25"/>
                  </a:cubicBezTo>
                  <a:cubicBezTo>
                    <a:pt x="45" y="24"/>
                    <a:pt x="46" y="28"/>
                    <a:pt x="44" y="30"/>
                  </a:cubicBezTo>
                  <a:cubicBezTo>
                    <a:pt x="43" y="32"/>
                    <a:pt x="41" y="27"/>
                    <a:pt x="40" y="25"/>
                  </a:cubicBezTo>
                  <a:cubicBezTo>
                    <a:pt x="39" y="24"/>
                    <a:pt x="40" y="23"/>
                    <a:pt x="42" y="23"/>
                  </a:cubicBezTo>
                  <a:cubicBezTo>
                    <a:pt x="43" y="23"/>
                    <a:pt x="44" y="18"/>
                    <a:pt x="45" y="17"/>
                  </a:cubicBezTo>
                  <a:cubicBezTo>
                    <a:pt x="47" y="16"/>
                    <a:pt x="47" y="17"/>
                    <a:pt x="49" y="17"/>
                  </a:cubicBezTo>
                  <a:cubicBezTo>
                    <a:pt x="51" y="17"/>
                    <a:pt x="53" y="16"/>
                    <a:pt x="52" y="15"/>
                  </a:cubicBezTo>
                  <a:cubicBezTo>
                    <a:pt x="51" y="13"/>
                    <a:pt x="49" y="11"/>
                    <a:pt x="50" y="10"/>
                  </a:cubicBezTo>
                  <a:cubicBezTo>
                    <a:pt x="50" y="8"/>
                    <a:pt x="53" y="8"/>
                    <a:pt x="54" y="8"/>
                  </a:cubicBezTo>
                  <a:cubicBezTo>
                    <a:pt x="55" y="8"/>
                    <a:pt x="52" y="3"/>
                    <a:pt x="51" y="2"/>
                  </a:cubicBezTo>
                  <a:cubicBezTo>
                    <a:pt x="50" y="2"/>
                    <a:pt x="48" y="3"/>
                    <a:pt x="47" y="4"/>
                  </a:cubicBezTo>
                  <a:cubicBezTo>
                    <a:pt x="45" y="5"/>
                    <a:pt x="41" y="6"/>
                    <a:pt x="38" y="6"/>
                  </a:cubicBezTo>
                  <a:cubicBezTo>
                    <a:pt x="36" y="7"/>
                    <a:pt x="34" y="6"/>
                    <a:pt x="32" y="4"/>
                  </a:cubicBezTo>
                  <a:cubicBezTo>
                    <a:pt x="30" y="2"/>
                    <a:pt x="33" y="2"/>
                    <a:pt x="34" y="1"/>
                  </a:cubicBezTo>
                  <a:cubicBezTo>
                    <a:pt x="35" y="0"/>
                    <a:pt x="29" y="1"/>
                    <a:pt x="27" y="2"/>
                  </a:cubicBezTo>
                  <a:cubicBezTo>
                    <a:pt x="25" y="2"/>
                    <a:pt x="24" y="1"/>
                    <a:pt x="21" y="1"/>
                  </a:cubicBezTo>
                  <a:cubicBezTo>
                    <a:pt x="18" y="2"/>
                    <a:pt x="15" y="11"/>
                    <a:pt x="16" y="11"/>
                  </a:cubicBezTo>
                  <a:cubicBezTo>
                    <a:pt x="16" y="12"/>
                    <a:pt x="17" y="14"/>
                    <a:pt x="16" y="16"/>
                  </a:cubicBezTo>
                  <a:cubicBezTo>
                    <a:pt x="16" y="18"/>
                    <a:pt x="20" y="18"/>
                    <a:pt x="22" y="18"/>
                  </a:cubicBezTo>
                  <a:cubicBezTo>
                    <a:pt x="24" y="19"/>
                    <a:pt x="21" y="24"/>
                    <a:pt x="21" y="25"/>
                  </a:cubicBezTo>
                  <a:cubicBezTo>
                    <a:pt x="21" y="26"/>
                    <a:pt x="23" y="28"/>
                    <a:pt x="23" y="29"/>
                  </a:cubicBezTo>
                  <a:cubicBezTo>
                    <a:pt x="22" y="29"/>
                    <a:pt x="19" y="31"/>
                    <a:pt x="18" y="32"/>
                  </a:cubicBezTo>
                  <a:cubicBezTo>
                    <a:pt x="17" y="33"/>
                    <a:pt x="14" y="31"/>
                    <a:pt x="13" y="31"/>
                  </a:cubicBezTo>
                  <a:cubicBezTo>
                    <a:pt x="13" y="30"/>
                    <a:pt x="9" y="29"/>
                    <a:pt x="9" y="27"/>
                  </a:cubicBezTo>
                  <a:cubicBezTo>
                    <a:pt x="9" y="26"/>
                    <a:pt x="10" y="25"/>
                    <a:pt x="12" y="24"/>
                  </a:cubicBezTo>
                  <a:cubicBezTo>
                    <a:pt x="13" y="23"/>
                    <a:pt x="10" y="21"/>
                    <a:pt x="8" y="20"/>
                  </a:cubicBezTo>
                  <a:cubicBezTo>
                    <a:pt x="7" y="20"/>
                    <a:pt x="3" y="22"/>
                    <a:pt x="3" y="24"/>
                  </a:cubicBezTo>
                  <a:cubicBezTo>
                    <a:pt x="2" y="26"/>
                    <a:pt x="1" y="26"/>
                    <a:pt x="1" y="28"/>
                  </a:cubicBezTo>
                  <a:cubicBezTo>
                    <a:pt x="1" y="29"/>
                    <a:pt x="0" y="34"/>
                    <a:pt x="1" y="3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69" name="Freeform 99"/>
            <p:cNvSpPr>
              <a:spLocks noChangeArrowheads="1"/>
            </p:cNvSpPr>
            <p:nvPr/>
          </p:nvSpPr>
          <p:spPr bwMode="auto">
            <a:xfrm>
              <a:off x="2947409" y="1583858"/>
              <a:ext cx="14518" cy="13569"/>
            </a:xfrm>
            <a:custGeom>
              <a:avLst/>
              <a:gdLst>
                <a:gd name="T0" fmla="*/ 3680727 w 10"/>
                <a:gd name="T1" fmla="*/ 12887837 h 10"/>
                <a:gd name="T2" fmla="*/ 5521768 w 10"/>
                <a:gd name="T3" fmla="*/ 16570462 h 10"/>
                <a:gd name="T4" fmla="*/ 16565306 w 10"/>
                <a:gd name="T5" fmla="*/ 11046521 h 10"/>
                <a:gd name="T6" fmla="*/ 14725621 w 10"/>
                <a:gd name="T7" fmla="*/ 1841313 h 10"/>
                <a:gd name="T8" fmla="*/ 9202495 w 10"/>
                <a:gd name="T9" fmla="*/ 0 h 10"/>
                <a:gd name="T10" fmla="*/ 0 w 10"/>
                <a:gd name="T11" fmla="*/ 12887837 h 10"/>
                <a:gd name="T12" fmla="*/ 3680727 w 10"/>
                <a:gd name="T13" fmla="*/ 12887837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2" y="7"/>
                  </a:moveTo>
                  <a:cubicBezTo>
                    <a:pt x="3" y="7"/>
                    <a:pt x="2" y="10"/>
                    <a:pt x="3" y="9"/>
                  </a:cubicBezTo>
                  <a:cubicBezTo>
                    <a:pt x="4" y="9"/>
                    <a:pt x="8" y="7"/>
                    <a:pt x="9" y="6"/>
                  </a:cubicBezTo>
                  <a:cubicBezTo>
                    <a:pt x="10" y="5"/>
                    <a:pt x="9" y="1"/>
                    <a:pt x="8" y="1"/>
                  </a:cubicBezTo>
                  <a:cubicBezTo>
                    <a:pt x="7" y="1"/>
                    <a:pt x="6" y="0"/>
                    <a:pt x="5" y="0"/>
                  </a:cubicBezTo>
                  <a:cubicBezTo>
                    <a:pt x="3" y="1"/>
                    <a:pt x="0" y="5"/>
                    <a:pt x="0" y="7"/>
                  </a:cubicBezTo>
                  <a:cubicBezTo>
                    <a:pt x="0" y="9"/>
                    <a:pt x="1" y="7"/>
                    <a:pt x="2" y="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0" name="Freeform 100"/>
            <p:cNvSpPr>
              <a:spLocks noChangeArrowheads="1"/>
            </p:cNvSpPr>
            <p:nvPr/>
          </p:nvSpPr>
          <p:spPr bwMode="auto">
            <a:xfrm>
              <a:off x="5498933" y="1549935"/>
              <a:ext cx="25407" cy="11308"/>
            </a:xfrm>
            <a:custGeom>
              <a:avLst/>
              <a:gdLst>
                <a:gd name="T0" fmla="*/ 3900671 w 17"/>
                <a:gd name="T1" fmla="*/ 11987893 h 8"/>
                <a:gd name="T2" fmla="*/ 27306092 w 17"/>
                <a:gd name="T3" fmla="*/ 9989202 h 8"/>
                <a:gd name="T4" fmla="*/ 31206761 w 17"/>
                <a:gd name="T5" fmla="*/ 0 h 8"/>
                <a:gd name="T6" fmla="*/ 11703410 w 17"/>
                <a:gd name="T7" fmla="*/ 5993240 h 8"/>
                <a:gd name="T8" fmla="*/ 3900671 w 17"/>
                <a:gd name="T9" fmla="*/ 11987893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2" y="6"/>
                  </a:moveTo>
                  <a:cubicBezTo>
                    <a:pt x="0" y="8"/>
                    <a:pt x="11" y="6"/>
                    <a:pt x="14" y="5"/>
                  </a:cubicBezTo>
                  <a:cubicBezTo>
                    <a:pt x="17" y="5"/>
                    <a:pt x="17" y="0"/>
                    <a:pt x="16" y="0"/>
                  </a:cubicBezTo>
                  <a:cubicBezTo>
                    <a:pt x="14" y="1"/>
                    <a:pt x="9" y="3"/>
                    <a:pt x="6" y="3"/>
                  </a:cubicBezTo>
                  <a:cubicBezTo>
                    <a:pt x="4" y="2"/>
                    <a:pt x="4" y="3"/>
                    <a:pt x="2"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1" name="Freeform 101"/>
            <p:cNvSpPr>
              <a:spLocks noChangeArrowheads="1"/>
            </p:cNvSpPr>
            <p:nvPr/>
          </p:nvSpPr>
          <p:spPr bwMode="auto">
            <a:xfrm>
              <a:off x="5495303" y="1522796"/>
              <a:ext cx="19357" cy="12439"/>
            </a:xfrm>
            <a:custGeom>
              <a:avLst/>
              <a:gdLst>
                <a:gd name="T0" fmla="*/ 19362187 w 13"/>
                <a:gd name="T1" fmla="*/ 13371925 h 9"/>
                <a:gd name="T2" fmla="*/ 25170151 w 13"/>
                <a:gd name="T3" fmla="*/ 1910077 h 9"/>
                <a:gd name="T4" fmla="*/ 17425273 w 13"/>
                <a:gd name="T5" fmla="*/ 7640310 h 9"/>
                <a:gd name="T6" fmla="*/ 3872438 w 13"/>
                <a:gd name="T7" fmla="*/ 13371925 h 9"/>
                <a:gd name="T8" fmla="*/ 19362187 w 13"/>
                <a:gd name="T9" fmla="*/ 13371925 h 9"/>
                <a:gd name="T10" fmla="*/ 0 60000 65536"/>
                <a:gd name="T11" fmla="*/ 0 60000 65536"/>
                <a:gd name="T12" fmla="*/ 0 60000 65536"/>
                <a:gd name="T13" fmla="*/ 0 60000 65536"/>
                <a:gd name="T14" fmla="*/ 0 60000 65536"/>
                <a:gd name="T15" fmla="*/ 0 w 13"/>
                <a:gd name="T16" fmla="*/ 0 h 9"/>
                <a:gd name="T17" fmla="*/ 13 w 13"/>
                <a:gd name="T18" fmla="*/ 9 h 9"/>
              </a:gdLst>
              <a:ahLst/>
              <a:cxnLst>
                <a:cxn ang="T10">
                  <a:pos x="T0" y="T1"/>
                </a:cxn>
                <a:cxn ang="T11">
                  <a:pos x="T2" y="T3"/>
                </a:cxn>
                <a:cxn ang="T12">
                  <a:pos x="T4" y="T5"/>
                </a:cxn>
                <a:cxn ang="T13">
                  <a:pos x="T6" y="T7"/>
                </a:cxn>
                <a:cxn ang="T14">
                  <a:pos x="T8" y="T9"/>
                </a:cxn>
              </a:cxnLst>
              <a:rect l="T15" t="T16" r="T17" b="T18"/>
              <a:pathLst>
                <a:path w="13" h="9">
                  <a:moveTo>
                    <a:pt x="10" y="7"/>
                  </a:moveTo>
                  <a:cubicBezTo>
                    <a:pt x="13" y="7"/>
                    <a:pt x="13" y="3"/>
                    <a:pt x="13" y="1"/>
                  </a:cubicBezTo>
                  <a:cubicBezTo>
                    <a:pt x="12" y="0"/>
                    <a:pt x="11" y="2"/>
                    <a:pt x="9" y="4"/>
                  </a:cubicBezTo>
                  <a:cubicBezTo>
                    <a:pt x="6" y="6"/>
                    <a:pt x="4" y="5"/>
                    <a:pt x="2" y="7"/>
                  </a:cubicBezTo>
                  <a:cubicBezTo>
                    <a:pt x="0" y="9"/>
                    <a:pt x="9" y="7"/>
                    <a:pt x="10" y="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2" name="Freeform 102"/>
            <p:cNvSpPr>
              <a:spLocks noChangeArrowheads="1"/>
            </p:cNvSpPr>
            <p:nvPr/>
          </p:nvSpPr>
          <p:spPr bwMode="auto">
            <a:xfrm>
              <a:off x="4920636" y="1781746"/>
              <a:ext cx="21777" cy="22616"/>
            </a:xfrm>
            <a:custGeom>
              <a:avLst/>
              <a:gdLst>
                <a:gd name="T0" fmla="*/ 11043267 w 15"/>
                <a:gd name="T1" fmla="*/ 29969024 h 16"/>
                <a:gd name="T2" fmla="*/ 27608170 w 15"/>
                <a:gd name="T3" fmla="*/ 11987893 h 16"/>
                <a:gd name="T4" fmla="*/ 16564901 w 15"/>
                <a:gd name="T5" fmla="*/ 1998689 h 16"/>
                <a:gd name="T6" fmla="*/ 1840997 w 15"/>
                <a:gd name="T7" fmla="*/ 5993240 h 16"/>
                <a:gd name="T8" fmla="*/ 11043267 w 15"/>
                <a:gd name="T9" fmla="*/ 29969024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6" y="15"/>
                  </a:moveTo>
                  <a:cubicBezTo>
                    <a:pt x="9" y="15"/>
                    <a:pt x="15" y="8"/>
                    <a:pt x="15" y="6"/>
                  </a:cubicBezTo>
                  <a:cubicBezTo>
                    <a:pt x="15" y="5"/>
                    <a:pt x="11" y="2"/>
                    <a:pt x="9" y="1"/>
                  </a:cubicBezTo>
                  <a:cubicBezTo>
                    <a:pt x="7" y="0"/>
                    <a:pt x="1" y="0"/>
                    <a:pt x="1" y="3"/>
                  </a:cubicBezTo>
                  <a:cubicBezTo>
                    <a:pt x="1" y="5"/>
                    <a:pt x="0" y="16"/>
                    <a:pt x="6" y="1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3" name="Freeform 103"/>
            <p:cNvSpPr>
              <a:spLocks noChangeArrowheads="1"/>
            </p:cNvSpPr>
            <p:nvPr/>
          </p:nvSpPr>
          <p:spPr bwMode="auto">
            <a:xfrm>
              <a:off x="5052507" y="1750084"/>
              <a:ext cx="25407" cy="24877"/>
            </a:xfrm>
            <a:custGeom>
              <a:avLst/>
              <a:gdLst>
                <a:gd name="T0" fmla="*/ 21454384 w 17"/>
                <a:gd name="T1" fmla="*/ 15280005 h 18"/>
                <a:gd name="T2" fmla="*/ 9752374 w 17"/>
                <a:gd name="T3" fmla="*/ 3820001 h 18"/>
                <a:gd name="T4" fmla="*/ 1951034 w 17"/>
                <a:gd name="T5" fmla="*/ 13370005 h 18"/>
                <a:gd name="T6" fmla="*/ 13653046 w 17"/>
                <a:gd name="T7" fmla="*/ 28651392 h 18"/>
                <a:gd name="T8" fmla="*/ 23405423 w 17"/>
                <a:gd name="T9" fmla="*/ 34381392 h 18"/>
                <a:gd name="T10" fmla="*/ 31206761 w 17"/>
                <a:gd name="T11" fmla="*/ 26741392 h 18"/>
                <a:gd name="T12" fmla="*/ 21454384 w 17"/>
                <a:gd name="T13" fmla="*/ 15280005 h 18"/>
                <a:gd name="T14" fmla="*/ 0 60000 65536"/>
                <a:gd name="T15" fmla="*/ 0 60000 65536"/>
                <a:gd name="T16" fmla="*/ 0 60000 65536"/>
                <a:gd name="T17" fmla="*/ 0 60000 65536"/>
                <a:gd name="T18" fmla="*/ 0 60000 65536"/>
                <a:gd name="T19" fmla="*/ 0 60000 65536"/>
                <a:gd name="T20" fmla="*/ 0 60000 65536"/>
                <a:gd name="T21" fmla="*/ 0 w 17"/>
                <a:gd name="T22" fmla="*/ 0 h 18"/>
                <a:gd name="T23" fmla="*/ 17 w 1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8">
                  <a:moveTo>
                    <a:pt x="11" y="8"/>
                  </a:moveTo>
                  <a:cubicBezTo>
                    <a:pt x="8" y="6"/>
                    <a:pt x="7" y="4"/>
                    <a:pt x="5" y="2"/>
                  </a:cubicBezTo>
                  <a:cubicBezTo>
                    <a:pt x="4" y="0"/>
                    <a:pt x="2" y="5"/>
                    <a:pt x="1" y="7"/>
                  </a:cubicBezTo>
                  <a:cubicBezTo>
                    <a:pt x="0" y="9"/>
                    <a:pt x="4" y="14"/>
                    <a:pt x="7" y="15"/>
                  </a:cubicBezTo>
                  <a:cubicBezTo>
                    <a:pt x="10" y="15"/>
                    <a:pt x="9" y="18"/>
                    <a:pt x="12" y="18"/>
                  </a:cubicBezTo>
                  <a:cubicBezTo>
                    <a:pt x="17" y="18"/>
                    <a:pt x="17" y="16"/>
                    <a:pt x="16" y="14"/>
                  </a:cubicBezTo>
                  <a:cubicBezTo>
                    <a:pt x="16" y="12"/>
                    <a:pt x="14" y="10"/>
                    <a:pt x="11" y="8"/>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4" name="Freeform 104"/>
            <p:cNvSpPr>
              <a:spLocks noChangeArrowheads="1"/>
            </p:cNvSpPr>
            <p:nvPr/>
          </p:nvSpPr>
          <p:spPr bwMode="auto">
            <a:xfrm>
              <a:off x="5198896" y="1653967"/>
              <a:ext cx="21777" cy="22616"/>
            </a:xfrm>
            <a:custGeom>
              <a:avLst/>
              <a:gdLst>
                <a:gd name="T0" fmla="*/ 5521633 w 15"/>
                <a:gd name="T1" fmla="*/ 23975787 h 16"/>
                <a:gd name="T2" fmla="*/ 14723905 w 15"/>
                <a:gd name="T3" fmla="*/ 25973061 h 16"/>
                <a:gd name="T4" fmla="*/ 23927535 w 15"/>
                <a:gd name="T5" fmla="*/ 11987893 h 16"/>
                <a:gd name="T6" fmla="*/ 16564901 w 15"/>
                <a:gd name="T7" fmla="*/ 1998689 h 16"/>
                <a:gd name="T8" fmla="*/ 1840997 w 15"/>
                <a:gd name="T9" fmla="*/ 7991928 h 16"/>
                <a:gd name="T10" fmla="*/ 1840997 w 15"/>
                <a:gd name="T11" fmla="*/ 27971749 h 16"/>
                <a:gd name="T12" fmla="*/ 5521633 w 15"/>
                <a:gd name="T13" fmla="*/ 23975787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3" y="12"/>
                  </a:moveTo>
                  <a:cubicBezTo>
                    <a:pt x="5" y="10"/>
                    <a:pt x="6" y="13"/>
                    <a:pt x="8" y="13"/>
                  </a:cubicBezTo>
                  <a:cubicBezTo>
                    <a:pt x="15" y="13"/>
                    <a:pt x="15" y="8"/>
                    <a:pt x="13" y="6"/>
                  </a:cubicBezTo>
                  <a:cubicBezTo>
                    <a:pt x="12" y="4"/>
                    <a:pt x="11" y="3"/>
                    <a:pt x="9" y="1"/>
                  </a:cubicBezTo>
                  <a:cubicBezTo>
                    <a:pt x="7" y="0"/>
                    <a:pt x="3" y="2"/>
                    <a:pt x="1" y="4"/>
                  </a:cubicBezTo>
                  <a:cubicBezTo>
                    <a:pt x="0" y="5"/>
                    <a:pt x="0" y="12"/>
                    <a:pt x="1" y="14"/>
                  </a:cubicBezTo>
                  <a:cubicBezTo>
                    <a:pt x="2" y="16"/>
                    <a:pt x="2" y="14"/>
                    <a:pt x="3" y="1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5" name="Freeform 105"/>
            <p:cNvSpPr>
              <a:spLocks noChangeArrowheads="1"/>
            </p:cNvSpPr>
            <p:nvPr/>
          </p:nvSpPr>
          <p:spPr bwMode="auto">
            <a:xfrm>
              <a:off x="5250919" y="1663013"/>
              <a:ext cx="9678" cy="10177"/>
            </a:xfrm>
            <a:custGeom>
              <a:avLst/>
              <a:gdLst>
                <a:gd name="T0" fmla="*/ 6677057 w 7"/>
                <a:gd name="T1" fmla="*/ 11328273 h 8"/>
                <a:gd name="T2" fmla="*/ 10015584 w 7"/>
                <a:gd name="T3" fmla="*/ 3236286 h 8"/>
                <a:gd name="T4" fmla="*/ 3338528 w 7"/>
                <a:gd name="T5" fmla="*/ 3236286 h 8"/>
                <a:gd name="T6" fmla="*/ 6677057 w 7"/>
                <a:gd name="T7" fmla="*/ 11328273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4" y="7"/>
                  </a:moveTo>
                  <a:cubicBezTo>
                    <a:pt x="6" y="7"/>
                    <a:pt x="7" y="3"/>
                    <a:pt x="6" y="2"/>
                  </a:cubicBezTo>
                  <a:cubicBezTo>
                    <a:pt x="5" y="0"/>
                    <a:pt x="4" y="0"/>
                    <a:pt x="2" y="2"/>
                  </a:cubicBezTo>
                  <a:cubicBezTo>
                    <a:pt x="0" y="4"/>
                    <a:pt x="2" y="8"/>
                    <a:pt x="4" y="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6" name="Freeform 106"/>
            <p:cNvSpPr>
              <a:spLocks noChangeArrowheads="1"/>
            </p:cNvSpPr>
            <p:nvPr/>
          </p:nvSpPr>
          <p:spPr bwMode="auto">
            <a:xfrm>
              <a:off x="5292053" y="1670929"/>
              <a:ext cx="16938" cy="10177"/>
            </a:xfrm>
            <a:custGeom>
              <a:avLst/>
              <a:gdLst>
                <a:gd name="T0" fmla="*/ 12422103 w 11"/>
                <a:gd name="T1" fmla="*/ 12681998 h 7"/>
                <a:gd name="T2" fmla="*/ 8282361 w 11"/>
                <a:gd name="T3" fmla="*/ 0 h 7"/>
                <a:gd name="T4" fmla="*/ 2070590 w 11"/>
                <a:gd name="T5" fmla="*/ 8454180 h 7"/>
                <a:gd name="T6" fmla="*/ 12422103 w 11"/>
                <a:gd name="T7" fmla="*/ 12681998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6" y="6"/>
                  </a:moveTo>
                  <a:cubicBezTo>
                    <a:pt x="11" y="6"/>
                    <a:pt x="6" y="0"/>
                    <a:pt x="4" y="0"/>
                  </a:cubicBezTo>
                  <a:cubicBezTo>
                    <a:pt x="2" y="0"/>
                    <a:pt x="0" y="2"/>
                    <a:pt x="1" y="4"/>
                  </a:cubicBezTo>
                  <a:cubicBezTo>
                    <a:pt x="1" y="7"/>
                    <a:pt x="4" y="6"/>
                    <a:pt x="6"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7" name="Freeform 107"/>
            <p:cNvSpPr>
              <a:spLocks noChangeArrowheads="1"/>
            </p:cNvSpPr>
            <p:nvPr/>
          </p:nvSpPr>
          <p:spPr bwMode="auto">
            <a:xfrm>
              <a:off x="5306570" y="1657359"/>
              <a:ext cx="15727" cy="12439"/>
            </a:xfrm>
            <a:custGeom>
              <a:avLst/>
              <a:gdLst>
                <a:gd name="T0" fmla="*/ 10800824 w 10"/>
                <a:gd name="T1" fmla="*/ 17192078 h 9"/>
                <a:gd name="T2" fmla="*/ 12959815 w 10"/>
                <a:gd name="T3" fmla="*/ 1910077 h 9"/>
                <a:gd name="T4" fmla="*/ 2160459 w 10"/>
                <a:gd name="T5" fmla="*/ 11461848 h 9"/>
                <a:gd name="T6" fmla="*/ 10800824 w 10"/>
                <a:gd name="T7" fmla="*/ 17192078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5" y="9"/>
                  </a:moveTo>
                  <a:cubicBezTo>
                    <a:pt x="10" y="9"/>
                    <a:pt x="7" y="2"/>
                    <a:pt x="6" y="1"/>
                  </a:cubicBezTo>
                  <a:cubicBezTo>
                    <a:pt x="6" y="0"/>
                    <a:pt x="3" y="4"/>
                    <a:pt x="1" y="6"/>
                  </a:cubicBezTo>
                  <a:cubicBezTo>
                    <a:pt x="0" y="8"/>
                    <a:pt x="4" y="9"/>
                    <a:pt x="5" y="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8" name="Freeform 108"/>
            <p:cNvSpPr>
              <a:spLocks noChangeArrowheads="1"/>
            </p:cNvSpPr>
            <p:nvPr/>
          </p:nvSpPr>
          <p:spPr bwMode="auto">
            <a:xfrm>
              <a:off x="5721541" y="1617782"/>
              <a:ext cx="21777" cy="12439"/>
            </a:xfrm>
            <a:custGeom>
              <a:avLst/>
              <a:gdLst>
                <a:gd name="T0" fmla="*/ 5521633 w 15"/>
                <a:gd name="T1" fmla="*/ 1910077 h 9"/>
                <a:gd name="T2" fmla="*/ 0 w 15"/>
                <a:gd name="T3" fmla="*/ 11461848 h 9"/>
                <a:gd name="T4" fmla="*/ 22086533 w 15"/>
                <a:gd name="T5" fmla="*/ 15282001 h 9"/>
                <a:gd name="T6" fmla="*/ 20245537 w 15"/>
                <a:gd name="T7" fmla="*/ 3820155 h 9"/>
                <a:gd name="T8" fmla="*/ 5521633 w 15"/>
                <a:gd name="T9" fmla="*/ 1910077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3" y="1"/>
                  </a:moveTo>
                  <a:cubicBezTo>
                    <a:pt x="1" y="1"/>
                    <a:pt x="0" y="4"/>
                    <a:pt x="0" y="6"/>
                  </a:cubicBezTo>
                  <a:cubicBezTo>
                    <a:pt x="0" y="9"/>
                    <a:pt x="10" y="8"/>
                    <a:pt x="12" y="8"/>
                  </a:cubicBezTo>
                  <a:cubicBezTo>
                    <a:pt x="15" y="8"/>
                    <a:pt x="12" y="4"/>
                    <a:pt x="11" y="2"/>
                  </a:cubicBezTo>
                  <a:cubicBezTo>
                    <a:pt x="10" y="0"/>
                    <a:pt x="5" y="1"/>
                    <a:pt x="3"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79" name="Freeform 109"/>
            <p:cNvSpPr>
              <a:spLocks noChangeArrowheads="1"/>
            </p:cNvSpPr>
            <p:nvPr/>
          </p:nvSpPr>
          <p:spPr bwMode="auto">
            <a:xfrm>
              <a:off x="6090538" y="1647182"/>
              <a:ext cx="49603" cy="24877"/>
            </a:xfrm>
            <a:custGeom>
              <a:avLst/>
              <a:gdLst>
                <a:gd name="T0" fmla="*/ 11151984 w 34"/>
                <a:gd name="T1" fmla="*/ 24831392 h 18"/>
                <a:gd name="T2" fmla="*/ 57618138 w 34"/>
                <a:gd name="T3" fmla="*/ 32471392 h 18"/>
                <a:gd name="T4" fmla="*/ 44607937 w 34"/>
                <a:gd name="T5" fmla="*/ 7640003 h 18"/>
                <a:gd name="T6" fmla="*/ 26021755 w 34"/>
                <a:gd name="T7" fmla="*/ 1910001 h 18"/>
                <a:gd name="T8" fmla="*/ 14869768 w 34"/>
                <a:gd name="T9" fmla="*/ 1910001 h 18"/>
                <a:gd name="T10" fmla="*/ 11151984 w 34"/>
                <a:gd name="T11" fmla="*/ 13370005 h 18"/>
                <a:gd name="T12" fmla="*/ 1858210 w 34"/>
                <a:gd name="T13" fmla="*/ 24831392 h 18"/>
                <a:gd name="T14" fmla="*/ 11151984 w 34"/>
                <a:gd name="T15" fmla="*/ 24831392 h 18"/>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8"/>
                <a:gd name="T26" fmla="*/ 34 w 3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8">
                  <a:moveTo>
                    <a:pt x="6" y="13"/>
                  </a:moveTo>
                  <a:cubicBezTo>
                    <a:pt x="9" y="13"/>
                    <a:pt x="26" y="16"/>
                    <a:pt x="31" y="17"/>
                  </a:cubicBezTo>
                  <a:cubicBezTo>
                    <a:pt x="34" y="18"/>
                    <a:pt x="28" y="7"/>
                    <a:pt x="24" y="4"/>
                  </a:cubicBezTo>
                  <a:cubicBezTo>
                    <a:pt x="21" y="1"/>
                    <a:pt x="17" y="1"/>
                    <a:pt x="14" y="1"/>
                  </a:cubicBezTo>
                  <a:cubicBezTo>
                    <a:pt x="11" y="0"/>
                    <a:pt x="9" y="1"/>
                    <a:pt x="8" y="1"/>
                  </a:cubicBezTo>
                  <a:cubicBezTo>
                    <a:pt x="6" y="1"/>
                    <a:pt x="5" y="5"/>
                    <a:pt x="6" y="7"/>
                  </a:cubicBezTo>
                  <a:cubicBezTo>
                    <a:pt x="6" y="9"/>
                    <a:pt x="2" y="11"/>
                    <a:pt x="1" y="13"/>
                  </a:cubicBezTo>
                  <a:cubicBezTo>
                    <a:pt x="0" y="15"/>
                    <a:pt x="4" y="13"/>
                    <a:pt x="6" y="1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0" name="Freeform 110"/>
            <p:cNvSpPr>
              <a:spLocks noChangeArrowheads="1"/>
            </p:cNvSpPr>
            <p:nvPr/>
          </p:nvSpPr>
          <p:spPr bwMode="auto">
            <a:xfrm>
              <a:off x="6083279" y="1635874"/>
              <a:ext cx="14518" cy="14700"/>
            </a:xfrm>
            <a:custGeom>
              <a:avLst/>
              <a:gdLst>
                <a:gd name="T0" fmla="*/ 18406347 w 10"/>
                <a:gd name="T1" fmla="*/ 4321800 h 10"/>
                <a:gd name="T2" fmla="*/ 9202495 w 10"/>
                <a:gd name="T3" fmla="*/ 0 h 10"/>
                <a:gd name="T4" fmla="*/ 7362811 w 10"/>
                <a:gd name="T5" fmla="*/ 17287199 h 10"/>
                <a:gd name="T6" fmla="*/ 18406347 w 10"/>
                <a:gd name="T7" fmla="*/ 4321800 h 10"/>
                <a:gd name="T8" fmla="*/ 0 60000 65536"/>
                <a:gd name="T9" fmla="*/ 0 60000 65536"/>
                <a:gd name="T10" fmla="*/ 0 60000 65536"/>
                <a:gd name="T11" fmla="*/ 0 60000 65536"/>
                <a:gd name="T12" fmla="*/ 0 w 10"/>
                <a:gd name="T13" fmla="*/ 0 h 10"/>
                <a:gd name="T14" fmla="*/ 10 w 10"/>
                <a:gd name="T15" fmla="*/ 10 h 10"/>
              </a:gdLst>
              <a:ahLst/>
              <a:cxnLst>
                <a:cxn ang="T8">
                  <a:pos x="T0" y="T1"/>
                </a:cxn>
                <a:cxn ang="T9">
                  <a:pos x="T2" y="T3"/>
                </a:cxn>
                <a:cxn ang="T10">
                  <a:pos x="T4" y="T5"/>
                </a:cxn>
                <a:cxn ang="T11">
                  <a:pos x="T6" y="T7"/>
                </a:cxn>
              </a:cxnLst>
              <a:rect l="T12" t="T13" r="T14" b="T15"/>
              <a:pathLst>
                <a:path w="10" h="10">
                  <a:moveTo>
                    <a:pt x="10" y="2"/>
                  </a:moveTo>
                  <a:cubicBezTo>
                    <a:pt x="10" y="1"/>
                    <a:pt x="7" y="0"/>
                    <a:pt x="5" y="0"/>
                  </a:cubicBezTo>
                  <a:cubicBezTo>
                    <a:pt x="3" y="0"/>
                    <a:pt x="0" y="6"/>
                    <a:pt x="4" y="8"/>
                  </a:cubicBezTo>
                  <a:cubicBezTo>
                    <a:pt x="9" y="10"/>
                    <a:pt x="10" y="3"/>
                    <a:pt x="10"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1" name="Freeform 111"/>
            <p:cNvSpPr>
              <a:spLocks noChangeArrowheads="1"/>
            </p:cNvSpPr>
            <p:nvPr/>
          </p:nvSpPr>
          <p:spPr bwMode="auto">
            <a:xfrm>
              <a:off x="6030047" y="1564635"/>
              <a:ext cx="112514" cy="56539"/>
            </a:xfrm>
            <a:custGeom>
              <a:avLst/>
              <a:gdLst>
                <a:gd name="T0" fmla="*/ 30622606 w 76"/>
                <a:gd name="T1" fmla="*/ 70360712 h 41"/>
                <a:gd name="T2" fmla="*/ 47847913 w 76"/>
                <a:gd name="T3" fmla="*/ 77967274 h 41"/>
                <a:gd name="T4" fmla="*/ 53590601 w 76"/>
                <a:gd name="T5" fmla="*/ 68459072 h 41"/>
                <a:gd name="T6" fmla="*/ 55503908 w 76"/>
                <a:gd name="T7" fmla="*/ 60852511 h 41"/>
                <a:gd name="T8" fmla="*/ 65073209 w 76"/>
                <a:gd name="T9" fmla="*/ 66557432 h 41"/>
                <a:gd name="T10" fmla="*/ 88041193 w 76"/>
                <a:gd name="T11" fmla="*/ 62754151 h 41"/>
                <a:gd name="T12" fmla="*/ 93782519 w 76"/>
                <a:gd name="T13" fmla="*/ 62754151 h 41"/>
                <a:gd name="T14" fmla="*/ 101438514 w 76"/>
                <a:gd name="T15" fmla="*/ 68459072 h 41"/>
                <a:gd name="T16" fmla="*/ 120577117 w 76"/>
                <a:gd name="T17" fmla="*/ 66557432 h 41"/>
                <a:gd name="T18" fmla="*/ 111007815 w 76"/>
                <a:gd name="T19" fmla="*/ 60852511 h 41"/>
                <a:gd name="T20" fmla="*/ 89954500 w 76"/>
                <a:gd name="T21" fmla="*/ 39934457 h 41"/>
                <a:gd name="T22" fmla="*/ 88041193 w 76"/>
                <a:gd name="T23" fmla="*/ 30426255 h 41"/>
                <a:gd name="T24" fmla="*/ 101438514 w 76"/>
                <a:gd name="T25" fmla="*/ 28524615 h 41"/>
                <a:gd name="T26" fmla="*/ 97610517 w 76"/>
                <a:gd name="T27" fmla="*/ 38032817 h 41"/>
                <a:gd name="T28" fmla="*/ 109093125 w 76"/>
                <a:gd name="T29" fmla="*/ 55147590 h 41"/>
                <a:gd name="T30" fmla="*/ 126319805 w 76"/>
                <a:gd name="T31" fmla="*/ 60852511 h 41"/>
                <a:gd name="T32" fmla="*/ 137802413 w 76"/>
                <a:gd name="T33" fmla="*/ 53245950 h 41"/>
                <a:gd name="T34" fmla="*/ 133974416 w 76"/>
                <a:gd name="T35" fmla="*/ 39934457 h 41"/>
                <a:gd name="T36" fmla="*/ 143545101 w 76"/>
                <a:gd name="T37" fmla="*/ 34229536 h 41"/>
                <a:gd name="T38" fmla="*/ 120577117 w 76"/>
                <a:gd name="T39" fmla="*/ 22819694 h 41"/>
                <a:gd name="T40" fmla="*/ 99523824 w 76"/>
                <a:gd name="T41" fmla="*/ 20918049 h 41"/>
                <a:gd name="T42" fmla="*/ 82298506 w 76"/>
                <a:gd name="T43" fmla="*/ 11409847 h 41"/>
                <a:gd name="T44" fmla="*/ 70815897 w 76"/>
                <a:gd name="T45" fmla="*/ 3803282 h 41"/>
                <a:gd name="T46" fmla="*/ 68901207 w 76"/>
                <a:gd name="T47" fmla="*/ 9508204 h 41"/>
                <a:gd name="T48" fmla="*/ 68901207 w 76"/>
                <a:gd name="T49" fmla="*/ 22819694 h 41"/>
                <a:gd name="T50" fmla="*/ 66987900 w 76"/>
                <a:gd name="T51" fmla="*/ 30426255 h 41"/>
                <a:gd name="T52" fmla="*/ 61245212 w 76"/>
                <a:gd name="T53" fmla="*/ 22819694 h 41"/>
                <a:gd name="T54" fmla="*/ 51675910 w 76"/>
                <a:gd name="T55" fmla="*/ 20918049 h 41"/>
                <a:gd name="T56" fmla="*/ 44019905 w 76"/>
                <a:gd name="T57" fmla="*/ 15213128 h 41"/>
                <a:gd name="T58" fmla="*/ 32537296 w 76"/>
                <a:gd name="T59" fmla="*/ 5704924 h 41"/>
                <a:gd name="T60" fmla="*/ 21053299 w 76"/>
                <a:gd name="T61" fmla="*/ 5704924 h 41"/>
                <a:gd name="T62" fmla="*/ 5741307 w 76"/>
                <a:gd name="T63" fmla="*/ 13311487 h 41"/>
                <a:gd name="T64" fmla="*/ 7655997 w 76"/>
                <a:gd name="T65" fmla="*/ 22819694 h 41"/>
                <a:gd name="T66" fmla="*/ 5741307 w 76"/>
                <a:gd name="T67" fmla="*/ 26622975 h 41"/>
                <a:gd name="T68" fmla="*/ 11483997 w 76"/>
                <a:gd name="T69" fmla="*/ 43737737 h 41"/>
                <a:gd name="T70" fmla="*/ 3827999 w 76"/>
                <a:gd name="T71" fmla="*/ 43737737 h 41"/>
                <a:gd name="T72" fmla="*/ 15311995 w 76"/>
                <a:gd name="T73" fmla="*/ 57049230 h 41"/>
                <a:gd name="T74" fmla="*/ 30622606 w 76"/>
                <a:gd name="T75" fmla="*/ 70360712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41"/>
                <a:gd name="T116" fmla="*/ 76 w 76"/>
                <a:gd name="T117" fmla="*/ 41 h 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41">
                  <a:moveTo>
                    <a:pt x="16" y="37"/>
                  </a:moveTo>
                  <a:cubicBezTo>
                    <a:pt x="18" y="40"/>
                    <a:pt x="21" y="41"/>
                    <a:pt x="25" y="41"/>
                  </a:cubicBezTo>
                  <a:cubicBezTo>
                    <a:pt x="29" y="41"/>
                    <a:pt x="28" y="39"/>
                    <a:pt x="28" y="36"/>
                  </a:cubicBezTo>
                  <a:cubicBezTo>
                    <a:pt x="27" y="34"/>
                    <a:pt x="27" y="33"/>
                    <a:pt x="29" y="32"/>
                  </a:cubicBezTo>
                  <a:cubicBezTo>
                    <a:pt x="30" y="32"/>
                    <a:pt x="31" y="34"/>
                    <a:pt x="34" y="35"/>
                  </a:cubicBezTo>
                  <a:cubicBezTo>
                    <a:pt x="36" y="35"/>
                    <a:pt x="43" y="35"/>
                    <a:pt x="46" y="33"/>
                  </a:cubicBezTo>
                  <a:cubicBezTo>
                    <a:pt x="50" y="32"/>
                    <a:pt x="49" y="32"/>
                    <a:pt x="49" y="33"/>
                  </a:cubicBezTo>
                  <a:cubicBezTo>
                    <a:pt x="49" y="34"/>
                    <a:pt x="51" y="36"/>
                    <a:pt x="53" y="36"/>
                  </a:cubicBezTo>
                  <a:cubicBezTo>
                    <a:pt x="55" y="35"/>
                    <a:pt x="62" y="35"/>
                    <a:pt x="63" y="35"/>
                  </a:cubicBezTo>
                  <a:cubicBezTo>
                    <a:pt x="64" y="34"/>
                    <a:pt x="63" y="34"/>
                    <a:pt x="58" y="32"/>
                  </a:cubicBezTo>
                  <a:cubicBezTo>
                    <a:pt x="52" y="30"/>
                    <a:pt x="48" y="22"/>
                    <a:pt x="47" y="21"/>
                  </a:cubicBezTo>
                  <a:cubicBezTo>
                    <a:pt x="46" y="20"/>
                    <a:pt x="45" y="16"/>
                    <a:pt x="46" y="16"/>
                  </a:cubicBezTo>
                  <a:cubicBezTo>
                    <a:pt x="47" y="15"/>
                    <a:pt x="51" y="14"/>
                    <a:pt x="53" y="15"/>
                  </a:cubicBezTo>
                  <a:cubicBezTo>
                    <a:pt x="54" y="16"/>
                    <a:pt x="52" y="19"/>
                    <a:pt x="51" y="20"/>
                  </a:cubicBezTo>
                  <a:cubicBezTo>
                    <a:pt x="51" y="22"/>
                    <a:pt x="55" y="28"/>
                    <a:pt x="57" y="29"/>
                  </a:cubicBezTo>
                  <a:cubicBezTo>
                    <a:pt x="60" y="31"/>
                    <a:pt x="64" y="31"/>
                    <a:pt x="66" y="32"/>
                  </a:cubicBezTo>
                  <a:cubicBezTo>
                    <a:pt x="68" y="33"/>
                    <a:pt x="70" y="29"/>
                    <a:pt x="72" y="28"/>
                  </a:cubicBezTo>
                  <a:cubicBezTo>
                    <a:pt x="73" y="26"/>
                    <a:pt x="71" y="22"/>
                    <a:pt x="70" y="21"/>
                  </a:cubicBezTo>
                  <a:cubicBezTo>
                    <a:pt x="70" y="20"/>
                    <a:pt x="73" y="19"/>
                    <a:pt x="75" y="18"/>
                  </a:cubicBezTo>
                  <a:cubicBezTo>
                    <a:pt x="76" y="18"/>
                    <a:pt x="66" y="14"/>
                    <a:pt x="63" y="12"/>
                  </a:cubicBezTo>
                  <a:cubicBezTo>
                    <a:pt x="59" y="10"/>
                    <a:pt x="55" y="11"/>
                    <a:pt x="52" y="11"/>
                  </a:cubicBezTo>
                  <a:cubicBezTo>
                    <a:pt x="49" y="11"/>
                    <a:pt x="47" y="8"/>
                    <a:pt x="43" y="6"/>
                  </a:cubicBezTo>
                  <a:cubicBezTo>
                    <a:pt x="40" y="4"/>
                    <a:pt x="39" y="3"/>
                    <a:pt x="37" y="2"/>
                  </a:cubicBezTo>
                  <a:cubicBezTo>
                    <a:pt x="34" y="1"/>
                    <a:pt x="38" y="4"/>
                    <a:pt x="36" y="5"/>
                  </a:cubicBezTo>
                  <a:cubicBezTo>
                    <a:pt x="34" y="6"/>
                    <a:pt x="35" y="9"/>
                    <a:pt x="36" y="12"/>
                  </a:cubicBezTo>
                  <a:cubicBezTo>
                    <a:pt x="36" y="15"/>
                    <a:pt x="37" y="15"/>
                    <a:pt x="35" y="16"/>
                  </a:cubicBezTo>
                  <a:cubicBezTo>
                    <a:pt x="33" y="16"/>
                    <a:pt x="32" y="13"/>
                    <a:pt x="32" y="12"/>
                  </a:cubicBezTo>
                  <a:cubicBezTo>
                    <a:pt x="31" y="10"/>
                    <a:pt x="30" y="11"/>
                    <a:pt x="27" y="11"/>
                  </a:cubicBezTo>
                  <a:cubicBezTo>
                    <a:pt x="25" y="12"/>
                    <a:pt x="24" y="9"/>
                    <a:pt x="23" y="8"/>
                  </a:cubicBezTo>
                  <a:cubicBezTo>
                    <a:pt x="23" y="7"/>
                    <a:pt x="20" y="5"/>
                    <a:pt x="17" y="3"/>
                  </a:cubicBezTo>
                  <a:cubicBezTo>
                    <a:pt x="14" y="0"/>
                    <a:pt x="13" y="1"/>
                    <a:pt x="11" y="3"/>
                  </a:cubicBezTo>
                  <a:cubicBezTo>
                    <a:pt x="9" y="4"/>
                    <a:pt x="4" y="6"/>
                    <a:pt x="3" y="7"/>
                  </a:cubicBezTo>
                  <a:cubicBezTo>
                    <a:pt x="2" y="8"/>
                    <a:pt x="4" y="10"/>
                    <a:pt x="4" y="12"/>
                  </a:cubicBezTo>
                  <a:cubicBezTo>
                    <a:pt x="5" y="15"/>
                    <a:pt x="4" y="12"/>
                    <a:pt x="3" y="14"/>
                  </a:cubicBezTo>
                  <a:cubicBezTo>
                    <a:pt x="1" y="15"/>
                    <a:pt x="6" y="21"/>
                    <a:pt x="6" y="23"/>
                  </a:cubicBezTo>
                  <a:cubicBezTo>
                    <a:pt x="7" y="24"/>
                    <a:pt x="4" y="22"/>
                    <a:pt x="2" y="23"/>
                  </a:cubicBezTo>
                  <a:cubicBezTo>
                    <a:pt x="0" y="24"/>
                    <a:pt x="4" y="28"/>
                    <a:pt x="8" y="30"/>
                  </a:cubicBezTo>
                  <a:cubicBezTo>
                    <a:pt x="11" y="33"/>
                    <a:pt x="14" y="34"/>
                    <a:pt x="16" y="3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2" name="Freeform 112"/>
            <p:cNvSpPr>
              <a:spLocks noChangeArrowheads="1"/>
            </p:cNvSpPr>
            <p:nvPr/>
          </p:nvSpPr>
          <p:spPr bwMode="auto">
            <a:xfrm>
              <a:off x="6151030" y="1591774"/>
              <a:ext cx="64120" cy="29400"/>
            </a:xfrm>
            <a:custGeom>
              <a:avLst/>
              <a:gdLst>
                <a:gd name="T0" fmla="*/ 25242623 w 43"/>
                <a:gd name="T1" fmla="*/ 23520002 h 21"/>
                <a:gd name="T2" fmla="*/ 46601659 w 43"/>
                <a:gd name="T3" fmla="*/ 33319999 h 21"/>
                <a:gd name="T4" fmla="*/ 58252417 w 43"/>
                <a:gd name="T5" fmla="*/ 39199997 h 21"/>
                <a:gd name="T6" fmla="*/ 62136003 w 43"/>
                <a:gd name="T7" fmla="*/ 35279998 h 21"/>
                <a:gd name="T8" fmla="*/ 71844271 w 43"/>
                <a:gd name="T9" fmla="*/ 39199997 h 21"/>
                <a:gd name="T10" fmla="*/ 81553932 w 43"/>
                <a:gd name="T11" fmla="*/ 25480002 h 21"/>
                <a:gd name="T12" fmla="*/ 75727857 w 43"/>
                <a:gd name="T13" fmla="*/ 19599998 h 21"/>
                <a:gd name="T14" fmla="*/ 54368831 w 43"/>
                <a:gd name="T15" fmla="*/ 11760001 h 21"/>
                <a:gd name="T16" fmla="*/ 42718062 w 43"/>
                <a:gd name="T17" fmla="*/ 13720000 h 21"/>
                <a:gd name="T18" fmla="*/ 40776966 w 43"/>
                <a:gd name="T19" fmla="*/ 7840000 h 21"/>
                <a:gd name="T20" fmla="*/ 31067305 w 43"/>
                <a:gd name="T21" fmla="*/ 5880001 h 21"/>
                <a:gd name="T22" fmla="*/ 15534349 w 43"/>
                <a:gd name="T23" fmla="*/ 5880001 h 21"/>
                <a:gd name="T24" fmla="*/ 1941097 w 43"/>
                <a:gd name="T25" fmla="*/ 0 h 21"/>
                <a:gd name="T26" fmla="*/ 13591859 w 43"/>
                <a:gd name="T27" fmla="*/ 11760001 h 21"/>
                <a:gd name="T28" fmla="*/ 25242623 w 43"/>
                <a:gd name="T29" fmla="*/ 23520002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21"/>
                <a:gd name="T47" fmla="*/ 43 w 43"/>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21">
                  <a:moveTo>
                    <a:pt x="13" y="12"/>
                  </a:moveTo>
                  <a:cubicBezTo>
                    <a:pt x="15" y="12"/>
                    <a:pt x="21" y="17"/>
                    <a:pt x="24" y="17"/>
                  </a:cubicBezTo>
                  <a:cubicBezTo>
                    <a:pt x="28" y="18"/>
                    <a:pt x="28" y="20"/>
                    <a:pt x="30" y="20"/>
                  </a:cubicBezTo>
                  <a:cubicBezTo>
                    <a:pt x="32" y="21"/>
                    <a:pt x="31" y="19"/>
                    <a:pt x="32" y="18"/>
                  </a:cubicBezTo>
                  <a:cubicBezTo>
                    <a:pt x="33" y="18"/>
                    <a:pt x="34" y="20"/>
                    <a:pt x="37" y="20"/>
                  </a:cubicBezTo>
                  <a:cubicBezTo>
                    <a:pt x="39" y="19"/>
                    <a:pt x="42" y="15"/>
                    <a:pt x="42" y="13"/>
                  </a:cubicBezTo>
                  <a:cubicBezTo>
                    <a:pt x="43" y="12"/>
                    <a:pt x="41" y="10"/>
                    <a:pt x="39" y="10"/>
                  </a:cubicBezTo>
                  <a:cubicBezTo>
                    <a:pt x="37" y="10"/>
                    <a:pt x="34" y="8"/>
                    <a:pt x="28" y="6"/>
                  </a:cubicBezTo>
                  <a:cubicBezTo>
                    <a:pt x="23" y="4"/>
                    <a:pt x="25" y="7"/>
                    <a:pt x="22" y="7"/>
                  </a:cubicBezTo>
                  <a:cubicBezTo>
                    <a:pt x="19" y="7"/>
                    <a:pt x="20" y="6"/>
                    <a:pt x="21" y="4"/>
                  </a:cubicBezTo>
                  <a:cubicBezTo>
                    <a:pt x="22" y="2"/>
                    <a:pt x="20" y="3"/>
                    <a:pt x="16" y="3"/>
                  </a:cubicBezTo>
                  <a:cubicBezTo>
                    <a:pt x="12" y="3"/>
                    <a:pt x="12" y="3"/>
                    <a:pt x="8" y="3"/>
                  </a:cubicBezTo>
                  <a:cubicBezTo>
                    <a:pt x="5" y="3"/>
                    <a:pt x="2" y="0"/>
                    <a:pt x="1" y="0"/>
                  </a:cubicBezTo>
                  <a:cubicBezTo>
                    <a:pt x="0" y="1"/>
                    <a:pt x="5" y="5"/>
                    <a:pt x="7" y="6"/>
                  </a:cubicBezTo>
                  <a:cubicBezTo>
                    <a:pt x="9" y="8"/>
                    <a:pt x="12" y="12"/>
                    <a:pt x="13" y="1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3" name="Freeform 113"/>
            <p:cNvSpPr>
              <a:spLocks noChangeArrowheads="1"/>
            </p:cNvSpPr>
            <p:nvPr/>
          </p:nvSpPr>
          <p:spPr bwMode="auto">
            <a:xfrm>
              <a:off x="6023997" y="1635874"/>
              <a:ext cx="16938" cy="14700"/>
            </a:xfrm>
            <a:custGeom>
              <a:avLst/>
              <a:gdLst>
                <a:gd name="T0" fmla="*/ 17397610 w 12"/>
                <a:gd name="T1" fmla="*/ 21608997 h 10"/>
                <a:gd name="T2" fmla="*/ 5219283 w 12"/>
                <a:gd name="T3" fmla="*/ 0 h 10"/>
                <a:gd name="T4" fmla="*/ 17397610 w 12"/>
                <a:gd name="T5" fmla="*/ 21608997 h 10"/>
                <a:gd name="T6" fmla="*/ 0 60000 65536"/>
                <a:gd name="T7" fmla="*/ 0 60000 65536"/>
                <a:gd name="T8" fmla="*/ 0 60000 65536"/>
                <a:gd name="T9" fmla="*/ 0 w 12"/>
                <a:gd name="T10" fmla="*/ 0 h 10"/>
                <a:gd name="T11" fmla="*/ 12 w 12"/>
                <a:gd name="T12" fmla="*/ 10 h 10"/>
              </a:gdLst>
              <a:ahLst/>
              <a:cxnLst>
                <a:cxn ang="T6">
                  <a:pos x="T0" y="T1"/>
                </a:cxn>
                <a:cxn ang="T7">
                  <a:pos x="T2" y="T3"/>
                </a:cxn>
                <a:cxn ang="T8">
                  <a:pos x="T4" y="T5"/>
                </a:cxn>
              </a:cxnLst>
              <a:rect l="T9" t="T10" r="T11" b="T12"/>
              <a:pathLst>
                <a:path w="12" h="10">
                  <a:moveTo>
                    <a:pt x="10" y="10"/>
                  </a:moveTo>
                  <a:cubicBezTo>
                    <a:pt x="12" y="10"/>
                    <a:pt x="5" y="0"/>
                    <a:pt x="3" y="0"/>
                  </a:cubicBezTo>
                  <a:cubicBezTo>
                    <a:pt x="0" y="0"/>
                    <a:pt x="5" y="10"/>
                    <a:pt x="10" y="1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4" name="Freeform 114"/>
            <p:cNvSpPr>
              <a:spLocks noChangeArrowheads="1"/>
            </p:cNvSpPr>
            <p:nvPr/>
          </p:nvSpPr>
          <p:spPr bwMode="auto">
            <a:xfrm>
              <a:off x="6489780" y="1768176"/>
              <a:ext cx="16938" cy="14700"/>
            </a:xfrm>
            <a:custGeom>
              <a:avLst/>
              <a:gdLst>
                <a:gd name="T0" fmla="*/ 16563282 w 11"/>
                <a:gd name="T1" fmla="*/ 17859163 h 11"/>
                <a:gd name="T2" fmla="*/ 22775051 w 11"/>
                <a:gd name="T3" fmla="*/ 1785382 h 11"/>
                <a:gd name="T4" fmla="*/ 6211771 w 11"/>
                <a:gd name="T5" fmla="*/ 1785382 h 11"/>
                <a:gd name="T6" fmla="*/ 4141180 w 11"/>
                <a:gd name="T7" fmla="*/ 5357481 h 11"/>
                <a:gd name="T8" fmla="*/ 16563282 w 11"/>
                <a:gd name="T9" fmla="*/ 17859163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8" y="10"/>
                  </a:moveTo>
                  <a:cubicBezTo>
                    <a:pt x="11" y="11"/>
                    <a:pt x="10" y="3"/>
                    <a:pt x="11" y="1"/>
                  </a:cubicBezTo>
                  <a:cubicBezTo>
                    <a:pt x="11" y="0"/>
                    <a:pt x="7" y="1"/>
                    <a:pt x="3" y="1"/>
                  </a:cubicBezTo>
                  <a:cubicBezTo>
                    <a:pt x="0" y="1"/>
                    <a:pt x="0" y="2"/>
                    <a:pt x="2" y="3"/>
                  </a:cubicBezTo>
                  <a:cubicBezTo>
                    <a:pt x="3" y="4"/>
                    <a:pt x="5" y="9"/>
                    <a:pt x="8" y="1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5" name="Freeform 115"/>
            <p:cNvSpPr>
              <a:spLocks noChangeArrowheads="1"/>
            </p:cNvSpPr>
            <p:nvPr/>
          </p:nvSpPr>
          <p:spPr bwMode="auto">
            <a:xfrm>
              <a:off x="6620441" y="1727468"/>
              <a:ext cx="44764" cy="12439"/>
            </a:xfrm>
            <a:custGeom>
              <a:avLst/>
              <a:gdLst>
                <a:gd name="T0" fmla="*/ 15554162 w 30"/>
                <a:gd name="T1" fmla="*/ 13371925 h 9"/>
                <a:gd name="T2" fmla="*/ 50551378 w 30"/>
                <a:gd name="T3" fmla="*/ 15282001 h 9"/>
                <a:gd name="T4" fmla="*/ 56384012 w 30"/>
                <a:gd name="T5" fmla="*/ 7640310 h 9"/>
                <a:gd name="T6" fmla="*/ 34997211 w 30"/>
                <a:gd name="T7" fmla="*/ 3820155 h 9"/>
                <a:gd name="T8" fmla="*/ 9721525 w 30"/>
                <a:gd name="T9" fmla="*/ 3820155 h 9"/>
                <a:gd name="T10" fmla="*/ 15554162 w 30"/>
                <a:gd name="T11" fmla="*/ 13371925 h 9"/>
                <a:gd name="T12" fmla="*/ 0 60000 65536"/>
                <a:gd name="T13" fmla="*/ 0 60000 65536"/>
                <a:gd name="T14" fmla="*/ 0 60000 65536"/>
                <a:gd name="T15" fmla="*/ 0 60000 65536"/>
                <a:gd name="T16" fmla="*/ 0 60000 65536"/>
                <a:gd name="T17" fmla="*/ 0 60000 65536"/>
                <a:gd name="T18" fmla="*/ 0 w 30"/>
                <a:gd name="T19" fmla="*/ 0 h 9"/>
                <a:gd name="T20" fmla="*/ 30 w 30"/>
                <a:gd name="T21" fmla="*/ 9 h 9"/>
              </a:gdLst>
              <a:ahLst/>
              <a:cxnLst>
                <a:cxn ang="T12">
                  <a:pos x="T0" y="T1"/>
                </a:cxn>
                <a:cxn ang="T13">
                  <a:pos x="T2" y="T3"/>
                </a:cxn>
                <a:cxn ang="T14">
                  <a:pos x="T4" y="T5"/>
                </a:cxn>
                <a:cxn ang="T15">
                  <a:pos x="T6" y="T7"/>
                </a:cxn>
                <a:cxn ang="T16">
                  <a:pos x="T8" y="T9"/>
                </a:cxn>
                <a:cxn ang="T17">
                  <a:pos x="T10" y="T11"/>
                </a:cxn>
              </a:cxnLst>
              <a:rect l="T18" t="T19" r="T20" b="T21"/>
              <a:pathLst>
                <a:path w="30" h="9">
                  <a:moveTo>
                    <a:pt x="8" y="7"/>
                  </a:moveTo>
                  <a:cubicBezTo>
                    <a:pt x="13" y="9"/>
                    <a:pt x="23" y="8"/>
                    <a:pt x="26" y="8"/>
                  </a:cubicBezTo>
                  <a:cubicBezTo>
                    <a:pt x="30" y="8"/>
                    <a:pt x="30" y="5"/>
                    <a:pt x="29" y="4"/>
                  </a:cubicBezTo>
                  <a:cubicBezTo>
                    <a:pt x="29" y="2"/>
                    <a:pt x="24" y="4"/>
                    <a:pt x="18" y="2"/>
                  </a:cubicBezTo>
                  <a:cubicBezTo>
                    <a:pt x="11" y="0"/>
                    <a:pt x="9" y="1"/>
                    <a:pt x="5" y="2"/>
                  </a:cubicBezTo>
                  <a:cubicBezTo>
                    <a:pt x="0" y="4"/>
                    <a:pt x="3" y="5"/>
                    <a:pt x="8" y="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6" name="Freeform 116"/>
            <p:cNvSpPr>
              <a:spLocks noChangeArrowheads="1"/>
            </p:cNvSpPr>
            <p:nvPr/>
          </p:nvSpPr>
          <p:spPr bwMode="auto">
            <a:xfrm>
              <a:off x="4959351" y="1653967"/>
              <a:ext cx="79849" cy="94986"/>
            </a:xfrm>
            <a:custGeom>
              <a:avLst/>
              <a:gdLst>
                <a:gd name="T0" fmla="*/ 7637189 w 54"/>
                <a:gd name="T1" fmla="*/ 91706192 h 68"/>
                <a:gd name="T2" fmla="*/ 22912951 w 54"/>
                <a:gd name="T3" fmla="*/ 95608997 h 68"/>
                <a:gd name="T4" fmla="*/ 26730853 w 54"/>
                <a:gd name="T5" fmla="*/ 97560400 h 68"/>
                <a:gd name="T6" fmla="*/ 32459778 w 54"/>
                <a:gd name="T7" fmla="*/ 97560400 h 68"/>
                <a:gd name="T8" fmla="*/ 38187322 w 54"/>
                <a:gd name="T9" fmla="*/ 101461808 h 68"/>
                <a:gd name="T10" fmla="*/ 38187322 w 54"/>
                <a:gd name="T11" fmla="*/ 109267419 h 68"/>
                <a:gd name="T12" fmla="*/ 36277681 w 54"/>
                <a:gd name="T13" fmla="*/ 119023036 h 68"/>
                <a:gd name="T14" fmla="*/ 59190631 w 54"/>
                <a:gd name="T15" fmla="*/ 124877244 h 68"/>
                <a:gd name="T16" fmla="*/ 68737459 w 54"/>
                <a:gd name="T17" fmla="*/ 126827250 h 68"/>
                <a:gd name="T18" fmla="*/ 72555361 w 54"/>
                <a:gd name="T19" fmla="*/ 124877244 h 68"/>
                <a:gd name="T20" fmla="*/ 80192547 w 54"/>
                <a:gd name="T21" fmla="*/ 130730055 h 68"/>
                <a:gd name="T22" fmla="*/ 85921473 w 54"/>
                <a:gd name="T23" fmla="*/ 128778652 h 68"/>
                <a:gd name="T24" fmla="*/ 93558680 w 54"/>
                <a:gd name="T25" fmla="*/ 130730055 h 68"/>
                <a:gd name="T26" fmla="*/ 101195866 w 54"/>
                <a:gd name="T27" fmla="*/ 128778652 h 68"/>
                <a:gd name="T28" fmla="*/ 99286224 w 54"/>
                <a:gd name="T29" fmla="*/ 122925841 h 68"/>
                <a:gd name="T30" fmla="*/ 97377964 w 54"/>
                <a:gd name="T31" fmla="*/ 119023036 h 68"/>
                <a:gd name="T32" fmla="*/ 89739375 w 54"/>
                <a:gd name="T33" fmla="*/ 115120230 h 68"/>
                <a:gd name="T34" fmla="*/ 80192547 w 54"/>
                <a:gd name="T35" fmla="*/ 105364614 h 68"/>
                <a:gd name="T36" fmla="*/ 76374645 w 54"/>
                <a:gd name="T37" fmla="*/ 97560400 h 68"/>
                <a:gd name="T38" fmla="*/ 68737459 w 54"/>
                <a:gd name="T39" fmla="*/ 85853359 h 68"/>
                <a:gd name="T40" fmla="*/ 64918175 w 54"/>
                <a:gd name="T41" fmla="*/ 74144943 h 68"/>
                <a:gd name="T42" fmla="*/ 68737459 w 54"/>
                <a:gd name="T43" fmla="*/ 64389326 h 68"/>
                <a:gd name="T44" fmla="*/ 64918175 w 54"/>
                <a:gd name="T45" fmla="*/ 60486521 h 68"/>
                <a:gd name="T46" fmla="*/ 63008533 w 54"/>
                <a:gd name="T47" fmla="*/ 50730904 h 68"/>
                <a:gd name="T48" fmla="*/ 63008533 w 54"/>
                <a:gd name="T49" fmla="*/ 44878082 h 68"/>
                <a:gd name="T50" fmla="*/ 68737459 w 54"/>
                <a:gd name="T51" fmla="*/ 35121069 h 68"/>
                <a:gd name="T52" fmla="*/ 66827817 w 54"/>
                <a:gd name="T53" fmla="*/ 29268257 h 68"/>
                <a:gd name="T54" fmla="*/ 74465003 w 54"/>
                <a:gd name="T55" fmla="*/ 29268257 h 68"/>
                <a:gd name="T56" fmla="*/ 74465003 w 54"/>
                <a:gd name="T57" fmla="*/ 23414049 h 68"/>
                <a:gd name="T58" fmla="*/ 80192547 w 54"/>
                <a:gd name="T59" fmla="*/ 19512635 h 68"/>
                <a:gd name="T60" fmla="*/ 80192547 w 54"/>
                <a:gd name="T61" fmla="*/ 9755619 h 68"/>
                <a:gd name="T62" fmla="*/ 70645719 w 54"/>
                <a:gd name="T63" fmla="*/ 7804217 h 68"/>
                <a:gd name="T64" fmla="*/ 61098891 w 54"/>
                <a:gd name="T65" fmla="*/ 3902807 h 68"/>
                <a:gd name="T66" fmla="*/ 51553445 w 54"/>
                <a:gd name="T67" fmla="*/ 0 h 68"/>
                <a:gd name="T68" fmla="*/ 51553445 w 54"/>
                <a:gd name="T69" fmla="*/ 5854211 h 68"/>
                <a:gd name="T70" fmla="*/ 38187322 w 54"/>
                <a:gd name="T71" fmla="*/ 5854211 h 68"/>
                <a:gd name="T72" fmla="*/ 34368039 w 54"/>
                <a:gd name="T73" fmla="*/ 19512635 h 68"/>
                <a:gd name="T74" fmla="*/ 24821211 w 54"/>
                <a:gd name="T75" fmla="*/ 21462641 h 68"/>
                <a:gd name="T76" fmla="*/ 22912951 w 54"/>
                <a:gd name="T77" fmla="*/ 27316855 h 68"/>
                <a:gd name="T78" fmla="*/ 15274377 w 54"/>
                <a:gd name="T79" fmla="*/ 29268257 h 68"/>
                <a:gd name="T80" fmla="*/ 15274377 w 54"/>
                <a:gd name="T81" fmla="*/ 35121069 h 68"/>
                <a:gd name="T82" fmla="*/ 24821211 w 54"/>
                <a:gd name="T83" fmla="*/ 37072471 h 68"/>
                <a:gd name="T84" fmla="*/ 21003303 w 54"/>
                <a:gd name="T85" fmla="*/ 42926679 h 68"/>
                <a:gd name="T86" fmla="*/ 15274377 w 54"/>
                <a:gd name="T87" fmla="*/ 58536515 h 68"/>
                <a:gd name="T88" fmla="*/ 19093661 w 54"/>
                <a:gd name="T89" fmla="*/ 64389326 h 68"/>
                <a:gd name="T90" fmla="*/ 11456475 w 54"/>
                <a:gd name="T91" fmla="*/ 62437923 h 68"/>
                <a:gd name="T92" fmla="*/ 7637189 w 54"/>
                <a:gd name="T93" fmla="*/ 64389326 h 68"/>
                <a:gd name="T94" fmla="*/ 3819285 w 54"/>
                <a:gd name="T95" fmla="*/ 66340729 h 68"/>
                <a:gd name="T96" fmla="*/ 0 w 54"/>
                <a:gd name="T97" fmla="*/ 81950553 h 68"/>
                <a:gd name="T98" fmla="*/ 7637189 w 54"/>
                <a:gd name="T99" fmla="*/ 91706192 h 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
                <a:gd name="T151" fmla="*/ 0 h 68"/>
                <a:gd name="T152" fmla="*/ 54 w 54"/>
                <a:gd name="T153" fmla="*/ 68 h 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 h="68">
                  <a:moveTo>
                    <a:pt x="4" y="47"/>
                  </a:moveTo>
                  <a:cubicBezTo>
                    <a:pt x="5" y="48"/>
                    <a:pt x="10" y="49"/>
                    <a:pt x="12" y="49"/>
                  </a:cubicBezTo>
                  <a:cubicBezTo>
                    <a:pt x="13" y="49"/>
                    <a:pt x="12" y="49"/>
                    <a:pt x="14" y="50"/>
                  </a:cubicBezTo>
                  <a:cubicBezTo>
                    <a:pt x="15" y="51"/>
                    <a:pt x="16" y="51"/>
                    <a:pt x="17" y="50"/>
                  </a:cubicBezTo>
                  <a:cubicBezTo>
                    <a:pt x="18" y="48"/>
                    <a:pt x="18" y="51"/>
                    <a:pt x="20" y="52"/>
                  </a:cubicBezTo>
                  <a:cubicBezTo>
                    <a:pt x="21" y="53"/>
                    <a:pt x="19" y="55"/>
                    <a:pt x="20" y="56"/>
                  </a:cubicBezTo>
                  <a:cubicBezTo>
                    <a:pt x="22" y="58"/>
                    <a:pt x="19" y="60"/>
                    <a:pt x="19" y="61"/>
                  </a:cubicBezTo>
                  <a:cubicBezTo>
                    <a:pt x="19" y="63"/>
                    <a:pt x="29" y="64"/>
                    <a:pt x="31" y="64"/>
                  </a:cubicBezTo>
                  <a:cubicBezTo>
                    <a:pt x="32" y="64"/>
                    <a:pt x="34" y="65"/>
                    <a:pt x="36" y="65"/>
                  </a:cubicBezTo>
                  <a:cubicBezTo>
                    <a:pt x="37" y="66"/>
                    <a:pt x="37" y="64"/>
                    <a:pt x="38" y="64"/>
                  </a:cubicBezTo>
                  <a:cubicBezTo>
                    <a:pt x="38" y="64"/>
                    <a:pt x="41" y="67"/>
                    <a:pt x="42" y="67"/>
                  </a:cubicBezTo>
                  <a:cubicBezTo>
                    <a:pt x="43" y="68"/>
                    <a:pt x="45" y="66"/>
                    <a:pt x="45" y="66"/>
                  </a:cubicBezTo>
                  <a:cubicBezTo>
                    <a:pt x="45" y="66"/>
                    <a:pt x="48" y="67"/>
                    <a:pt x="49" y="67"/>
                  </a:cubicBezTo>
                  <a:cubicBezTo>
                    <a:pt x="50" y="66"/>
                    <a:pt x="51" y="66"/>
                    <a:pt x="53" y="66"/>
                  </a:cubicBezTo>
                  <a:cubicBezTo>
                    <a:pt x="54" y="65"/>
                    <a:pt x="53" y="62"/>
                    <a:pt x="52" y="63"/>
                  </a:cubicBezTo>
                  <a:cubicBezTo>
                    <a:pt x="52" y="63"/>
                    <a:pt x="51" y="62"/>
                    <a:pt x="51" y="61"/>
                  </a:cubicBezTo>
                  <a:cubicBezTo>
                    <a:pt x="50" y="60"/>
                    <a:pt x="48" y="60"/>
                    <a:pt x="47" y="59"/>
                  </a:cubicBezTo>
                  <a:cubicBezTo>
                    <a:pt x="46" y="57"/>
                    <a:pt x="42" y="55"/>
                    <a:pt x="42" y="54"/>
                  </a:cubicBezTo>
                  <a:cubicBezTo>
                    <a:pt x="42" y="53"/>
                    <a:pt x="40" y="51"/>
                    <a:pt x="40" y="50"/>
                  </a:cubicBezTo>
                  <a:cubicBezTo>
                    <a:pt x="41" y="49"/>
                    <a:pt x="36" y="45"/>
                    <a:pt x="36" y="44"/>
                  </a:cubicBezTo>
                  <a:cubicBezTo>
                    <a:pt x="36" y="43"/>
                    <a:pt x="34" y="40"/>
                    <a:pt x="34" y="38"/>
                  </a:cubicBezTo>
                  <a:cubicBezTo>
                    <a:pt x="33" y="37"/>
                    <a:pt x="35" y="35"/>
                    <a:pt x="36" y="33"/>
                  </a:cubicBezTo>
                  <a:cubicBezTo>
                    <a:pt x="37" y="32"/>
                    <a:pt x="35" y="31"/>
                    <a:pt x="34" y="31"/>
                  </a:cubicBezTo>
                  <a:cubicBezTo>
                    <a:pt x="32" y="31"/>
                    <a:pt x="33" y="28"/>
                    <a:pt x="33" y="26"/>
                  </a:cubicBezTo>
                  <a:cubicBezTo>
                    <a:pt x="33" y="24"/>
                    <a:pt x="32" y="24"/>
                    <a:pt x="33" y="23"/>
                  </a:cubicBezTo>
                  <a:cubicBezTo>
                    <a:pt x="33" y="23"/>
                    <a:pt x="36" y="19"/>
                    <a:pt x="36" y="18"/>
                  </a:cubicBezTo>
                  <a:cubicBezTo>
                    <a:pt x="36" y="18"/>
                    <a:pt x="35" y="16"/>
                    <a:pt x="35" y="15"/>
                  </a:cubicBezTo>
                  <a:cubicBezTo>
                    <a:pt x="35" y="13"/>
                    <a:pt x="38" y="15"/>
                    <a:pt x="39" y="15"/>
                  </a:cubicBezTo>
                  <a:cubicBezTo>
                    <a:pt x="41" y="16"/>
                    <a:pt x="39" y="13"/>
                    <a:pt x="39" y="12"/>
                  </a:cubicBezTo>
                  <a:cubicBezTo>
                    <a:pt x="39" y="12"/>
                    <a:pt x="41" y="11"/>
                    <a:pt x="42" y="10"/>
                  </a:cubicBezTo>
                  <a:cubicBezTo>
                    <a:pt x="42" y="10"/>
                    <a:pt x="42" y="6"/>
                    <a:pt x="42" y="5"/>
                  </a:cubicBezTo>
                  <a:cubicBezTo>
                    <a:pt x="41" y="5"/>
                    <a:pt x="39" y="5"/>
                    <a:pt x="37" y="4"/>
                  </a:cubicBezTo>
                  <a:cubicBezTo>
                    <a:pt x="35" y="3"/>
                    <a:pt x="34" y="2"/>
                    <a:pt x="32" y="2"/>
                  </a:cubicBezTo>
                  <a:cubicBezTo>
                    <a:pt x="30" y="2"/>
                    <a:pt x="28" y="0"/>
                    <a:pt x="27" y="0"/>
                  </a:cubicBezTo>
                  <a:cubicBezTo>
                    <a:pt x="25" y="0"/>
                    <a:pt x="27" y="2"/>
                    <a:pt x="27" y="3"/>
                  </a:cubicBezTo>
                  <a:cubicBezTo>
                    <a:pt x="27" y="4"/>
                    <a:pt x="22" y="2"/>
                    <a:pt x="20" y="3"/>
                  </a:cubicBezTo>
                  <a:cubicBezTo>
                    <a:pt x="18" y="3"/>
                    <a:pt x="19" y="9"/>
                    <a:pt x="18" y="10"/>
                  </a:cubicBezTo>
                  <a:cubicBezTo>
                    <a:pt x="17" y="12"/>
                    <a:pt x="14" y="10"/>
                    <a:pt x="13" y="11"/>
                  </a:cubicBezTo>
                  <a:cubicBezTo>
                    <a:pt x="11" y="11"/>
                    <a:pt x="12" y="13"/>
                    <a:pt x="12" y="14"/>
                  </a:cubicBezTo>
                  <a:cubicBezTo>
                    <a:pt x="12" y="15"/>
                    <a:pt x="11" y="15"/>
                    <a:pt x="8" y="15"/>
                  </a:cubicBezTo>
                  <a:cubicBezTo>
                    <a:pt x="6" y="15"/>
                    <a:pt x="6" y="16"/>
                    <a:pt x="8" y="18"/>
                  </a:cubicBezTo>
                  <a:cubicBezTo>
                    <a:pt x="10" y="20"/>
                    <a:pt x="11" y="19"/>
                    <a:pt x="13" y="19"/>
                  </a:cubicBezTo>
                  <a:cubicBezTo>
                    <a:pt x="14" y="19"/>
                    <a:pt x="12" y="21"/>
                    <a:pt x="11" y="22"/>
                  </a:cubicBezTo>
                  <a:cubicBezTo>
                    <a:pt x="10" y="23"/>
                    <a:pt x="8" y="28"/>
                    <a:pt x="8" y="30"/>
                  </a:cubicBezTo>
                  <a:cubicBezTo>
                    <a:pt x="9" y="32"/>
                    <a:pt x="10" y="32"/>
                    <a:pt x="10" y="33"/>
                  </a:cubicBezTo>
                  <a:cubicBezTo>
                    <a:pt x="10" y="34"/>
                    <a:pt x="9" y="33"/>
                    <a:pt x="6" y="32"/>
                  </a:cubicBezTo>
                  <a:cubicBezTo>
                    <a:pt x="4" y="31"/>
                    <a:pt x="6" y="32"/>
                    <a:pt x="4" y="33"/>
                  </a:cubicBezTo>
                  <a:cubicBezTo>
                    <a:pt x="3" y="34"/>
                    <a:pt x="4" y="34"/>
                    <a:pt x="2" y="34"/>
                  </a:cubicBezTo>
                  <a:cubicBezTo>
                    <a:pt x="1" y="34"/>
                    <a:pt x="0" y="40"/>
                    <a:pt x="0" y="42"/>
                  </a:cubicBezTo>
                  <a:cubicBezTo>
                    <a:pt x="0" y="44"/>
                    <a:pt x="3" y="46"/>
                    <a:pt x="4" y="47"/>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7" name="Freeform 117"/>
            <p:cNvSpPr>
              <a:spLocks noChangeArrowheads="1"/>
            </p:cNvSpPr>
            <p:nvPr/>
          </p:nvSpPr>
          <p:spPr bwMode="auto">
            <a:xfrm>
              <a:off x="4971449" y="1726337"/>
              <a:ext cx="10888" cy="11308"/>
            </a:xfrm>
            <a:custGeom>
              <a:avLst/>
              <a:gdLst>
                <a:gd name="T0" fmla="*/ 3235650 w 8"/>
                <a:gd name="T1" fmla="*/ 0 h 8"/>
                <a:gd name="T2" fmla="*/ 3235650 w 8"/>
                <a:gd name="T3" fmla="*/ 5993240 h 8"/>
                <a:gd name="T4" fmla="*/ 11323503 w 8"/>
                <a:gd name="T5" fmla="*/ 15983856 h 8"/>
                <a:gd name="T6" fmla="*/ 9705676 w 8"/>
                <a:gd name="T7" fmla="*/ 3995964 h 8"/>
                <a:gd name="T8" fmla="*/ 3235650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2" y="0"/>
                  </a:moveTo>
                  <a:cubicBezTo>
                    <a:pt x="0" y="0"/>
                    <a:pt x="0" y="2"/>
                    <a:pt x="2" y="3"/>
                  </a:cubicBezTo>
                  <a:cubicBezTo>
                    <a:pt x="4" y="4"/>
                    <a:pt x="4" y="8"/>
                    <a:pt x="7" y="8"/>
                  </a:cubicBezTo>
                  <a:cubicBezTo>
                    <a:pt x="8" y="7"/>
                    <a:pt x="6" y="3"/>
                    <a:pt x="6" y="2"/>
                  </a:cubicBezTo>
                  <a:cubicBezTo>
                    <a:pt x="6" y="1"/>
                    <a:pt x="3" y="0"/>
                    <a:pt x="2"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8" name="Freeform 118"/>
            <p:cNvSpPr>
              <a:spLocks noChangeArrowheads="1"/>
            </p:cNvSpPr>
            <p:nvPr/>
          </p:nvSpPr>
          <p:spPr bwMode="auto">
            <a:xfrm>
              <a:off x="4976288" y="1522796"/>
              <a:ext cx="194782" cy="135694"/>
            </a:xfrm>
            <a:custGeom>
              <a:avLst/>
              <a:gdLst>
                <a:gd name="T0" fmla="*/ 17375265 w 131"/>
                <a:gd name="T1" fmla="*/ 174466472 h 98"/>
                <a:gd name="T2" fmla="*/ 40543210 w 131"/>
                <a:gd name="T3" fmla="*/ 180216850 h 98"/>
                <a:gd name="T4" fmla="*/ 63709771 w 131"/>
                <a:gd name="T5" fmla="*/ 187886371 h 98"/>
                <a:gd name="T6" fmla="*/ 69502451 w 131"/>
                <a:gd name="T7" fmla="*/ 172548757 h 98"/>
                <a:gd name="T8" fmla="*/ 77225097 w 131"/>
                <a:gd name="T9" fmla="*/ 168714710 h 98"/>
                <a:gd name="T10" fmla="*/ 81086420 w 131"/>
                <a:gd name="T11" fmla="*/ 161045232 h 98"/>
                <a:gd name="T12" fmla="*/ 83016387 w 131"/>
                <a:gd name="T13" fmla="*/ 151459423 h 98"/>
                <a:gd name="T14" fmla="*/ 86877710 w 131"/>
                <a:gd name="T15" fmla="*/ 145707661 h 98"/>
                <a:gd name="T16" fmla="*/ 92669022 w 131"/>
                <a:gd name="T17" fmla="*/ 134204137 h 98"/>
                <a:gd name="T18" fmla="*/ 94600379 w 131"/>
                <a:gd name="T19" fmla="*/ 128452374 h 98"/>
                <a:gd name="T20" fmla="*/ 104252992 w 131"/>
                <a:gd name="T21" fmla="*/ 124618328 h 98"/>
                <a:gd name="T22" fmla="*/ 108114315 w 131"/>
                <a:gd name="T23" fmla="*/ 115032519 h 98"/>
                <a:gd name="T24" fmla="*/ 125489575 w 131"/>
                <a:gd name="T25" fmla="*/ 113114803 h 98"/>
                <a:gd name="T26" fmla="*/ 135143578 w 131"/>
                <a:gd name="T27" fmla="*/ 101612664 h 98"/>
                <a:gd name="T28" fmla="*/ 144796191 w 131"/>
                <a:gd name="T29" fmla="*/ 99694948 h 98"/>
                <a:gd name="T30" fmla="*/ 166032774 w 131"/>
                <a:gd name="T31" fmla="*/ 86273686 h 98"/>
                <a:gd name="T32" fmla="*/ 193062080 w 131"/>
                <a:gd name="T33" fmla="*/ 70936115 h 98"/>
                <a:gd name="T34" fmla="*/ 223951277 w 131"/>
                <a:gd name="T35" fmla="*/ 72853831 h 98"/>
                <a:gd name="T36" fmla="*/ 243257893 w 131"/>
                <a:gd name="T37" fmla="*/ 59433975 h 98"/>
                <a:gd name="T38" fmla="*/ 247119216 w 131"/>
                <a:gd name="T39" fmla="*/ 49846782 h 98"/>
                <a:gd name="T40" fmla="*/ 250980540 w 131"/>
                <a:gd name="T41" fmla="*/ 36426915 h 98"/>
                <a:gd name="T42" fmla="*/ 250980540 w 131"/>
                <a:gd name="T43" fmla="*/ 21089339 h 98"/>
                <a:gd name="T44" fmla="*/ 243257893 w 131"/>
                <a:gd name="T45" fmla="*/ 7669481 h 98"/>
                <a:gd name="T46" fmla="*/ 227812600 w 131"/>
                <a:gd name="T47" fmla="*/ 3834048 h 98"/>
                <a:gd name="T48" fmla="*/ 214298663 w 131"/>
                <a:gd name="T49" fmla="*/ 5751765 h 98"/>
                <a:gd name="T50" fmla="*/ 208505984 w 131"/>
                <a:gd name="T51" fmla="*/ 23007060 h 98"/>
                <a:gd name="T52" fmla="*/ 187269401 w 131"/>
                <a:gd name="T53" fmla="*/ 42178678 h 98"/>
                <a:gd name="T54" fmla="*/ 156380161 w 131"/>
                <a:gd name="T55" fmla="*/ 49846782 h 98"/>
                <a:gd name="T56" fmla="*/ 146726158 w 131"/>
                <a:gd name="T57" fmla="*/ 46012735 h 98"/>
                <a:gd name="T58" fmla="*/ 131282255 w 131"/>
                <a:gd name="T59" fmla="*/ 42178678 h 98"/>
                <a:gd name="T60" fmla="*/ 117766929 w 131"/>
                <a:gd name="T61" fmla="*/ 46012735 h 98"/>
                <a:gd name="T62" fmla="*/ 113905605 w 131"/>
                <a:gd name="T63" fmla="*/ 55598544 h 98"/>
                <a:gd name="T64" fmla="*/ 90739034 w 131"/>
                <a:gd name="T65" fmla="*/ 70936115 h 98"/>
                <a:gd name="T66" fmla="*/ 86877710 w 131"/>
                <a:gd name="T67" fmla="*/ 72853831 h 98"/>
                <a:gd name="T68" fmla="*/ 67571094 w 131"/>
                <a:gd name="T69" fmla="*/ 84357355 h 98"/>
                <a:gd name="T70" fmla="*/ 63709771 w 131"/>
                <a:gd name="T71" fmla="*/ 92025470 h 98"/>
                <a:gd name="T72" fmla="*/ 50195834 w 131"/>
                <a:gd name="T73" fmla="*/ 107363041 h 98"/>
                <a:gd name="T74" fmla="*/ 38611854 w 131"/>
                <a:gd name="T75" fmla="*/ 111198472 h 98"/>
                <a:gd name="T76" fmla="*/ 38611854 w 131"/>
                <a:gd name="T77" fmla="*/ 120784281 h 98"/>
                <a:gd name="T78" fmla="*/ 36681887 w 131"/>
                <a:gd name="T79" fmla="*/ 128452374 h 98"/>
                <a:gd name="T80" fmla="*/ 32820564 w 131"/>
                <a:gd name="T81" fmla="*/ 136121852 h 98"/>
                <a:gd name="T82" fmla="*/ 38611854 w 131"/>
                <a:gd name="T83" fmla="*/ 153377139 h 98"/>
                <a:gd name="T84" fmla="*/ 21236589 w 131"/>
                <a:gd name="T85" fmla="*/ 153377139 h 98"/>
                <a:gd name="T86" fmla="*/ 5791293 w 131"/>
                <a:gd name="T87" fmla="*/ 166796995 h 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1"/>
                <a:gd name="T133" fmla="*/ 0 h 98"/>
                <a:gd name="T134" fmla="*/ 131 w 131"/>
                <a:gd name="T135" fmla="*/ 98 h 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1" h="98">
                  <a:moveTo>
                    <a:pt x="9" y="86"/>
                  </a:moveTo>
                  <a:cubicBezTo>
                    <a:pt x="11" y="85"/>
                    <a:pt x="8" y="90"/>
                    <a:pt x="9" y="91"/>
                  </a:cubicBezTo>
                  <a:cubicBezTo>
                    <a:pt x="9" y="92"/>
                    <a:pt x="14" y="92"/>
                    <a:pt x="16" y="92"/>
                  </a:cubicBezTo>
                  <a:cubicBezTo>
                    <a:pt x="18" y="92"/>
                    <a:pt x="20" y="94"/>
                    <a:pt x="21" y="94"/>
                  </a:cubicBezTo>
                  <a:cubicBezTo>
                    <a:pt x="23" y="95"/>
                    <a:pt x="26" y="95"/>
                    <a:pt x="26" y="96"/>
                  </a:cubicBezTo>
                  <a:cubicBezTo>
                    <a:pt x="27" y="97"/>
                    <a:pt x="31" y="98"/>
                    <a:pt x="33" y="98"/>
                  </a:cubicBezTo>
                  <a:cubicBezTo>
                    <a:pt x="34" y="98"/>
                    <a:pt x="36" y="96"/>
                    <a:pt x="36" y="95"/>
                  </a:cubicBezTo>
                  <a:cubicBezTo>
                    <a:pt x="36" y="94"/>
                    <a:pt x="38" y="91"/>
                    <a:pt x="36" y="90"/>
                  </a:cubicBezTo>
                  <a:cubicBezTo>
                    <a:pt x="35" y="89"/>
                    <a:pt x="33" y="88"/>
                    <a:pt x="34" y="87"/>
                  </a:cubicBezTo>
                  <a:cubicBezTo>
                    <a:pt x="35" y="87"/>
                    <a:pt x="39" y="89"/>
                    <a:pt x="40" y="88"/>
                  </a:cubicBezTo>
                  <a:cubicBezTo>
                    <a:pt x="42" y="86"/>
                    <a:pt x="39" y="85"/>
                    <a:pt x="39" y="84"/>
                  </a:cubicBezTo>
                  <a:cubicBezTo>
                    <a:pt x="39" y="83"/>
                    <a:pt x="42" y="86"/>
                    <a:pt x="42" y="84"/>
                  </a:cubicBezTo>
                  <a:cubicBezTo>
                    <a:pt x="42" y="83"/>
                    <a:pt x="41" y="82"/>
                    <a:pt x="39" y="81"/>
                  </a:cubicBezTo>
                  <a:cubicBezTo>
                    <a:pt x="38" y="80"/>
                    <a:pt x="42" y="80"/>
                    <a:pt x="43" y="79"/>
                  </a:cubicBezTo>
                  <a:cubicBezTo>
                    <a:pt x="45" y="79"/>
                    <a:pt x="43" y="78"/>
                    <a:pt x="43" y="77"/>
                  </a:cubicBezTo>
                  <a:cubicBezTo>
                    <a:pt x="42" y="76"/>
                    <a:pt x="44" y="76"/>
                    <a:pt x="45" y="76"/>
                  </a:cubicBezTo>
                  <a:cubicBezTo>
                    <a:pt x="46" y="76"/>
                    <a:pt x="49" y="76"/>
                    <a:pt x="48" y="74"/>
                  </a:cubicBezTo>
                  <a:cubicBezTo>
                    <a:pt x="48" y="72"/>
                    <a:pt x="47" y="70"/>
                    <a:pt x="48" y="70"/>
                  </a:cubicBezTo>
                  <a:cubicBezTo>
                    <a:pt x="50" y="70"/>
                    <a:pt x="53" y="70"/>
                    <a:pt x="52" y="69"/>
                  </a:cubicBezTo>
                  <a:cubicBezTo>
                    <a:pt x="52" y="68"/>
                    <a:pt x="49" y="68"/>
                    <a:pt x="49" y="67"/>
                  </a:cubicBezTo>
                  <a:cubicBezTo>
                    <a:pt x="49" y="66"/>
                    <a:pt x="50" y="66"/>
                    <a:pt x="51" y="66"/>
                  </a:cubicBezTo>
                  <a:cubicBezTo>
                    <a:pt x="52" y="65"/>
                    <a:pt x="53" y="65"/>
                    <a:pt x="54" y="65"/>
                  </a:cubicBezTo>
                  <a:cubicBezTo>
                    <a:pt x="55" y="64"/>
                    <a:pt x="57" y="65"/>
                    <a:pt x="57" y="64"/>
                  </a:cubicBezTo>
                  <a:cubicBezTo>
                    <a:pt x="58" y="63"/>
                    <a:pt x="57" y="61"/>
                    <a:pt x="56" y="60"/>
                  </a:cubicBezTo>
                  <a:cubicBezTo>
                    <a:pt x="56" y="59"/>
                    <a:pt x="61" y="61"/>
                    <a:pt x="63" y="62"/>
                  </a:cubicBezTo>
                  <a:cubicBezTo>
                    <a:pt x="65" y="62"/>
                    <a:pt x="64" y="60"/>
                    <a:pt x="65" y="59"/>
                  </a:cubicBezTo>
                  <a:cubicBezTo>
                    <a:pt x="65" y="59"/>
                    <a:pt x="67" y="60"/>
                    <a:pt x="68" y="59"/>
                  </a:cubicBezTo>
                  <a:cubicBezTo>
                    <a:pt x="69" y="59"/>
                    <a:pt x="69" y="54"/>
                    <a:pt x="70" y="53"/>
                  </a:cubicBezTo>
                  <a:cubicBezTo>
                    <a:pt x="71" y="52"/>
                    <a:pt x="71" y="53"/>
                    <a:pt x="72" y="54"/>
                  </a:cubicBezTo>
                  <a:cubicBezTo>
                    <a:pt x="73" y="55"/>
                    <a:pt x="74" y="53"/>
                    <a:pt x="75" y="52"/>
                  </a:cubicBezTo>
                  <a:cubicBezTo>
                    <a:pt x="77" y="51"/>
                    <a:pt x="77" y="51"/>
                    <a:pt x="78" y="51"/>
                  </a:cubicBezTo>
                  <a:cubicBezTo>
                    <a:pt x="79" y="50"/>
                    <a:pt x="84" y="46"/>
                    <a:pt x="86" y="45"/>
                  </a:cubicBezTo>
                  <a:cubicBezTo>
                    <a:pt x="88" y="44"/>
                    <a:pt x="91" y="42"/>
                    <a:pt x="92" y="40"/>
                  </a:cubicBezTo>
                  <a:cubicBezTo>
                    <a:pt x="94" y="38"/>
                    <a:pt x="98" y="37"/>
                    <a:pt x="100" y="37"/>
                  </a:cubicBezTo>
                  <a:cubicBezTo>
                    <a:pt x="101" y="37"/>
                    <a:pt x="105" y="38"/>
                    <a:pt x="108" y="39"/>
                  </a:cubicBezTo>
                  <a:cubicBezTo>
                    <a:pt x="111" y="40"/>
                    <a:pt x="113" y="39"/>
                    <a:pt x="116" y="38"/>
                  </a:cubicBezTo>
                  <a:cubicBezTo>
                    <a:pt x="118" y="37"/>
                    <a:pt x="118" y="36"/>
                    <a:pt x="120" y="35"/>
                  </a:cubicBezTo>
                  <a:cubicBezTo>
                    <a:pt x="122" y="34"/>
                    <a:pt x="125" y="32"/>
                    <a:pt x="126" y="31"/>
                  </a:cubicBezTo>
                  <a:cubicBezTo>
                    <a:pt x="128" y="30"/>
                    <a:pt x="131" y="28"/>
                    <a:pt x="130" y="29"/>
                  </a:cubicBezTo>
                  <a:cubicBezTo>
                    <a:pt x="129" y="29"/>
                    <a:pt x="128" y="27"/>
                    <a:pt x="128" y="26"/>
                  </a:cubicBezTo>
                  <a:cubicBezTo>
                    <a:pt x="128" y="25"/>
                    <a:pt x="128" y="22"/>
                    <a:pt x="130" y="21"/>
                  </a:cubicBezTo>
                  <a:cubicBezTo>
                    <a:pt x="131" y="21"/>
                    <a:pt x="131" y="20"/>
                    <a:pt x="130" y="19"/>
                  </a:cubicBezTo>
                  <a:cubicBezTo>
                    <a:pt x="129" y="19"/>
                    <a:pt x="129" y="15"/>
                    <a:pt x="128" y="14"/>
                  </a:cubicBezTo>
                  <a:cubicBezTo>
                    <a:pt x="128" y="12"/>
                    <a:pt x="130" y="12"/>
                    <a:pt x="130" y="11"/>
                  </a:cubicBezTo>
                  <a:cubicBezTo>
                    <a:pt x="131" y="11"/>
                    <a:pt x="129" y="8"/>
                    <a:pt x="127" y="7"/>
                  </a:cubicBezTo>
                  <a:cubicBezTo>
                    <a:pt x="126" y="7"/>
                    <a:pt x="126" y="5"/>
                    <a:pt x="126" y="4"/>
                  </a:cubicBezTo>
                  <a:cubicBezTo>
                    <a:pt x="127" y="3"/>
                    <a:pt x="124" y="2"/>
                    <a:pt x="121" y="1"/>
                  </a:cubicBezTo>
                  <a:cubicBezTo>
                    <a:pt x="119" y="0"/>
                    <a:pt x="119" y="2"/>
                    <a:pt x="118" y="2"/>
                  </a:cubicBezTo>
                  <a:cubicBezTo>
                    <a:pt x="117" y="3"/>
                    <a:pt x="116" y="2"/>
                    <a:pt x="116" y="2"/>
                  </a:cubicBezTo>
                  <a:cubicBezTo>
                    <a:pt x="116" y="1"/>
                    <a:pt x="111" y="2"/>
                    <a:pt x="111" y="3"/>
                  </a:cubicBezTo>
                  <a:cubicBezTo>
                    <a:pt x="110" y="3"/>
                    <a:pt x="111" y="5"/>
                    <a:pt x="111" y="7"/>
                  </a:cubicBezTo>
                  <a:cubicBezTo>
                    <a:pt x="111" y="8"/>
                    <a:pt x="108" y="10"/>
                    <a:pt x="108" y="12"/>
                  </a:cubicBezTo>
                  <a:cubicBezTo>
                    <a:pt x="107" y="14"/>
                    <a:pt x="104" y="18"/>
                    <a:pt x="102" y="18"/>
                  </a:cubicBezTo>
                  <a:cubicBezTo>
                    <a:pt x="99" y="18"/>
                    <a:pt x="99" y="20"/>
                    <a:pt x="97" y="22"/>
                  </a:cubicBezTo>
                  <a:cubicBezTo>
                    <a:pt x="95" y="24"/>
                    <a:pt x="90" y="25"/>
                    <a:pt x="86" y="24"/>
                  </a:cubicBezTo>
                  <a:cubicBezTo>
                    <a:pt x="83" y="24"/>
                    <a:pt x="84" y="25"/>
                    <a:pt x="81" y="26"/>
                  </a:cubicBezTo>
                  <a:cubicBezTo>
                    <a:pt x="79" y="27"/>
                    <a:pt x="79" y="24"/>
                    <a:pt x="78" y="22"/>
                  </a:cubicBezTo>
                  <a:cubicBezTo>
                    <a:pt x="77" y="21"/>
                    <a:pt x="77" y="23"/>
                    <a:pt x="76" y="24"/>
                  </a:cubicBezTo>
                  <a:cubicBezTo>
                    <a:pt x="75" y="25"/>
                    <a:pt x="74" y="25"/>
                    <a:pt x="73" y="25"/>
                  </a:cubicBezTo>
                  <a:cubicBezTo>
                    <a:pt x="72" y="25"/>
                    <a:pt x="69" y="23"/>
                    <a:pt x="68" y="22"/>
                  </a:cubicBezTo>
                  <a:cubicBezTo>
                    <a:pt x="67" y="21"/>
                    <a:pt x="65" y="22"/>
                    <a:pt x="64" y="23"/>
                  </a:cubicBezTo>
                  <a:cubicBezTo>
                    <a:pt x="63" y="24"/>
                    <a:pt x="63" y="24"/>
                    <a:pt x="61" y="24"/>
                  </a:cubicBezTo>
                  <a:cubicBezTo>
                    <a:pt x="58" y="24"/>
                    <a:pt x="60" y="25"/>
                    <a:pt x="61" y="25"/>
                  </a:cubicBezTo>
                  <a:cubicBezTo>
                    <a:pt x="62" y="26"/>
                    <a:pt x="60" y="27"/>
                    <a:pt x="59" y="29"/>
                  </a:cubicBezTo>
                  <a:cubicBezTo>
                    <a:pt x="58" y="30"/>
                    <a:pt x="52" y="35"/>
                    <a:pt x="50" y="35"/>
                  </a:cubicBezTo>
                  <a:cubicBezTo>
                    <a:pt x="48" y="36"/>
                    <a:pt x="49" y="37"/>
                    <a:pt x="47" y="37"/>
                  </a:cubicBezTo>
                  <a:cubicBezTo>
                    <a:pt x="46" y="37"/>
                    <a:pt x="47" y="35"/>
                    <a:pt x="45" y="35"/>
                  </a:cubicBezTo>
                  <a:cubicBezTo>
                    <a:pt x="44" y="35"/>
                    <a:pt x="44" y="37"/>
                    <a:pt x="45" y="38"/>
                  </a:cubicBezTo>
                  <a:cubicBezTo>
                    <a:pt x="45" y="39"/>
                    <a:pt x="44" y="40"/>
                    <a:pt x="42" y="41"/>
                  </a:cubicBezTo>
                  <a:cubicBezTo>
                    <a:pt x="40" y="42"/>
                    <a:pt x="38" y="43"/>
                    <a:pt x="35" y="44"/>
                  </a:cubicBezTo>
                  <a:cubicBezTo>
                    <a:pt x="33" y="45"/>
                    <a:pt x="36" y="46"/>
                    <a:pt x="36" y="47"/>
                  </a:cubicBezTo>
                  <a:cubicBezTo>
                    <a:pt x="36" y="48"/>
                    <a:pt x="35" y="48"/>
                    <a:pt x="33" y="48"/>
                  </a:cubicBezTo>
                  <a:cubicBezTo>
                    <a:pt x="32" y="48"/>
                    <a:pt x="29" y="50"/>
                    <a:pt x="30" y="50"/>
                  </a:cubicBezTo>
                  <a:cubicBezTo>
                    <a:pt x="32" y="50"/>
                    <a:pt x="27" y="55"/>
                    <a:pt x="26" y="56"/>
                  </a:cubicBezTo>
                  <a:cubicBezTo>
                    <a:pt x="25" y="58"/>
                    <a:pt x="25" y="57"/>
                    <a:pt x="23" y="56"/>
                  </a:cubicBezTo>
                  <a:cubicBezTo>
                    <a:pt x="22" y="56"/>
                    <a:pt x="20" y="58"/>
                    <a:pt x="20" y="58"/>
                  </a:cubicBezTo>
                  <a:cubicBezTo>
                    <a:pt x="20" y="59"/>
                    <a:pt x="20" y="59"/>
                    <a:pt x="22" y="59"/>
                  </a:cubicBezTo>
                  <a:cubicBezTo>
                    <a:pt x="23" y="59"/>
                    <a:pt x="22" y="62"/>
                    <a:pt x="20" y="63"/>
                  </a:cubicBezTo>
                  <a:cubicBezTo>
                    <a:pt x="19" y="64"/>
                    <a:pt x="24" y="65"/>
                    <a:pt x="24" y="66"/>
                  </a:cubicBezTo>
                  <a:cubicBezTo>
                    <a:pt x="23" y="67"/>
                    <a:pt x="20" y="66"/>
                    <a:pt x="19" y="67"/>
                  </a:cubicBezTo>
                  <a:cubicBezTo>
                    <a:pt x="17" y="67"/>
                    <a:pt x="20" y="69"/>
                    <a:pt x="22" y="71"/>
                  </a:cubicBezTo>
                  <a:cubicBezTo>
                    <a:pt x="23" y="72"/>
                    <a:pt x="19" y="71"/>
                    <a:pt x="17" y="71"/>
                  </a:cubicBezTo>
                  <a:cubicBezTo>
                    <a:pt x="15" y="72"/>
                    <a:pt x="19" y="74"/>
                    <a:pt x="18" y="76"/>
                  </a:cubicBezTo>
                  <a:cubicBezTo>
                    <a:pt x="17" y="77"/>
                    <a:pt x="19" y="78"/>
                    <a:pt x="20" y="80"/>
                  </a:cubicBezTo>
                  <a:cubicBezTo>
                    <a:pt x="20" y="82"/>
                    <a:pt x="17" y="78"/>
                    <a:pt x="14" y="78"/>
                  </a:cubicBezTo>
                  <a:cubicBezTo>
                    <a:pt x="12" y="78"/>
                    <a:pt x="11" y="78"/>
                    <a:pt x="11" y="80"/>
                  </a:cubicBezTo>
                  <a:cubicBezTo>
                    <a:pt x="10" y="81"/>
                    <a:pt x="11" y="83"/>
                    <a:pt x="8" y="83"/>
                  </a:cubicBezTo>
                  <a:cubicBezTo>
                    <a:pt x="6" y="83"/>
                    <a:pt x="5" y="84"/>
                    <a:pt x="3" y="87"/>
                  </a:cubicBezTo>
                  <a:cubicBezTo>
                    <a:pt x="0" y="91"/>
                    <a:pt x="7" y="86"/>
                    <a:pt x="9" y="8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89" name="Freeform 119"/>
            <p:cNvSpPr>
              <a:spLocks noChangeArrowheads="1"/>
            </p:cNvSpPr>
            <p:nvPr/>
          </p:nvSpPr>
          <p:spPr bwMode="auto">
            <a:xfrm>
              <a:off x="4568577" y="1737645"/>
              <a:ext cx="19357" cy="13569"/>
            </a:xfrm>
            <a:custGeom>
              <a:avLst/>
              <a:gdLst>
                <a:gd name="T0" fmla="*/ 3872438 w 13"/>
                <a:gd name="T1" fmla="*/ 18411774 h 10"/>
                <a:gd name="T2" fmla="*/ 25170151 w 13"/>
                <a:gd name="T3" fmla="*/ 7365253 h 10"/>
                <a:gd name="T4" fmla="*/ 21297709 w 13"/>
                <a:gd name="T5" fmla="*/ 0 h 10"/>
                <a:gd name="T6" fmla="*/ 3872438 w 13"/>
                <a:gd name="T7" fmla="*/ 11046521 h 10"/>
                <a:gd name="T8" fmla="*/ 3872438 w 13"/>
                <a:gd name="T9" fmla="*/ 18411774 h 10"/>
                <a:gd name="T10" fmla="*/ 0 60000 65536"/>
                <a:gd name="T11" fmla="*/ 0 60000 65536"/>
                <a:gd name="T12" fmla="*/ 0 60000 65536"/>
                <a:gd name="T13" fmla="*/ 0 60000 65536"/>
                <a:gd name="T14" fmla="*/ 0 60000 65536"/>
                <a:gd name="T15" fmla="*/ 0 w 13"/>
                <a:gd name="T16" fmla="*/ 0 h 10"/>
                <a:gd name="T17" fmla="*/ 13 w 13"/>
                <a:gd name="T18" fmla="*/ 10 h 10"/>
              </a:gdLst>
              <a:ahLst/>
              <a:cxnLst>
                <a:cxn ang="T10">
                  <a:pos x="T0" y="T1"/>
                </a:cxn>
                <a:cxn ang="T11">
                  <a:pos x="T2" y="T3"/>
                </a:cxn>
                <a:cxn ang="T12">
                  <a:pos x="T4" y="T5"/>
                </a:cxn>
                <a:cxn ang="T13">
                  <a:pos x="T6" y="T7"/>
                </a:cxn>
                <a:cxn ang="T14">
                  <a:pos x="T8" y="T9"/>
                </a:cxn>
              </a:cxnLst>
              <a:rect l="T15" t="T16" r="T17" b="T18"/>
              <a:pathLst>
                <a:path w="13" h="10">
                  <a:moveTo>
                    <a:pt x="2" y="10"/>
                  </a:moveTo>
                  <a:cubicBezTo>
                    <a:pt x="5" y="10"/>
                    <a:pt x="13" y="6"/>
                    <a:pt x="13" y="4"/>
                  </a:cubicBezTo>
                  <a:cubicBezTo>
                    <a:pt x="13" y="2"/>
                    <a:pt x="13" y="0"/>
                    <a:pt x="11" y="0"/>
                  </a:cubicBezTo>
                  <a:cubicBezTo>
                    <a:pt x="9" y="1"/>
                    <a:pt x="2" y="4"/>
                    <a:pt x="2" y="6"/>
                  </a:cubicBezTo>
                  <a:cubicBezTo>
                    <a:pt x="1" y="7"/>
                    <a:pt x="0" y="10"/>
                    <a:pt x="2" y="1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0" name="Freeform 120"/>
            <p:cNvSpPr>
              <a:spLocks noChangeArrowheads="1"/>
            </p:cNvSpPr>
            <p:nvPr/>
          </p:nvSpPr>
          <p:spPr bwMode="auto">
            <a:xfrm>
              <a:off x="4498407" y="1780615"/>
              <a:ext cx="18147" cy="19223"/>
            </a:xfrm>
            <a:custGeom>
              <a:avLst/>
              <a:gdLst>
                <a:gd name="T0" fmla="*/ 3993609 w 12"/>
                <a:gd name="T1" fmla="*/ 22624102 h 14"/>
                <a:gd name="T2" fmla="*/ 21967674 w 12"/>
                <a:gd name="T3" fmla="*/ 7540909 h 14"/>
                <a:gd name="T4" fmla="*/ 15975850 w 12"/>
                <a:gd name="T5" fmla="*/ 1885227 h 14"/>
                <a:gd name="T6" fmla="*/ 9985435 w 12"/>
                <a:gd name="T7" fmla="*/ 13197964 h 14"/>
                <a:gd name="T8" fmla="*/ 3993609 w 12"/>
                <a:gd name="T9" fmla="*/ 2262410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2" y="12"/>
                  </a:moveTo>
                  <a:cubicBezTo>
                    <a:pt x="5" y="9"/>
                    <a:pt x="12" y="6"/>
                    <a:pt x="11" y="4"/>
                  </a:cubicBezTo>
                  <a:cubicBezTo>
                    <a:pt x="10" y="3"/>
                    <a:pt x="10" y="0"/>
                    <a:pt x="8" y="1"/>
                  </a:cubicBezTo>
                  <a:cubicBezTo>
                    <a:pt x="6" y="2"/>
                    <a:pt x="7" y="6"/>
                    <a:pt x="5" y="7"/>
                  </a:cubicBezTo>
                  <a:cubicBezTo>
                    <a:pt x="4" y="9"/>
                    <a:pt x="0" y="14"/>
                    <a:pt x="2" y="1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1" name="Freeform 121"/>
            <p:cNvSpPr>
              <a:spLocks noChangeArrowheads="1"/>
            </p:cNvSpPr>
            <p:nvPr/>
          </p:nvSpPr>
          <p:spPr bwMode="auto">
            <a:xfrm>
              <a:off x="4717385" y="2465871"/>
              <a:ext cx="32665" cy="16962"/>
            </a:xfrm>
            <a:custGeom>
              <a:avLst/>
              <a:gdLst>
                <a:gd name="T0" fmla="*/ 32728349 w 22"/>
                <a:gd name="T1" fmla="*/ 17982547 h 12"/>
                <a:gd name="T2" fmla="*/ 38503122 w 22"/>
                <a:gd name="T3" fmla="*/ 1998689 h 12"/>
                <a:gd name="T4" fmla="*/ 11550939 w 22"/>
                <a:gd name="T5" fmla="*/ 9990618 h 12"/>
                <a:gd name="T6" fmla="*/ 0 w 22"/>
                <a:gd name="T7" fmla="*/ 17982547 h 12"/>
                <a:gd name="T8" fmla="*/ 32728349 w 22"/>
                <a:gd name="T9" fmla="*/ 17982547 h 12"/>
                <a:gd name="T10" fmla="*/ 0 60000 65536"/>
                <a:gd name="T11" fmla="*/ 0 60000 65536"/>
                <a:gd name="T12" fmla="*/ 0 60000 65536"/>
                <a:gd name="T13" fmla="*/ 0 60000 65536"/>
                <a:gd name="T14" fmla="*/ 0 60000 65536"/>
                <a:gd name="T15" fmla="*/ 0 w 22"/>
                <a:gd name="T16" fmla="*/ 0 h 12"/>
                <a:gd name="T17" fmla="*/ 22 w 22"/>
                <a:gd name="T18" fmla="*/ 12 h 12"/>
              </a:gdLst>
              <a:ahLst/>
              <a:cxnLst>
                <a:cxn ang="T10">
                  <a:pos x="T0" y="T1"/>
                </a:cxn>
                <a:cxn ang="T11">
                  <a:pos x="T2" y="T3"/>
                </a:cxn>
                <a:cxn ang="T12">
                  <a:pos x="T4" y="T5"/>
                </a:cxn>
                <a:cxn ang="T13">
                  <a:pos x="T6" y="T7"/>
                </a:cxn>
                <a:cxn ang="T14">
                  <a:pos x="T8" y="T9"/>
                </a:cxn>
              </a:cxnLst>
              <a:rect l="T15" t="T16" r="T17" b="T18"/>
              <a:pathLst>
                <a:path w="22" h="12">
                  <a:moveTo>
                    <a:pt x="17" y="9"/>
                  </a:moveTo>
                  <a:cubicBezTo>
                    <a:pt x="18" y="9"/>
                    <a:pt x="19" y="2"/>
                    <a:pt x="20" y="1"/>
                  </a:cubicBezTo>
                  <a:cubicBezTo>
                    <a:pt x="22" y="0"/>
                    <a:pt x="12" y="4"/>
                    <a:pt x="6" y="5"/>
                  </a:cubicBezTo>
                  <a:cubicBezTo>
                    <a:pt x="1" y="6"/>
                    <a:pt x="1" y="7"/>
                    <a:pt x="0" y="9"/>
                  </a:cubicBezTo>
                  <a:cubicBezTo>
                    <a:pt x="0" y="12"/>
                    <a:pt x="14" y="10"/>
                    <a:pt x="17" y="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2" name="Freeform 122"/>
            <p:cNvSpPr>
              <a:spLocks noChangeArrowheads="1"/>
            </p:cNvSpPr>
            <p:nvPr/>
          </p:nvSpPr>
          <p:spPr bwMode="auto">
            <a:xfrm>
              <a:off x="2409037" y="2205790"/>
              <a:ext cx="64120" cy="42970"/>
            </a:xfrm>
            <a:custGeom>
              <a:avLst/>
              <a:gdLst>
                <a:gd name="T0" fmla="*/ 67960685 w 43"/>
                <a:gd name="T1" fmla="*/ 38427657 h 31"/>
                <a:gd name="T2" fmla="*/ 56309927 w 43"/>
                <a:gd name="T3" fmla="*/ 26899224 h 31"/>
                <a:gd name="T4" fmla="*/ 38834476 w 43"/>
                <a:gd name="T5" fmla="*/ 11528438 h 31"/>
                <a:gd name="T6" fmla="*/ 9708271 w 43"/>
                <a:gd name="T7" fmla="*/ 0 h 31"/>
                <a:gd name="T8" fmla="*/ 3883587 w 43"/>
                <a:gd name="T9" fmla="*/ 9607261 h 31"/>
                <a:gd name="T10" fmla="*/ 33009794 w 43"/>
                <a:gd name="T11" fmla="*/ 34583922 h 31"/>
                <a:gd name="T12" fmla="*/ 42718062 w 43"/>
                <a:gd name="T13" fmla="*/ 42270005 h 31"/>
                <a:gd name="T14" fmla="*/ 52427735 w 43"/>
                <a:gd name="T15" fmla="*/ 49954714 h 31"/>
                <a:gd name="T16" fmla="*/ 73786760 w 43"/>
                <a:gd name="T17" fmla="*/ 57640797 h 31"/>
                <a:gd name="T18" fmla="*/ 67960685 w 43"/>
                <a:gd name="T19" fmla="*/ 38427657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31"/>
                <a:gd name="T32" fmla="*/ 43 w 43"/>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31">
                  <a:moveTo>
                    <a:pt x="35" y="20"/>
                  </a:moveTo>
                  <a:cubicBezTo>
                    <a:pt x="33" y="17"/>
                    <a:pt x="29" y="16"/>
                    <a:pt x="29" y="14"/>
                  </a:cubicBezTo>
                  <a:cubicBezTo>
                    <a:pt x="29" y="12"/>
                    <a:pt x="23" y="7"/>
                    <a:pt x="20" y="6"/>
                  </a:cubicBezTo>
                  <a:cubicBezTo>
                    <a:pt x="17" y="5"/>
                    <a:pt x="8" y="1"/>
                    <a:pt x="5" y="0"/>
                  </a:cubicBezTo>
                  <a:cubicBezTo>
                    <a:pt x="3" y="0"/>
                    <a:pt x="0" y="4"/>
                    <a:pt x="2" y="5"/>
                  </a:cubicBezTo>
                  <a:cubicBezTo>
                    <a:pt x="5" y="7"/>
                    <a:pt x="14" y="15"/>
                    <a:pt x="17" y="18"/>
                  </a:cubicBezTo>
                  <a:cubicBezTo>
                    <a:pt x="21" y="22"/>
                    <a:pt x="21" y="22"/>
                    <a:pt x="22" y="22"/>
                  </a:cubicBezTo>
                  <a:cubicBezTo>
                    <a:pt x="23" y="22"/>
                    <a:pt x="26" y="23"/>
                    <a:pt x="27" y="26"/>
                  </a:cubicBezTo>
                  <a:cubicBezTo>
                    <a:pt x="27" y="29"/>
                    <a:pt x="35" y="31"/>
                    <a:pt x="38" y="30"/>
                  </a:cubicBezTo>
                  <a:cubicBezTo>
                    <a:pt x="43" y="30"/>
                    <a:pt x="38" y="24"/>
                    <a:pt x="35" y="2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3" name="Freeform 123"/>
            <p:cNvSpPr>
              <a:spLocks noChangeArrowheads="1"/>
            </p:cNvSpPr>
            <p:nvPr/>
          </p:nvSpPr>
          <p:spPr bwMode="auto">
            <a:xfrm>
              <a:off x="2380001" y="2099496"/>
              <a:ext cx="31455" cy="27139"/>
            </a:xfrm>
            <a:custGeom>
              <a:avLst/>
              <a:gdLst>
                <a:gd name="T0" fmla="*/ 29388401 w 21"/>
                <a:gd name="T1" fmla="*/ 20253833 h 20"/>
                <a:gd name="T2" fmla="*/ 19591799 w 21"/>
                <a:gd name="T3" fmla="*/ 14731049 h 20"/>
                <a:gd name="T4" fmla="*/ 9796599 w 21"/>
                <a:gd name="T5" fmla="*/ 0 h 20"/>
                <a:gd name="T6" fmla="*/ 3917800 w 21"/>
                <a:gd name="T7" fmla="*/ 18413810 h 20"/>
                <a:gd name="T8" fmla="*/ 1959600 w 21"/>
                <a:gd name="T9" fmla="*/ 29460741 h 20"/>
                <a:gd name="T10" fmla="*/ 19591799 w 21"/>
                <a:gd name="T11" fmla="*/ 34984882 h 20"/>
                <a:gd name="T12" fmla="*/ 39183598 w 21"/>
                <a:gd name="T13" fmla="*/ 23936599 h 20"/>
                <a:gd name="T14" fmla="*/ 29388401 w 21"/>
                <a:gd name="T15" fmla="*/ 20253833 h 2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0"/>
                <a:gd name="T26" fmla="*/ 21 w 2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0">
                  <a:moveTo>
                    <a:pt x="15" y="11"/>
                  </a:moveTo>
                  <a:cubicBezTo>
                    <a:pt x="13" y="11"/>
                    <a:pt x="12" y="11"/>
                    <a:pt x="10" y="8"/>
                  </a:cubicBezTo>
                  <a:cubicBezTo>
                    <a:pt x="7" y="5"/>
                    <a:pt x="7" y="1"/>
                    <a:pt x="5" y="0"/>
                  </a:cubicBezTo>
                  <a:cubicBezTo>
                    <a:pt x="2" y="0"/>
                    <a:pt x="1" y="5"/>
                    <a:pt x="2" y="10"/>
                  </a:cubicBezTo>
                  <a:cubicBezTo>
                    <a:pt x="3" y="15"/>
                    <a:pt x="2" y="14"/>
                    <a:pt x="1" y="16"/>
                  </a:cubicBezTo>
                  <a:cubicBezTo>
                    <a:pt x="0" y="18"/>
                    <a:pt x="6" y="19"/>
                    <a:pt x="10" y="19"/>
                  </a:cubicBezTo>
                  <a:cubicBezTo>
                    <a:pt x="12" y="20"/>
                    <a:pt x="19" y="16"/>
                    <a:pt x="20" y="13"/>
                  </a:cubicBezTo>
                  <a:cubicBezTo>
                    <a:pt x="21" y="11"/>
                    <a:pt x="18" y="10"/>
                    <a:pt x="15" y="1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4" name="Freeform 124"/>
            <p:cNvSpPr>
              <a:spLocks noChangeArrowheads="1"/>
            </p:cNvSpPr>
            <p:nvPr/>
          </p:nvSpPr>
          <p:spPr bwMode="auto">
            <a:xfrm>
              <a:off x="2373952" y="2136812"/>
              <a:ext cx="20567" cy="35054"/>
            </a:xfrm>
            <a:custGeom>
              <a:avLst/>
              <a:gdLst>
                <a:gd name="T0" fmla="*/ 22613904 w 14"/>
                <a:gd name="T1" fmla="*/ 7271009 h 26"/>
                <a:gd name="T2" fmla="*/ 13192472 w 14"/>
                <a:gd name="T3" fmla="*/ 5453593 h 26"/>
                <a:gd name="T4" fmla="*/ 7537967 w 14"/>
                <a:gd name="T5" fmla="*/ 1817415 h 26"/>
                <a:gd name="T6" fmla="*/ 1884835 w 14"/>
                <a:gd name="T7" fmla="*/ 23630444 h 26"/>
                <a:gd name="T8" fmla="*/ 5653133 w 14"/>
                <a:gd name="T9" fmla="*/ 45443474 h 26"/>
                <a:gd name="T10" fmla="*/ 15075934 w 14"/>
                <a:gd name="T11" fmla="*/ 25447859 h 26"/>
                <a:gd name="T12" fmla="*/ 22613904 w 14"/>
                <a:gd name="T13" fmla="*/ 7271009 h 26"/>
                <a:gd name="T14" fmla="*/ 0 60000 65536"/>
                <a:gd name="T15" fmla="*/ 0 60000 65536"/>
                <a:gd name="T16" fmla="*/ 0 60000 65536"/>
                <a:gd name="T17" fmla="*/ 0 60000 65536"/>
                <a:gd name="T18" fmla="*/ 0 60000 65536"/>
                <a:gd name="T19" fmla="*/ 0 60000 65536"/>
                <a:gd name="T20" fmla="*/ 0 60000 65536"/>
                <a:gd name="T21" fmla="*/ 0 w 14"/>
                <a:gd name="T22" fmla="*/ 0 h 26"/>
                <a:gd name="T23" fmla="*/ 14 w 1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6">
                  <a:moveTo>
                    <a:pt x="12" y="4"/>
                  </a:moveTo>
                  <a:cubicBezTo>
                    <a:pt x="11" y="3"/>
                    <a:pt x="8" y="4"/>
                    <a:pt x="7" y="3"/>
                  </a:cubicBezTo>
                  <a:cubicBezTo>
                    <a:pt x="6" y="2"/>
                    <a:pt x="5" y="0"/>
                    <a:pt x="4" y="1"/>
                  </a:cubicBezTo>
                  <a:cubicBezTo>
                    <a:pt x="3" y="2"/>
                    <a:pt x="1" y="9"/>
                    <a:pt x="1" y="13"/>
                  </a:cubicBezTo>
                  <a:cubicBezTo>
                    <a:pt x="1" y="17"/>
                    <a:pt x="0" y="26"/>
                    <a:pt x="3" y="25"/>
                  </a:cubicBezTo>
                  <a:cubicBezTo>
                    <a:pt x="6" y="23"/>
                    <a:pt x="8" y="16"/>
                    <a:pt x="8" y="14"/>
                  </a:cubicBezTo>
                  <a:cubicBezTo>
                    <a:pt x="8" y="12"/>
                    <a:pt x="14" y="4"/>
                    <a:pt x="12" y="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5" name="Freeform 125"/>
            <p:cNvSpPr>
              <a:spLocks noChangeArrowheads="1"/>
            </p:cNvSpPr>
            <p:nvPr/>
          </p:nvSpPr>
          <p:spPr bwMode="auto">
            <a:xfrm>
              <a:off x="2357014" y="2061050"/>
              <a:ext cx="18147" cy="40708"/>
            </a:xfrm>
            <a:custGeom>
              <a:avLst/>
              <a:gdLst>
                <a:gd name="T0" fmla="*/ 17974067 w 12"/>
                <a:gd name="T1" fmla="*/ 17734652 h 29"/>
                <a:gd name="T2" fmla="*/ 11982242 w 12"/>
                <a:gd name="T3" fmla="*/ 7881912 h 29"/>
                <a:gd name="T4" fmla="*/ 3993609 w 12"/>
                <a:gd name="T5" fmla="*/ 1970829 h 29"/>
                <a:gd name="T6" fmla="*/ 9985435 w 12"/>
                <a:gd name="T7" fmla="*/ 19704076 h 29"/>
                <a:gd name="T8" fmla="*/ 13979046 w 12"/>
                <a:gd name="T9" fmla="*/ 51231728 h 29"/>
                <a:gd name="T10" fmla="*/ 23964484 w 12"/>
                <a:gd name="T11" fmla="*/ 29556819 h 29"/>
                <a:gd name="T12" fmla="*/ 17974067 w 12"/>
                <a:gd name="T13" fmla="*/ 17734652 h 29"/>
                <a:gd name="T14" fmla="*/ 0 60000 65536"/>
                <a:gd name="T15" fmla="*/ 0 60000 65536"/>
                <a:gd name="T16" fmla="*/ 0 60000 65536"/>
                <a:gd name="T17" fmla="*/ 0 60000 65536"/>
                <a:gd name="T18" fmla="*/ 0 60000 65536"/>
                <a:gd name="T19" fmla="*/ 0 60000 65536"/>
                <a:gd name="T20" fmla="*/ 0 60000 65536"/>
                <a:gd name="T21" fmla="*/ 0 w 12"/>
                <a:gd name="T22" fmla="*/ 0 h 29"/>
                <a:gd name="T23" fmla="*/ 12 w 1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9">
                  <a:moveTo>
                    <a:pt x="9" y="9"/>
                  </a:moveTo>
                  <a:cubicBezTo>
                    <a:pt x="9" y="8"/>
                    <a:pt x="9" y="6"/>
                    <a:pt x="6" y="4"/>
                  </a:cubicBezTo>
                  <a:cubicBezTo>
                    <a:pt x="4" y="1"/>
                    <a:pt x="4" y="0"/>
                    <a:pt x="2" y="1"/>
                  </a:cubicBezTo>
                  <a:cubicBezTo>
                    <a:pt x="0" y="2"/>
                    <a:pt x="3" y="8"/>
                    <a:pt x="5" y="10"/>
                  </a:cubicBezTo>
                  <a:cubicBezTo>
                    <a:pt x="6" y="13"/>
                    <a:pt x="5" y="22"/>
                    <a:pt x="7" y="26"/>
                  </a:cubicBezTo>
                  <a:cubicBezTo>
                    <a:pt x="8" y="29"/>
                    <a:pt x="12" y="17"/>
                    <a:pt x="12" y="15"/>
                  </a:cubicBezTo>
                  <a:cubicBezTo>
                    <a:pt x="11" y="14"/>
                    <a:pt x="9" y="10"/>
                    <a:pt x="9" y="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6" name="Freeform 126"/>
            <p:cNvSpPr>
              <a:spLocks noChangeArrowheads="1"/>
            </p:cNvSpPr>
            <p:nvPr/>
          </p:nvSpPr>
          <p:spPr bwMode="auto">
            <a:xfrm>
              <a:off x="2375161" y="2064442"/>
              <a:ext cx="16938" cy="20354"/>
            </a:xfrm>
            <a:custGeom>
              <a:avLst/>
              <a:gdLst>
                <a:gd name="T0" fmla="*/ 4141180 w 11"/>
                <a:gd name="T1" fmla="*/ 0 h 15"/>
                <a:gd name="T2" fmla="*/ 8282361 w 11"/>
                <a:gd name="T3" fmla="*/ 11048151 h 15"/>
                <a:gd name="T4" fmla="*/ 6211771 w 11"/>
                <a:gd name="T5" fmla="*/ 22094945 h 15"/>
                <a:gd name="T6" fmla="*/ 20704461 w 11"/>
                <a:gd name="T7" fmla="*/ 9206793 h 15"/>
                <a:gd name="T8" fmla="*/ 4141180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2" y="0"/>
                  </a:moveTo>
                  <a:cubicBezTo>
                    <a:pt x="0" y="0"/>
                    <a:pt x="3" y="4"/>
                    <a:pt x="4" y="6"/>
                  </a:cubicBezTo>
                  <a:cubicBezTo>
                    <a:pt x="6" y="9"/>
                    <a:pt x="3" y="10"/>
                    <a:pt x="3" y="12"/>
                  </a:cubicBezTo>
                  <a:cubicBezTo>
                    <a:pt x="4" y="15"/>
                    <a:pt x="10" y="7"/>
                    <a:pt x="10" y="5"/>
                  </a:cubicBezTo>
                  <a:cubicBezTo>
                    <a:pt x="11" y="4"/>
                    <a:pt x="3" y="0"/>
                    <a:pt x="2"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7" name="Freeform 127"/>
            <p:cNvSpPr>
              <a:spLocks noChangeArrowheads="1"/>
            </p:cNvSpPr>
            <p:nvPr/>
          </p:nvSpPr>
          <p:spPr bwMode="auto">
            <a:xfrm>
              <a:off x="2383630" y="2079142"/>
              <a:ext cx="10888" cy="15831"/>
            </a:xfrm>
            <a:custGeom>
              <a:avLst/>
              <a:gdLst>
                <a:gd name="T0" fmla="*/ 8451065 w 7"/>
                <a:gd name="T1" fmla="*/ 20712703 h 11"/>
                <a:gd name="T2" fmla="*/ 4225532 w 7"/>
                <a:gd name="T3" fmla="*/ 6214388 h 11"/>
                <a:gd name="T4" fmla="*/ 2113493 w 7"/>
                <a:gd name="T5" fmla="*/ 18641721 h 11"/>
                <a:gd name="T6" fmla="*/ 8451065 w 7"/>
                <a:gd name="T7" fmla="*/ 20712703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4" y="10"/>
                  </a:moveTo>
                  <a:cubicBezTo>
                    <a:pt x="5" y="8"/>
                    <a:pt x="7" y="0"/>
                    <a:pt x="2" y="3"/>
                  </a:cubicBezTo>
                  <a:cubicBezTo>
                    <a:pt x="0" y="4"/>
                    <a:pt x="2" y="8"/>
                    <a:pt x="1" y="9"/>
                  </a:cubicBezTo>
                  <a:cubicBezTo>
                    <a:pt x="0" y="10"/>
                    <a:pt x="3" y="11"/>
                    <a:pt x="4" y="1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8" name="Freeform 128"/>
            <p:cNvSpPr>
              <a:spLocks noChangeArrowheads="1"/>
            </p:cNvSpPr>
            <p:nvPr/>
          </p:nvSpPr>
          <p:spPr bwMode="auto">
            <a:xfrm>
              <a:off x="2089643" y="2063311"/>
              <a:ext cx="39924" cy="33924"/>
            </a:xfrm>
            <a:custGeom>
              <a:avLst/>
              <a:gdLst>
                <a:gd name="T0" fmla="*/ 45823905 w 27"/>
                <a:gd name="T1" fmla="*/ 11048368 h 25"/>
                <a:gd name="T2" fmla="*/ 42004662 w 27"/>
                <a:gd name="T3" fmla="*/ 3682790 h 25"/>
                <a:gd name="T4" fmla="*/ 40095045 w 27"/>
                <a:gd name="T5" fmla="*/ 9206973 h 25"/>
                <a:gd name="T6" fmla="*/ 26730494 w 27"/>
                <a:gd name="T7" fmla="*/ 11048368 h 25"/>
                <a:gd name="T8" fmla="*/ 22911262 w 27"/>
                <a:gd name="T9" fmla="*/ 16572553 h 25"/>
                <a:gd name="T10" fmla="*/ 13364556 w 27"/>
                <a:gd name="T11" fmla="*/ 16572553 h 25"/>
                <a:gd name="T12" fmla="*/ 1909617 w 27"/>
                <a:gd name="T13" fmla="*/ 27619566 h 25"/>
                <a:gd name="T14" fmla="*/ 9546703 w 27"/>
                <a:gd name="T15" fmla="*/ 33143748 h 25"/>
                <a:gd name="T16" fmla="*/ 9546703 w 27"/>
                <a:gd name="T17" fmla="*/ 40509325 h 25"/>
                <a:gd name="T18" fmla="*/ 24820878 w 27"/>
                <a:gd name="T19" fmla="*/ 31302354 h 25"/>
                <a:gd name="T20" fmla="*/ 30548345 w 27"/>
                <a:gd name="T21" fmla="*/ 34985143 h 25"/>
                <a:gd name="T22" fmla="*/ 45823905 w 27"/>
                <a:gd name="T23" fmla="*/ 20255341 h 25"/>
                <a:gd name="T24" fmla="*/ 45823905 w 27"/>
                <a:gd name="T25" fmla="*/ 11048368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5"/>
                <a:gd name="T41" fmla="*/ 27 w 2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5">
                  <a:moveTo>
                    <a:pt x="24" y="6"/>
                  </a:moveTo>
                  <a:cubicBezTo>
                    <a:pt x="23" y="6"/>
                    <a:pt x="23" y="4"/>
                    <a:pt x="22" y="2"/>
                  </a:cubicBezTo>
                  <a:cubicBezTo>
                    <a:pt x="21" y="0"/>
                    <a:pt x="21" y="4"/>
                    <a:pt x="21" y="5"/>
                  </a:cubicBezTo>
                  <a:cubicBezTo>
                    <a:pt x="20" y="6"/>
                    <a:pt x="17" y="6"/>
                    <a:pt x="14" y="6"/>
                  </a:cubicBezTo>
                  <a:cubicBezTo>
                    <a:pt x="12" y="6"/>
                    <a:pt x="13" y="8"/>
                    <a:pt x="12" y="9"/>
                  </a:cubicBezTo>
                  <a:cubicBezTo>
                    <a:pt x="11" y="11"/>
                    <a:pt x="9" y="9"/>
                    <a:pt x="7" y="9"/>
                  </a:cubicBezTo>
                  <a:cubicBezTo>
                    <a:pt x="5" y="9"/>
                    <a:pt x="3" y="13"/>
                    <a:pt x="1" y="15"/>
                  </a:cubicBezTo>
                  <a:cubicBezTo>
                    <a:pt x="0" y="18"/>
                    <a:pt x="4" y="18"/>
                    <a:pt x="5" y="18"/>
                  </a:cubicBezTo>
                  <a:cubicBezTo>
                    <a:pt x="6" y="18"/>
                    <a:pt x="5" y="20"/>
                    <a:pt x="5" y="22"/>
                  </a:cubicBezTo>
                  <a:cubicBezTo>
                    <a:pt x="6" y="25"/>
                    <a:pt x="12" y="18"/>
                    <a:pt x="13" y="17"/>
                  </a:cubicBezTo>
                  <a:cubicBezTo>
                    <a:pt x="14" y="16"/>
                    <a:pt x="15" y="18"/>
                    <a:pt x="16" y="19"/>
                  </a:cubicBezTo>
                  <a:cubicBezTo>
                    <a:pt x="17" y="19"/>
                    <a:pt x="22" y="13"/>
                    <a:pt x="24" y="11"/>
                  </a:cubicBezTo>
                  <a:cubicBezTo>
                    <a:pt x="27" y="10"/>
                    <a:pt x="26" y="7"/>
                    <a:pt x="24"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299" name="Freeform 129"/>
            <p:cNvSpPr>
              <a:spLocks noChangeArrowheads="1"/>
            </p:cNvSpPr>
            <p:nvPr/>
          </p:nvSpPr>
          <p:spPr bwMode="auto">
            <a:xfrm>
              <a:off x="2127147" y="2058788"/>
              <a:ext cx="16938" cy="6785"/>
            </a:xfrm>
            <a:custGeom>
              <a:avLst/>
              <a:gdLst>
                <a:gd name="T0" fmla="*/ 5219283 w 12"/>
                <a:gd name="T1" fmla="*/ 0 h 5"/>
                <a:gd name="T2" fmla="*/ 6959044 w 12"/>
                <a:gd name="T3" fmla="*/ 9207244 h 5"/>
                <a:gd name="T4" fmla="*/ 17397610 w 12"/>
                <a:gd name="T5" fmla="*/ 5524346 h 5"/>
                <a:gd name="T6" fmla="*/ 5219283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3" y="0"/>
                  </a:moveTo>
                  <a:cubicBezTo>
                    <a:pt x="0" y="1"/>
                    <a:pt x="1" y="5"/>
                    <a:pt x="4" y="5"/>
                  </a:cubicBezTo>
                  <a:cubicBezTo>
                    <a:pt x="7" y="4"/>
                    <a:pt x="12" y="3"/>
                    <a:pt x="10" y="3"/>
                  </a:cubicBezTo>
                  <a:cubicBezTo>
                    <a:pt x="9" y="3"/>
                    <a:pt x="5" y="0"/>
                    <a:pt x="3"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0" name="Freeform 130"/>
            <p:cNvSpPr>
              <a:spLocks noChangeArrowheads="1"/>
            </p:cNvSpPr>
            <p:nvPr/>
          </p:nvSpPr>
          <p:spPr bwMode="auto">
            <a:xfrm>
              <a:off x="1928736" y="2124374"/>
              <a:ext cx="21777" cy="12439"/>
            </a:xfrm>
            <a:custGeom>
              <a:avLst/>
              <a:gdLst>
                <a:gd name="T0" fmla="*/ 12884265 w 15"/>
                <a:gd name="T1" fmla="*/ 5730233 h 9"/>
                <a:gd name="T2" fmla="*/ 1840997 w 15"/>
                <a:gd name="T3" fmla="*/ 15282001 h 9"/>
                <a:gd name="T4" fmla="*/ 23927535 w 15"/>
                <a:gd name="T5" fmla="*/ 11461848 h 9"/>
                <a:gd name="T6" fmla="*/ 25767174 w 15"/>
                <a:gd name="T7" fmla="*/ 1910077 h 9"/>
                <a:gd name="T8" fmla="*/ 12884265 w 15"/>
                <a:gd name="T9" fmla="*/ 573023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7" y="3"/>
                  </a:moveTo>
                  <a:cubicBezTo>
                    <a:pt x="5" y="3"/>
                    <a:pt x="0" y="6"/>
                    <a:pt x="1" y="8"/>
                  </a:cubicBezTo>
                  <a:cubicBezTo>
                    <a:pt x="1" y="9"/>
                    <a:pt x="9" y="6"/>
                    <a:pt x="13" y="6"/>
                  </a:cubicBezTo>
                  <a:cubicBezTo>
                    <a:pt x="15" y="6"/>
                    <a:pt x="14" y="2"/>
                    <a:pt x="14" y="1"/>
                  </a:cubicBezTo>
                  <a:cubicBezTo>
                    <a:pt x="13" y="0"/>
                    <a:pt x="9" y="2"/>
                    <a:pt x="7" y="3"/>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1" name="Freeform 131"/>
            <p:cNvSpPr>
              <a:spLocks noChangeArrowheads="1"/>
            </p:cNvSpPr>
            <p:nvPr/>
          </p:nvSpPr>
          <p:spPr bwMode="auto">
            <a:xfrm>
              <a:off x="1885182" y="2145858"/>
              <a:ext cx="14518" cy="12439"/>
            </a:xfrm>
            <a:custGeom>
              <a:avLst/>
              <a:gdLst>
                <a:gd name="T0" fmla="*/ 12884580 w 10"/>
                <a:gd name="T1" fmla="*/ 1910077 h 9"/>
                <a:gd name="T2" fmla="*/ 0 w 10"/>
                <a:gd name="T3" fmla="*/ 15282001 h 9"/>
                <a:gd name="T4" fmla="*/ 14725621 w 10"/>
                <a:gd name="T5" fmla="*/ 7640310 h 9"/>
                <a:gd name="T6" fmla="*/ 12884580 w 10"/>
                <a:gd name="T7" fmla="*/ 1910077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7" y="1"/>
                  </a:moveTo>
                  <a:cubicBezTo>
                    <a:pt x="5" y="0"/>
                    <a:pt x="0" y="7"/>
                    <a:pt x="0" y="8"/>
                  </a:cubicBezTo>
                  <a:cubicBezTo>
                    <a:pt x="0" y="9"/>
                    <a:pt x="8" y="4"/>
                    <a:pt x="8" y="4"/>
                  </a:cubicBezTo>
                  <a:cubicBezTo>
                    <a:pt x="10" y="3"/>
                    <a:pt x="9" y="1"/>
                    <a:pt x="7"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2" name="Freeform 132"/>
            <p:cNvSpPr>
              <a:spLocks noChangeArrowheads="1"/>
            </p:cNvSpPr>
            <p:nvPr/>
          </p:nvSpPr>
          <p:spPr bwMode="auto">
            <a:xfrm>
              <a:off x="1857356" y="2156036"/>
              <a:ext cx="21777" cy="12439"/>
            </a:xfrm>
            <a:custGeom>
              <a:avLst/>
              <a:gdLst>
                <a:gd name="T0" fmla="*/ 20245537 w 15"/>
                <a:gd name="T1" fmla="*/ 0 h 9"/>
                <a:gd name="T2" fmla="*/ 1840997 w 15"/>
                <a:gd name="T3" fmla="*/ 13371925 h 9"/>
                <a:gd name="T4" fmla="*/ 20245537 w 15"/>
                <a:gd name="T5" fmla="*/ 0 h 9"/>
                <a:gd name="T6" fmla="*/ 0 60000 65536"/>
                <a:gd name="T7" fmla="*/ 0 60000 65536"/>
                <a:gd name="T8" fmla="*/ 0 60000 65536"/>
                <a:gd name="T9" fmla="*/ 0 w 15"/>
                <a:gd name="T10" fmla="*/ 0 h 9"/>
                <a:gd name="T11" fmla="*/ 15 w 15"/>
                <a:gd name="T12" fmla="*/ 9 h 9"/>
              </a:gdLst>
              <a:ahLst/>
              <a:cxnLst>
                <a:cxn ang="T6">
                  <a:pos x="T0" y="T1"/>
                </a:cxn>
                <a:cxn ang="T7">
                  <a:pos x="T2" y="T3"/>
                </a:cxn>
                <a:cxn ang="T8">
                  <a:pos x="T4" y="T5"/>
                </a:cxn>
              </a:cxnLst>
              <a:rect l="T9" t="T10" r="T11" b="T12"/>
              <a:pathLst>
                <a:path w="15" h="9">
                  <a:moveTo>
                    <a:pt x="11" y="0"/>
                  </a:moveTo>
                  <a:cubicBezTo>
                    <a:pt x="10" y="0"/>
                    <a:pt x="0" y="5"/>
                    <a:pt x="1" y="7"/>
                  </a:cubicBezTo>
                  <a:cubicBezTo>
                    <a:pt x="3" y="9"/>
                    <a:pt x="15" y="1"/>
                    <a:pt x="11"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3" name="Freeform 133"/>
            <p:cNvSpPr>
              <a:spLocks noChangeArrowheads="1"/>
            </p:cNvSpPr>
            <p:nvPr/>
          </p:nvSpPr>
          <p:spPr bwMode="auto">
            <a:xfrm>
              <a:off x="1942044" y="2011295"/>
              <a:ext cx="24196" cy="15831"/>
            </a:xfrm>
            <a:custGeom>
              <a:avLst/>
              <a:gdLst>
                <a:gd name="T0" fmla="*/ 5306934 w 17"/>
                <a:gd name="T1" fmla="*/ 10356352 h 11"/>
                <a:gd name="T2" fmla="*/ 12382847 w 17"/>
                <a:gd name="T3" fmla="*/ 20712703 h 11"/>
                <a:gd name="T4" fmla="*/ 24767025 w 17"/>
                <a:gd name="T5" fmla="*/ 18641721 h 11"/>
                <a:gd name="T6" fmla="*/ 26536002 w 17"/>
                <a:gd name="T7" fmla="*/ 4141965 h 11"/>
                <a:gd name="T8" fmla="*/ 5306934 w 17"/>
                <a:gd name="T9" fmla="*/ 10356352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3" y="5"/>
                  </a:moveTo>
                  <a:cubicBezTo>
                    <a:pt x="0" y="6"/>
                    <a:pt x="6" y="9"/>
                    <a:pt x="7" y="10"/>
                  </a:cubicBezTo>
                  <a:cubicBezTo>
                    <a:pt x="9" y="11"/>
                    <a:pt x="12" y="9"/>
                    <a:pt x="14" y="9"/>
                  </a:cubicBezTo>
                  <a:cubicBezTo>
                    <a:pt x="17" y="9"/>
                    <a:pt x="15" y="4"/>
                    <a:pt x="15" y="2"/>
                  </a:cubicBezTo>
                  <a:cubicBezTo>
                    <a:pt x="14" y="0"/>
                    <a:pt x="6" y="4"/>
                    <a:pt x="3" y="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4" name="Freeform 134"/>
            <p:cNvSpPr>
              <a:spLocks noChangeArrowheads="1"/>
            </p:cNvSpPr>
            <p:nvPr/>
          </p:nvSpPr>
          <p:spPr bwMode="auto">
            <a:xfrm>
              <a:off x="3078070" y="2157166"/>
              <a:ext cx="27826" cy="13569"/>
            </a:xfrm>
            <a:custGeom>
              <a:avLst/>
              <a:gdLst>
                <a:gd name="T0" fmla="*/ 29217259 w 18"/>
                <a:gd name="T1" fmla="*/ 18411774 h 10"/>
                <a:gd name="T2" fmla="*/ 22956311 w 18"/>
                <a:gd name="T3" fmla="*/ 7365253 h 10"/>
                <a:gd name="T4" fmla="*/ 2087463 w 18"/>
                <a:gd name="T5" fmla="*/ 1841313 h 10"/>
                <a:gd name="T6" fmla="*/ 4173481 w 18"/>
                <a:gd name="T7" fmla="*/ 11046521 h 10"/>
                <a:gd name="T8" fmla="*/ 29217259 w 18"/>
                <a:gd name="T9" fmla="*/ 18411774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14" y="10"/>
                  </a:moveTo>
                  <a:cubicBezTo>
                    <a:pt x="18" y="9"/>
                    <a:pt x="15" y="5"/>
                    <a:pt x="11" y="4"/>
                  </a:cubicBezTo>
                  <a:cubicBezTo>
                    <a:pt x="7" y="3"/>
                    <a:pt x="3" y="1"/>
                    <a:pt x="1" y="1"/>
                  </a:cubicBezTo>
                  <a:cubicBezTo>
                    <a:pt x="0" y="0"/>
                    <a:pt x="0" y="4"/>
                    <a:pt x="2" y="6"/>
                  </a:cubicBezTo>
                  <a:cubicBezTo>
                    <a:pt x="4" y="8"/>
                    <a:pt x="10" y="10"/>
                    <a:pt x="14" y="1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5" name="Freeform 135"/>
            <p:cNvSpPr>
              <a:spLocks noChangeArrowheads="1"/>
            </p:cNvSpPr>
            <p:nvPr/>
          </p:nvSpPr>
          <p:spPr bwMode="auto">
            <a:xfrm>
              <a:off x="4404040" y="2107412"/>
              <a:ext cx="29035" cy="21485"/>
            </a:xfrm>
            <a:custGeom>
              <a:avLst/>
              <a:gdLst>
                <a:gd name="T0" fmla="*/ 18405669 w 20"/>
                <a:gd name="T1" fmla="*/ 7212245 h 16"/>
                <a:gd name="T2" fmla="*/ 3680591 w 20"/>
                <a:gd name="T3" fmla="*/ 10819038 h 16"/>
                <a:gd name="T4" fmla="*/ 11043129 w 20"/>
                <a:gd name="T5" fmla="*/ 18031283 h 16"/>
                <a:gd name="T6" fmla="*/ 20245286 w 20"/>
                <a:gd name="T7" fmla="*/ 28850323 h 16"/>
                <a:gd name="T8" fmla="*/ 31288418 w 20"/>
                <a:gd name="T9" fmla="*/ 27046927 h 16"/>
                <a:gd name="T10" fmla="*/ 29447444 w 20"/>
                <a:gd name="T11" fmla="*/ 14425833 h 16"/>
                <a:gd name="T12" fmla="*/ 33129391 w 20"/>
                <a:gd name="T13" fmla="*/ 1803397 h 16"/>
                <a:gd name="T14" fmla="*/ 18405669 w 20"/>
                <a:gd name="T15" fmla="*/ 7212245 h 16"/>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6"/>
                <a:gd name="T26" fmla="*/ 20 w 20"/>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6">
                  <a:moveTo>
                    <a:pt x="10" y="4"/>
                  </a:moveTo>
                  <a:cubicBezTo>
                    <a:pt x="9" y="6"/>
                    <a:pt x="5" y="6"/>
                    <a:pt x="2" y="6"/>
                  </a:cubicBezTo>
                  <a:cubicBezTo>
                    <a:pt x="0" y="5"/>
                    <a:pt x="2" y="8"/>
                    <a:pt x="6" y="10"/>
                  </a:cubicBezTo>
                  <a:cubicBezTo>
                    <a:pt x="10" y="12"/>
                    <a:pt x="9" y="15"/>
                    <a:pt x="11" y="16"/>
                  </a:cubicBezTo>
                  <a:cubicBezTo>
                    <a:pt x="15" y="16"/>
                    <a:pt x="15" y="15"/>
                    <a:pt x="17" y="15"/>
                  </a:cubicBezTo>
                  <a:cubicBezTo>
                    <a:pt x="20" y="15"/>
                    <a:pt x="16" y="10"/>
                    <a:pt x="16" y="8"/>
                  </a:cubicBezTo>
                  <a:cubicBezTo>
                    <a:pt x="16" y="5"/>
                    <a:pt x="17" y="3"/>
                    <a:pt x="18" y="1"/>
                  </a:cubicBezTo>
                  <a:cubicBezTo>
                    <a:pt x="19" y="0"/>
                    <a:pt x="12" y="3"/>
                    <a:pt x="10" y="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6" name="Freeform 136"/>
            <p:cNvSpPr>
              <a:spLocks noChangeArrowheads="1"/>
            </p:cNvSpPr>
            <p:nvPr/>
          </p:nvSpPr>
          <p:spPr bwMode="auto">
            <a:xfrm>
              <a:off x="4511715" y="2070096"/>
              <a:ext cx="19357" cy="23746"/>
            </a:xfrm>
            <a:custGeom>
              <a:avLst/>
              <a:gdLst>
                <a:gd name="T0" fmla="*/ 17425273 w 13"/>
                <a:gd name="T1" fmla="*/ 17559466 h 17"/>
                <a:gd name="T2" fmla="*/ 23234629 w 13"/>
                <a:gd name="T3" fmla="*/ 3902725 h 17"/>
                <a:gd name="T4" fmla="*/ 7744875 w 13"/>
                <a:gd name="T5" fmla="*/ 9755414 h 17"/>
                <a:gd name="T6" fmla="*/ 3872438 w 13"/>
                <a:gd name="T7" fmla="*/ 29266244 h 17"/>
                <a:gd name="T8" fmla="*/ 17425273 w 13"/>
                <a:gd name="T9" fmla="*/ 1755946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9" y="9"/>
                  </a:moveTo>
                  <a:cubicBezTo>
                    <a:pt x="10" y="8"/>
                    <a:pt x="10" y="4"/>
                    <a:pt x="12" y="2"/>
                  </a:cubicBezTo>
                  <a:cubicBezTo>
                    <a:pt x="13" y="0"/>
                    <a:pt x="8" y="2"/>
                    <a:pt x="4" y="5"/>
                  </a:cubicBezTo>
                  <a:cubicBezTo>
                    <a:pt x="0" y="7"/>
                    <a:pt x="0" y="13"/>
                    <a:pt x="2" y="15"/>
                  </a:cubicBezTo>
                  <a:cubicBezTo>
                    <a:pt x="3" y="17"/>
                    <a:pt x="8" y="10"/>
                    <a:pt x="9" y="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7" name="Freeform 137"/>
            <p:cNvSpPr>
              <a:spLocks noChangeArrowheads="1"/>
            </p:cNvSpPr>
            <p:nvPr/>
          </p:nvSpPr>
          <p:spPr bwMode="auto">
            <a:xfrm>
              <a:off x="4562527" y="2054265"/>
              <a:ext cx="20567" cy="12439"/>
            </a:xfrm>
            <a:custGeom>
              <a:avLst/>
              <a:gdLst>
                <a:gd name="T0" fmla="*/ 9422801 w 14"/>
                <a:gd name="T1" fmla="*/ 17192078 h 9"/>
                <a:gd name="T2" fmla="*/ 24498738 w 14"/>
                <a:gd name="T3" fmla="*/ 5730233 h 9"/>
                <a:gd name="T4" fmla="*/ 16960768 w 14"/>
                <a:gd name="T5" fmla="*/ 1910077 h 9"/>
                <a:gd name="T6" fmla="*/ 3769670 w 14"/>
                <a:gd name="T7" fmla="*/ 3820155 h 9"/>
                <a:gd name="T8" fmla="*/ 9422801 w 14"/>
                <a:gd name="T9" fmla="*/ 17192078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5" y="9"/>
                  </a:moveTo>
                  <a:cubicBezTo>
                    <a:pt x="9" y="8"/>
                    <a:pt x="12" y="4"/>
                    <a:pt x="13" y="3"/>
                  </a:cubicBezTo>
                  <a:cubicBezTo>
                    <a:pt x="14" y="2"/>
                    <a:pt x="12" y="0"/>
                    <a:pt x="9" y="1"/>
                  </a:cubicBezTo>
                  <a:cubicBezTo>
                    <a:pt x="7" y="2"/>
                    <a:pt x="4" y="1"/>
                    <a:pt x="2" y="2"/>
                  </a:cubicBezTo>
                  <a:cubicBezTo>
                    <a:pt x="0" y="3"/>
                    <a:pt x="2" y="9"/>
                    <a:pt x="5" y="9"/>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8" name="Freeform 138"/>
            <p:cNvSpPr>
              <a:spLocks noChangeArrowheads="1"/>
            </p:cNvSpPr>
            <p:nvPr/>
          </p:nvSpPr>
          <p:spPr bwMode="auto">
            <a:xfrm>
              <a:off x="4566157" y="2045219"/>
              <a:ext cx="10888" cy="5654"/>
            </a:xfrm>
            <a:custGeom>
              <a:avLst/>
              <a:gdLst>
                <a:gd name="T0" fmla="*/ 10564557 w 7"/>
                <a:gd name="T1" fmla="*/ 1998689 h 4"/>
                <a:gd name="T2" fmla="*/ 6339026 w 7"/>
                <a:gd name="T3" fmla="*/ 7991928 h 4"/>
                <a:gd name="T4" fmla="*/ 10564557 w 7"/>
                <a:gd name="T5" fmla="*/ 1998689 h 4"/>
                <a:gd name="T6" fmla="*/ 0 60000 65536"/>
                <a:gd name="T7" fmla="*/ 0 60000 65536"/>
                <a:gd name="T8" fmla="*/ 0 60000 65536"/>
                <a:gd name="T9" fmla="*/ 0 w 7"/>
                <a:gd name="T10" fmla="*/ 0 h 4"/>
                <a:gd name="T11" fmla="*/ 7 w 7"/>
                <a:gd name="T12" fmla="*/ 4 h 4"/>
              </a:gdLst>
              <a:ahLst/>
              <a:cxnLst>
                <a:cxn ang="T6">
                  <a:pos x="T0" y="T1"/>
                </a:cxn>
                <a:cxn ang="T7">
                  <a:pos x="T2" y="T3"/>
                </a:cxn>
                <a:cxn ang="T8">
                  <a:pos x="T4" y="T5"/>
                </a:cxn>
              </a:cxnLst>
              <a:rect l="T9" t="T10" r="T11" b="T12"/>
              <a:pathLst>
                <a:path w="7" h="4">
                  <a:moveTo>
                    <a:pt x="5" y="1"/>
                  </a:moveTo>
                  <a:cubicBezTo>
                    <a:pt x="3" y="2"/>
                    <a:pt x="0" y="4"/>
                    <a:pt x="3" y="4"/>
                  </a:cubicBezTo>
                  <a:cubicBezTo>
                    <a:pt x="7" y="4"/>
                    <a:pt x="6" y="0"/>
                    <a:pt x="5"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09" name="Freeform 139"/>
            <p:cNvSpPr>
              <a:spLocks noChangeArrowheads="1"/>
            </p:cNvSpPr>
            <p:nvPr/>
          </p:nvSpPr>
          <p:spPr bwMode="auto">
            <a:xfrm>
              <a:off x="5119048" y="3337706"/>
              <a:ext cx="14518" cy="13569"/>
            </a:xfrm>
            <a:custGeom>
              <a:avLst/>
              <a:gdLst>
                <a:gd name="T0" fmla="*/ 5521768 w 10"/>
                <a:gd name="T1" fmla="*/ 3682627 h 10"/>
                <a:gd name="T2" fmla="*/ 14725621 w 10"/>
                <a:gd name="T3" fmla="*/ 14729149 h 10"/>
                <a:gd name="T4" fmla="*/ 5521768 w 10"/>
                <a:gd name="T5" fmla="*/ 3682627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3" y="2"/>
                  </a:moveTo>
                  <a:cubicBezTo>
                    <a:pt x="0" y="4"/>
                    <a:pt x="5" y="10"/>
                    <a:pt x="8" y="8"/>
                  </a:cubicBezTo>
                  <a:cubicBezTo>
                    <a:pt x="10" y="5"/>
                    <a:pt x="7" y="0"/>
                    <a:pt x="3"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0" name="Freeform 140"/>
            <p:cNvSpPr>
              <a:spLocks noChangeArrowheads="1"/>
            </p:cNvSpPr>
            <p:nvPr/>
          </p:nvSpPr>
          <p:spPr bwMode="auto">
            <a:xfrm>
              <a:off x="6830951" y="3143211"/>
              <a:ext cx="26616" cy="11308"/>
            </a:xfrm>
            <a:custGeom>
              <a:avLst/>
              <a:gdLst>
                <a:gd name="T0" fmla="*/ 15274170 w 18"/>
                <a:gd name="T1" fmla="*/ 11987893 h 8"/>
                <a:gd name="T2" fmla="*/ 32457957 w 18"/>
                <a:gd name="T3" fmla="*/ 11987893 h 8"/>
                <a:gd name="T4" fmla="*/ 3819234 w 18"/>
                <a:gd name="T5" fmla="*/ 0 h 8"/>
                <a:gd name="T6" fmla="*/ 15274170 w 18"/>
                <a:gd name="T7" fmla="*/ 11987893 h 8"/>
                <a:gd name="T8" fmla="*/ 0 60000 65536"/>
                <a:gd name="T9" fmla="*/ 0 60000 65536"/>
                <a:gd name="T10" fmla="*/ 0 60000 65536"/>
                <a:gd name="T11" fmla="*/ 0 60000 65536"/>
                <a:gd name="T12" fmla="*/ 0 w 18"/>
                <a:gd name="T13" fmla="*/ 0 h 8"/>
                <a:gd name="T14" fmla="*/ 18 w 18"/>
                <a:gd name="T15" fmla="*/ 8 h 8"/>
              </a:gdLst>
              <a:ahLst/>
              <a:cxnLst>
                <a:cxn ang="T8">
                  <a:pos x="T0" y="T1"/>
                </a:cxn>
                <a:cxn ang="T9">
                  <a:pos x="T2" y="T3"/>
                </a:cxn>
                <a:cxn ang="T10">
                  <a:pos x="T4" y="T5"/>
                </a:cxn>
                <a:cxn ang="T11">
                  <a:pos x="T6" y="T7"/>
                </a:cxn>
              </a:cxnLst>
              <a:rect l="T12" t="T13" r="T14" b="T15"/>
              <a:pathLst>
                <a:path w="18" h="8">
                  <a:moveTo>
                    <a:pt x="8" y="6"/>
                  </a:moveTo>
                  <a:cubicBezTo>
                    <a:pt x="11" y="8"/>
                    <a:pt x="16" y="7"/>
                    <a:pt x="17" y="6"/>
                  </a:cubicBezTo>
                  <a:cubicBezTo>
                    <a:pt x="18" y="3"/>
                    <a:pt x="4" y="0"/>
                    <a:pt x="2" y="0"/>
                  </a:cubicBezTo>
                  <a:cubicBezTo>
                    <a:pt x="0" y="1"/>
                    <a:pt x="4" y="4"/>
                    <a:pt x="8" y="6"/>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1" name="Freeform 141"/>
            <p:cNvSpPr>
              <a:spLocks noChangeArrowheads="1"/>
            </p:cNvSpPr>
            <p:nvPr/>
          </p:nvSpPr>
          <p:spPr bwMode="auto">
            <a:xfrm>
              <a:off x="6876925" y="3162435"/>
              <a:ext cx="15727" cy="7915"/>
            </a:xfrm>
            <a:custGeom>
              <a:avLst/>
              <a:gdLst>
                <a:gd name="T0" fmla="*/ 1785017 w 11"/>
                <a:gd name="T1" fmla="*/ 5011778 h 5"/>
                <a:gd name="T2" fmla="*/ 17851510 w 11"/>
                <a:gd name="T3" fmla="*/ 7517667 h 5"/>
                <a:gd name="T4" fmla="*/ 1785017 w 11"/>
                <a:gd name="T5" fmla="*/ 5011778 h 5"/>
                <a:gd name="T6" fmla="*/ 0 60000 65536"/>
                <a:gd name="T7" fmla="*/ 0 60000 65536"/>
                <a:gd name="T8" fmla="*/ 0 60000 65536"/>
                <a:gd name="T9" fmla="*/ 0 w 11"/>
                <a:gd name="T10" fmla="*/ 0 h 5"/>
                <a:gd name="T11" fmla="*/ 11 w 11"/>
                <a:gd name="T12" fmla="*/ 5 h 5"/>
              </a:gdLst>
              <a:ahLst/>
              <a:cxnLst>
                <a:cxn ang="T6">
                  <a:pos x="T0" y="T1"/>
                </a:cxn>
                <a:cxn ang="T7">
                  <a:pos x="T2" y="T3"/>
                </a:cxn>
                <a:cxn ang="T8">
                  <a:pos x="T4" y="T5"/>
                </a:cxn>
              </a:cxnLst>
              <a:rect l="T9" t="T10" r="T11" b="T12"/>
              <a:pathLst>
                <a:path w="11" h="5">
                  <a:moveTo>
                    <a:pt x="1" y="2"/>
                  </a:moveTo>
                  <a:cubicBezTo>
                    <a:pt x="1" y="4"/>
                    <a:pt x="10" y="5"/>
                    <a:pt x="10" y="3"/>
                  </a:cubicBezTo>
                  <a:cubicBezTo>
                    <a:pt x="11" y="1"/>
                    <a:pt x="0" y="0"/>
                    <a:pt x="1"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2" name="Freeform 142"/>
            <p:cNvSpPr>
              <a:spLocks noChangeArrowheads="1"/>
            </p:cNvSpPr>
            <p:nvPr/>
          </p:nvSpPr>
          <p:spPr bwMode="auto">
            <a:xfrm>
              <a:off x="6797077" y="3116072"/>
              <a:ext cx="36295" cy="18093"/>
            </a:xfrm>
            <a:custGeom>
              <a:avLst/>
              <a:gdLst>
                <a:gd name="T0" fmla="*/ 12884391 w 25"/>
                <a:gd name="T1" fmla="*/ 0 h 13"/>
                <a:gd name="T2" fmla="*/ 40492826 w 25"/>
                <a:gd name="T3" fmla="*/ 19370644 h 13"/>
                <a:gd name="T4" fmla="*/ 12884391 w 25"/>
                <a:gd name="T5" fmla="*/ 0 h 13"/>
                <a:gd name="T6" fmla="*/ 0 60000 65536"/>
                <a:gd name="T7" fmla="*/ 0 60000 65536"/>
                <a:gd name="T8" fmla="*/ 0 60000 65536"/>
                <a:gd name="T9" fmla="*/ 0 w 25"/>
                <a:gd name="T10" fmla="*/ 0 h 13"/>
                <a:gd name="T11" fmla="*/ 25 w 25"/>
                <a:gd name="T12" fmla="*/ 13 h 13"/>
              </a:gdLst>
              <a:ahLst/>
              <a:cxnLst>
                <a:cxn ang="T6">
                  <a:pos x="T0" y="T1"/>
                </a:cxn>
                <a:cxn ang="T7">
                  <a:pos x="T2" y="T3"/>
                </a:cxn>
                <a:cxn ang="T8">
                  <a:pos x="T4" y="T5"/>
                </a:cxn>
              </a:cxnLst>
              <a:rect l="T9" t="T10" r="T11" b="T12"/>
              <a:pathLst>
                <a:path w="25" h="13">
                  <a:moveTo>
                    <a:pt x="7" y="0"/>
                  </a:moveTo>
                  <a:cubicBezTo>
                    <a:pt x="0" y="0"/>
                    <a:pt x="20" y="13"/>
                    <a:pt x="22" y="10"/>
                  </a:cubicBezTo>
                  <a:cubicBezTo>
                    <a:pt x="25" y="5"/>
                    <a:pt x="13" y="0"/>
                    <a:pt x="7"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3" name="Freeform 143"/>
            <p:cNvSpPr>
              <a:spLocks noChangeArrowheads="1"/>
            </p:cNvSpPr>
            <p:nvPr/>
          </p:nvSpPr>
          <p:spPr bwMode="auto">
            <a:xfrm>
              <a:off x="4446385" y="2463609"/>
              <a:ext cx="10888" cy="5654"/>
            </a:xfrm>
            <a:custGeom>
              <a:avLst/>
              <a:gdLst>
                <a:gd name="T0" fmla="*/ 2113493 w 7"/>
                <a:gd name="T1" fmla="*/ 3995964 h 4"/>
                <a:gd name="T2" fmla="*/ 12676599 w 7"/>
                <a:gd name="T3" fmla="*/ 3995964 h 4"/>
                <a:gd name="T4" fmla="*/ 2113493 w 7"/>
                <a:gd name="T5" fmla="*/ 3995964 h 4"/>
                <a:gd name="T6" fmla="*/ 0 60000 65536"/>
                <a:gd name="T7" fmla="*/ 0 60000 65536"/>
                <a:gd name="T8" fmla="*/ 0 60000 65536"/>
                <a:gd name="T9" fmla="*/ 0 w 7"/>
                <a:gd name="T10" fmla="*/ 0 h 4"/>
                <a:gd name="T11" fmla="*/ 7 w 7"/>
                <a:gd name="T12" fmla="*/ 4 h 4"/>
              </a:gdLst>
              <a:ahLst/>
              <a:cxnLst>
                <a:cxn ang="T6">
                  <a:pos x="T0" y="T1"/>
                </a:cxn>
                <a:cxn ang="T7">
                  <a:pos x="T2" y="T3"/>
                </a:cxn>
                <a:cxn ang="T8">
                  <a:pos x="T4" y="T5"/>
                </a:cxn>
              </a:cxnLst>
              <a:rect l="T9" t="T10" r="T11" b="T12"/>
              <a:pathLst>
                <a:path w="7" h="4">
                  <a:moveTo>
                    <a:pt x="1" y="2"/>
                  </a:moveTo>
                  <a:cubicBezTo>
                    <a:pt x="2" y="4"/>
                    <a:pt x="7" y="4"/>
                    <a:pt x="6" y="2"/>
                  </a:cubicBezTo>
                  <a:cubicBezTo>
                    <a:pt x="4" y="0"/>
                    <a:pt x="0" y="0"/>
                    <a:pt x="1"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4" name="Freeform 144"/>
            <p:cNvSpPr>
              <a:spLocks noChangeArrowheads="1"/>
            </p:cNvSpPr>
            <p:nvPr/>
          </p:nvSpPr>
          <p:spPr bwMode="auto">
            <a:xfrm>
              <a:off x="3840261" y="2782491"/>
              <a:ext cx="10888" cy="6785"/>
            </a:xfrm>
            <a:custGeom>
              <a:avLst/>
              <a:gdLst>
                <a:gd name="T0" fmla="*/ 4853474 w 8"/>
                <a:gd name="T1" fmla="*/ 3682898 h 5"/>
                <a:gd name="T2" fmla="*/ 9705676 w 8"/>
                <a:gd name="T3" fmla="*/ 5524346 h 5"/>
                <a:gd name="T4" fmla="*/ 4853474 w 8"/>
                <a:gd name="T5" fmla="*/ 3682898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3" y="2"/>
                  </a:moveTo>
                  <a:cubicBezTo>
                    <a:pt x="0" y="3"/>
                    <a:pt x="5" y="5"/>
                    <a:pt x="6" y="3"/>
                  </a:cubicBezTo>
                  <a:cubicBezTo>
                    <a:pt x="8" y="2"/>
                    <a:pt x="6" y="0"/>
                    <a:pt x="3"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5" name="Freeform 145"/>
            <p:cNvSpPr>
              <a:spLocks noChangeArrowheads="1"/>
            </p:cNvSpPr>
            <p:nvPr/>
          </p:nvSpPr>
          <p:spPr bwMode="auto">
            <a:xfrm>
              <a:off x="4333870" y="2952108"/>
              <a:ext cx="12099" cy="6785"/>
            </a:xfrm>
            <a:custGeom>
              <a:avLst/>
              <a:gdLst>
                <a:gd name="T0" fmla="*/ 11982947 w 8"/>
                <a:gd name="T1" fmla="*/ 7365796 h 5"/>
                <a:gd name="T2" fmla="*/ 7989101 w 8"/>
                <a:gd name="T3" fmla="*/ 1841449 h 5"/>
                <a:gd name="T4" fmla="*/ 11982947 w 8"/>
                <a:gd name="T5" fmla="*/ 7365796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6" y="4"/>
                  </a:moveTo>
                  <a:cubicBezTo>
                    <a:pt x="7" y="3"/>
                    <a:pt x="8" y="0"/>
                    <a:pt x="4" y="1"/>
                  </a:cubicBezTo>
                  <a:cubicBezTo>
                    <a:pt x="0" y="2"/>
                    <a:pt x="5" y="5"/>
                    <a:pt x="6" y="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6" name="Freeform 146"/>
            <p:cNvSpPr>
              <a:spLocks noChangeArrowheads="1"/>
            </p:cNvSpPr>
            <p:nvPr/>
          </p:nvSpPr>
          <p:spPr bwMode="auto">
            <a:xfrm>
              <a:off x="4307254" y="2992817"/>
              <a:ext cx="7259" cy="5654"/>
            </a:xfrm>
            <a:custGeom>
              <a:avLst/>
              <a:gdLst>
                <a:gd name="T0" fmla="*/ 3680456 w 5"/>
                <a:gd name="T1" fmla="*/ 1998689 h 4"/>
                <a:gd name="T2" fmla="*/ 5521361 w 5"/>
                <a:gd name="T3" fmla="*/ 7991928 h 4"/>
                <a:gd name="T4" fmla="*/ 3680456 w 5"/>
                <a:gd name="T5" fmla="*/ 1998689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2" y="1"/>
                  </a:moveTo>
                  <a:cubicBezTo>
                    <a:pt x="0" y="3"/>
                    <a:pt x="1" y="4"/>
                    <a:pt x="3" y="4"/>
                  </a:cubicBezTo>
                  <a:cubicBezTo>
                    <a:pt x="5" y="4"/>
                    <a:pt x="3" y="0"/>
                    <a:pt x="2"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7" name="Freeform 147"/>
            <p:cNvSpPr>
              <a:spLocks noChangeArrowheads="1"/>
            </p:cNvSpPr>
            <p:nvPr/>
          </p:nvSpPr>
          <p:spPr bwMode="auto">
            <a:xfrm>
              <a:off x="5100901" y="3061795"/>
              <a:ext cx="12099" cy="7915"/>
            </a:xfrm>
            <a:custGeom>
              <a:avLst/>
              <a:gdLst>
                <a:gd name="T0" fmla="*/ 13981281 w 8"/>
                <a:gd name="T1" fmla="*/ 6961243 h 6"/>
                <a:gd name="T2" fmla="*/ 7989101 w 8"/>
                <a:gd name="T3" fmla="*/ 3479962 h 6"/>
                <a:gd name="T4" fmla="*/ 13981281 w 8"/>
                <a:gd name="T5" fmla="*/ 6961243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7" y="4"/>
                  </a:moveTo>
                  <a:cubicBezTo>
                    <a:pt x="8" y="3"/>
                    <a:pt x="7" y="0"/>
                    <a:pt x="4" y="2"/>
                  </a:cubicBezTo>
                  <a:cubicBezTo>
                    <a:pt x="0" y="3"/>
                    <a:pt x="5" y="6"/>
                    <a:pt x="7" y="4"/>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8" name="Freeform 148"/>
            <p:cNvSpPr>
              <a:spLocks noChangeArrowheads="1"/>
            </p:cNvSpPr>
            <p:nvPr/>
          </p:nvSpPr>
          <p:spPr bwMode="auto">
            <a:xfrm>
              <a:off x="4998065" y="2606088"/>
              <a:ext cx="4839" cy="6785"/>
            </a:xfrm>
            <a:custGeom>
              <a:avLst/>
              <a:gdLst>
                <a:gd name="T0" fmla="*/ 1278595 w 4"/>
                <a:gd name="T1" fmla="*/ 3682898 h 5"/>
                <a:gd name="T2" fmla="*/ 5112121 w 4"/>
                <a:gd name="T3" fmla="*/ 7365796 h 5"/>
                <a:gd name="T4" fmla="*/ 1278595 w 4"/>
                <a:gd name="T5" fmla="*/ 3682898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2"/>
                  </a:moveTo>
                  <a:cubicBezTo>
                    <a:pt x="0" y="3"/>
                    <a:pt x="3" y="5"/>
                    <a:pt x="4" y="4"/>
                  </a:cubicBezTo>
                  <a:cubicBezTo>
                    <a:pt x="4" y="3"/>
                    <a:pt x="2" y="0"/>
                    <a:pt x="1"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19" name="Freeform 149"/>
            <p:cNvSpPr>
              <a:spLocks noChangeArrowheads="1"/>
            </p:cNvSpPr>
            <p:nvPr/>
          </p:nvSpPr>
          <p:spPr bwMode="auto">
            <a:xfrm>
              <a:off x="4902488" y="3183919"/>
              <a:ext cx="19357" cy="9046"/>
            </a:xfrm>
            <a:custGeom>
              <a:avLst/>
              <a:gdLst>
                <a:gd name="T0" fmla="*/ 9680398 w 13"/>
                <a:gd name="T1" fmla="*/ 0 h 7"/>
                <a:gd name="T2" fmla="*/ 15489751 w 13"/>
                <a:gd name="T3" fmla="*/ 11690018 h 7"/>
                <a:gd name="T4" fmla="*/ 9680398 w 13"/>
                <a:gd name="T5" fmla="*/ 0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5" y="0"/>
                  </a:moveTo>
                  <a:cubicBezTo>
                    <a:pt x="0" y="0"/>
                    <a:pt x="5" y="7"/>
                    <a:pt x="8" y="7"/>
                  </a:cubicBezTo>
                  <a:cubicBezTo>
                    <a:pt x="13" y="7"/>
                    <a:pt x="10" y="0"/>
                    <a:pt x="5"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0" name="Freeform 150"/>
            <p:cNvSpPr>
              <a:spLocks noChangeArrowheads="1"/>
            </p:cNvSpPr>
            <p:nvPr/>
          </p:nvSpPr>
          <p:spPr bwMode="auto">
            <a:xfrm>
              <a:off x="3241397" y="2840161"/>
              <a:ext cx="13308" cy="13569"/>
            </a:xfrm>
            <a:custGeom>
              <a:avLst/>
              <a:gdLst>
                <a:gd name="T0" fmla="*/ 1909617 w 9"/>
                <a:gd name="T1" fmla="*/ 9206566 h 10"/>
                <a:gd name="T2" fmla="*/ 13364554 w 9"/>
                <a:gd name="T3" fmla="*/ 11046521 h 10"/>
                <a:gd name="T4" fmla="*/ 1909617 w 9"/>
                <a:gd name="T5" fmla="*/ 9206566 h 10"/>
                <a:gd name="T6" fmla="*/ 0 60000 65536"/>
                <a:gd name="T7" fmla="*/ 0 60000 65536"/>
                <a:gd name="T8" fmla="*/ 0 60000 65536"/>
                <a:gd name="T9" fmla="*/ 0 w 9"/>
                <a:gd name="T10" fmla="*/ 0 h 10"/>
                <a:gd name="T11" fmla="*/ 9 w 9"/>
                <a:gd name="T12" fmla="*/ 10 h 10"/>
              </a:gdLst>
              <a:ahLst/>
              <a:cxnLst>
                <a:cxn ang="T6">
                  <a:pos x="T0" y="T1"/>
                </a:cxn>
                <a:cxn ang="T7">
                  <a:pos x="T2" y="T3"/>
                </a:cxn>
                <a:cxn ang="T8">
                  <a:pos x="T4" y="T5"/>
                </a:cxn>
              </a:cxnLst>
              <a:rect l="T9" t="T10" r="T11" b="T12"/>
              <a:pathLst>
                <a:path w="9" h="10">
                  <a:moveTo>
                    <a:pt x="1" y="5"/>
                  </a:moveTo>
                  <a:cubicBezTo>
                    <a:pt x="0" y="10"/>
                    <a:pt x="5" y="9"/>
                    <a:pt x="7" y="6"/>
                  </a:cubicBezTo>
                  <a:cubicBezTo>
                    <a:pt x="9" y="2"/>
                    <a:pt x="3" y="0"/>
                    <a:pt x="1" y="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1" name="Freeform 151"/>
            <p:cNvSpPr>
              <a:spLocks noChangeArrowheads="1"/>
            </p:cNvSpPr>
            <p:nvPr/>
          </p:nvSpPr>
          <p:spPr bwMode="auto">
            <a:xfrm>
              <a:off x="6365169" y="2324523"/>
              <a:ext cx="15727" cy="12439"/>
            </a:xfrm>
            <a:custGeom>
              <a:avLst/>
              <a:gdLst>
                <a:gd name="T0" fmla="*/ 4319448 w 10"/>
                <a:gd name="T1" fmla="*/ 15282001 h 9"/>
                <a:gd name="T2" fmla="*/ 19439720 w 10"/>
                <a:gd name="T3" fmla="*/ 1910077 h 9"/>
                <a:gd name="T4" fmla="*/ 4319448 w 10"/>
                <a:gd name="T5" fmla="*/ 15282001 h 9"/>
                <a:gd name="T6" fmla="*/ 0 60000 65536"/>
                <a:gd name="T7" fmla="*/ 0 60000 65536"/>
                <a:gd name="T8" fmla="*/ 0 60000 65536"/>
                <a:gd name="T9" fmla="*/ 0 w 10"/>
                <a:gd name="T10" fmla="*/ 0 h 9"/>
                <a:gd name="T11" fmla="*/ 10 w 10"/>
                <a:gd name="T12" fmla="*/ 9 h 9"/>
              </a:gdLst>
              <a:ahLst/>
              <a:cxnLst>
                <a:cxn ang="T6">
                  <a:pos x="T0" y="T1"/>
                </a:cxn>
                <a:cxn ang="T7">
                  <a:pos x="T2" y="T3"/>
                </a:cxn>
                <a:cxn ang="T8">
                  <a:pos x="T4" y="T5"/>
                </a:cxn>
              </a:cxnLst>
              <a:rect l="T9" t="T10" r="T11" b="T12"/>
              <a:pathLst>
                <a:path w="10" h="9">
                  <a:moveTo>
                    <a:pt x="2" y="8"/>
                  </a:moveTo>
                  <a:cubicBezTo>
                    <a:pt x="3" y="9"/>
                    <a:pt x="10" y="2"/>
                    <a:pt x="9" y="1"/>
                  </a:cubicBezTo>
                  <a:cubicBezTo>
                    <a:pt x="8" y="0"/>
                    <a:pt x="0" y="7"/>
                    <a:pt x="2" y="8"/>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2" name="Freeform 152"/>
            <p:cNvSpPr>
              <a:spLocks noChangeArrowheads="1"/>
            </p:cNvSpPr>
            <p:nvPr/>
          </p:nvSpPr>
          <p:spPr bwMode="auto">
            <a:xfrm>
              <a:off x="6382106" y="2306430"/>
              <a:ext cx="25407" cy="18093"/>
            </a:xfrm>
            <a:custGeom>
              <a:avLst/>
              <a:gdLst>
                <a:gd name="T0" fmla="*/ 31206761 w 17"/>
                <a:gd name="T1" fmla="*/ 0 h 13"/>
                <a:gd name="T2" fmla="*/ 19504748 w 17"/>
                <a:gd name="T3" fmla="*/ 7747980 h 13"/>
                <a:gd name="T4" fmla="*/ 7801341 w 17"/>
                <a:gd name="T5" fmla="*/ 25181284 h 13"/>
                <a:gd name="T6" fmla="*/ 31206761 w 17"/>
                <a:gd name="T7" fmla="*/ 0 h 13"/>
                <a:gd name="T8" fmla="*/ 0 60000 65536"/>
                <a:gd name="T9" fmla="*/ 0 60000 65536"/>
                <a:gd name="T10" fmla="*/ 0 60000 65536"/>
                <a:gd name="T11" fmla="*/ 0 60000 65536"/>
                <a:gd name="T12" fmla="*/ 0 w 17"/>
                <a:gd name="T13" fmla="*/ 0 h 13"/>
                <a:gd name="T14" fmla="*/ 17 w 17"/>
                <a:gd name="T15" fmla="*/ 13 h 13"/>
              </a:gdLst>
              <a:ahLst/>
              <a:cxnLst>
                <a:cxn ang="T8">
                  <a:pos x="T0" y="T1"/>
                </a:cxn>
                <a:cxn ang="T9">
                  <a:pos x="T2" y="T3"/>
                </a:cxn>
                <a:cxn ang="T10">
                  <a:pos x="T4" y="T5"/>
                </a:cxn>
                <a:cxn ang="T11">
                  <a:pos x="T6" y="T7"/>
                </a:cxn>
              </a:cxnLst>
              <a:rect l="T12" t="T13" r="T14" b="T15"/>
              <a:pathLst>
                <a:path w="17" h="13">
                  <a:moveTo>
                    <a:pt x="16" y="0"/>
                  </a:moveTo>
                  <a:cubicBezTo>
                    <a:pt x="15" y="0"/>
                    <a:pt x="12" y="4"/>
                    <a:pt x="10" y="4"/>
                  </a:cubicBezTo>
                  <a:cubicBezTo>
                    <a:pt x="8" y="4"/>
                    <a:pt x="0" y="10"/>
                    <a:pt x="4" y="13"/>
                  </a:cubicBezTo>
                  <a:cubicBezTo>
                    <a:pt x="5" y="13"/>
                    <a:pt x="17" y="0"/>
                    <a:pt x="16" y="0"/>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3" name="Freeform 153"/>
            <p:cNvSpPr>
              <a:spLocks noChangeArrowheads="1"/>
            </p:cNvSpPr>
            <p:nvPr/>
          </p:nvSpPr>
          <p:spPr bwMode="auto">
            <a:xfrm>
              <a:off x="6413561" y="2291730"/>
              <a:ext cx="13308" cy="12439"/>
            </a:xfrm>
            <a:custGeom>
              <a:avLst/>
              <a:gdLst>
                <a:gd name="T0" fmla="*/ 13364554 w 9"/>
                <a:gd name="T1" fmla="*/ 3820155 h 9"/>
                <a:gd name="T2" fmla="*/ 3819234 w 9"/>
                <a:gd name="T3" fmla="*/ 15282001 h 9"/>
                <a:gd name="T4" fmla="*/ 13364554 w 9"/>
                <a:gd name="T5" fmla="*/ 3820155 h 9"/>
                <a:gd name="T6" fmla="*/ 0 60000 65536"/>
                <a:gd name="T7" fmla="*/ 0 60000 65536"/>
                <a:gd name="T8" fmla="*/ 0 60000 65536"/>
                <a:gd name="T9" fmla="*/ 0 w 9"/>
                <a:gd name="T10" fmla="*/ 0 h 9"/>
                <a:gd name="T11" fmla="*/ 9 w 9"/>
                <a:gd name="T12" fmla="*/ 9 h 9"/>
              </a:gdLst>
              <a:ahLst/>
              <a:cxnLst>
                <a:cxn ang="T6">
                  <a:pos x="T0" y="T1"/>
                </a:cxn>
                <a:cxn ang="T7">
                  <a:pos x="T2" y="T3"/>
                </a:cxn>
                <a:cxn ang="T8">
                  <a:pos x="T4" y="T5"/>
                </a:cxn>
              </a:cxnLst>
              <a:rect l="T9" t="T10" r="T11" b="T12"/>
              <a:pathLst>
                <a:path w="9" h="9">
                  <a:moveTo>
                    <a:pt x="7" y="2"/>
                  </a:moveTo>
                  <a:cubicBezTo>
                    <a:pt x="5" y="0"/>
                    <a:pt x="0" y="8"/>
                    <a:pt x="2" y="8"/>
                  </a:cubicBezTo>
                  <a:cubicBezTo>
                    <a:pt x="4" y="9"/>
                    <a:pt x="9" y="4"/>
                    <a:pt x="7"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4" name="Freeform 154"/>
            <p:cNvSpPr>
              <a:spLocks noChangeArrowheads="1"/>
            </p:cNvSpPr>
            <p:nvPr/>
          </p:nvSpPr>
          <p:spPr bwMode="auto">
            <a:xfrm>
              <a:off x="6435338" y="2275899"/>
              <a:ext cx="9678" cy="9046"/>
            </a:xfrm>
            <a:custGeom>
              <a:avLst/>
              <a:gdLst>
                <a:gd name="T0" fmla="*/ 10015584 w 7"/>
                <a:gd name="T1" fmla="*/ 2273561 h 6"/>
                <a:gd name="T2" fmla="*/ 3338528 w 7"/>
                <a:gd name="T3" fmla="*/ 9092738 h 6"/>
                <a:gd name="T4" fmla="*/ 10015584 w 7"/>
                <a:gd name="T5" fmla="*/ 2273561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6" y="1"/>
                  </a:moveTo>
                  <a:cubicBezTo>
                    <a:pt x="4" y="0"/>
                    <a:pt x="0" y="2"/>
                    <a:pt x="2" y="4"/>
                  </a:cubicBezTo>
                  <a:cubicBezTo>
                    <a:pt x="4" y="6"/>
                    <a:pt x="7" y="1"/>
                    <a:pt x="6"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5" name="Freeform 155"/>
            <p:cNvSpPr>
              <a:spLocks noChangeArrowheads="1"/>
            </p:cNvSpPr>
            <p:nvPr/>
          </p:nvSpPr>
          <p:spPr bwMode="auto">
            <a:xfrm>
              <a:off x="6469214" y="2212575"/>
              <a:ext cx="16938" cy="12439"/>
            </a:xfrm>
            <a:custGeom>
              <a:avLst/>
              <a:gdLst>
                <a:gd name="T0" fmla="*/ 18633872 w 11"/>
                <a:gd name="T1" fmla="*/ 1910077 h 9"/>
                <a:gd name="T2" fmla="*/ 6211771 w 11"/>
                <a:gd name="T3" fmla="*/ 7640310 h 9"/>
                <a:gd name="T4" fmla="*/ 6211771 w 11"/>
                <a:gd name="T5" fmla="*/ 17192078 h 9"/>
                <a:gd name="T6" fmla="*/ 18633872 w 11"/>
                <a:gd name="T7" fmla="*/ 1910077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9" y="1"/>
                  </a:moveTo>
                  <a:cubicBezTo>
                    <a:pt x="6" y="0"/>
                    <a:pt x="6" y="3"/>
                    <a:pt x="3" y="4"/>
                  </a:cubicBezTo>
                  <a:cubicBezTo>
                    <a:pt x="1" y="4"/>
                    <a:pt x="0" y="8"/>
                    <a:pt x="3" y="9"/>
                  </a:cubicBezTo>
                  <a:cubicBezTo>
                    <a:pt x="5" y="9"/>
                    <a:pt x="11" y="1"/>
                    <a:pt x="9"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6" name="Freeform 156"/>
            <p:cNvSpPr>
              <a:spLocks noChangeArrowheads="1"/>
            </p:cNvSpPr>
            <p:nvPr/>
          </p:nvSpPr>
          <p:spPr bwMode="auto">
            <a:xfrm>
              <a:off x="6461955" y="2245368"/>
              <a:ext cx="4839" cy="3392"/>
            </a:xfrm>
            <a:custGeom>
              <a:avLst/>
              <a:gdLst>
                <a:gd name="T0" fmla="*/ 2271551 w 3"/>
                <a:gd name="T1" fmla="*/ 5752831 h 2"/>
                <a:gd name="T2" fmla="*/ 4544610 w 3"/>
                <a:gd name="T3" fmla="*/ 0 h 2"/>
                <a:gd name="T4" fmla="*/ 2271551 w 3"/>
                <a:gd name="T5" fmla="*/ 5752831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2" y="2"/>
                    <a:pt x="3" y="0"/>
                    <a:pt x="2" y="0"/>
                  </a:cubicBezTo>
                  <a:cubicBezTo>
                    <a:pt x="0" y="0"/>
                    <a:pt x="0" y="2"/>
                    <a:pt x="1" y="2"/>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7" name="Freeform 157"/>
            <p:cNvSpPr>
              <a:spLocks noChangeArrowheads="1"/>
            </p:cNvSpPr>
            <p:nvPr/>
          </p:nvSpPr>
          <p:spPr bwMode="auto">
            <a:xfrm>
              <a:off x="6112315" y="2641142"/>
              <a:ext cx="3630" cy="2262"/>
            </a:xfrm>
            <a:custGeom>
              <a:avLst/>
              <a:gdLst>
                <a:gd name="T0" fmla="*/ 2876415 w 2"/>
                <a:gd name="T1" fmla="*/ 1279161 h 2"/>
                <a:gd name="T2" fmla="*/ 2876415 w 2"/>
                <a:gd name="T3" fmla="*/ 2558322 h 2"/>
                <a:gd name="T4" fmla="*/ 2876415 w 2"/>
                <a:gd name="T5" fmla="*/ 1279161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1"/>
                  </a:moveTo>
                  <a:cubicBezTo>
                    <a:pt x="0" y="1"/>
                    <a:pt x="0" y="2"/>
                    <a:pt x="1" y="2"/>
                  </a:cubicBezTo>
                  <a:cubicBezTo>
                    <a:pt x="2" y="2"/>
                    <a:pt x="2" y="0"/>
                    <a:pt x="1" y="1"/>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sp>
          <p:nvSpPr>
            <p:cNvPr id="1328" name="Freeform 158"/>
            <p:cNvSpPr>
              <a:spLocks noChangeArrowheads="1"/>
            </p:cNvSpPr>
            <p:nvPr/>
          </p:nvSpPr>
          <p:spPr bwMode="auto">
            <a:xfrm>
              <a:off x="4458482" y="3693904"/>
              <a:ext cx="32665" cy="39577"/>
            </a:xfrm>
            <a:custGeom>
              <a:avLst/>
              <a:gdLst>
                <a:gd name="T0" fmla="*/ 7700625 w 22"/>
                <a:gd name="T1" fmla="*/ 46561667 h 29"/>
                <a:gd name="T2" fmla="*/ 36578661 w 22"/>
                <a:gd name="T3" fmla="*/ 13037212 h 29"/>
                <a:gd name="T4" fmla="*/ 42353434 w 22"/>
                <a:gd name="T5" fmla="*/ 0 h 29"/>
                <a:gd name="T6" fmla="*/ 9626474 w 22"/>
                <a:gd name="T7" fmla="*/ 0 h 29"/>
                <a:gd name="T8" fmla="*/ 7700625 w 22"/>
                <a:gd name="T9" fmla="*/ 46561667 h 29"/>
                <a:gd name="T10" fmla="*/ 0 60000 65536"/>
                <a:gd name="T11" fmla="*/ 0 60000 65536"/>
                <a:gd name="T12" fmla="*/ 0 60000 65536"/>
                <a:gd name="T13" fmla="*/ 0 60000 65536"/>
                <a:gd name="T14" fmla="*/ 0 60000 65536"/>
                <a:gd name="T15" fmla="*/ 0 w 22"/>
                <a:gd name="T16" fmla="*/ 0 h 29"/>
                <a:gd name="T17" fmla="*/ 22 w 22"/>
                <a:gd name="T18" fmla="*/ 29 h 29"/>
              </a:gdLst>
              <a:ahLst/>
              <a:cxnLst>
                <a:cxn ang="T10">
                  <a:pos x="T0" y="T1"/>
                </a:cxn>
                <a:cxn ang="T11">
                  <a:pos x="T2" y="T3"/>
                </a:cxn>
                <a:cxn ang="T12">
                  <a:pos x="T4" y="T5"/>
                </a:cxn>
                <a:cxn ang="T13">
                  <a:pos x="T6" y="T7"/>
                </a:cxn>
                <a:cxn ang="T14">
                  <a:pos x="T8" y="T9"/>
                </a:cxn>
              </a:cxnLst>
              <a:rect l="T15" t="T16" r="T17" b="T18"/>
              <a:pathLst>
                <a:path w="22" h="29">
                  <a:moveTo>
                    <a:pt x="4" y="25"/>
                  </a:moveTo>
                  <a:cubicBezTo>
                    <a:pt x="7" y="29"/>
                    <a:pt x="17" y="11"/>
                    <a:pt x="19" y="7"/>
                  </a:cubicBezTo>
                  <a:cubicBezTo>
                    <a:pt x="20" y="6"/>
                    <a:pt x="21" y="3"/>
                    <a:pt x="22" y="0"/>
                  </a:cubicBezTo>
                  <a:cubicBezTo>
                    <a:pt x="5" y="0"/>
                    <a:pt x="5" y="0"/>
                    <a:pt x="5" y="0"/>
                  </a:cubicBezTo>
                  <a:cubicBezTo>
                    <a:pt x="0" y="7"/>
                    <a:pt x="0" y="19"/>
                    <a:pt x="4" y="25"/>
                  </a:cubicBezTo>
                  <a:close/>
                </a:path>
              </a:pathLst>
            </a:custGeom>
            <a:grpFill/>
            <a:ln w="9525">
              <a:solidFill>
                <a:schemeClr val="bg1">
                  <a:alpha val="50000"/>
                </a:schemeClr>
              </a:solidFill>
              <a:bevel/>
            </a:ln>
          </p:spPr>
          <p:txBody>
            <a:bodyPr/>
            <a:lstStyle/>
            <a:p>
              <a:endParaRPr lang="zh-CN" altLang="zh-CN">
                <a:solidFill>
                  <a:schemeClr val="bg1"/>
                </a:solidFill>
                <a:latin typeface="Calibri" panose="020F0502020204030204" pitchFamily="34" charset="0"/>
                <a:sym typeface="宋体" panose="02010600030101010101" pitchFamily="2" charset="-122"/>
              </a:endParaRPr>
            </a:p>
          </p:txBody>
        </p:sp>
      </p:grpSp>
      <p:sp>
        <p:nvSpPr>
          <p:cNvPr id="72" name="椭圆 71"/>
          <p:cNvSpPr/>
          <p:nvPr/>
        </p:nvSpPr>
        <p:spPr>
          <a:xfrm>
            <a:off x="4375150" y="4249420"/>
            <a:ext cx="729615" cy="757555"/>
          </a:xfrm>
          <a:prstGeom prst="ellipse">
            <a:avLst/>
          </a:prstGeom>
          <a:blipFill dpi="0" rotWithShape="1">
            <a:blip r:embed="rId2"/>
            <a:srcRect/>
            <a:stretch>
              <a:fillRect l="-30000" t="-4000" r="-30000" b="-5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6" name="椭圆 75"/>
          <p:cNvSpPr/>
          <p:nvPr/>
        </p:nvSpPr>
        <p:spPr>
          <a:xfrm>
            <a:off x="6360795" y="3556635"/>
            <a:ext cx="994410" cy="1018540"/>
          </a:xfrm>
          <a:prstGeom prst="ellipse">
            <a:avLst/>
          </a:prstGeom>
          <a:blipFill>
            <a:blip r:embed="rId3"/>
            <a:stretch>
              <a:fillRect l="-30000" t="-4000" r="-30000" b="-5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7" name="椭圆 76"/>
          <p:cNvSpPr/>
          <p:nvPr/>
        </p:nvSpPr>
        <p:spPr>
          <a:xfrm>
            <a:off x="9970770" y="4010025"/>
            <a:ext cx="645160" cy="625475"/>
          </a:xfrm>
          <a:prstGeom prst="ellipse">
            <a:avLst/>
          </a:prstGeom>
          <a:blipFill>
            <a:blip r:embed="rId4"/>
            <a:stretch>
              <a:fillRect l="-30000" t="-4000" r="-30000" b="-5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3" name="椭圆 72"/>
          <p:cNvSpPr/>
          <p:nvPr/>
        </p:nvSpPr>
        <p:spPr>
          <a:xfrm>
            <a:off x="8863330" y="1976120"/>
            <a:ext cx="1292860" cy="1203960"/>
          </a:xfrm>
          <a:prstGeom prst="ellipse">
            <a:avLst/>
          </a:prstGeom>
          <a:blipFill>
            <a:blip r:embed="rId5"/>
            <a:stretch>
              <a:fillRect l="-30000" t="-4000" r="-30000" b="-5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4" name="椭圆 73"/>
          <p:cNvSpPr/>
          <p:nvPr/>
        </p:nvSpPr>
        <p:spPr>
          <a:xfrm>
            <a:off x="6361430" y="1091565"/>
            <a:ext cx="1163955" cy="1154430"/>
          </a:xfrm>
          <a:prstGeom prst="ellipse">
            <a:avLst/>
          </a:prstGeom>
          <a:blipFill dpi="0" rotWithShape="1">
            <a:blip r:embed="rId6"/>
            <a:srcRect/>
            <a:stretch>
              <a:fillRect l="-2000" t="-4000" r="-38000" b="-5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椭圆 1"/>
          <p:cNvSpPr/>
          <p:nvPr/>
        </p:nvSpPr>
        <p:spPr>
          <a:xfrm>
            <a:off x="4540250" y="2097405"/>
            <a:ext cx="977265" cy="961390"/>
          </a:xfrm>
          <a:prstGeom prst="ellipse">
            <a:avLst/>
          </a:prstGeom>
          <a:blipFill dpi="0" rotWithShape="1">
            <a:blip r:embed="rId7"/>
            <a:srcRect/>
            <a:stretch>
              <a:fillRect l="-2000" r="-26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0" name="椭圆 79"/>
          <p:cNvSpPr/>
          <p:nvPr/>
        </p:nvSpPr>
        <p:spPr>
          <a:xfrm>
            <a:off x="7696835" y="2976245"/>
            <a:ext cx="504190" cy="464185"/>
          </a:xfrm>
          <a:prstGeom prst="ellipse">
            <a:avLst/>
          </a:prstGeom>
          <a:blipFill dpi="0" rotWithShape="1">
            <a:blip r:embed="rId8"/>
            <a:srcRect/>
            <a:stretch>
              <a:fillRect l="-19000" r="-2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椭圆 70"/>
          <p:cNvSpPr/>
          <p:nvPr/>
        </p:nvSpPr>
        <p:spPr>
          <a:xfrm>
            <a:off x="8161020" y="1268095"/>
            <a:ext cx="645160" cy="633095"/>
          </a:xfrm>
          <a:prstGeom prst="ellipse">
            <a:avLst/>
          </a:prstGeom>
          <a:blipFill dpi="0" rotWithShape="1">
            <a:blip r:embed="rId9"/>
            <a:srcRect/>
            <a:stretch>
              <a:fillRect l="-33000" t="-4000" r="-34000" b="-5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8" name="椭圆 77"/>
          <p:cNvSpPr/>
          <p:nvPr/>
        </p:nvSpPr>
        <p:spPr>
          <a:xfrm>
            <a:off x="3733165" y="3013710"/>
            <a:ext cx="386080" cy="400685"/>
          </a:xfrm>
          <a:prstGeom prst="ellipse">
            <a:avLst/>
          </a:prstGeom>
          <a:blipFill>
            <a:blip r:embed="rId10"/>
            <a:stretch>
              <a:fillRect l="-30000" t="-4000" r="-30000" b="-5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5" name="椭圆 74"/>
          <p:cNvSpPr/>
          <p:nvPr/>
        </p:nvSpPr>
        <p:spPr>
          <a:xfrm>
            <a:off x="1080770" y="2000250"/>
            <a:ext cx="1168400" cy="1155065"/>
          </a:xfrm>
          <a:prstGeom prst="ellipse">
            <a:avLst/>
          </a:prstGeom>
          <a:blipFill dpi="0" rotWithShape="1">
            <a:blip r:embed="rId11"/>
            <a:srcRect/>
            <a:stretch>
              <a:fillRect l="-12000" r="-2000"/>
            </a:stretch>
          </a:blipFill>
          <a:ln w="38100">
            <a:solidFill>
              <a:srgbClr val="175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文本框 2"/>
          <p:cNvSpPr txBox="1"/>
          <p:nvPr/>
        </p:nvSpPr>
        <p:spPr>
          <a:xfrm>
            <a:off x="796290" y="3376930"/>
            <a:ext cx="1737360" cy="1280160"/>
          </a:xfrm>
          <a:prstGeom prst="rect">
            <a:avLst/>
          </a:prstGeom>
          <a:noFill/>
        </p:spPr>
        <p:txBody>
          <a:bodyPr wrap="square" rtlCol="0">
            <a:spAutoFit/>
          </a:bodyPr>
          <a:lstStyle/>
          <a:p>
            <a:pPr algn="ctr"/>
            <a:r>
              <a:rPr lang="en-US" altLang="zh-CN" sz="2600" b="1"/>
              <a:t>1960s</a:t>
            </a:r>
            <a:endParaRPr lang="en-US" altLang="zh-CN" sz="2600" b="1"/>
          </a:p>
          <a:p>
            <a:pPr algn="ctr"/>
            <a:r>
              <a:rPr lang="en-US" altLang="zh-CN" sz="2600" b="1"/>
              <a:t>network</a:t>
            </a:r>
            <a:endParaRPr lang="en-US" altLang="zh-CN" sz="2600" b="1"/>
          </a:p>
          <a:p>
            <a:pPr algn="ctr"/>
            <a:r>
              <a:rPr lang="en-US" altLang="zh-CN" sz="2600" b="1"/>
              <a:t>(WWW)</a:t>
            </a:r>
            <a:endParaRPr lang="en-US" altLang="zh-CN" sz="2600" b="1"/>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checkerboard(across)">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ldLvl="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117"/>
          <p:cNvSpPr>
            <a:spLocks noEditPoints="1"/>
          </p:cNvSpPr>
          <p:nvPr/>
        </p:nvSpPr>
        <p:spPr bwMode="auto">
          <a:xfrm>
            <a:off x="7872360" y="3321248"/>
            <a:ext cx="389130" cy="261197"/>
          </a:xfrm>
          <a:custGeom>
            <a:avLst/>
            <a:gdLst/>
            <a:ahLst/>
            <a:cxnLst>
              <a:cxn ang="0">
                <a:pos x="18" y="15"/>
              </a:cxn>
              <a:cxn ang="0">
                <a:pos x="209" y="15"/>
              </a:cxn>
              <a:cxn ang="0">
                <a:pos x="211" y="17"/>
              </a:cxn>
              <a:cxn ang="0">
                <a:pos x="211" y="31"/>
              </a:cxn>
              <a:cxn ang="0">
                <a:pos x="15" y="31"/>
              </a:cxn>
              <a:cxn ang="0">
                <a:pos x="15" y="17"/>
              </a:cxn>
              <a:cxn ang="0">
                <a:pos x="18" y="15"/>
              </a:cxn>
              <a:cxn ang="0">
                <a:pos x="209" y="0"/>
              </a:cxn>
              <a:cxn ang="0">
                <a:pos x="18" y="0"/>
              </a:cxn>
              <a:cxn ang="0">
                <a:pos x="0" y="17"/>
              </a:cxn>
              <a:cxn ang="0">
                <a:pos x="0" y="134"/>
              </a:cxn>
              <a:cxn ang="0">
                <a:pos x="18" y="152"/>
              </a:cxn>
              <a:cxn ang="0">
                <a:pos x="209" y="152"/>
              </a:cxn>
              <a:cxn ang="0">
                <a:pos x="227" y="134"/>
              </a:cxn>
              <a:cxn ang="0">
                <a:pos x="227" y="17"/>
              </a:cxn>
              <a:cxn ang="0">
                <a:pos x="209" y="0"/>
              </a:cxn>
              <a:cxn ang="0">
                <a:pos x="209" y="136"/>
              </a:cxn>
              <a:cxn ang="0">
                <a:pos x="18" y="136"/>
              </a:cxn>
              <a:cxn ang="0">
                <a:pos x="15" y="134"/>
              </a:cxn>
              <a:cxn ang="0">
                <a:pos x="15" y="71"/>
              </a:cxn>
              <a:cxn ang="0">
                <a:pos x="211" y="71"/>
              </a:cxn>
              <a:cxn ang="0">
                <a:pos x="211" y="134"/>
              </a:cxn>
              <a:cxn ang="0">
                <a:pos x="209" y="136"/>
              </a:cxn>
            </a:cxnLst>
            <a:rect l="0" t="0" r="r" b="b"/>
            <a:pathLst>
              <a:path w="227" h="152">
                <a:moveTo>
                  <a:pt x="18" y="15"/>
                </a:moveTo>
                <a:cubicBezTo>
                  <a:pt x="209" y="15"/>
                  <a:pt x="209" y="15"/>
                  <a:pt x="209" y="15"/>
                </a:cubicBezTo>
                <a:cubicBezTo>
                  <a:pt x="210" y="15"/>
                  <a:pt x="211" y="16"/>
                  <a:pt x="211" y="17"/>
                </a:cubicBezTo>
                <a:cubicBezTo>
                  <a:pt x="211" y="31"/>
                  <a:pt x="211" y="31"/>
                  <a:pt x="211" y="31"/>
                </a:cubicBezTo>
                <a:cubicBezTo>
                  <a:pt x="15" y="31"/>
                  <a:pt x="15" y="31"/>
                  <a:pt x="15" y="31"/>
                </a:cubicBezTo>
                <a:cubicBezTo>
                  <a:pt x="15" y="17"/>
                  <a:pt x="15" y="17"/>
                  <a:pt x="15" y="17"/>
                </a:cubicBezTo>
                <a:cubicBezTo>
                  <a:pt x="15" y="16"/>
                  <a:pt x="16" y="15"/>
                  <a:pt x="18" y="15"/>
                </a:cubicBezTo>
                <a:close/>
                <a:moveTo>
                  <a:pt x="209" y="0"/>
                </a:moveTo>
                <a:cubicBezTo>
                  <a:pt x="18" y="0"/>
                  <a:pt x="18" y="0"/>
                  <a:pt x="18" y="0"/>
                </a:cubicBezTo>
                <a:cubicBezTo>
                  <a:pt x="8" y="0"/>
                  <a:pt x="0" y="8"/>
                  <a:pt x="0" y="17"/>
                </a:cubicBezTo>
                <a:cubicBezTo>
                  <a:pt x="0" y="134"/>
                  <a:pt x="0" y="134"/>
                  <a:pt x="0" y="134"/>
                </a:cubicBezTo>
                <a:cubicBezTo>
                  <a:pt x="0" y="144"/>
                  <a:pt x="8" y="152"/>
                  <a:pt x="18" y="152"/>
                </a:cubicBezTo>
                <a:cubicBezTo>
                  <a:pt x="209" y="152"/>
                  <a:pt x="209" y="152"/>
                  <a:pt x="209" y="152"/>
                </a:cubicBezTo>
                <a:cubicBezTo>
                  <a:pt x="219" y="152"/>
                  <a:pt x="226" y="144"/>
                  <a:pt x="227" y="134"/>
                </a:cubicBezTo>
                <a:cubicBezTo>
                  <a:pt x="227" y="17"/>
                  <a:pt x="227" y="17"/>
                  <a:pt x="227" y="17"/>
                </a:cubicBezTo>
                <a:cubicBezTo>
                  <a:pt x="226" y="8"/>
                  <a:pt x="219" y="0"/>
                  <a:pt x="209" y="0"/>
                </a:cubicBezTo>
                <a:close/>
                <a:moveTo>
                  <a:pt x="209" y="136"/>
                </a:moveTo>
                <a:cubicBezTo>
                  <a:pt x="18" y="136"/>
                  <a:pt x="18" y="136"/>
                  <a:pt x="18" y="136"/>
                </a:cubicBezTo>
                <a:cubicBezTo>
                  <a:pt x="16" y="136"/>
                  <a:pt x="15" y="135"/>
                  <a:pt x="15" y="134"/>
                </a:cubicBezTo>
                <a:cubicBezTo>
                  <a:pt x="15" y="71"/>
                  <a:pt x="15" y="71"/>
                  <a:pt x="15" y="71"/>
                </a:cubicBezTo>
                <a:cubicBezTo>
                  <a:pt x="211" y="71"/>
                  <a:pt x="211" y="71"/>
                  <a:pt x="211" y="71"/>
                </a:cubicBezTo>
                <a:cubicBezTo>
                  <a:pt x="211" y="134"/>
                  <a:pt x="211" y="134"/>
                  <a:pt x="211" y="134"/>
                </a:cubicBezTo>
                <a:cubicBezTo>
                  <a:pt x="211" y="135"/>
                  <a:pt x="210" y="136"/>
                  <a:pt x="209" y="136"/>
                </a:cubicBezTo>
                <a:close/>
              </a:path>
            </a:pathLst>
          </a:custGeom>
          <a:solidFill>
            <a:sysClr val="window" lastClr="FFFFF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8" name="Freeform 167"/>
          <p:cNvSpPr>
            <a:spLocks noEditPoints="1"/>
          </p:cNvSpPr>
          <p:nvPr/>
        </p:nvSpPr>
        <p:spPr bwMode="auto">
          <a:xfrm>
            <a:off x="8261124" y="2417840"/>
            <a:ext cx="331059" cy="333707"/>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1"/>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9" name="Freeform 167"/>
          <p:cNvSpPr>
            <a:spLocks noEditPoints="1"/>
          </p:cNvSpPr>
          <p:nvPr/>
        </p:nvSpPr>
        <p:spPr bwMode="auto">
          <a:xfrm>
            <a:off x="3600822" y="2417205"/>
            <a:ext cx="331059" cy="333707"/>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1"/>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0" name="Freeform 167"/>
          <p:cNvSpPr>
            <a:spLocks noEditPoints="1"/>
          </p:cNvSpPr>
          <p:nvPr/>
        </p:nvSpPr>
        <p:spPr bwMode="auto">
          <a:xfrm>
            <a:off x="8261124" y="3532213"/>
            <a:ext cx="331059" cy="333707"/>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2"/>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1" name="Freeform 167"/>
          <p:cNvSpPr>
            <a:spLocks noEditPoints="1"/>
          </p:cNvSpPr>
          <p:nvPr/>
        </p:nvSpPr>
        <p:spPr bwMode="auto">
          <a:xfrm>
            <a:off x="3600822" y="3441408"/>
            <a:ext cx="331059" cy="333707"/>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2"/>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2" name="Freeform 167"/>
          <p:cNvSpPr>
            <a:spLocks noEditPoints="1"/>
          </p:cNvSpPr>
          <p:nvPr/>
        </p:nvSpPr>
        <p:spPr bwMode="auto">
          <a:xfrm>
            <a:off x="8261124" y="4642777"/>
            <a:ext cx="331059" cy="333707"/>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1"/>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3" name="Freeform 167"/>
          <p:cNvSpPr>
            <a:spLocks noEditPoints="1"/>
          </p:cNvSpPr>
          <p:nvPr/>
        </p:nvSpPr>
        <p:spPr bwMode="auto">
          <a:xfrm>
            <a:off x="3600822" y="4765967"/>
            <a:ext cx="331059" cy="333707"/>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1"/>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5" name="TextBox 13"/>
          <p:cNvSpPr txBox="1"/>
          <p:nvPr/>
        </p:nvSpPr>
        <p:spPr>
          <a:xfrm>
            <a:off x="920750" y="2345690"/>
            <a:ext cx="2585085" cy="426720"/>
          </a:xfrm>
          <a:prstGeom prst="rect">
            <a:avLst/>
          </a:prstGeom>
          <a:noFill/>
        </p:spPr>
        <p:txBody>
          <a:bodyPr wrap="square" lIns="0" tIns="0" rIns="0" bIns="0" rtlCol="0" anchor="t" anchorCtr="0">
            <a:spAutoFit/>
          </a:bodyPr>
          <a:lstStyle/>
          <a:p>
            <a:pPr algn="r" defTabSz="1216660">
              <a:spcBef>
                <a:spcPct val="20000"/>
              </a:spcBef>
              <a:defRPr/>
            </a:pPr>
            <a:r>
              <a:rPr lang="en-US" altLang="zh-CN" sz="2800" dirty="0">
                <a:latin typeface="Arial" panose="020B0604020202020204" pitchFamily="34" charset="0"/>
                <a:ea typeface="微软雅黑" panose="020B0503020204020204" pitchFamily="34" charset="-122"/>
                <a:sym typeface="Arial" panose="020B0604020202020204" pitchFamily="34" charset="0"/>
              </a:rPr>
              <a:t>Communication</a:t>
            </a:r>
            <a:endParaRPr lang="en-US" altLang="zh-CN"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2" name="TextBox 13"/>
          <p:cNvSpPr txBox="1"/>
          <p:nvPr/>
        </p:nvSpPr>
        <p:spPr>
          <a:xfrm>
            <a:off x="920750" y="3122295"/>
            <a:ext cx="2585085" cy="853440"/>
          </a:xfrm>
          <a:prstGeom prst="rect">
            <a:avLst/>
          </a:prstGeom>
          <a:noFill/>
        </p:spPr>
        <p:txBody>
          <a:bodyPr wrap="square" lIns="0" tIns="0" rIns="0" bIns="0" rtlCol="0" anchor="t" anchorCtr="0">
            <a:spAutoFit/>
          </a:bodyPr>
          <a:lstStyle/>
          <a:p>
            <a:pPr algn="r" defTabSz="1216660">
              <a:spcBef>
                <a:spcPct val="20000"/>
              </a:spcBef>
              <a:defRPr/>
            </a:pPr>
            <a:r>
              <a:rPr lang="en-US" altLang="zh-CN" sz="2800" dirty="0">
                <a:latin typeface="Arial" panose="020B0604020202020204" pitchFamily="34" charset="0"/>
                <a:ea typeface="微软雅黑" panose="020B0503020204020204" pitchFamily="34" charset="-122"/>
                <a:sym typeface="Arial" panose="020B0604020202020204" pitchFamily="34" charset="0"/>
              </a:rPr>
              <a:t>Finance and Trade</a:t>
            </a:r>
            <a:endParaRPr lang="en-US" altLang="zh-CN"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TextBox 13"/>
          <p:cNvSpPr txBox="1"/>
          <p:nvPr/>
        </p:nvSpPr>
        <p:spPr>
          <a:xfrm>
            <a:off x="920750" y="4511675"/>
            <a:ext cx="2585085" cy="853440"/>
          </a:xfrm>
          <a:prstGeom prst="rect">
            <a:avLst/>
          </a:prstGeom>
          <a:noFill/>
        </p:spPr>
        <p:txBody>
          <a:bodyPr wrap="square" lIns="0" tIns="0" rIns="0" bIns="0" rtlCol="0" anchor="t" anchorCtr="0">
            <a:spAutoFit/>
          </a:bodyPr>
          <a:lstStyle/>
          <a:p>
            <a:pPr algn="r" defTabSz="1216660">
              <a:spcBef>
                <a:spcPct val="20000"/>
              </a:spcBef>
              <a:defRPr/>
            </a:pPr>
            <a:r>
              <a:rPr lang="en-US" altLang="zh-CN" sz="2800" dirty="0">
                <a:latin typeface="Arial" panose="020B0604020202020204" pitchFamily="34" charset="0"/>
                <a:ea typeface="微软雅黑" panose="020B0503020204020204" pitchFamily="34" charset="-122"/>
                <a:sym typeface="Arial" panose="020B0604020202020204" pitchFamily="34" charset="0"/>
              </a:rPr>
              <a:t>Robots and Mobile phones</a:t>
            </a:r>
            <a:endParaRPr lang="en-US" altLang="zh-CN"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13"/>
          <p:cNvSpPr txBox="1"/>
          <p:nvPr/>
        </p:nvSpPr>
        <p:spPr>
          <a:xfrm>
            <a:off x="8825865" y="2140585"/>
            <a:ext cx="2585085" cy="853440"/>
          </a:xfrm>
          <a:prstGeom prst="rect">
            <a:avLst/>
          </a:prstGeom>
          <a:noFill/>
        </p:spPr>
        <p:txBody>
          <a:bodyPr wrap="square" lIns="0" tIns="0" rIns="0" bIns="0" rtlCol="0" anchor="t" anchorCtr="0">
            <a:spAutoFit/>
          </a:bodyPr>
          <a:lstStyle/>
          <a:p>
            <a:pPr algn="l" defTabSz="1216660">
              <a:spcBef>
                <a:spcPct val="20000"/>
              </a:spcBef>
              <a:defRPr/>
            </a:pPr>
            <a:r>
              <a:rPr lang="en-US" altLang="zh-CN" sz="2800" dirty="0">
                <a:latin typeface="Arial" panose="020B0604020202020204" pitchFamily="34" charset="0"/>
                <a:ea typeface="微软雅黑" panose="020B0503020204020204" pitchFamily="34" charset="-122"/>
                <a:sym typeface="Arial" panose="020B0604020202020204" pitchFamily="34" charset="0"/>
              </a:rPr>
              <a:t>Medical operation</a:t>
            </a:r>
            <a:endParaRPr lang="en-US" altLang="zh-CN"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5" name="TextBox 13"/>
          <p:cNvSpPr txBox="1"/>
          <p:nvPr/>
        </p:nvSpPr>
        <p:spPr>
          <a:xfrm>
            <a:off x="8825865" y="3319780"/>
            <a:ext cx="2585085" cy="853440"/>
          </a:xfrm>
          <a:prstGeom prst="rect">
            <a:avLst/>
          </a:prstGeom>
          <a:noFill/>
        </p:spPr>
        <p:txBody>
          <a:bodyPr wrap="square" lIns="0" tIns="0" rIns="0" bIns="0" rtlCol="0" anchor="t" anchorCtr="0">
            <a:spAutoFit/>
          </a:bodyPr>
          <a:lstStyle/>
          <a:p>
            <a:pPr algn="l" defTabSz="1216660">
              <a:spcBef>
                <a:spcPct val="20000"/>
              </a:spcBef>
              <a:defRPr/>
            </a:pPr>
            <a:r>
              <a:rPr lang="en-US" altLang="zh-CN" sz="2800" dirty="0">
                <a:latin typeface="Arial" panose="020B0604020202020204" pitchFamily="34" charset="0"/>
                <a:ea typeface="微软雅黑" panose="020B0503020204020204" pitchFamily="34" charset="-122"/>
                <a:sym typeface="Arial" panose="020B0604020202020204" pitchFamily="34" charset="0"/>
              </a:rPr>
              <a:t>Space rockets and exploration</a:t>
            </a:r>
            <a:endParaRPr lang="en-US" altLang="zh-CN"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13"/>
          <p:cNvSpPr txBox="1"/>
          <p:nvPr/>
        </p:nvSpPr>
        <p:spPr>
          <a:xfrm>
            <a:off x="8825865" y="4541520"/>
            <a:ext cx="2585085" cy="426720"/>
          </a:xfrm>
          <a:prstGeom prst="rect">
            <a:avLst/>
          </a:prstGeom>
          <a:noFill/>
        </p:spPr>
        <p:txBody>
          <a:bodyPr wrap="square" lIns="0" tIns="0" rIns="0" bIns="0" rtlCol="0" anchor="t" anchorCtr="0">
            <a:spAutoFit/>
          </a:bodyPr>
          <a:lstStyle/>
          <a:p>
            <a:pPr algn="l" defTabSz="1216660">
              <a:spcBef>
                <a:spcPct val="20000"/>
              </a:spcBef>
              <a:defRPr/>
            </a:pPr>
            <a:r>
              <a:rPr lang="en-US" altLang="zh-CN" sz="2800" dirty="0">
                <a:latin typeface="Arial" panose="020B0604020202020204" pitchFamily="34" charset="0"/>
                <a:ea typeface="微软雅黑" panose="020B0503020204020204" pitchFamily="34" charset="-122"/>
                <a:sym typeface="Arial" panose="020B0604020202020204" pitchFamily="34" charset="0"/>
              </a:rPr>
              <a:t>...</a:t>
            </a:r>
            <a:endParaRPr lang="en-US" altLang="zh-CN"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p:cNvSpPr/>
          <p:nvPr/>
        </p:nvSpPr>
        <p:spPr>
          <a:xfrm>
            <a:off x="337185" y="210820"/>
            <a:ext cx="485076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Reading for Information</a:t>
            </a:r>
            <a:endParaRPr lang="en-US" altLang="zh-CN" sz="3200" b="1">
              <a:solidFill>
                <a:schemeClr val="accent2">
                  <a:lumMod val="75000"/>
                  <a:lumOff val="25000"/>
                </a:schemeClr>
              </a:solidFill>
            </a:endParaRPr>
          </a:p>
        </p:txBody>
      </p:sp>
      <p:sp>
        <p:nvSpPr>
          <p:cNvPr id="22" name="文本框 21"/>
          <p:cNvSpPr txBox="1"/>
          <p:nvPr/>
        </p:nvSpPr>
        <p:spPr>
          <a:xfrm>
            <a:off x="251460" y="994410"/>
            <a:ext cx="11582400" cy="1014730"/>
          </a:xfrm>
          <a:prstGeom prst="rect">
            <a:avLst/>
          </a:prstGeom>
          <a:noFill/>
        </p:spPr>
        <p:txBody>
          <a:bodyPr wrap="square" rtlCol="0">
            <a:spAutoFit/>
          </a:bodyPr>
          <a:lstStyle/>
          <a:p>
            <a:pPr fontAlgn="auto">
              <a:lnSpc>
                <a:spcPct val="100000"/>
              </a:lnSpc>
            </a:pPr>
            <a:r>
              <a:rPr lang="en-US" sz="3000" b="1">
                <a:solidFill>
                  <a:schemeClr val="tx1"/>
                </a:solidFill>
                <a:sym typeface="+mn-ea"/>
              </a:rPr>
              <a:t>3. After undergoing these changes, what areas have </a:t>
            </a:r>
            <a:endParaRPr lang="en-US" sz="3000" b="1">
              <a:solidFill>
                <a:schemeClr val="tx1"/>
              </a:solidFill>
              <a:sym typeface="+mn-ea"/>
            </a:endParaRPr>
          </a:p>
          <a:p>
            <a:pPr fontAlgn="auto">
              <a:lnSpc>
                <a:spcPct val="100000"/>
              </a:lnSpc>
            </a:pPr>
            <a:r>
              <a:rPr lang="en-US" sz="3000" b="1">
                <a:solidFill>
                  <a:schemeClr val="tx1"/>
                </a:solidFill>
                <a:sym typeface="+mn-ea"/>
              </a:rPr>
              <a:t>    </a:t>
            </a:r>
            <a:r>
              <a:rPr lang="en-US" sz="3000" b="1">
                <a:sym typeface="+mn-ea"/>
              </a:rPr>
              <a:t>computers </a:t>
            </a:r>
            <a:r>
              <a:rPr lang="en-US" sz="3000" b="1">
                <a:solidFill>
                  <a:schemeClr val="tx1"/>
                </a:solidFill>
                <a:sym typeface="+mn-ea"/>
              </a:rPr>
              <a:t>been applied to?</a:t>
            </a:r>
            <a:endParaRPr lang="en-US" sz="3000" b="1">
              <a:solidFill>
                <a:schemeClr val="tx1"/>
              </a:solidFill>
              <a:sym typeface="+mn-ea"/>
            </a:endParaRPr>
          </a:p>
        </p:txBody>
      </p:sp>
      <p:sp>
        <p:nvSpPr>
          <p:cNvPr id="9" name="Freeform 144"/>
          <p:cNvSpPr>
            <a:spLocks noEditPoints="1"/>
          </p:cNvSpPr>
          <p:nvPr/>
        </p:nvSpPr>
        <p:spPr bwMode="auto">
          <a:xfrm>
            <a:off x="6447155" y="3753485"/>
            <a:ext cx="1084580" cy="1134745"/>
          </a:xfrm>
          <a:custGeom>
            <a:avLst/>
            <a:gdLst/>
            <a:ahLst/>
            <a:cxnLst>
              <a:cxn ang="0">
                <a:pos x="5" y="693"/>
              </a:cxn>
              <a:cxn ang="0">
                <a:pos x="12" y="639"/>
              </a:cxn>
              <a:cxn ang="0">
                <a:pos x="24" y="642"/>
              </a:cxn>
              <a:cxn ang="0">
                <a:pos x="7" y="693"/>
              </a:cxn>
              <a:cxn ang="0">
                <a:pos x="30" y="601"/>
              </a:cxn>
              <a:cxn ang="0">
                <a:pos x="42" y="547"/>
              </a:cxn>
              <a:cxn ang="0">
                <a:pos x="53" y="552"/>
              </a:cxn>
              <a:cxn ang="0">
                <a:pos x="32" y="601"/>
              </a:cxn>
              <a:cxn ang="0">
                <a:pos x="62" y="510"/>
              </a:cxn>
              <a:cxn ang="0">
                <a:pos x="78" y="459"/>
              </a:cxn>
              <a:cxn ang="0">
                <a:pos x="89" y="464"/>
              </a:cxn>
              <a:cxn ang="0">
                <a:pos x="64" y="511"/>
              </a:cxn>
              <a:cxn ang="0">
                <a:pos x="102" y="424"/>
              </a:cxn>
              <a:cxn ang="0">
                <a:pos x="123" y="373"/>
              </a:cxn>
              <a:cxn ang="0">
                <a:pos x="134" y="380"/>
              </a:cxn>
              <a:cxn ang="0">
                <a:pos x="105" y="424"/>
              </a:cxn>
              <a:cxn ang="0">
                <a:pos x="151" y="341"/>
              </a:cxn>
              <a:cxn ang="0">
                <a:pos x="177" y="293"/>
              </a:cxn>
              <a:cxn ang="0">
                <a:pos x="187" y="301"/>
              </a:cxn>
              <a:cxn ang="0">
                <a:pos x="154" y="342"/>
              </a:cxn>
              <a:cxn ang="0">
                <a:pos x="208" y="264"/>
              </a:cxn>
              <a:cxn ang="0">
                <a:pos x="239" y="220"/>
              </a:cxn>
              <a:cxn ang="0">
                <a:pos x="248" y="228"/>
              </a:cxn>
              <a:cxn ang="0">
                <a:pos x="212" y="266"/>
              </a:cxn>
              <a:cxn ang="0">
                <a:pos x="274" y="195"/>
              </a:cxn>
              <a:cxn ang="0">
                <a:pos x="311" y="155"/>
              </a:cxn>
              <a:cxn ang="0">
                <a:pos x="318" y="165"/>
              </a:cxn>
              <a:cxn ang="0">
                <a:pos x="278" y="197"/>
              </a:cxn>
              <a:cxn ang="0">
                <a:pos x="348" y="135"/>
              </a:cxn>
              <a:cxn ang="0">
                <a:pos x="390" y="101"/>
              </a:cxn>
              <a:cxn ang="0">
                <a:pos x="396" y="111"/>
              </a:cxn>
              <a:cxn ang="0">
                <a:pos x="353" y="138"/>
              </a:cxn>
              <a:cxn ang="0">
                <a:pos x="430" y="86"/>
              </a:cxn>
              <a:cxn ang="0">
                <a:pos x="476" y="58"/>
              </a:cxn>
              <a:cxn ang="0">
                <a:pos x="481" y="69"/>
              </a:cxn>
              <a:cxn ang="0">
                <a:pos x="435" y="89"/>
              </a:cxn>
              <a:cxn ang="0">
                <a:pos x="518" y="49"/>
              </a:cxn>
              <a:cxn ang="0">
                <a:pos x="568" y="27"/>
              </a:cxn>
              <a:cxn ang="0">
                <a:pos x="571" y="39"/>
              </a:cxn>
              <a:cxn ang="0">
                <a:pos x="523" y="53"/>
              </a:cxn>
              <a:cxn ang="0">
                <a:pos x="610" y="23"/>
              </a:cxn>
              <a:cxn ang="0">
                <a:pos x="662" y="8"/>
              </a:cxn>
              <a:cxn ang="0">
                <a:pos x="664" y="20"/>
              </a:cxn>
              <a:cxn ang="0">
                <a:pos x="616" y="28"/>
              </a:cxn>
              <a:cxn ang="0">
                <a:pos x="704" y="9"/>
              </a:cxn>
              <a:cxn ang="0">
                <a:pos x="758" y="0"/>
              </a:cxn>
              <a:cxn ang="0">
                <a:pos x="758" y="12"/>
              </a:cxn>
              <a:cxn ang="0">
                <a:pos x="710" y="15"/>
              </a:cxn>
            </a:cxnLst>
            <a:rect l="0" t="0" r="r" b="b"/>
            <a:pathLst>
              <a:path w="764" h="693">
                <a:moveTo>
                  <a:pt x="7" y="693"/>
                </a:moveTo>
                <a:cubicBezTo>
                  <a:pt x="6" y="693"/>
                  <a:pt x="6" y="693"/>
                  <a:pt x="5" y="693"/>
                </a:cubicBezTo>
                <a:cubicBezTo>
                  <a:pt x="2" y="693"/>
                  <a:pt x="0" y="689"/>
                  <a:pt x="1" y="686"/>
                </a:cubicBezTo>
                <a:cubicBezTo>
                  <a:pt x="4" y="671"/>
                  <a:pt x="8" y="655"/>
                  <a:pt x="12" y="639"/>
                </a:cubicBezTo>
                <a:cubicBezTo>
                  <a:pt x="13" y="636"/>
                  <a:pt x="17" y="634"/>
                  <a:pt x="20" y="635"/>
                </a:cubicBezTo>
                <a:cubicBezTo>
                  <a:pt x="23" y="636"/>
                  <a:pt x="25" y="639"/>
                  <a:pt x="24" y="642"/>
                </a:cubicBezTo>
                <a:cubicBezTo>
                  <a:pt x="20" y="658"/>
                  <a:pt x="16" y="673"/>
                  <a:pt x="13" y="689"/>
                </a:cubicBezTo>
                <a:cubicBezTo>
                  <a:pt x="12" y="691"/>
                  <a:pt x="10" y="693"/>
                  <a:pt x="7" y="693"/>
                </a:cubicBezTo>
                <a:close/>
                <a:moveTo>
                  <a:pt x="32" y="601"/>
                </a:moveTo>
                <a:cubicBezTo>
                  <a:pt x="31" y="601"/>
                  <a:pt x="31" y="601"/>
                  <a:pt x="30" y="601"/>
                </a:cubicBezTo>
                <a:cubicBezTo>
                  <a:pt x="27" y="600"/>
                  <a:pt x="25" y="596"/>
                  <a:pt x="26" y="593"/>
                </a:cubicBezTo>
                <a:cubicBezTo>
                  <a:pt x="31" y="578"/>
                  <a:pt x="36" y="562"/>
                  <a:pt x="42" y="547"/>
                </a:cubicBezTo>
                <a:cubicBezTo>
                  <a:pt x="43" y="544"/>
                  <a:pt x="46" y="543"/>
                  <a:pt x="49" y="544"/>
                </a:cubicBezTo>
                <a:cubicBezTo>
                  <a:pt x="52" y="545"/>
                  <a:pt x="54" y="548"/>
                  <a:pt x="53" y="552"/>
                </a:cubicBezTo>
                <a:cubicBezTo>
                  <a:pt x="47" y="566"/>
                  <a:pt x="42" y="582"/>
                  <a:pt x="37" y="597"/>
                </a:cubicBezTo>
                <a:cubicBezTo>
                  <a:pt x="37" y="599"/>
                  <a:pt x="34" y="601"/>
                  <a:pt x="32" y="601"/>
                </a:cubicBezTo>
                <a:close/>
                <a:moveTo>
                  <a:pt x="64" y="511"/>
                </a:moveTo>
                <a:cubicBezTo>
                  <a:pt x="64" y="511"/>
                  <a:pt x="63" y="511"/>
                  <a:pt x="62" y="510"/>
                </a:cubicBezTo>
                <a:cubicBezTo>
                  <a:pt x="59" y="509"/>
                  <a:pt x="58" y="506"/>
                  <a:pt x="59" y="503"/>
                </a:cubicBezTo>
                <a:cubicBezTo>
                  <a:pt x="65" y="488"/>
                  <a:pt x="72" y="473"/>
                  <a:pt x="78" y="459"/>
                </a:cubicBezTo>
                <a:cubicBezTo>
                  <a:pt x="80" y="456"/>
                  <a:pt x="83" y="454"/>
                  <a:pt x="86" y="456"/>
                </a:cubicBezTo>
                <a:cubicBezTo>
                  <a:pt x="89" y="457"/>
                  <a:pt x="91" y="461"/>
                  <a:pt x="89" y="464"/>
                </a:cubicBezTo>
                <a:cubicBezTo>
                  <a:pt x="83" y="478"/>
                  <a:pt x="76" y="492"/>
                  <a:pt x="70" y="507"/>
                </a:cubicBezTo>
                <a:cubicBezTo>
                  <a:pt x="69" y="510"/>
                  <a:pt x="67" y="511"/>
                  <a:pt x="64" y="511"/>
                </a:cubicBezTo>
                <a:close/>
                <a:moveTo>
                  <a:pt x="105" y="424"/>
                </a:moveTo>
                <a:cubicBezTo>
                  <a:pt x="104" y="424"/>
                  <a:pt x="103" y="424"/>
                  <a:pt x="102" y="424"/>
                </a:cubicBezTo>
                <a:cubicBezTo>
                  <a:pt x="99" y="422"/>
                  <a:pt x="98" y="418"/>
                  <a:pt x="100" y="415"/>
                </a:cubicBezTo>
                <a:cubicBezTo>
                  <a:pt x="107" y="401"/>
                  <a:pt x="115" y="387"/>
                  <a:pt x="123" y="373"/>
                </a:cubicBezTo>
                <a:cubicBezTo>
                  <a:pt x="125" y="371"/>
                  <a:pt x="129" y="370"/>
                  <a:pt x="132" y="371"/>
                </a:cubicBezTo>
                <a:cubicBezTo>
                  <a:pt x="134" y="373"/>
                  <a:pt x="135" y="377"/>
                  <a:pt x="134" y="380"/>
                </a:cubicBezTo>
                <a:cubicBezTo>
                  <a:pt x="126" y="393"/>
                  <a:pt x="118" y="407"/>
                  <a:pt x="110" y="421"/>
                </a:cubicBezTo>
                <a:cubicBezTo>
                  <a:pt x="109" y="423"/>
                  <a:pt x="107" y="424"/>
                  <a:pt x="105" y="424"/>
                </a:cubicBezTo>
                <a:close/>
                <a:moveTo>
                  <a:pt x="154" y="342"/>
                </a:moveTo>
                <a:cubicBezTo>
                  <a:pt x="153" y="342"/>
                  <a:pt x="152" y="342"/>
                  <a:pt x="151" y="341"/>
                </a:cubicBezTo>
                <a:cubicBezTo>
                  <a:pt x="148" y="339"/>
                  <a:pt x="147" y="335"/>
                  <a:pt x="149" y="333"/>
                </a:cubicBezTo>
                <a:cubicBezTo>
                  <a:pt x="158" y="319"/>
                  <a:pt x="167" y="306"/>
                  <a:pt x="177" y="293"/>
                </a:cubicBezTo>
                <a:cubicBezTo>
                  <a:pt x="179" y="291"/>
                  <a:pt x="183" y="290"/>
                  <a:pt x="185" y="292"/>
                </a:cubicBezTo>
                <a:cubicBezTo>
                  <a:pt x="188" y="294"/>
                  <a:pt x="189" y="298"/>
                  <a:pt x="187" y="301"/>
                </a:cubicBezTo>
                <a:cubicBezTo>
                  <a:pt x="177" y="313"/>
                  <a:pt x="168" y="326"/>
                  <a:pt x="159" y="339"/>
                </a:cubicBezTo>
                <a:cubicBezTo>
                  <a:pt x="158" y="341"/>
                  <a:pt x="156" y="342"/>
                  <a:pt x="154" y="342"/>
                </a:cubicBezTo>
                <a:close/>
                <a:moveTo>
                  <a:pt x="212" y="266"/>
                </a:moveTo>
                <a:cubicBezTo>
                  <a:pt x="210" y="266"/>
                  <a:pt x="209" y="265"/>
                  <a:pt x="208" y="264"/>
                </a:cubicBezTo>
                <a:cubicBezTo>
                  <a:pt x="205" y="262"/>
                  <a:pt x="205" y="258"/>
                  <a:pt x="207" y="256"/>
                </a:cubicBezTo>
                <a:cubicBezTo>
                  <a:pt x="218" y="244"/>
                  <a:pt x="228" y="232"/>
                  <a:pt x="239" y="220"/>
                </a:cubicBezTo>
                <a:cubicBezTo>
                  <a:pt x="242" y="218"/>
                  <a:pt x="246" y="218"/>
                  <a:pt x="248" y="220"/>
                </a:cubicBezTo>
                <a:cubicBezTo>
                  <a:pt x="250" y="222"/>
                  <a:pt x="250" y="226"/>
                  <a:pt x="248" y="228"/>
                </a:cubicBezTo>
                <a:cubicBezTo>
                  <a:pt x="237" y="240"/>
                  <a:pt x="227" y="252"/>
                  <a:pt x="216" y="264"/>
                </a:cubicBezTo>
                <a:cubicBezTo>
                  <a:pt x="215" y="265"/>
                  <a:pt x="213" y="266"/>
                  <a:pt x="212" y="266"/>
                </a:cubicBezTo>
                <a:close/>
                <a:moveTo>
                  <a:pt x="278" y="197"/>
                </a:moveTo>
                <a:cubicBezTo>
                  <a:pt x="276" y="197"/>
                  <a:pt x="275" y="196"/>
                  <a:pt x="274" y="195"/>
                </a:cubicBezTo>
                <a:cubicBezTo>
                  <a:pt x="271" y="193"/>
                  <a:pt x="272" y="189"/>
                  <a:pt x="274" y="187"/>
                </a:cubicBezTo>
                <a:cubicBezTo>
                  <a:pt x="286" y="176"/>
                  <a:pt x="298" y="165"/>
                  <a:pt x="311" y="155"/>
                </a:cubicBezTo>
                <a:cubicBezTo>
                  <a:pt x="313" y="153"/>
                  <a:pt x="317" y="154"/>
                  <a:pt x="319" y="156"/>
                </a:cubicBezTo>
                <a:cubicBezTo>
                  <a:pt x="321" y="159"/>
                  <a:pt x="321" y="163"/>
                  <a:pt x="318" y="165"/>
                </a:cubicBezTo>
                <a:cubicBezTo>
                  <a:pt x="306" y="174"/>
                  <a:pt x="294" y="185"/>
                  <a:pt x="282" y="195"/>
                </a:cubicBezTo>
                <a:cubicBezTo>
                  <a:pt x="281" y="196"/>
                  <a:pt x="280" y="197"/>
                  <a:pt x="278" y="197"/>
                </a:cubicBezTo>
                <a:close/>
                <a:moveTo>
                  <a:pt x="353" y="138"/>
                </a:moveTo>
                <a:cubicBezTo>
                  <a:pt x="351" y="138"/>
                  <a:pt x="349" y="137"/>
                  <a:pt x="348" y="135"/>
                </a:cubicBezTo>
                <a:cubicBezTo>
                  <a:pt x="346" y="132"/>
                  <a:pt x="347" y="129"/>
                  <a:pt x="350" y="127"/>
                </a:cubicBezTo>
                <a:cubicBezTo>
                  <a:pt x="363" y="118"/>
                  <a:pt x="376" y="109"/>
                  <a:pt x="390" y="101"/>
                </a:cubicBezTo>
                <a:cubicBezTo>
                  <a:pt x="393" y="99"/>
                  <a:pt x="397" y="100"/>
                  <a:pt x="398" y="103"/>
                </a:cubicBezTo>
                <a:cubicBezTo>
                  <a:pt x="400" y="106"/>
                  <a:pt x="399" y="110"/>
                  <a:pt x="396" y="111"/>
                </a:cubicBezTo>
                <a:cubicBezTo>
                  <a:pt x="383" y="119"/>
                  <a:pt x="369" y="128"/>
                  <a:pt x="356" y="137"/>
                </a:cubicBezTo>
                <a:cubicBezTo>
                  <a:pt x="355" y="137"/>
                  <a:pt x="354" y="138"/>
                  <a:pt x="353" y="138"/>
                </a:cubicBezTo>
                <a:close/>
                <a:moveTo>
                  <a:pt x="435" y="89"/>
                </a:moveTo>
                <a:cubicBezTo>
                  <a:pt x="433" y="89"/>
                  <a:pt x="431" y="88"/>
                  <a:pt x="430" y="86"/>
                </a:cubicBezTo>
                <a:cubicBezTo>
                  <a:pt x="428" y="83"/>
                  <a:pt x="430" y="79"/>
                  <a:pt x="433" y="78"/>
                </a:cubicBezTo>
                <a:cubicBezTo>
                  <a:pt x="447" y="71"/>
                  <a:pt x="462" y="64"/>
                  <a:pt x="476" y="58"/>
                </a:cubicBezTo>
                <a:cubicBezTo>
                  <a:pt x="480" y="57"/>
                  <a:pt x="483" y="58"/>
                  <a:pt x="484" y="61"/>
                </a:cubicBezTo>
                <a:cubicBezTo>
                  <a:pt x="486" y="64"/>
                  <a:pt x="484" y="68"/>
                  <a:pt x="481" y="69"/>
                </a:cubicBezTo>
                <a:cubicBezTo>
                  <a:pt x="466" y="75"/>
                  <a:pt x="452" y="82"/>
                  <a:pt x="438" y="89"/>
                </a:cubicBezTo>
                <a:cubicBezTo>
                  <a:pt x="437" y="89"/>
                  <a:pt x="436" y="89"/>
                  <a:pt x="435" y="89"/>
                </a:cubicBezTo>
                <a:close/>
                <a:moveTo>
                  <a:pt x="523" y="53"/>
                </a:moveTo>
                <a:cubicBezTo>
                  <a:pt x="521" y="53"/>
                  <a:pt x="519" y="51"/>
                  <a:pt x="518" y="49"/>
                </a:cubicBezTo>
                <a:cubicBezTo>
                  <a:pt x="517" y="45"/>
                  <a:pt x="518" y="42"/>
                  <a:pt x="522" y="41"/>
                </a:cubicBezTo>
                <a:cubicBezTo>
                  <a:pt x="537" y="36"/>
                  <a:pt x="552" y="31"/>
                  <a:pt x="568" y="27"/>
                </a:cubicBezTo>
                <a:cubicBezTo>
                  <a:pt x="571" y="26"/>
                  <a:pt x="574" y="28"/>
                  <a:pt x="575" y="31"/>
                </a:cubicBezTo>
                <a:cubicBezTo>
                  <a:pt x="576" y="35"/>
                  <a:pt x="574" y="38"/>
                  <a:pt x="571" y="39"/>
                </a:cubicBezTo>
                <a:cubicBezTo>
                  <a:pt x="555" y="43"/>
                  <a:pt x="540" y="47"/>
                  <a:pt x="525" y="52"/>
                </a:cubicBezTo>
                <a:cubicBezTo>
                  <a:pt x="525" y="53"/>
                  <a:pt x="524" y="53"/>
                  <a:pt x="523" y="53"/>
                </a:cubicBezTo>
                <a:close/>
                <a:moveTo>
                  <a:pt x="616" y="28"/>
                </a:moveTo>
                <a:cubicBezTo>
                  <a:pt x="613" y="28"/>
                  <a:pt x="610" y="26"/>
                  <a:pt x="610" y="23"/>
                </a:cubicBezTo>
                <a:cubicBezTo>
                  <a:pt x="609" y="20"/>
                  <a:pt x="611" y="17"/>
                  <a:pt x="615" y="16"/>
                </a:cubicBezTo>
                <a:cubicBezTo>
                  <a:pt x="630" y="13"/>
                  <a:pt x="646" y="10"/>
                  <a:pt x="662" y="8"/>
                </a:cubicBezTo>
                <a:cubicBezTo>
                  <a:pt x="665" y="8"/>
                  <a:pt x="668" y="10"/>
                  <a:pt x="669" y="13"/>
                </a:cubicBezTo>
                <a:cubicBezTo>
                  <a:pt x="669" y="16"/>
                  <a:pt x="667" y="19"/>
                  <a:pt x="664" y="20"/>
                </a:cubicBezTo>
                <a:cubicBezTo>
                  <a:pt x="648" y="22"/>
                  <a:pt x="632" y="25"/>
                  <a:pt x="617" y="28"/>
                </a:cubicBezTo>
                <a:cubicBezTo>
                  <a:pt x="616" y="28"/>
                  <a:pt x="616" y="28"/>
                  <a:pt x="616" y="28"/>
                </a:cubicBezTo>
                <a:close/>
                <a:moveTo>
                  <a:pt x="710" y="15"/>
                </a:moveTo>
                <a:cubicBezTo>
                  <a:pt x="707" y="15"/>
                  <a:pt x="705" y="12"/>
                  <a:pt x="704" y="9"/>
                </a:cubicBezTo>
                <a:cubicBezTo>
                  <a:pt x="704" y="6"/>
                  <a:pt x="706" y="3"/>
                  <a:pt x="710" y="3"/>
                </a:cubicBezTo>
                <a:cubicBezTo>
                  <a:pt x="725" y="1"/>
                  <a:pt x="742" y="0"/>
                  <a:pt x="758" y="0"/>
                </a:cubicBezTo>
                <a:cubicBezTo>
                  <a:pt x="761" y="0"/>
                  <a:pt x="764" y="2"/>
                  <a:pt x="764" y="6"/>
                </a:cubicBezTo>
                <a:cubicBezTo>
                  <a:pt x="764" y="9"/>
                  <a:pt x="761" y="12"/>
                  <a:pt x="758" y="12"/>
                </a:cubicBezTo>
                <a:cubicBezTo>
                  <a:pt x="742" y="12"/>
                  <a:pt x="726" y="13"/>
                  <a:pt x="711" y="15"/>
                </a:cubicBezTo>
                <a:lnTo>
                  <a:pt x="710" y="15"/>
                </a:lnTo>
                <a:close/>
              </a:path>
            </a:pathLst>
          </a:custGeom>
          <a:solidFill>
            <a:srgbClr val="604F71"/>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46"/>
          <p:cNvSpPr>
            <a:spLocks noEditPoints="1"/>
          </p:cNvSpPr>
          <p:nvPr/>
        </p:nvSpPr>
        <p:spPr bwMode="auto">
          <a:xfrm>
            <a:off x="6231890" y="3717925"/>
            <a:ext cx="215900" cy="1298575"/>
          </a:xfrm>
          <a:custGeom>
            <a:avLst/>
            <a:gdLst/>
            <a:ahLst/>
            <a:cxnLst>
              <a:cxn ang="0">
                <a:pos x="5" y="787"/>
              </a:cxn>
              <a:cxn ang="0">
                <a:pos x="8" y="733"/>
              </a:cxn>
              <a:cxn ang="0">
                <a:pos x="17" y="787"/>
              </a:cxn>
              <a:cxn ang="0">
                <a:pos x="7" y="699"/>
              </a:cxn>
              <a:cxn ang="0">
                <a:pos x="0" y="645"/>
              </a:cxn>
              <a:cxn ang="0">
                <a:pos x="6" y="639"/>
              </a:cxn>
              <a:cxn ang="0">
                <a:pos x="13" y="692"/>
              </a:cxn>
              <a:cxn ang="0">
                <a:pos x="6" y="603"/>
              </a:cxn>
              <a:cxn ang="0">
                <a:pos x="0" y="596"/>
              </a:cxn>
              <a:cxn ang="0">
                <a:pos x="8" y="541"/>
              </a:cxn>
              <a:cxn ang="0">
                <a:pos x="12" y="596"/>
              </a:cxn>
              <a:cxn ang="0">
                <a:pos x="9" y="505"/>
              </a:cxn>
              <a:cxn ang="0">
                <a:pos x="3" y="499"/>
              </a:cxn>
              <a:cxn ang="0">
                <a:pos x="13" y="445"/>
              </a:cxn>
              <a:cxn ang="0">
                <a:pos x="15" y="499"/>
              </a:cxn>
              <a:cxn ang="0">
                <a:pos x="16" y="409"/>
              </a:cxn>
              <a:cxn ang="0">
                <a:pos x="10" y="403"/>
              </a:cxn>
              <a:cxn ang="0">
                <a:pos x="22" y="349"/>
              </a:cxn>
              <a:cxn ang="0">
                <a:pos x="22" y="404"/>
              </a:cxn>
              <a:cxn ang="0">
                <a:pos x="28" y="314"/>
              </a:cxn>
              <a:cxn ang="0">
                <a:pos x="22" y="307"/>
              </a:cxn>
              <a:cxn ang="0">
                <a:pos x="37" y="255"/>
              </a:cxn>
              <a:cxn ang="0">
                <a:pos x="34" y="309"/>
              </a:cxn>
              <a:cxn ang="0">
                <a:pos x="45" y="219"/>
              </a:cxn>
              <a:cxn ang="0">
                <a:pos x="40" y="212"/>
              </a:cxn>
              <a:cxn ang="0">
                <a:pos x="59" y="161"/>
              </a:cxn>
              <a:cxn ang="0">
                <a:pos x="51" y="215"/>
              </a:cxn>
              <a:cxn ang="0">
                <a:pos x="71" y="127"/>
              </a:cxn>
              <a:cxn ang="0">
                <a:pos x="65" y="119"/>
              </a:cxn>
              <a:cxn ang="0">
                <a:pos x="90" y="70"/>
              </a:cxn>
              <a:cxn ang="0">
                <a:pos x="77" y="123"/>
              </a:cxn>
              <a:cxn ang="0">
                <a:pos x="108" y="39"/>
              </a:cxn>
              <a:cxn ang="0">
                <a:pos x="103" y="30"/>
              </a:cxn>
              <a:cxn ang="0">
                <a:pos x="126" y="2"/>
              </a:cxn>
              <a:cxn ang="0">
                <a:pos x="114" y="35"/>
              </a:cxn>
            </a:cxnLst>
            <a:rect l="0" t="0" r="r" b="b"/>
            <a:pathLst>
              <a:path w="130" h="793">
                <a:moveTo>
                  <a:pt x="11" y="793"/>
                </a:moveTo>
                <a:cubicBezTo>
                  <a:pt x="8" y="793"/>
                  <a:pt x="5" y="791"/>
                  <a:pt x="5" y="787"/>
                </a:cubicBezTo>
                <a:cubicBezTo>
                  <a:pt x="5" y="787"/>
                  <a:pt x="4" y="769"/>
                  <a:pt x="2" y="739"/>
                </a:cubicBezTo>
                <a:cubicBezTo>
                  <a:pt x="2" y="736"/>
                  <a:pt x="5" y="733"/>
                  <a:pt x="8" y="733"/>
                </a:cubicBezTo>
                <a:cubicBezTo>
                  <a:pt x="11" y="733"/>
                  <a:pt x="14" y="735"/>
                  <a:pt x="14" y="739"/>
                </a:cubicBezTo>
                <a:cubicBezTo>
                  <a:pt x="16" y="769"/>
                  <a:pt x="17" y="786"/>
                  <a:pt x="17" y="787"/>
                </a:cubicBezTo>
                <a:cubicBezTo>
                  <a:pt x="17" y="790"/>
                  <a:pt x="15" y="793"/>
                  <a:pt x="11" y="793"/>
                </a:cubicBezTo>
                <a:close/>
                <a:moveTo>
                  <a:pt x="7" y="699"/>
                </a:moveTo>
                <a:cubicBezTo>
                  <a:pt x="4" y="699"/>
                  <a:pt x="1" y="695"/>
                  <a:pt x="1" y="692"/>
                </a:cubicBezTo>
                <a:cubicBezTo>
                  <a:pt x="1" y="676"/>
                  <a:pt x="0" y="661"/>
                  <a:pt x="0" y="645"/>
                </a:cubicBezTo>
                <a:cubicBezTo>
                  <a:pt x="0" y="641"/>
                  <a:pt x="3" y="639"/>
                  <a:pt x="6" y="639"/>
                </a:cubicBezTo>
                <a:cubicBezTo>
                  <a:pt x="6" y="639"/>
                  <a:pt x="6" y="639"/>
                  <a:pt x="6" y="639"/>
                </a:cubicBezTo>
                <a:cubicBezTo>
                  <a:pt x="10" y="639"/>
                  <a:pt x="12" y="641"/>
                  <a:pt x="12" y="644"/>
                </a:cubicBezTo>
                <a:cubicBezTo>
                  <a:pt x="12" y="660"/>
                  <a:pt x="13" y="677"/>
                  <a:pt x="13" y="692"/>
                </a:cubicBezTo>
                <a:cubicBezTo>
                  <a:pt x="13" y="696"/>
                  <a:pt x="10" y="695"/>
                  <a:pt x="7" y="699"/>
                </a:cubicBezTo>
                <a:close/>
                <a:moveTo>
                  <a:pt x="6" y="603"/>
                </a:moveTo>
                <a:cubicBezTo>
                  <a:pt x="6" y="603"/>
                  <a:pt x="6" y="603"/>
                  <a:pt x="6" y="603"/>
                </a:cubicBezTo>
                <a:cubicBezTo>
                  <a:pt x="3" y="599"/>
                  <a:pt x="0" y="599"/>
                  <a:pt x="0" y="596"/>
                </a:cubicBezTo>
                <a:cubicBezTo>
                  <a:pt x="1" y="580"/>
                  <a:pt x="1" y="563"/>
                  <a:pt x="2" y="547"/>
                </a:cubicBezTo>
                <a:cubicBezTo>
                  <a:pt x="2" y="544"/>
                  <a:pt x="4" y="541"/>
                  <a:pt x="8" y="541"/>
                </a:cubicBezTo>
                <a:cubicBezTo>
                  <a:pt x="11" y="541"/>
                  <a:pt x="14" y="544"/>
                  <a:pt x="14" y="547"/>
                </a:cubicBezTo>
                <a:cubicBezTo>
                  <a:pt x="13" y="563"/>
                  <a:pt x="13" y="580"/>
                  <a:pt x="12" y="596"/>
                </a:cubicBezTo>
                <a:cubicBezTo>
                  <a:pt x="12" y="599"/>
                  <a:pt x="10" y="603"/>
                  <a:pt x="6" y="603"/>
                </a:cubicBezTo>
                <a:close/>
                <a:moveTo>
                  <a:pt x="9" y="505"/>
                </a:moveTo>
                <a:cubicBezTo>
                  <a:pt x="9" y="505"/>
                  <a:pt x="9" y="505"/>
                  <a:pt x="9" y="505"/>
                </a:cubicBezTo>
                <a:cubicBezTo>
                  <a:pt x="6" y="505"/>
                  <a:pt x="3" y="502"/>
                  <a:pt x="3" y="499"/>
                </a:cubicBezTo>
                <a:cubicBezTo>
                  <a:pt x="4" y="483"/>
                  <a:pt x="5" y="466"/>
                  <a:pt x="6" y="451"/>
                </a:cubicBezTo>
                <a:cubicBezTo>
                  <a:pt x="7" y="447"/>
                  <a:pt x="10" y="445"/>
                  <a:pt x="13" y="445"/>
                </a:cubicBezTo>
                <a:cubicBezTo>
                  <a:pt x="16" y="445"/>
                  <a:pt x="19" y="448"/>
                  <a:pt x="18" y="451"/>
                </a:cubicBezTo>
                <a:cubicBezTo>
                  <a:pt x="17" y="467"/>
                  <a:pt x="16" y="483"/>
                  <a:pt x="15" y="499"/>
                </a:cubicBezTo>
                <a:cubicBezTo>
                  <a:pt x="15" y="503"/>
                  <a:pt x="13" y="505"/>
                  <a:pt x="9" y="505"/>
                </a:cubicBezTo>
                <a:close/>
                <a:moveTo>
                  <a:pt x="16" y="409"/>
                </a:moveTo>
                <a:cubicBezTo>
                  <a:pt x="16" y="409"/>
                  <a:pt x="16" y="409"/>
                  <a:pt x="16" y="409"/>
                </a:cubicBezTo>
                <a:cubicBezTo>
                  <a:pt x="12" y="409"/>
                  <a:pt x="10" y="406"/>
                  <a:pt x="10" y="403"/>
                </a:cubicBezTo>
                <a:cubicBezTo>
                  <a:pt x="12" y="386"/>
                  <a:pt x="14" y="370"/>
                  <a:pt x="15" y="355"/>
                </a:cubicBezTo>
                <a:cubicBezTo>
                  <a:pt x="16" y="351"/>
                  <a:pt x="19" y="349"/>
                  <a:pt x="22" y="349"/>
                </a:cubicBezTo>
                <a:cubicBezTo>
                  <a:pt x="25" y="350"/>
                  <a:pt x="28" y="353"/>
                  <a:pt x="27" y="356"/>
                </a:cubicBezTo>
                <a:cubicBezTo>
                  <a:pt x="26" y="372"/>
                  <a:pt x="24" y="388"/>
                  <a:pt x="22" y="404"/>
                </a:cubicBezTo>
                <a:cubicBezTo>
                  <a:pt x="22" y="407"/>
                  <a:pt x="19" y="409"/>
                  <a:pt x="16" y="409"/>
                </a:cubicBezTo>
                <a:close/>
                <a:moveTo>
                  <a:pt x="28" y="314"/>
                </a:moveTo>
                <a:cubicBezTo>
                  <a:pt x="27" y="314"/>
                  <a:pt x="27" y="314"/>
                  <a:pt x="27" y="314"/>
                </a:cubicBezTo>
                <a:cubicBezTo>
                  <a:pt x="24" y="313"/>
                  <a:pt x="21" y="310"/>
                  <a:pt x="22" y="307"/>
                </a:cubicBezTo>
                <a:cubicBezTo>
                  <a:pt x="24" y="291"/>
                  <a:pt x="27" y="275"/>
                  <a:pt x="30" y="259"/>
                </a:cubicBezTo>
                <a:cubicBezTo>
                  <a:pt x="30" y="256"/>
                  <a:pt x="34" y="254"/>
                  <a:pt x="37" y="255"/>
                </a:cubicBezTo>
                <a:cubicBezTo>
                  <a:pt x="40" y="255"/>
                  <a:pt x="42" y="258"/>
                  <a:pt x="42" y="262"/>
                </a:cubicBezTo>
                <a:cubicBezTo>
                  <a:pt x="39" y="277"/>
                  <a:pt x="36" y="293"/>
                  <a:pt x="34" y="309"/>
                </a:cubicBezTo>
                <a:cubicBezTo>
                  <a:pt x="33" y="312"/>
                  <a:pt x="31" y="314"/>
                  <a:pt x="28" y="314"/>
                </a:cubicBezTo>
                <a:close/>
                <a:moveTo>
                  <a:pt x="45" y="219"/>
                </a:moveTo>
                <a:cubicBezTo>
                  <a:pt x="45" y="219"/>
                  <a:pt x="44" y="219"/>
                  <a:pt x="44" y="219"/>
                </a:cubicBezTo>
                <a:cubicBezTo>
                  <a:pt x="41" y="219"/>
                  <a:pt x="39" y="215"/>
                  <a:pt x="40" y="212"/>
                </a:cubicBezTo>
                <a:cubicBezTo>
                  <a:pt x="43" y="196"/>
                  <a:pt x="47" y="180"/>
                  <a:pt x="51" y="165"/>
                </a:cubicBezTo>
                <a:cubicBezTo>
                  <a:pt x="52" y="162"/>
                  <a:pt x="55" y="160"/>
                  <a:pt x="59" y="161"/>
                </a:cubicBezTo>
                <a:cubicBezTo>
                  <a:pt x="62" y="162"/>
                  <a:pt x="64" y="165"/>
                  <a:pt x="63" y="168"/>
                </a:cubicBezTo>
                <a:cubicBezTo>
                  <a:pt x="59" y="183"/>
                  <a:pt x="55" y="199"/>
                  <a:pt x="51" y="215"/>
                </a:cubicBezTo>
                <a:cubicBezTo>
                  <a:pt x="51" y="218"/>
                  <a:pt x="48" y="219"/>
                  <a:pt x="45" y="219"/>
                </a:cubicBezTo>
                <a:close/>
                <a:moveTo>
                  <a:pt x="71" y="127"/>
                </a:moveTo>
                <a:cubicBezTo>
                  <a:pt x="70" y="127"/>
                  <a:pt x="70" y="127"/>
                  <a:pt x="69" y="127"/>
                </a:cubicBezTo>
                <a:cubicBezTo>
                  <a:pt x="66" y="126"/>
                  <a:pt x="64" y="122"/>
                  <a:pt x="65" y="119"/>
                </a:cubicBezTo>
                <a:cubicBezTo>
                  <a:pt x="71" y="103"/>
                  <a:pt x="76" y="88"/>
                  <a:pt x="82" y="74"/>
                </a:cubicBezTo>
                <a:cubicBezTo>
                  <a:pt x="84" y="71"/>
                  <a:pt x="87" y="69"/>
                  <a:pt x="90" y="70"/>
                </a:cubicBezTo>
                <a:cubicBezTo>
                  <a:pt x="93" y="72"/>
                  <a:pt x="95" y="75"/>
                  <a:pt x="93" y="78"/>
                </a:cubicBezTo>
                <a:cubicBezTo>
                  <a:pt x="88" y="92"/>
                  <a:pt x="82" y="107"/>
                  <a:pt x="77" y="123"/>
                </a:cubicBezTo>
                <a:cubicBezTo>
                  <a:pt x="76" y="125"/>
                  <a:pt x="73" y="127"/>
                  <a:pt x="71" y="127"/>
                </a:cubicBezTo>
                <a:close/>
                <a:moveTo>
                  <a:pt x="108" y="39"/>
                </a:moveTo>
                <a:cubicBezTo>
                  <a:pt x="107" y="39"/>
                  <a:pt x="106" y="38"/>
                  <a:pt x="106" y="38"/>
                </a:cubicBezTo>
                <a:cubicBezTo>
                  <a:pt x="103" y="36"/>
                  <a:pt x="101" y="33"/>
                  <a:pt x="103" y="30"/>
                </a:cubicBezTo>
                <a:cubicBezTo>
                  <a:pt x="108" y="21"/>
                  <a:pt x="113" y="12"/>
                  <a:pt x="118" y="4"/>
                </a:cubicBezTo>
                <a:cubicBezTo>
                  <a:pt x="120" y="1"/>
                  <a:pt x="123" y="0"/>
                  <a:pt x="126" y="2"/>
                </a:cubicBezTo>
                <a:cubicBezTo>
                  <a:pt x="129" y="4"/>
                  <a:pt x="130" y="7"/>
                  <a:pt x="128" y="10"/>
                </a:cubicBezTo>
                <a:cubicBezTo>
                  <a:pt x="123" y="18"/>
                  <a:pt x="118" y="27"/>
                  <a:pt x="114" y="35"/>
                </a:cubicBezTo>
                <a:cubicBezTo>
                  <a:pt x="113" y="37"/>
                  <a:pt x="110" y="39"/>
                  <a:pt x="108" y="39"/>
                </a:cubicBezTo>
                <a:close/>
              </a:path>
            </a:pathLst>
          </a:custGeom>
          <a:solidFill>
            <a:srgbClr val="FB5F5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47"/>
          <p:cNvSpPr>
            <a:spLocks noEditPoints="1"/>
          </p:cNvSpPr>
          <p:nvPr/>
        </p:nvSpPr>
        <p:spPr bwMode="auto">
          <a:xfrm>
            <a:off x="5984875" y="2964180"/>
            <a:ext cx="1328420" cy="2012315"/>
          </a:xfrm>
          <a:custGeom>
            <a:avLst/>
            <a:gdLst/>
            <a:ahLst/>
            <a:cxnLst>
              <a:cxn ang="0">
                <a:pos x="5" y="1217"/>
              </a:cxn>
              <a:cxn ang="0">
                <a:pos x="54" y="1210"/>
              </a:cxn>
              <a:cxn ang="0">
                <a:pos x="95" y="1189"/>
              </a:cxn>
              <a:cxn ang="0">
                <a:pos x="135" y="1156"/>
              </a:cxn>
              <a:cxn ang="0">
                <a:pos x="98" y="1189"/>
              </a:cxn>
              <a:cxn ang="0">
                <a:pos x="174" y="1141"/>
              </a:cxn>
              <a:cxn ang="0">
                <a:pos x="226" y="1110"/>
              </a:cxn>
              <a:cxn ang="0">
                <a:pos x="180" y="1144"/>
              </a:cxn>
              <a:cxn ang="0">
                <a:pos x="258" y="1082"/>
              </a:cxn>
              <a:cxn ang="0">
                <a:pos x="304" y="1064"/>
              </a:cxn>
              <a:cxn ang="0">
                <a:pos x="339" y="1037"/>
              </a:cxn>
              <a:cxn ang="0">
                <a:pos x="373" y="996"/>
              </a:cxn>
              <a:cxn ang="0">
                <a:pos x="343" y="1035"/>
              </a:cxn>
              <a:cxn ang="0">
                <a:pos x="409" y="974"/>
              </a:cxn>
              <a:cxn ang="0">
                <a:pos x="453" y="933"/>
              </a:cxn>
              <a:cxn ang="0">
                <a:pos x="413" y="976"/>
              </a:cxn>
              <a:cxn ang="0">
                <a:pos x="479" y="899"/>
              </a:cxn>
              <a:cxn ang="0">
                <a:pos x="521" y="873"/>
              </a:cxn>
              <a:cxn ang="0">
                <a:pos x="548" y="839"/>
              </a:cxn>
              <a:cxn ang="0">
                <a:pos x="573" y="791"/>
              </a:cxn>
              <a:cxn ang="0">
                <a:pos x="552" y="836"/>
              </a:cxn>
              <a:cxn ang="0">
                <a:pos x="603" y="761"/>
              </a:cxn>
              <a:cxn ang="0">
                <a:pos x="637" y="712"/>
              </a:cxn>
              <a:cxn ang="0">
                <a:pos x="607" y="763"/>
              </a:cxn>
              <a:cxn ang="0">
                <a:pos x="653" y="673"/>
              </a:cxn>
              <a:cxn ang="0">
                <a:pos x="687" y="637"/>
              </a:cxn>
              <a:cxn ang="0">
                <a:pos x="703" y="597"/>
              </a:cxn>
              <a:cxn ang="0">
                <a:pos x="717" y="545"/>
              </a:cxn>
              <a:cxn ang="0">
                <a:pos x="708" y="593"/>
              </a:cxn>
              <a:cxn ang="0">
                <a:pos x="737" y="508"/>
              </a:cxn>
              <a:cxn ang="0">
                <a:pos x="756" y="451"/>
              </a:cxn>
              <a:cxn ang="0">
                <a:pos x="739" y="508"/>
              </a:cxn>
              <a:cxn ang="0">
                <a:pos x="761" y="409"/>
              </a:cxn>
              <a:cxn ang="0">
                <a:pos x="784" y="365"/>
              </a:cxn>
              <a:cxn ang="0">
                <a:pos x="786" y="322"/>
              </a:cxn>
              <a:cxn ang="0">
                <a:pos x="786" y="268"/>
              </a:cxn>
              <a:cxn ang="0">
                <a:pos x="792" y="317"/>
              </a:cxn>
              <a:cxn ang="0">
                <a:pos x="796" y="227"/>
              </a:cxn>
              <a:cxn ang="0">
                <a:pos x="798" y="167"/>
              </a:cxn>
              <a:cxn ang="0">
                <a:pos x="802" y="221"/>
              </a:cxn>
              <a:cxn ang="0">
                <a:pos x="792" y="125"/>
              </a:cxn>
              <a:cxn ang="0">
                <a:pos x="802" y="77"/>
              </a:cxn>
              <a:cxn ang="0">
                <a:pos x="792" y="35"/>
              </a:cxn>
              <a:cxn ang="0">
                <a:pos x="789" y="0"/>
              </a:cxn>
              <a:cxn ang="0">
                <a:pos x="793" y="35"/>
              </a:cxn>
            </a:cxnLst>
            <a:rect l="0" t="0" r="r" b="b"/>
            <a:pathLst>
              <a:path w="804" h="1229">
                <a:moveTo>
                  <a:pt x="7" y="1229"/>
                </a:moveTo>
                <a:cubicBezTo>
                  <a:pt x="5" y="1229"/>
                  <a:pt x="2" y="1228"/>
                  <a:pt x="1" y="1225"/>
                </a:cubicBezTo>
                <a:cubicBezTo>
                  <a:pt x="0" y="1222"/>
                  <a:pt x="2" y="1219"/>
                  <a:pt x="5" y="1217"/>
                </a:cubicBezTo>
                <a:cubicBezTo>
                  <a:pt x="5" y="1217"/>
                  <a:pt x="22" y="1211"/>
                  <a:pt x="49" y="1199"/>
                </a:cubicBezTo>
                <a:cubicBezTo>
                  <a:pt x="52" y="1197"/>
                  <a:pt x="56" y="1199"/>
                  <a:pt x="57" y="1202"/>
                </a:cubicBezTo>
                <a:cubicBezTo>
                  <a:pt x="58" y="1205"/>
                  <a:pt x="57" y="1208"/>
                  <a:pt x="54" y="1210"/>
                </a:cubicBezTo>
                <a:cubicBezTo>
                  <a:pt x="26" y="1222"/>
                  <a:pt x="10" y="1228"/>
                  <a:pt x="9" y="1229"/>
                </a:cubicBezTo>
                <a:cubicBezTo>
                  <a:pt x="8" y="1229"/>
                  <a:pt x="8" y="1229"/>
                  <a:pt x="7" y="1229"/>
                </a:cubicBezTo>
                <a:close/>
                <a:moveTo>
                  <a:pt x="95" y="1189"/>
                </a:moveTo>
                <a:cubicBezTo>
                  <a:pt x="93" y="1189"/>
                  <a:pt x="91" y="1188"/>
                  <a:pt x="90" y="1186"/>
                </a:cubicBezTo>
                <a:cubicBezTo>
                  <a:pt x="88" y="1183"/>
                  <a:pt x="89" y="1180"/>
                  <a:pt x="92" y="1178"/>
                </a:cubicBezTo>
                <a:cubicBezTo>
                  <a:pt x="106" y="1171"/>
                  <a:pt x="121" y="1164"/>
                  <a:pt x="135" y="1156"/>
                </a:cubicBezTo>
                <a:cubicBezTo>
                  <a:pt x="138" y="1154"/>
                  <a:pt x="141" y="1155"/>
                  <a:pt x="143" y="1158"/>
                </a:cubicBezTo>
                <a:cubicBezTo>
                  <a:pt x="145" y="1161"/>
                  <a:pt x="143" y="1165"/>
                  <a:pt x="141" y="1166"/>
                </a:cubicBezTo>
                <a:cubicBezTo>
                  <a:pt x="126" y="1174"/>
                  <a:pt x="112" y="1182"/>
                  <a:pt x="98" y="1189"/>
                </a:cubicBezTo>
                <a:cubicBezTo>
                  <a:pt x="97" y="1189"/>
                  <a:pt x="96" y="1189"/>
                  <a:pt x="95" y="1189"/>
                </a:cubicBezTo>
                <a:close/>
                <a:moveTo>
                  <a:pt x="180" y="1144"/>
                </a:moveTo>
                <a:cubicBezTo>
                  <a:pt x="178" y="1144"/>
                  <a:pt x="176" y="1143"/>
                  <a:pt x="174" y="1141"/>
                </a:cubicBezTo>
                <a:cubicBezTo>
                  <a:pt x="173" y="1138"/>
                  <a:pt x="174" y="1134"/>
                  <a:pt x="177" y="1132"/>
                </a:cubicBezTo>
                <a:cubicBezTo>
                  <a:pt x="190" y="1124"/>
                  <a:pt x="204" y="1116"/>
                  <a:pt x="218" y="1108"/>
                </a:cubicBezTo>
                <a:cubicBezTo>
                  <a:pt x="220" y="1106"/>
                  <a:pt x="224" y="1107"/>
                  <a:pt x="226" y="1110"/>
                </a:cubicBezTo>
                <a:cubicBezTo>
                  <a:pt x="228" y="1112"/>
                  <a:pt x="227" y="1116"/>
                  <a:pt x="224" y="1118"/>
                </a:cubicBezTo>
                <a:cubicBezTo>
                  <a:pt x="210" y="1126"/>
                  <a:pt x="196" y="1135"/>
                  <a:pt x="183" y="1143"/>
                </a:cubicBezTo>
                <a:cubicBezTo>
                  <a:pt x="182" y="1143"/>
                  <a:pt x="181" y="1144"/>
                  <a:pt x="180" y="1144"/>
                </a:cubicBezTo>
                <a:close/>
                <a:moveTo>
                  <a:pt x="261" y="1093"/>
                </a:moveTo>
                <a:cubicBezTo>
                  <a:pt x="259" y="1093"/>
                  <a:pt x="257" y="1092"/>
                  <a:pt x="256" y="1090"/>
                </a:cubicBezTo>
                <a:cubicBezTo>
                  <a:pt x="254" y="1087"/>
                  <a:pt x="255" y="1083"/>
                  <a:pt x="258" y="1082"/>
                </a:cubicBezTo>
                <a:cubicBezTo>
                  <a:pt x="271" y="1073"/>
                  <a:pt x="284" y="1063"/>
                  <a:pt x="297" y="1054"/>
                </a:cubicBezTo>
                <a:cubicBezTo>
                  <a:pt x="300" y="1052"/>
                  <a:pt x="304" y="1053"/>
                  <a:pt x="306" y="1056"/>
                </a:cubicBezTo>
                <a:cubicBezTo>
                  <a:pt x="307" y="1058"/>
                  <a:pt x="307" y="1062"/>
                  <a:pt x="304" y="1064"/>
                </a:cubicBezTo>
                <a:cubicBezTo>
                  <a:pt x="291" y="1073"/>
                  <a:pt x="278" y="1083"/>
                  <a:pt x="264" y="1092"/>
                </a:cubicBezTo>
                <a:cubicBezTo>
                  <a:pt x="263" y="1092"/>
                  <a:pt x="262" y="1093"/>
                  <a:pt x="261" y="1093"/>
                </a:cubicBezTo>
                <a:close/>
                <a:moveTo>
                  <a:pt x="339" y="1037"/>
                </a:moveTo>
                <a:cubicBezTo>
                  <a:pt x="337" y="1037"/>
                  <a:pt x="336" y="1036"/>
                  <a:pt x="334" y="1034"/>
                </a:cubicBezTo>
                <a:cubicBezTo>
                  <a:pt x="332" y="1032"/>
                  <a:pt x="333" y="1028"/>
                  <a:pt x="336" y="1026"/>
                </a:cubicBezTo>
                <a:cubicBezTo>
                  <a:pt x="348" y="1016"/>
                  <a:pt x="361" y="1006"/>
                  <a:pt x="373" y="996"/>
                </a:cubicBezTo>
                <a:cubicBezTo>
                  <a:pt x="376" y="994"/>
                  <a:pt x="379" y="994"/>
                  <a:pt x="382" y="997"/>
                </a:cubicBezTo>
                <a:cubicBezTo>
                  <a:pt x="384" y="999"/>
                  <a:pt x="383" y="1003"/>
                  <a:pt x="381" y="1005"/>
                </a:cubicBezTo>
                <a:cubicBezTo>
                  <a:pt x="368" y="1015"/>
                  <a:pt x="356" y="1025"/>
                  <a:pt x="343" y="1035"/>
                </a:cubicBezTo>
                <a:cubicBezTo>
                  <a:pt x="342" y="1036"/>
                  <a:pt x="341" y="1037"/>
                  <a:pt x="339" y="1037"/>
                </a:cubicBezTo>
                <a:close/>
                <a:moveTo>
                  <a:pt x="413" y="976"/>
                </a:moveTo>
                <a:cubicBezTo>
                  <a:pt x="412" y="976"/>
                  <a:pt x="410" y="975"/>
                  <a:pt x="409" y="974"/>
                </a:cubicBezTo>
                <a:cubicBezTo>
                  <a:pt x="407" y="971"/>
                  <a:pt x="407" y="967"/>
                  <a:pt x="409" y="965"/>
                </a:cubicBezTo>
                <a:cubicBezTo>
                  <a:pt x="421" y="955"/>
                  <a:pt x="433" y="944"/>
                  <a:pt x="445" y="933"/>
                </a:cubicBezTo>
                <a:cubicBezTo>
                  <a:pt x="447" y="931"/>
                  <a:pt x="451" y="931"/>
                  <a:pt x="453" y="933"/>
                </a:cubicBezTo>
                <a:cubicBezTo>
                  <a:pt x="456" y="935"/>
                  <a:pt x="455" y="939"/>
                  <a:pt x="453" y="942"/>
                </a:cubicBezTo>
                <a:cubicBezTo>
                  <a:pt x="441" y="952"/>
                  <a:pt x="429" y="963"/>
                  <a:pt x="417" y="974"/>
                </a:cubicBezTo>
                <a:cubicBezTo>
                  <a:pt x="416" y="975"/>
                  <a:pt x="415" y="976"/>
                  <a:pt x="413" y="976"/>
                </a:cubicBezTo>
                <a:close/>
                <a:moveTo>
                  <a:pt x="483" y="910"/>
                </a:moveTo>
                <a:cubicBezTo>
                  <a:pt x="482" y="910"/>
                  <a:pt x="480" y="909"/>
                  <a:pt x="479" y="908"/>
                </a:cubicBezTo>
                <a:cubicBezTo>
                  <a:pt x="477" y="905"/>
                  <a:pt x="477" y="902"/>
                  <a:pt x="479" y="899"/>
                </a:cubicBezTo>
                <a:cubicBezTo>
                  <a:pt x="490" y="888"/>
                  <a:pt x="501" y="876"/>
                  <a:pt x="512" y="865"/>
                </a:cubicBezTo>
                <a:cubicBezTo>
                  <a:pt x="514" y="862"/>
                  <a:pt x="518" y="862"/>
                  <a:pt x="520" y="864"/>
                </a:cubicBezTo>
                <a:cubicBezTo>
                  <a:pt x="523" y="866"/>
                  <a:pt x="523" y="870"/>
                  <a:pt x="521" y="873"/>
                </a:cubicBezTo>
                <a:cubicBezTo>
                  <a:pt x="510" y="884"/>
                  <a:pt x="499" y="896"/>
                  <a:pt x="488" y="908"/>
                </a:cubicBezTo>
                <a:cubicBezTo>
                  <a:pt x="486" y="909"/>
                  <a:pt x="485" y="910"/>
                  <a:pt x="483" y="910"/>
                </a:cubicBezTo>
                <a:close/>
                <a:moveTo>
                  <a:pt x="548" y="839"/>
                </a:moveTo>
                <a:cubicBezTo>
                  <a:pt x="546" y="839"/>
                  <a:pt x="545" y="838"/>
                  <a:pt x="544" y="837"/>
                </a:cubicBezTo>
                <a:cubicBezTo>
                  <a:pt x="541" y="835"/>
                  <a:pt x="541" y="831"/>
                  <a:pt x="543" y="829"/>
                </a:cubicBezTo>
                <a:cubicBezTo>
                  <a:pt x="553" y="816"/>
                  <a:pt x="564" y="804"/>
                  <a:pt x="573" y="791"/>
                </a:cubicBezTo>
                <a:cubicBezTo>
                  <a:pt x="575" y="789"/>
                  <a:pt x="579" y="788"/>
                  <a:pt x="582" y="790"/>
                </a:cubicBezTo>
                <a:cubicBezTo>
                  <a:pt x="584" y="792"/>
                  <a:pt x="585" y="796"/>
                  <a:pt x="583" y="799"/>
                </a:cubicBezTo>
                <a:cubicBezTo>
                  <a:pt x="573" y="811"/>
                  <a:pt x="563" y="824"/>
                  <a:pt x="552" y="836"/>
                </a:cubicBezTo>
                <a:cubicBezTo>
                  <a:pt x="551" y="838"/>
                  <a:pt x="550" y="839"/>
                  <a:pt x="548" y="839"/>
                </a:cubicBezTo>
                <a:close/>
                <a:moveTo>
                  <a:pt x="607" y="763"/>
                </a:moveTo>
                <a:cubicBezTo>
                  <a:pt x="605" y="763"/>
                  <a:pt x="604" y="762"/>
                  <a:pt x="603" y="761"/>
                </a:cubicBezTo>
                <a:cubicBezTo>
                  <a:pt x="600" y="760"/>
                  <a:pt x="600" y="756"/>
                  <a:pt x="602" y="753"/>
                </a:cubicBezTo>
                <a:cubicBezTo>
                  <a:pt x="611" y="740"/>
                  <a:pt x="620" y="727"/>
                  <a:pt x="628" y="714"/>
                </a:cubicBezTo>
                <a:cubicBezTo>
                  <a:pt x="630" y="711"/>
                  <a:pt x="634" y="710"/>
                  <a:pt x="637" y="712"/>
                </a:cubicBezTo>
                <a:cubicBezTo>
                  <a:pt x="639" y="714"/>
                  <a:pt x="640" y="717"/>
                  <a:pt x="638" y="720"/>
                </a:cubicBezTo>
                <a:cubicBezTo>
                  <a:pt x="630" y="733"/>
                  <a:pt x="621" y="747"/>
                  <a:pt x="611" y="760"/>
                </a:cubicBezTo>
                <a:cubicBezTo>
                  <a:pt x="610" y="762"/>
                  <a:pt x="608" y="763"/>
                  <a:pt x="607" y="763"/>
                </a:cubicBezTo>
                <a:close/>
                <a:moveTo>
                  <a:pt x="658" y="682"/>
                </a:moveTo>
                <a:cubicBezTo>
                  <a:pt x="657" y="682"/>
                  <a:pt x="656" y="682"/>
                  <a:pt x="655" y="681"/>
                </a:cubicBezTo>
                <a:cubicBezTo>
                  <a:pt x="653" y="679"/>
                  <a:pt x="652" y="676"/>
                  <a:pt x="653" y="673"/>
                </a:cubicBezTo>
                <a:cubicBezTo>
                  <a:pt x="661" y="659"/>
                  <a:pt x="669" y="645"/>
                  <a:pt x="676" y="631"/>
                </a:cubicBezTo>
                <a:cubicBezTo>
                  <a:pt x="678" y="628"/>
                  <a:pt x="682" y="627"/>
                  <a:pt x="685" y="629"/>
                </a:cubicBezTo>
                <a:cubicBezTo>
                  <a:pt x="687" y="630"/>
                  <a:pt x="689" y="634"/>
                  <a:pt x="687" y="637"/>
                </a:cubicBezTo>
                <a:cubicBezTo>
                  <a:pt x="680" y="651"/>
                  <a:pt x="672" y="665"/>
                  <a:pt x="664" y="679"/>
                </a:cubicBezTo>
                <a:cubicBezTo>
                  <a:pt x="663" y="681"/>
                  <a:pt x="661" y="682"/>
                  <a:pt x="658" y="682"/>
                </a:cubicBezTo>
                <a:close/>
                <a:moveTo>
                  <a:pt x="703" y="597"/>
                </a:moveTo>
                <a:cubicBezTo>
                  <a:pt x="702" y="597"/>
                  <a:pt x="701" y="597"/>
                  <a:pt x="700" y="596"/>
                </a:cubicBezTo>
                <a:cubicBezTo>
                  <a:pt x="697" y="595"/>
                  <a:pt x="696" y="591"/>
                  <a:pt x="698" y="588"/>
                </a:cubicBezTo>
                <a:cubicBezTo>
                  <a:pt x="704" y="574"/>
                  <a:pt x="711" y="559"/>
                  <a:pt x="717" y="545"/>
                </a:cubicBezTo>
                <a:cubicBezTo>
                  <a:pt x="718" y="542"/>
                  <a:pt x="721" y="540"/>
                  <a:pt x="724" y="541"/>
                </a:cubicBezTo>
                <a:cubicBezTo>
                  <a:pt x="728" y="543"/>
                  <a:pt x="729" y="546"/>
                  <a:pt x="728" y="549"/>
                </a:cubicBezTo>
                <a:cubicBezTo>
                  <a:pt x="722" y="564"/>
                  <a:pt x="715" y="579"/>
                  <a:pt x="708" y="593"/>
                </a:cubicBezTo>
                <a:cubicBezTo>
                  <a:pt x="707" y="596"/>
                  <a:pt x="705" y="597"/>
                  <a:pt x="703" y="597"/>
                </a:cubicBezTo>
                <a:close/>
                <a:moveTo>
                  <a:pt x="739" y="508"/>
                </a:moveTo>
                <a:cubicBezTo>
                  <a:pt x="739" y="508"/>
                  <a:pt x="738" y="508"/>
                  <a:pt x="737" y="508"/>
                </a:cubicBezTo>
                <a:cubicBezTo>
                  <a:pt x="734" y="507"/>
                  <a:pt x="733" y="503"/>
                  <a:pt x="734" y="500"/>
                </a:cubicBezTo>
                <a:cubicBezTo>
                  <a:pt x="739" y="485"/>
                  <a:pt x="744" y="470"/>
                  <a:pt x="749" y="455"/>
                </a:cubicBezTo>
                <a:cubicBezTo>
                  <a:pt x="750" y="452"/>
                  <a:pt x="753" y="450"/>
                  <a:pt x="756" y="451"/>
                </a:cubicBezTo>
                <a:cubicBezTo>
                  <a:pt x="759" y="452"/>
                  <a:pt x="761" y="455"/>
                  <a:pt x="760" y="458"/>
                </a:cubicBezTo>
                <a:cubicBezTo>
                  <a:pt x="755" y="474"/>
                  <a:pt x="750" y="489"/>
                  <a:pt x="745" y="504"/>
                </a:cubicBezTo>
                <a:cubicBezTo>
                  <a:pt x="744" y="507"/>
                  <a:pt x="742" y="508"/>
                  <a:pt x="739" y="508"/>
                </a:cubicBezTo>
                <a:close/>
                <a:moveTo>
                  <a:pt x="767" y="416"/>
                </a:moveTo>
                <a:cubicBezTo>
                  <a:pt x="767" y="416"/>
                  <a:pt x="766" y="416"/>
                  <a:pt x="766" y="416"/>
                </a:cubicBezTo>
                <a:cubicBezTo>
                  <a:pt x="762" y="415"/>
                  <a:pt x="760" y="412"/>
                  <a:pt x="761" y="409"/>
                </a:cubicBezTo>
                <a:cubicBezTo>
                  <a:pt x="765" y="394"/>
                  <a:pt x="769" y="378"/>
                  <a:pt x="772" y="362"/>
                </a:cubicBezTo>
                <a:cubicBezTo>
                  <a:pt x="772" y="359"/>
                  <a:pt x="776" y="357"/>
                  <a:pt x="779" y="358"/>
                </a:cubicBezTo>
                <a:cubicBezTo>
                  <a:pt x="782" y="358"/>
                  <a:pt x="784" y="362"/>
                  <a:pt x="784" y="365"/>
                </a:cubicBezTo>
                <a:cubicBezTo>
                  <a:pt x="780" y="381"/>
                  <a:pt x="777" y="396"/>
                  <a:pt x="773" y="412"/>
                </a:cubicBezTo>
                <a:cubicBezTo>
                  <a:pt x="772" y="415"/>
                  <a:pt x="770" y="416"/>
                  <a:pt x="767" y="416"/>
                </a:cubicBezTo>
                <a:close/>
                <a:moveTo>
                  <a:pt x="786" y="322"/>
                </a:moveTo>
                <a:cubicBezTo>
                  <a:pt x="785" y="322"/>
                  <a:pt x="785" y="322"/>
                  <a:pt x="785" y="322"/>
                </a:cubicBezTo>
                <a:cubicBezTo>
                  <a:pt x="782" y="322"/>
                  <a:pt x="780" y="319"/>
                  <a:pt x="780" y="316"/>
                </a:cubicBezTo>
                <a:cubicBezTo>
                  <a:pt x="782" y="300"/>
                  <a:pt x="785" y="284"/>
                  <a:pt x="786" y="268"/>
                </a:cubicBezTo>
                <a:cubicBezTo>
                  <a:pt x="787" y="265"/>
                  <a:pt x="790" y="263"/>
                  <a:pt x="793" y="263"/>
                </a:cubicBezTo>
                <a:cubicBezTo>
                  <a:pt x="796" y="263"/>
                  <a:pt x="799" y="266"/>
                  <a:pt x="798" y="270"/>
                </a:cubicBezTo>
                <a:cubicBezTo>
                  <a:pt x="796" y="286"/>
                  <a:pt x="794" y="302"/>
                  <a:pt x="792" y="317"/>
                </a:cubicBezTo>
                <a:cubicBezTo>
                  <a:pt x="792" y="320"/>
                  <a:pt x="789" y="322"/>
                  <a:pt x="786" y="322"/>
                </a:cubicBezTo>
                <a:close/>
                <a:moveTo>
                  <a:pt x="796" y="227"/>
                </a:moveTo>
                <a:cubicBezTo>
                  <a:pt x="796" y="227"/>
                  <a:pt x="796" y="227"/>
                  <a:pt x="796" y="227"/>
                </a:cubicBezTo>
                <a:cubicBezTo>
                  <a:pt x="793" y="227"/>
                  <a:pt x="790" y="224"/>
                  <a:pt x="790" y="221"/>
                </a:cubicBezTo>
                <a:cubicBezTo>
                  <a:pt x="791" y="205"/>
                  <a:pt x="792" y="189"/>
                  <a:pt x="792" y="173"/>
                </a:cubicBezTo>
                <a:cubicBezTo>
                  <a:pt x="792" y="170"/>
                  <a:pt x="795" y="167"/>
                  <a:pt x="798" y="167"/>
                </a:cubicBezTo>
                <a:cubicBezTo>
                  <a:pt x="798" y="167"/>
                  <a:pt x="798" y="167"/>
                  <a:pt x="798" y="167"/>
                </a:cubicBezTo>
                <a:cubicBezTo>
                  <a:pt x="802" y="167"/>
                  <a:pt x="804" y="170"/>
                  <a:pt x="804" y="173"/>
                </a:cubicBezTo>
                <a:cubicBezTo>
                  <a:pt x="804" y="189"/>
                  <a:pt x="803" y="206"/>
                  <a:pt x="802" y="221"/>
                </a:cubicBezTo>
                <a:cubicBezTo>
                  <a:pt x="802" y="225"/>
                  <a:pt x="799" y="227"/>
                  <a:pt x="796" y="227"/>
                </a:cubicBezTo>
                <a:close/>
                <a:moveTo>
                  <a:pt x="798" y="131"/>
                </a:moveTo>
                <a:cubicBezTo>
                  <a:pt x="795" y="131"/>
                  <a:pt x="792" y="129"/>
                  <a:pt x="792" y="125"/>
                </a:cubicBezTo>
                <a:cubicBezTo>
                  <a:pt x="792" y="110"/>
                  <a:pt x="791" y="94"/>
                  <a:pt x="790" y="78"/>
                </a:cubicBezTo>
                <a:cubicBezTo>
                  <a:pt x="790" y="74"/>
                  <a:pt x="792" y="71"/>
                  <a:pt x="796" y="71"/>
                </a:cubicBezTo>
                <a:cubicBezTo>
                  <a:pt x="799" y="71"/>
                  <a:pt x="802" y="74"/>
                  <a:pt x="802" y="77"/>
                </a:cubicBezTo>
                <a:cubicBezTo>
                  <a:pt x="803" y="93"/>
                  <a:pt x="804" y="109"/>
                  <a:pt x="804" y="125"/>
                </a:cubicBezTo>
                <a:cubicBezTo>
                  <a:pt x="804" y="128"/>
                  <a:pt x="802" y="131"/>
                  <a:pt x="798" y="131"/>
                </a:cubicBezTo>
                <a:close/>
                <a:moveTo>
                  <a:pt x="792" y="35"/>
                </a:moveTo>
                <a:cubicBezTo>
                  <a:pt x="789" y="35"/>
                  <a:pt x="787" y="33"/>
                  <a:pt x="786" y="30"/>
                </a:cubicBezTo>
                <a:cubicBezTo>
                  <a:pt x="785" y="22"/>
                  <a:pt x="785" y="15"/>
                  <a:pt x="784" y="7"/>
                </a:cubicBezTo>
                <a:cubicBezTo>
                  <a:pt x="783" y="3"/>
                  <a:pt x="786" y="0"/>
                  <a:pt x="789" y="0"/>
                </a:cubicBezTo>
                <a:cubicBezTo>
                  <a:pt x="792" y="0"/>
                  <a:pt x="795" y="2"/>
                  <a:pt x="796" y="5"/>
                </a:cubicBezTo>
                <a:cubicBezTo>
                  <a:pt x="796" y="13"/>
                  <a:pt x="797" y="21"/>
                  <a:pt x="798" y="29"/>
                </a:cubicBezTo>
                <a:cubicBezTo>
                  <a:pt x="798" y="32"/>
                  <a:pt x="796" y="35"/>
                  <a:pt x="793" y="35"/>
                </a:cubicBezTo>
                <a:lnTo>
                  <a:pt x="792" y="35"/>
                </a:lnTo>
                <a:close/>
              </a:path>
            </a:pathLst>
          </a:custGeom>
          <a:solidFill>
            <a:srgbClr val="FB5F5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48"/>
          <p:cNvSpPr>
            <a:spLocks noEditPoints="1"/>
          </p:cNvSpPr>
          <p:nvPr/>
        </p:nvSpPr>
        <p:spPr bwMode="auto">
          <a:xfrm>
            <a:off x="5253990" y="3844290"/>
            <a:ext cx="706755" cy="1109345"/>
          </a:xfrm>
          <a:custGeom>
            <a:avLst/>
            <a:gdLst/>
            <a:ahLst/>
            <a:cxnLst>
              <a:cxn ang="0">
                <a:pos x="416" y="672"/>
              </a:cxn>
              <a:cxn ang="0">
                <a:pos x="417" y="618"/>
              </a:cxn>
              <a:cxn ang="0">
                <a:pos x="428" y="672"/>
              </a:cxn>
              <a:cxn ang="0">
                <a:pos x="422" y="678"/>
              </a:cxn>
              <a:cxn ang="0">
                <a:pos x="405" y="578"/>
              </a:cxn>
              <a:cxn ang="0">
                <a:pos x="400" y="524"/>
              </a:cxn>
              <a:cxn ang="0">
                <a:pos x="417" y="576"/>
              </a:cxn>
              <a:cxn ang="0">
                <a:pos x="411" y="583"/>
              </a:cxn>
              <a:cxn ang="0">
                <a:pos x="383" y="485"/>
              </a:cxn>
              <a:cxn ang="0">
                <a:pos x="371" y="432"/>
              </a:cxn>
              <a:cxn ang="0">
                <a:pos x="394" y="482"/>
              </a:cxn>
              <a:cxn ang="0">
                <a:pos x="389" y="490"/>
              </a:cxn>
              <a:cxn ang="0">
                <a:pos x="350" y="396"/>
              </a:cxn>
              <a:cxn ang="0">
                <a:pos x="331" y="345"/>
              </a:cxn>
              <a:cxn ang="0">
                <a:pos x="361" y="391"/>
              </a:cxn>
              <a:cxn ang="0">
                <a:pos x="355" y="400"/>
              </a:cxn>
              <a:cxn ang="0">
                <a:pos x="306" y="312"/>
              </a:cxn>
              <a:cxn ang="0">
                <a:pos x="282" y="263"/>
              </a:cxn>
              <a:cxn ang="0">
                <a:pos x="316" y="305"/>
              </a:cxn>
              <a:cxn ang="0">
                <a:pos x="311" y="315"/>
              </a:cxn>
              <a:cxn ang="0">
                <a:pos x="252" y="233"/>
              </a:cxn>
              <a:cxn ang="0">
                <a:pos x="223" y="187"/>
              </a:cxn>
              <a:cxn ang="0">
                <a:pos x="262" y="225"/>
              </a:cxn>
              <a:cxn ang="0">
                <a:pos x="257" y="235"/>
              </a:cxn>
              <a:cxn ang="0">
                <a:pos x="190" y="160"/>
              </a:cxn>
              <a:cxn ang="0">
                <a:pos x="156" y="118"/>
              </a:cxn>
              <a:cxn ang="0">
                <a:pos x="199" y="152"/>
              </a:cxn>
              <a:cxn ang="0">
                <a:pos x="195" y="162"/>
              </a:cxn>
              <a:cxn ang="0">
                <a:pos x="121" y="95"/>
              </a:cxn>
              <a:cxn ang="0">
                <a:pos x="82" y="57"/>
              </a:cxn>
              <a:cxn ang="0">
                <a:pos x="129" y="86"/>
              </a:cxn>
              <a:cxn ang="0">
                <a:pos x="125" y="96"/>
              </a:cxn>
              <a:cxn ang="0">
                <a:pos x="45" y="37"/>
              </a:cxn>
              <a:cxn ang="0">
                <a:pos x="2" y="4"/>
              </a:cxn>
              <a:cxn ang="0">
                <a:pos x="51" y="27"/>
              </a:cxn>
              <a:cxn ang="0">
                <a:pos x="48" y="38"/>
              </a:cxn>
            </a:cxnLst>
            <a:rect l="0" t="0" r="r" b="b"/>
            <a:pathLst>
              <a:path w="428" h="678">
                <a:moveTo>
                  <a:pt x="422" y="678"/>
                </a:moveTo>
                <a:cubicBezTo>
                  <a:pt x="419" y="678"/>
                  <a:pt x="416" y="676"/>
                  <a:pt x="416" y="672"/>
                </a:cubicBezTo>
                <a:cubicBezTo>
                  <a:pt x="415" y="656"/>
                  <a:pt x="414" y="641"/>
                  <a:pt x="412" y="625"/>
                </a:cubicBezTo>
                <a:cubicBezTo>
                  <a:pt x="412" y="622"/>
                  <a:pt x="414" y="619"/>
                  <a:pt x="417" y="618"/>
                </a:cubicBezTo>
                <a:cubicBezTo>
                  <a:pt x="421" y="618"/>
                  <a:pt x="424" y="620"/>
                  <a:pt x="424" y="623"/>
                </a:cubicBezTo>
                <a:cubicBezTo>
                  <a:pt x="426" y="639"/>
                  <a:pt x="427" y="656"/>
                  <a:pt x="428" y="672"/>
                </a:cubicBezTo>
                <a:cubicBezTo>
                  <a:pt x="428" y="675"/>
                  <a:pt x="426" y="678"/>
                  <a:pt x="423" y="678"/>
                </a:cubicBezTo>
                <a:lnTo>
                  <a:pt x="422" y="678"/>
                </a:lnTo>
                <a:close/>
                <a:moveTo>
                  <a:pt x="411" y="583"/>
                </a:moveTo>
                <a:cubicBezTo>
                  <a:pt x="408" y="583"/>
                  <a:pt x="406" y="581"/>
                  <a:pt x="405" y="578"/>
                </a:cubicBezTo>
                <a:cubicBezTo>
                  <a:pt x="402" y="562"/>
                  <a:pt x="399" y="547"/>
                  <a:pt x="395" y="531"/>
                </a:cubicBezTo>
                <a:cubicBezTo>
                  <a:pt x="395" y="528"/>
                  <a:pt x="397" y="525"/>
                  <a:pt x="400" y="524"/>
                </a:cubicBezTo>
                <a:cubicBezTo>
                  <a:pt x="403" y="523"/>
                  <a:pt x="406" y="525"/>
                  <a:pt x="407" y="528"/>
                </a:cubicBezTo>
                <a:cubicBezTo>
                  <a:pt x="411" y="544"/>
                  <a:pt x="414" y="560"/>
                  <a:pt x="417" y="576"/>
                </a:cubicBezTo>
                <a:cubicBezTo>
                  <a:pt x="418" y="579"/>
                  <a:pt x="415" y="582"/>
                  <a:pt x="412" y="583"/>
                </a:cubicBezTo>
                <a:lnTo>
                  <a:pt x="411" y="583"/>
                </a:lnTo>
                <a:close/>
                <a:moveTo>
                  <a:pt x="389" y="490"/>
                </a:moveTo>
                <a:cubicBezTo>
                  <a:pt x="386" y="490"/>
                  <a:pt x="384" y="488"/>
                  <a:pt x="383" y="485"/>
                </a:cubicBezTo>
                <a:cubicBezTo>
                  <a:pt x="378" y="470"/>
                  <a:pt x="373" y="455"/>
                  <a:pt x="368" y="440"/>
                </a:cubicBezTo>
                <a:cubicBezTo>
                  <a:pt x="366" y="437"/>
                  <a:pt x="368" y="434"/>
                  <a:pt x="371" y="432"/>
                </a:cubicBezTo>
                <a:cubicBezTo>
                  <a:pt x="374" y="431"/>
                  <a:pt x="378" y="433"/>
                  <a:pt x="379" y="436"/>
                </a:cubicBezTo>
                <a:cubicBezTo>
                  <a:pt x="384" y="451"/>
                  <a:pt x="390" y="466"/>
                  <a:pt x="394" y="482"/>
                </a:cubicBezTo>
                <a:cubicBezTo>
                  <a:pt x="395" y="485"/>
                  <a:pt x="394" y="488"/>
                  <a:pt x="390" y="489"/>
                </a:cubicBezTo>
                <a:cubicBezTo>
                  <a:pt x="390" y="489"/>
                  <a:pt x="389" y="490"/>
                  <a:pt x="389" y="490"/>
                </a:cubicBezTo>
                <a:close/>
                <a:moveTo>
                  <a:pt x="355" y="400"/>
                </a:moveTo>
                <a:cubicBezTo>
                  <a:pt x="353" y="400"/>
                  <a:pt x="351" y="398"/>
                  <a:pt x="350" y="396"/>
                </a:cubicBezTo>
                <a:cubicBezTo>
                  <a:pt x="343" y="382"/>
                  <a:pt x="336" y="367"/>
                  <a:pt x="329" y="353"/>
                </a:cubicBezTo>
                <a:cubicBezTo>
                  <a:pt x="327" y="350"/>
                  <a:pt x="329" y="347"/>
                  <a:pt x="331" y="345"/>
                </a:cubicBezTo>
                <a:cubicBezTo>
                  <a:pt x="334" y="344"/>
                  <a:pt x="338" y="345"/>
                  <a:pt x="340" y="348"/>
                </a:cubicBezTo>
                <a:cubicBezTo>
                  <a:pt x="347" y="362"/>
                  <a:pt x="354" y="377"/>
                  <a:pt x="361" y="391"/>
                </a:cubicBezTo>
                <a:cubicBezTo>
                  <a:pt x="362" y="394"/>
                  <a:pt x="361" y="398"/>
                  <a:pt x="357" y="399"/>
                </a:cubicBezTo>
                <a:cubicBezTo>
                  <a:pt x="357" y="400"/>
                  <a:pt x="356" y="400"/>
                  <a:pt x="355" y="400"/>
                </a:cubicBezTo>
                <a:close/>
                <a:moveTo>
                  <a:pt x="311" y="315"/>
                </a:moveTo>
                <a:cubicBezTo>
                  <a:pt x="309" y="315"/>
                  <a:pt x="307" y="314"/>
                  <a:pt x="306" y="312"/>
                </a:cubicBezTo>
                <a:cubicBezTo>
                  <a:pt x="298" y="298"/>
                  <a:pt x="289" y="285"/>
                  <a:pt x="280" y="271"/>
                </a:cubicBezTo>
                <a:cubicBezTo>
                  <a:pt x="278" y="269"/>
                  <a:pt x="279" y="265"/>
                  <a:pt x="282" y="263"/>
                </a:cubicBezTo>
                <a:cubicBezTo>
                  <a:pt x="284" y="261"/>
                  <a:pt x="288" y="262"/>
                  <a:pt x="290" y="265"/>
                </a:cubicBezTo>
                <a:cubicBezTo>
                  <a:pt x="299" y="278"/>
                  <a:pt x="308" y="292"/>
                  <a:pt x="316" y="305"/>
                </a:cubicBezTo>
                <a:cubicBezTo>
                  <a:pt x="318" y="308"/>
                  <a:pt x="317" y="312"/>
                  <a:pt x="314" y="314"/>
                </a:cubicBezTo>
                <a:cubicBezTo>
                  <a:pt x="313" y="314"/>
                  <a:pt x="312" y="315"/>
                  <a:pt x="311" y="315"/>
                </a:cubicBezTo>
                <a:close/>
                <a:moveTo>
                  <a:pt x="257" y="235"/>
                </a:moveTo>
                <a:cubicBezTo>
                  <a:pt x="255" y="235"/>
                  <a:pt x="253" y="234"/>
                  <a:pt x="252" y="233"/>
                </a:cubicBezTo>
                <a:cubicBezTo>
                  <a:pt x="243" y="220"/>
                  <a:pt x="233" y="208"/>
                  <a:pt x="222" y="196"/>
                </a:cubicBezTo>
                <a:cubicBezTo>
                  <a:pt x="220" y="193"/>
                  <a:pt x="220" y="189"/>
                  <a:pt x="223" y="187"/>
                </a:cubicBezTo>
                <a:cubicBezTo>
                  <a:pt x="225" y="185"/>
                  <a:pt x="229" y="185"/>
                  <a:pt x="231" y="188"/>
                </a:cubicBezTo>
                <a:cubicBezTo>
                  <a:pt x="242" y="200"/>
                  <a:pt x="252" y="213"/>
                  <a:pt x="262" y="225"/>
                </a:cubicBezTo>
                <a:cubicBezTo>
                  <a:pt x="264" y="228"/>
                  <a:pt x="263" y="232"/>
                  <a:pt x="261" y="234"/>
                </a:cubicBezTo>
                <a:cubicBezTo>
                  <a:pt x="260" y="235"/>
                  <a:pt x="258" y="235"/>
                  <a:pt x="257" y="235"/>
                </a:cubicBezTo>
                <a:close/>
                <a:moveTo>
                  <a:pt x="195" y="162"/>
                </a:moveTo>
                <a:cubicBezTo>
                  <a:pt x="193" y="162"/>
                  <a:pt x="191" y="162"/>
                  <a:pt x="190" y="160"/>
                </a:cubicBezTo>
                <a:cubicBezTo>
                  <a:pt x="179" y="149"/>
                  <a:pt x="168" y="138"/>
                  <a:pt x="156" y="127"/>
                </a:cubicBezTo>
                <a:cubicBezTo>
                  <a:pt x="154" y="124"/>
                  <a:pt x="154" y="121"/>
                  <a:pt x="156" y="118"/>
                </a:cubicBezTo>
                <a:cubicBezTo>
                  <a:pt x="158" y="116"/>
                  <a:pt x="162" y="116"/>
                  <a:pt x="165" y="118"/>
                </a:cubicBezTo>
                <a:cubicBezTo>
                  <a:pt x="176" y="129"/>
                  <a:pt x="188" y="140"/>
                  <a:pt x="199" y="152"/>
                </a:cubicBezTo>
                <a:cubicBezTo>
                  <a:pt x="201" y="154"/>
                  <a:pt x="201" y="158"/>
                  <a:pt x="199" y="161"/>
                </a:cubicBezTo>
                <a:cubicBezTo>
                  <a:pt x="198" y="162"/>
                  <a:pt x="196" y="162"/>
                  <a:pt x="195" y="162"/>
                </a:cubicBezTo>
                <a:close/>
                <a:moveTo>
                  <a:pt x="125" y="96"/>
                </a:moveTo>
                <a:cubicBezTo>
                  <a:pt x="123" y="96"/>
                  <a:pt x="122" y="96"/>
                  <a:pt x="121" y="95"/>
                </a:cubicBezTo>
                <a:cubicBezTo>
                  <a:pt x="109" y="85"/>
                  <a:pt x="96" y="74"/>
                  <a:pt x="84" y="65"/>
                </a:cubicBezTo>
                <a:cubicBezTo>
                  <a:pt x="81" y="63"/>
                  <a:pt x="80" y="59"/>
                  <a:pt x="82" y="57"/>
                </a:cubicBezTo>
                <a:cubicBezTo>
                  <a:pt x="84" y="54"/>
                  <a:pt x="88" y="53"/>
                  <a:pt x="91" y="55"/>
                </a:cubicBezTo>
                <a:cubicBezTo>
                  <a:pt x="104" y="65"/>
                  <a:pt x="116" y="75"/>
                  <a:pt x="129" y="86"/>
                </a:cubicBezTo>
                <a:cubicBezTo>
                  <a:pt x="131" y="88"/>
                  <a:pt x="131" y="92"/>
                  <a:pt x="129" y="94"/>
                </a:cubicBezTo>
                <a:cubicBezTo>
                  <a:pt x="128" y="96"/>
                  <a:pt x="126" y="96"/>
                  <a:pt x="125" y="96"/>
                </a:cubicBezTo>
                <a:close/>
                <a:moveTo>
                  <a:pt x="48" y="38"/>
                </a:moveTo>
                <a:cubicBezTo>
                  <a:pt x="47" y="38"/>
                  <a:pt x="46" y="38"/>
                  <a:pt x="45" y="37"/>
                </a:cubicBezTo>
                <a:cubicBezTo>
                  <a:pt x="20" y="21"/>
                  <a:pt x="4" y="12"/>
                  <a:pt x="4" y="12"/>
                </a:cubicBezTo>
                <a:cubicBezTo>
                  <a:pt x="1" y="11"/>
                  <a:pt x="0" y="7"/>
                  <a:pt x="2" y="4"/>
                </a:cubicBezTo>
                <a:cubicBezTo>
                  <a:pt x="3" y="1"/>
                  <a:pt x="7" y="0"/>
                  <a:pt x="10" y="2"/>
                </a:cubicBezTo>
                <a:cubicBezTo>
                  <a:pt x="10" y="2"/>
                  <a:pt x="26" y="10"/>
                  <a:pt x="51" y="27"/>
                </a:cubicBezTo>
                <a:cubicBezTo>
                  <a:pt x="54" y="29"/>
                  <a:pt x="55" y="33"/>
                  <a:pt x="53" y="36"/>
                </a:cubicBezTo>
                <a:cubicBezTo>
                  <a:pt x="52" y="37"/>
                  <a:pt x="50" y="38"/>
                  <a:pt x="48" y="38"/>
                </a:cubicBezTo>
                <a:close/>
              </a:path>
            </a:pathLst>
          </a:custGeom>
          <a:solidFill>
            <a:srgbClr val="604F71"/>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49"/>
          <p:cNvSpPr>
            <a:spLocks noEditPoints="1"/>
          </p:cNvSpPr>
          <p:nvPr/>
        </p:nvSpPr>
        <p:spPr bwMode="auto">
          <a:xfrm>
            <a:off x="4421505" y="2852420"/>
            <a:ext cx="1632585" cy="2115820"/>
          </a:xfrm>
          <a:custGeom>
            <a:avLst/>
            <a:gdLst/>
            <a:ahLst/>
            <a:cxnLst>
              <a:cxn ang="0">
                <a:pos x="932" y="1280"/>
              </a:cxn>
              <a:cxn ang="0">
                <a:pos x="982" y="1280"/>
              </a:cxn>
              <a:cxn ang="0">
                <a:pos x="888" y="1267"/>
              </a:cxn>
              <a:cxn ang="0">
                <a:pos x="836" y="1244"/>
              </a:cxn>
              <a:cxn ang="0">
                <a:pos x="893" y="1263"/>
              </a:cxn>
              <a:cxn ang="0">
                <a:pos x="794" y="1235"/>
              </a:cxn>
              <a:cxn ang="0">
                <a:pos x="754" y="1206"/>
              </a:cxn>
              <a:cxn ang="0">
                <a:pos x="797" y="1236"/>
              </a:cxn>
              <a:cxn ang="0">
                <a:pos x="662" y="1178"/>
              </a:cxn>
              <a:cxn ang="0">
                <a:pos x="710" y="1187"/>
              </a:cxn>
              <a:cxn ang="0">
                <a:pos x="622" y="1156"/>
              </a:cxn>
              <a:cxn ang="0">
                <a:pos x="574" y="1124"/>
              </a:cxn>
              <a:cxn ang="0">
                <a:pos x="627" y="1153"/>
              </a:cxn>
              <a:cxn ang="0">
                <a:pos x="535" y="1107"/>
              </a:cxn>
              <a:cxn ang="0">
                <a:pos x="501" y="1071"/>
              </a:cxn>
              <a:cxn ang="0">
                <a:pos x="538" y="1108"/>
              </a:cxn>
              <a:cxn ang="0">
                <a:pos x="417" y="1024"/>
              </a:cxn>
              <a:cxn ang="0">
                <a:pos x="462" y="1044"/>
              </a:cxn>
              <a:cxn ang="0">
                <a:pos x="383" y="995"/>
              </a:cxn>
              <a:cxn ang="0">
                <a:pos x="343" y="953"/>
              </a:cxn>
              <a:cxn ang="0">
                <a:pos x="388" y="993"/>
              </a:cxn>
              <a:cxn ang="0">
                <a:pos x="309" y="928"/>
              </a:cxn>
              <a:cxn ang="0">
                <a:pos x="284" y="885"/>
              </a:cxn>
              <a:cxn ang="0">
                <a:pos x="313" y="930"/>
              </a:cxn>
              <a:cxn ang="0">
                <a:pos x="214" y="819"/>
              </a:cxn>
              <a:cxn ang="0">
                <a:pos x="253" y="849"/>
              </a:cxn>
              <a:cxn ang="0">
                <a:pos x="190" y="782"/>
              </a:cxn>
              <a:cxn ang="0">
                <a:pos x="161" y="731"/>
              </a:cxn>
              <a:cxn ang="0">
                <a:pos x="194" y="781"/>
              </a:cxn>
              <a:cxn ang="0">
                <a:pos x="135" y="698"/>
              </a:cxn>
              <a:cxn ang="0">
                <a:pos x="123" y="650"/>
              </a:cxn>
              <a:cxn ang="0">
                <a:pos x="140" y="701"/>
              </a:cxn>
              <a:cxn ang="0">
                <a:pos x="73" y="567"/>
              </a:cxn>
              <a:cxn ang="0">
                <a:pos x="103" y="607"/>
              </a:cxn>
              <a:cxn ang="0">
                <a:pos x="63" y="526"/>
              </a:cxn>
              <a:cxn ang="0">
                <a:pos x="47" y="468"/>
              </a:cxn>
              <a:cxn ang="0">
                <a:pos x="65" y="525"/>
              </a:cxn>
              <a:cxn ang="0">
                <a:pos x="31" y="429"/>
              </a:cxn>
              <a:cxn ang="0">
                <a:pos x="33" y="379"/>
              </a:cxn>
              <a:cxn ang="0">
                <a:pos x="37" y="433"/>
              </a:cxn>
              <a:cxn ang="0">
                <a:pos x="7" y="286"/>
              </a:cxn>
              <a:cxn ang="0">
                <a:pos x="25" y="332"/>
              </a:cxn>
              <a:cxn ang="0">
                <a:pos x="9" y="244"/>
              </a:cxn>
              <a:cxn ang="0">
                <a:pos x="6" y="184"/>
              </a:cxn>
              <a:cxn ang="0">
                <a:pos x="9" y="244"/>
              </a:cxn>
              <a:cxn ang="0">
                <a:pos x="0" y="143"/>
              </a:cxn>
              <a:cxn ang="0">
                <a:pos x="13" y="94"/>
              </a:cxn>
              <a:cxn ang="0">
                <a:pos x="10" y="52"/>
              </a:cxn>
              <a:cxn ang="0">
                <a:pos x="7" y="5"/>
              </a:cxn>
              <a:cxn ang="0">
                <a:pos x="16" y="47"/>
              </a:cxn>
            </a:cxnLst>
            <a:rect l="0" t="0" r="r" b="b"/>
            <a:pathLst>
              <a:path w="988" h="1292">
                <a:moveTo>
                  <a:pt x="981" y="1292"/>
                </a:moveTo>
                <a:cubicBezTo>
                  <a:pt x="981" y="1292"/>
                  <a:pt x="980" y="1292"/>
                  <a:pt x="980" y="1292"/>
                </a:cubicBezTo>
                <a:cubicBezTo>
                  <a:pt x="979" y="1292"/>
                  <a:pt x="962" y="1288"/>
                  <a:pt x="932" y="1280"/>
                </a:cubicBezTo>
                <a:cubicBezTo>
                  <a:pt x="929" y="1280"/>
                  <a:pt x="927" y="1276"/>
                  <a:pt x="928" y="1273"/>
                </a:cubicBezTo>
                <a:cubicBezTo>
                  <a:pt x="929" y="1270"/>
                  <a:pt x="932" y="1268"/>
                  <a:pt x="935" y="1269"/>
                </a:cubicBezTo>
                <a:cubicBezTo>
                  <a:pt x="965" y="1277"/>
                  <a:pt x="982" y="1280"/>
                  <a:pt x="982" y="1280"/>
                </a:cubicBezTo>
                <a:cubicBezTo>
                  <a:pt x="985" y="1281"/>
                  <a:pt x="988" y="1284"/>
                  <a:pt x="987" y="1287"/>
                </a:cubicBezTo>
                <a:cubicBezTo>
                  <a:pt x="986" y="1290"/>
                  <a:pt x="984" y="1292"/>
                  <a:pt x="981" y="1292"/>
                </a:cubicBezTo>
                <a:close/>
                <a:moveTo>
                  <a:pt x="888" y="1267"/>
                </a:moveTo>
                <a:cubicBezTo>
                  <a:pt x="887" y="1267"/>
                  <a:pt x="886" y="1267"/>
                  <a:pt x="886" y="1267"/>
                </a:cubicBezTo>
                <a:cubicBezTo>
                  <a:pt x="871" y="1262"/>
                  <a:pt x="855" y="1257"/>
                  <a:pt x="840" y="1252"/>
                </a:cubicBezTo>
                <a:cubicBezTo>
                  <a:pt x="837" y="1251"/>
                  <a:pt x="835" y="1247"/>
                  <a:pt x="836" y="1244"/>
                </a:cubicBezTo>
                <a:cubicBezTo>
                  <a:pt x="837" y="1241"/>
                  <a:pt x="841" y="1240"/>
                  <a:pt x="844" y="1241"/>
                </a:cubicBezTo>
                <a:cubicBezTo>
                  <a:pt x="859" y="1246"/>
                  <a:pt x="874" y="1251"/>
                  <a:pt x="889" y="1256"/>
                </a:cubicBezTo>
                <a:cubicBezTo>
                  <a:pt x="893" y="1256"/>
                  <a:pt x="894" y="1260"/>
                  <a:pt x="893" y="1263"/>
                </a:cubicBezTo>
                <a:cubicBezTo>
                  <a:pt x="893" y="1266"/>
                  <a:pt x="890" y="1267"/>
                  <a:pt x="888" y="1267"/>
                </a:cubicBezTo>
                <a:close/>
                <a:moveTo>
                  <a:pt x="797" y="1236"/>
                </a:moveTo>
                <a:cubicBezTo>
                  <a:pt x="796" y="1236"/>
                  <a:pt x="795" y="1236"/>
                  <a:pt x="794" y="1235"/>
                </a:cubicBezTo>
                <a:cubicBezTo>
                  <a:pt x="779" y="1230"/>
                  <a:pt x="764" y="1224"/>
                  <a:pt x="750" y="1218"/>
                </a:cubicBezTo>
                <a:cubicBezTo>
                  <a:pt x="747" y="1216"/>
                  <a:pt x="745" y="1213"/>
                  <a:pt x="746" y="1210"/>
                </a:cubicBezTo>
                <a:cubicBezTo>
                  <a:pt x="748" y="1207"/>
                  <a:pt x="751" y="1205"/>
                  <a:pt x="754" y="1206"/>
                </a:cubicBezTo>
                <a:cubicBezTo>
                  <a:pt x="769" y="1213"/>
                  <a:pt x="784" y="1219"/>
                  <a:pt x="799" y="1224"/>
                </a:cubicBezTo>
                <a:cubicBezTo>
                  <a:pt x="802" y="1225"/>
                  <a:pt x="803" y="1229"/>
                  <a:pt x="802" y="1232"/>
                </a:cubicBezTo>
                <a:cubicBezTo>
                  <a:pt x="801" y="1234"/>
                  <a:pt x="799" y="1236"/>
                  <a:pt x="797" y="1236"/>
                </a:cubicBezTo>
                <a:close/>
                <a:moveTo>
                  <a:pt x="708" y="1199"/>
                </a:moveTo>
                <a:cubicBezTo>
                  <a:pt x="707" y="1199"/>
                  <a:pt x="706" y="1199"/>
                  <a:pt x="705" y="1198"/>
                </a:cubicBezTo>
                <a:cubicBezTo>
                  <a:pt x="691" y="1192"/>
                  <a:pt x="676" y="1185"/>
                  <a:pt x="662" y="1178"/>
                </a:cubicBezTo>
                <a:cubicBezTo>
                  <a:pt x="659" y="1176"/>
                  <a:pt x="658" y="1173"/>
                  <a:pt x="659" y="1170"/>
                </a:cubicBezTo>
                <a:cubicBezTo>
                  <a:pt x="660" y="1167"/>
                  <a:pt x="664" y="1165"/>
                  <a:pt x="667" y="1167"/>
                </a:cubicBezTo>
                <a:cubicBezTo>
                  <a:pt x="681" y="1174"/>
                  <a:pt x="696" y="1181"/>
                  <a:pt x="710" y="1187"/>
                </a:cubicBezTo>
                <a:cubicBezTo>
                  <a:pt x="713" y="1189"/>
                  <a:pt x="715" y="1192"/>
                  <a:pt x="713" y="1195"/>
                </a:cubicBezTo>
                <a:cubicBezTo>
                  <a:pt x="712" y="1197"/>
                  <a:pt x="710" y="1199"/>
                  <a:pt x="708" y="1199"/>
                </a:cubicBezTo>
                <a:close/>
                <a:moveTo>
                  <a:pt x="622" y="1156"/>
                </a:moveTo>
                <a:cubicBezTo>
                  <a:pt x="621" y="1156"/>
                  <a:pt x="620" y="1156"/>
                  <a:pt x="619" y="1156"/>
                </a:cubicBezTo>
                <a:cubicBezTo>
                  <a:pt x="605" y="1148"/>
                  <a:pt x="590" y="1140"/>
                  <a:pt x="577" y="1132"/>
                </a:cubicBezTo>
                <a:cubicBezTo>
                  <a:pt x="574" y="1131"/>
                  <a:pt x="573" y="1127"/>
                  <a:pt x="574" y="1124"/>
                </a:cubicBezTo>
                <a:cubicBezTo>
                  <a:pt x="576" y="1121"/>
                  <a:pt x="580" y="1120"/>
                  <a:pt x="583" y="1122"/>
                </a:cubicBezTo>
                <a:cubicBezTo>
                  <a:pt x="596" y="1130"/>
                  <a:pt x="610" y="1137"/>
                  <a:pt x="624" y="1145"/>
                </a:cubicBezTo>
                <a:cubicBezTo>
                  <a:pt x="627" y="1147"/>
                  <a:pt x="628" y="1150"/>
                  <a:pt x="627" y="1153"/>
                </a:cubicBezTo>
                <a:cubicBezTo>
                  <a:pt x="626" y="1155"/>
                  <a:pt x="624" y="1156"/>
                  <a:pt x="622" y="1156"/>
                </a:cubicBezTo>
                <a:close/>
                <a:moveTo>
                  <a:pt x="538" y="1108"/>
                </a:moveTo>
                <a:cubicBezTo>
                  <a:pt x="537" y="1108"/>
                  <a:pt x="536" y="1108"/>
                  <a:pt x="535" y="1107"/>
                </a:cubicBezTo>
                <a:cubicBezTo>
                  <a:pt x="522" y="1099"/>
                  <a:pt x="508" y="1090"/>
                  <a:pt x="495" y="1081"/>
                </a:cubicBezTo>
                <a:cubicBezTo>
                  <a:pt x="492" y="1079"/>
                  <a:pt x="491" y="1076"/>
                  <a:pt x="493" y="1073"/>
                </a:cubicBezTo>
                <a:cubicBezTo>
                  <a:pt x="495" y="1070"/>
                  <a:pt x="499" y="1069"/>
                  <a:pt x="501" y="1071"/>
                </a:cubicBezTo>
                <a:cubicBezTo>
                  <a:pt x="515" y="1080"/>
                  <a:pt x="528" y="1089"/>
                  <a:pt x="542" y="1097"/>
                </a:cubicBezTo>
                <a:cubicBezTo>
                  <a:pt x="544" y="1099"/>
                  <a:pt x="545" y="1103"/>
                  <a:pt x="544" y="1105"/>
                </a:cubicBezTo>
                <a:cubicBezTo>
                  <a:pt x="542" y="1107"/>
                  <a:pt x="540" y="1108"/>
                  <a:pt x="538" y="1108"/>
                </a:cubicBezTo>
                <a:close/>
                <a:moveTo>
                  <a:pt x="459" y="1055"/>
                </a:moveTo>
                <a:cubicBezTo>
                  <a:pt x="458" y="1055"/>
                  <a:pt x="456" y="1054"/>
                  <a:pt x="455" y="1053"/>
                </a:cubicBezTo>
                <a:cubicBezTo>
                  <a:pt x="442" y="1044"/>
                  <a:pt x="429" y="1034"/>
                  <a:pt x="417" y="1024"/>
                </a:cubicBezTo>
                <a:cubicBezTo>
                  <a:pt x="414" y="1022"/>
                  <a:pt x="414" y="1018"/>
                  <a:pt x="416" y="1016"/>
                </a:cubicBezTo>
                <a:cubicBezTo>
                  <a:pt x="418" y="1013"/>
                  <a:pt x="422" y="1013"/>
                  <a:pt x="424" y="1015"/>
                </a:cubicBezTo>
                <a:cubicBezTo>
                  <a:pt x="437" y="1025"/>
                  <a:pt x="449" y="1034"/>
                  <a:pt x="462" y="1044"/>
                </a:cubicBezTo>
                <a:cubicBezTo>
                  <a:pt x="465" y="1046"/>
                  <a:pt x="466" y="1049"/>
                  <a:pt x="464" y="1052"/>
                </a:cubicBezTo>
                <a:cubicBezTo>
                  <a:pt x="462" y="1054"/>
                  <a:pt x="461" y="1055"/>
                  <a:pt x="459" y="1055"/>
                </a:cubicBezTo>
                <a:close/>
                <a:moveTo>
                  <a:pt x="383" y="995"/>
                </a:moveTo>
                <a:cubicBezTo>
                  <a:pt x="382" y="995"/>
                  <a:pt x="381" y="995"/>
                  <a:pt x="379" y="994"/>
                </a:cubicBezTo>
                <a:cubicBezTo>
                  <a:pt x="367" y="983"/>
                  <a:pt x="355" y="972"/>
                  <a:pt x="343" y="962"/>
                </a:cubicBezTo>
                <a:cubicBezTo>
                  <a:pt x="341" y="959"/>
                  <a:pt x="341" y="956"/>
                  <a:pt x="343" y="953"/>
                </a:cubicBezTo>
                <a:cubicBezTo>
                  <a:pt x="345" y="951"/>
                  <a:pt x="349" y="951"/>
                  <a:pt x="352" y="953"/>
                </a:cubicBezTo>
                <a:cubicBezTo>
                  <a:pt x="363" y="964"/>
                  <a:pt x="375" y="974"/>
                  <a:pt x="387" y="985"/>
                </a:cubicBezTo>
                <a:cubicBezTo>
                  <a:pt x="390" y="987"/>
                  <a:pt x="390" y="990"/>
                  <a:pt x="388" y="993"/>
                </a:cubicBezTo>
                <a:cubicBezTo>
                  <a:pt x="387" y="994"/>
                  <a:pt x="385" y="995"/>
                  <a:pt x="383" y="995"/>
                </a:cubicBezTo>
                <a:close/>
                <a:moveTo>
                  <a:pt x="313" y="930"/>
                </a:moveTo>
                <a:cubicBezTo>
                  <a:pt x="311" y="930"/>
                  <a:pt x="310" y="929"/>
                  <a:pt x="309" y="928"/>
                </a:cubicBezTo>
                <a:cubicBezTo>
                  <a:pt x="297" y="917"/>
                  <a:pt x="286" y="905"/>
                  <a:pt x="275" y="893"/>
                </a:cubicBezTo>
                <a:cubicBezTo>
                  <a:pt x="273" y="891"/>
                  <a:pt x="273" y="887"/>
                  <a:pt x="276" y="885"/>
                </a:cubicBezTo>
                <a:cubicBezTo>
                  <a:pt x="278" y="882"/>
                  <a:pt x="282" y="883"/>
                  <a:pt x="284" y="885"/>
                </a:cubicBezTo>
                <a:cubicBezTo>
                  <a:pt x="295" y="897"/>
                  <a:pt x="306" y="908"/>
                  <a:pt x="317" y="920"/>
                </a:cubicBezTo>
                <a:cubicBezTo>
                  <a:pt x="320" y="922"/>
                  <a:pt x="320" y="926"/>
                  <a:pt x="317" y="928"/>
                </a:cubicBezTo>
                <a:cubicBezTo>
                  <a:pt x="316" y="929"/>
                  <a:pt x="314" y="930"/>
                  <a:pt x="313" y="930"/>
                </a:cubicBezTo>
                <a:close/>
                <a:moveTo>
                  <a:pt x="248" y="859"/>
                </a:moveTo>
                <a:cubicBezTo>
                  <a:pt x="247" y="859"/>
                  <a:pt x="245" y="858"/>
                  <a:pt x="244" y="857"/>
                </a:cubicBezTo>
                <a:cubicBezTo>
                  <a:pt x="234" y="844"/>
                  <a:pt x="223" y="832"/>
                  <a:pt x="214" y="819"/>
                </a:cubicBezTo>
                <a:cubicBezTo>
                  <a:pt x="212" y="816"/>
                  <a:pt x="212" y="813"/>
                  <a:pt x="215" y="811"/>
                </a:cubicBezTo>
                <a:cubicBezTo>
                  <a:pt x="218" y="809"/>
                  <a:pt x="221" y="809"/>
                  <a:pt x="223" y="812"/>
                </a:cubicBezTo>
                <a:cubicBezTo>
                  <a:pt x="233" y="824"/>
                  <a:pt x="243" y="837"/>
                  <a:pt x="253" y="849"/>
                </a:cubicBezTo>
                <a:cubicBezTo>
                  <a:pt x="255" y="852"/>
                  <a:pt x="255" y="855"/>
                  <a:pt x="252" y="858"/>
                </a:cubicBezTo>
                <a:cubicBezTo>
                  <a:pt x="251" y="858"/>
                  <a:pt x="250" y="859"/>
                  <a:pt x="248" y="859"/>
                </a:cubicBezTo>
                <a:close/>
                <a:moveTo>
                  <a:pt x="190" y="782"/>
                </a:moveTo>
                <a:cubicBezTo>
                  <a:pt x="189" y="782"/>
                  <a:pt x="187" y="782"/>
                  <a:pt x="186" y="780"/>
                </a:cubicBezTo>
                <a:cubicBezTo>
                  <a:pt x="176" y="767"/>
                  <a:pt x="168" y="753"/>
                  <a:pt x="159" y="740"/>
                </a:cubicBezTo>
                <a:cubicBezTo>
                  <a:pt x="157" y="737"/>
                  <a:pt x="158" y="733"/>
                  <a:pt x="161" y="731"/>
                </a:cubicBezTo>
                <a:cubicBezTo>
                  <a:pt x="164" y="729"/>
                  <a:pt x="168" y="730"/>
                  <a:pt x="169" y="733"/>
                </a:cubicBezTo>
                <a:cubicBezTo>
                  <a:pt x="178" y="747"/>
                  <a:pt x="186" y="760"/>
                  <a:pt x="195" y="773"/>
                </a:cubicBezTo>
                <a:cubicBezTo>
                  <a:pt x="197" y="776"/>
                  <a:pt x="197" y="780"/>
                  <a:pt x="194" y="781"/>
                </a:cubicBezTo>
                <a:cubicBezTo>
                  <a:pt x="193" y="782"/>
                  <a:pt x="192" y="782"/>
                  <a:pt x="190" y="782"/>
                </a:cubicBezTo>
                <a:close/>
                <a:moveTo>
                  <a:pt x="140" y="701"/>
                </a:moveTo>
                <a:cubicBezTo>
                  <a:pt x="138" y="701"/>
                  <a:pt x="136" y="700"/>
                  <a:pt x="135" y="698"/>
                </a:cubicBezTo>
                <a:cubicBezTo>
                  <a:pt x="127" y="684"/>
                  <a:pt x="119" y="670"/>
                  <a:pt x="112" y="655"/>
                </a:cubicBezTo>
                <a:cubicBezTo>
                  <a:pt x="111" y="652"/>
                  <a:pt x="112" y="649"/>
                  <a:pt x="115" y="647"/>
                </a:cubicBezTo>
                <a:cubicBezTo>
                  <a:pt x="118" y="646"/>
                  <a:pt x="121" y="647"/>
                  <a:pt x="123" y="650"/>
                </a:cubicBezTo>
                <a:cubicBezTo>
                  <a:pt x="130" y="664"/>
                  <a:pt x="137" y="678"/>
                  <a:pt x="145" y="692"/>
                </a:cubicBezTo>
                <a:cubicBezTo>
                  <a:pt x="147" y="695"/>
                  <a:pt x="146" y="699"/>
                  <a:pt x="143" y="700"/>
                </a:cubicBezTo>
                <a:cubicBezTo>
                  <a:pt x="142" y="701"/>
                  <a:pt x="141" y="701"/>
                  <a:pt x="140" y="701"/>
                </a:cubicBezTo>
                <a:close/>
                <a:moveTo>
                  <a:pt x="97" y="615"/>
                </a:moveTo>
                <a:cubicBezTo>
                  <a:pt x="95" y="615"/>
                  <a:pt x="93" y="614"/>
                  <a:pt x="92" y="612"/>
                </a:cubicBezTo>
                <a:cubicBezTo>
                  <a:pt x="85" y="597"/>
                  <a:pt x="79" y="582"/>
                  <a:pt x="73" y="567"/>
                </a:cubicBezTo>
                <a:cubicBezTo>
                  <a:pt x="72" y="564"/>
                  <a:pt x="74" y="560"/>
                  <a:pt x="77" y="559"/>
                </a:cubicBezTo>
                <a:cubicBezTo>
                  <a:pt x="80" y="558"/>
                  <a:pt x="83" y="560"/>
                  <a:pt x="85" y="563"/>
                </a:cubicBezTo>
                <a:cubicBezTo>
                  <a:pt x="90" y="577"/>
                  <a:pt x="96" y="592"/>
                  <a:pt x="103" y="607"/>
                </a:cubicBezTo>
                <a:cubicBezTo>
                  <a:pt x="104" y="610"/>
                  <a:pt x="103" y="613"/>
                  <a:pt x="100" y="615"/>
                </a:cubicBezTo>
                <a:cubicBezTo>
                  <a:pt x="99" y="615"/>
                  <a:pt x="98" y="615"/>
                  <a:pt x="97" y="615"/>
                </a:cubicBezTo>
                <a:close/>
                <a:moveTo>
                  <a:pt x="63" y="526"/>
                </a:moveTo>
                <a:cubicBezTo>
                  <a:pt x="60" y="526"/>
                  <a:pt x="58" y="524"/>
                  <a:pt x="57" y="522"/>
                </a:cubicBezTo>
                <a:cubicBezTo>
                  <a:pt x="52" y="506"/>
                  <a:pt x="47" y="491"/>
                  <a:pt x="43" y="475"/>
                </a:cubicBezTo>
                <a:cubicBezTo>
                  <a:pt x="42" y="472"/>
                  <a:pt x="44" y="469"/>
                  <a:pt x="47" y="468"/>
                </a:cubicBezTo>
                <a:cubicBezTo>
                  <a:pt x="50" y="467"/>
                  <a:pt x="54" y="469"/>
                  <a:pt x="55" y="472"/>
                </a:cubicBezTo>
                <a:cubicBezTo>
                  <a:pt x="59" y="487"/>
                  <a:pt x="64" y="503"/>
                  <a:pt x="69" y="518"/>
                </a:cubicBezTo>
                <a:cubicBezTo>
                  <a:pt x="70" y="521"/>
                  <a:pt x="68" y="524"/>
                  <a:pt x="65" y="525"/>
                </a:cubicBezTo>
                <a:cubicBezTo>
                  <a:pt x="64" y="526"/>
                  <a:pt x="63" y="526"/>
                  <a:pt x="63" y="526"/>
                </a:cubicBezTo>
                <a:close/>
                <a:moveTo>
                  <a:pt x="37" y="433"/>
                </a:moveTo>
                <a:cubicBezTo>
                  <a:pt x="34" y="433"/>
                  <a:pt x="32" y="432"/>
                  <a:pt x="31" y="429"/>
                </a:cubicBezTo>
                <a:cubicBezTo>
                  <a:pt x="27" y="413"/>
                  <a:pt x="24" y="397"/>
                  <a:pt x="21" y="382"/>
                </a:cubicBezTo>
                <a:cubicBezTo>
                  <a:pt x="20" y="378"/>
                  <a:pt x="23" y="375"/>
                  <a:pt x="26" y="375"/>
                </a:cubicBezTo>
                <a:cubicBezTo>
                  <a:pt x="29" y="374"/>
                  <a:pt x="32" y="376"/>
                  <a:pt x="33" y="379"/>
                </a:cubicBezTo>
                <a:cubicBezTo>
                  <a:pt x="36" y="395"/>
                  <a:pt x="39" y="411"/>
                  <a:pt x="43" y="426"/>
                </a:cubicBezTo>
                <a:cubicBezTo>
                  <a:pt x="43" y="429"/>
                  <a:pt x="41" y="433"/>
                  <a:pt x="38" y="433"/>
                </a:cubicBezTo>
                <a:cubicBezTo>
                  <a:pt x="38" y="433"/>
                  <a:pt x="37" y="433"/>
                  <a:pt x="37" y="433"/>
                </a:cubicBezTo>
                <a:close/>
                <a:moveTo>
                  <a:pt x="19" y="339"/>
                </a:moveTo>
                <a:cubicBezTo>
                  <a:pt x="16" y="339"/>
                  <a:pt x="13" y="337"/>
                  <a:pt x="13" y="334"/>
                </a:cubicBezTo>
                <a:cubicBezTo>
                  <a:pt x="11" y="318"/>
                  <a:pt x="9" y="302"/>
                  <a:pt x="7" y="286"/>
                </a:cubicBezTo>
                <a:cubicBezTo>
                  <a:pt x="7" y="283"/>
                  <a:pt x="9" y="280"/>
                  <a:pt x="12" y="280"/>
                </a:cubicBezTo>
                <a:cubicBezTo>
                  <a:pt x="16" y="279"/>
                  <a:pt x="19" y="282"/>
                  <a:pt x="19" y="285"/>
                </a:cubicBezTo>
                <a:cubicBezTo>
                  <a:pt x="21" y="301"/>
                  <a:pt x="23" y="317"/>
                  <a:pt x="25" y="332"/>
                </a:cubicBezTo>
                <a:cubicBezTo>
                  <a:pt x="25" y="336"/>
                  <a:pt x="23" y="339"/>
                  <a:pt x="20" y="339"/>
                </a:cubicBezTo>
                <a:lnTo>
                  <a:pt x="19" y="339"/>
                </a:lnTo>
                <a:close/>
                <a:moveTo>
                  <a:pt x="9" y="244"/>
                </a:moveTo>
                <a:cubicBezTo>
                  <a:pt x="6" y="244"/>
                  <a:pt x="3" y="242"/>
                  <a:pt x="3" y="238"/>
                </a:cubicBezTo>
                <a:cubicBezTo>
                  <a:pt x="2" y="223"/>
                  <a:pt x="1" y="206"/>
                  <a:pt x="1" y="190"/>
                </a:cubicBezTo>
                <a:cubicBezTo>
                  <a:pt x="0" y="187"/>
                  <a:pt x="3" y="184"/>
                  <a:pt x="6" y="184"/>
                </a:cubicBezTo>
                <a:cubicBezTo>
                  <a:pt x="10" y="184"/>
                  <a:pt x="12" y="187"/>
                  <a:pt x="13" y="190"/>
                </a:cubicBezTo>
                <a:cubicBezTo>
                  <a:pt x="13" y="206"/>
                  <a:pt x="14" y="222"/>
                  <a:pt x="15" y="238"/>
                </a:cubicBezTo>
                <a:cubicBezTo>
                  <a:pt x="15" y="241"/>
                  <a:pt x="13" y="244"/>
                  <a:pt x="9" y="244"/>
                </a:cubicBezTo>
                <a:close/>
                <a:moveTo>
                  <a:pt x="6" y="150"/>
                </a:moveTo>
                <a:cubicBezTo>
                  <a:pt x="6" y="150"/>
                  <a:pt x="6" y="150"/>
                  <a:pt x="6" y="150"/>
                </a:cubicBezTo>
                <a:cubicBezTo>
                  <a:pt x="3" y="150"/>
                  <a:pt x="0" y="146"/>
                  <a:pt x="0" y="143"/>
                </a:cubicBezTo>
                <a:cubicBezTo>
                  <a:pt x="0" y="127"/>
                  <a:pt x="0" y="110"/>
                  <a:pt x="1" y="94"/>
                </a:cubicBezTo>
                <a:cubicBezTo>
                  <a:pt x="1" y="91"/>
                  <a:pt x="4" y="88"/>
                  <a:pt x="7" y="88"/>
                </a:cubicBezTo>
                <a:cubicBezTo>
                  <a:pt x="11" y="88"/>
                  <a:pt x="13" y="91"/>
                  <a:pt x="13" y="94"/>
                </a:cubicBezTo>
                <a:cubicBezTo>
                  <a:pt x="12" y="110"/>
                  <a:pt x="12" y="127"/>
                  <a:pt x="12" y="143"/>
                </a:cubicBezTo>
                <a:cubicBezTo>
                  <a:pt x="12" y="146"/>
                  <a:pt x="9" y="150"/>
                  <a:pt x="6" y="150"/>
                </a:cubicBezTo>
                <a:close/>
                <a:moveTo>
                  <a:pt x="10" y="52"/>
                </a:moveTo>
                <a:cubicBezTo>
                  <a:pt x="9" y="52"/>
                  <a:pt x="9" y="52"/>
                  <a:pt x="9" y="52"/>
                </a:cubicBezTo>
                <a:cubicBezTo>
                  <a:pt x="6" y="52"/>
                  <a:pt x="3" y="49"/>
                  <a:pt x="4" y="46"/>
                </a:cubicBezTo>
                <a:cubicBezTo>
                  <a:pt x="5" y="32"/>
                  <a:pt x="6" y="19"/>
                  <a:pt x="7" y="5"/>
                </a:cubicBezTo>
                <a:cubicBezTo>
                  <a:pt x="7" y="2"/>
                  <a:pt x="10" y="0"/>
                  <a:pt x="14" y="0"/>
                </a:cubicBezTo>
                <a:cubicBezTo>
                  <a:pt x="17" y="0"/>
                  <a:pt x="19" y="3"/>
                  <a:pt x="19" y="7"/>
                </a:cubicBezTo>
                <a:cubicBezTo>
                  <a:pt x="18" y="20"/>
                  <a:pt x="17" y="33"/>
                  <a:pt x="16" y="47"/>
                </a:cubicBezTo>
                <a:cubicBezTo>
                  <a:pt x="15" y="50"/>
                  <a:pt x="13" y="52"/>
                  <a:pt x="10" y="52"/>
                </a:cubicBezTo>
                <a:close/>
              </a:path>
            </a:pathLst>
          </a:custGeom>
          <a:solidFill>
            <a:srgbClr val="FB5F5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50"/>
          <p:cNvSpPr>
            <a:spLocks noEditPoints="1"/>
          </p:cNvSpPr>
          <p:nvPr/>
        </p:nvSpPr>
        <p:spPr bwMode="auto">
          <a:xfrm>
            <a:off x="5908675" y="3021965"/>
            <a:ext cx="166370" cy="1946275"/>
          </a:xfrm>
          <a:custGeom>
            <a:avLst/>
            <a:gdLst/>
            <a:ahLst/>
            <a:cxnLst>
              <a:cxn ang="0">
                <a:pos x="48" y="1184"/>
              </a:cxn>
              <a:cxn ang="0">
                <a:pos x="44" y="1130"/>
              </a:cxn>
              <a:cxn ang="0">
                <a:pos x="60" y="1182"/>
              </a:cxn>
              <a:cxn ang="0">
                <a:pos x="54" y="1189"/>
              </a:cxn>
              <a:cxn ang="0">
                <a:pos x="32" y="1089"/>
              </a:cxn>
              <a:cxn ang="0">
                <a:pos x="30" y="1035"/>
              </a:cxn>
              <a:cxn ang="0">
                <a:pos x="44" y="1087"/>
              </a:cxn>
              <a:cxn ang="0">
                <a:pos x="25" y="999"/>
              </a:cxn>
              <a:cxn ang="0">
                <a:pos x="14" y="946"/>
              </a:cxn>
              <a:cxn ang="0">
                <a:pos x="26" y="945"/>
              </a:cxn>
              <a:cxn ang="0">
                <a:pos x="26" y="999"/>
              </a:cxn>
              <a:cxn ang="0">
                <a:pos x="16" y="903"/>
              </a:cxn>
              <a:cxn ang="0">
                <a:pos x="6" y="850"/>
              </a:cxn>
              <a:cxn ang="0">
                <a:pos x="18" y="849"/>
              </a:cxn>
              <a:cxn ang="0">
                <a:pos x="16" y="903"/>
              </a:cxn>
              <a:cxn ang="0">
                <a:pos x="3" y="802"/>
              </a:cxn>
              <a:cxn ang="0">
                <a:pos x="7" y="748"/>
              </a:cxn>
              <a:cxn ang="0">
                <a:pos x="15" y="801"/>
              </a:cxn>
              <a:cxn ang="0">
                <a:pos x="9" y="808"/>
              </a:cxn>
              <a:cxn ang="0">
                <a:pos x="0" y="705"/>
              </a:cxn>
              <a:cxn ang="0">
                <a:pos x="6" y="651"/>
              </a:cxn>
              <a:cxn ang="0">
                <a:pos x="12" y="657"/>
              </a:cxn>
              <a:cxn ang="0">
                <a:pos x="6" y="711"/>
              </a:cxn>
              <a:cxn ang="0">
                <a:pos x="6" y="615"/>
              </a:cxn>
              <a:cxn ang="0">
                <a:pos x="1" y="561"/>
              </a:cxn>
              <a:cxn ang="0">
                <a:pos x="13" y="562"/>
              </a:cxn>
              <a:cxn ang="0">
                <a:pos x="6" y="615"/>
              </a:cxn>
              <a:cxn ang="0">
                <a:pos x="9" y="520"/>
              </a:cxn>
              <a:cxn ang="0">
                <a:pos x="6" y="465"/>
              </a:cxn>
              <a:cxn ang="0">
                <a:pos x="18" y="466"/>
              </a:cxn>
              <a:cxn ang="0">
                <a:pos x="9" y="520"/>
              </a:cxn>
              <a:cxn ang="0">
                <a:pos x="15" y="424"/>
              </a:cxn>
              <a:cxn ang="0">
                <a:pos x="15" y="370"/>
              </a:cxn>
              <a:cxn ang="0">
                <a:pos x="27" y="371"/>
              </a:cxn>
              <a:cxn ang="0">
                <a:pos x="16" y="424"/>
              </a:cxn>
              <a:cxn ang="0">
                <a:pos x="26" y="329"/>
              </a:cxn>
              <a:cxn ang="0">
                <a:pos x="27" y="274"/>
              </a:cxn>
              <a:cxn ang="0">
                <a:pos x="39" y="276"/>
              </a:cxn>
              <a:cxn ang="0">
                <a:pos x="27" y="329"/>
              </a:cxn>
              <a:cxn ang="0">
                <a:pos x="40" y="234"/>
              </a:cxn>
              <a:cxn ang="0">
                <a:pos x="44" y="179"/>
              </a:cxn>
              <a:cxn ang="0">
                <a:pos x="56" y="182"/>
              </a:cxn>
              <a:cxn ang="0">
                <a:pos x="41" y="234"/>
              </a:cxn>
              <a:cxn ang="0">
                <a:pos x="59" y="140"/>
              </a:cxn>
              <a:cxn ang="0">
                <a:pos x="66" y="86"/>
              </a:cxn>
              <a:cxn ang="0">
                <a:pos x="77" y="89"/>
              </a:cxn>
              <a:cxn ang="0">
                <a:pos x="60" y="140"/>
              </a:cxn>
              <a:cxn ang="0">
                <a:pos x="82" y="46"/>
              </a:cxn>
              <a:cxn ang="0">
                <a:pos x="88" y="5"/>
              </a:cxn>
              <a:cxn ang="0">
                <a:pos x="100" y="9"/>
              </a:cxn>
              <a:cxn ang="0">
                <a:pos x="84" y="47"/>
              </a:cxn>
            </a:cxnLst>
            <a:rect l="0" t="0" r="r" b="b"/>
            <a:pathLst>
              <a:path w="101" h="1189">
                <a:moveTo>
                  <a:pt x="54" y="1189"/>
                </a:moveTo>
                <a:cubicBezTo>
                  <a:pt x="51" y="1189"/>
                  <a:pt x="49" y="1187"/>
                  <a:pt x="48" y="1184"/>
                </a:cubicBezTo>
                <a:cubicBezTo>
                  <a:pt x="48" y="1184"/>
                  <a:pt x="44" y="1167"/>
                  <a:pt x="39" y="1137"/>
                </a:cubicBezTo>
                <a:cubicBezTo>
                  <a:pt x="39" y="1133"/>
                  <a:pt x="41" y="1130"/>
                  <a:pt x="44" y="1130"/>
                </a:cubicBezTo>
                <a:cubicBezTo>
                  <a:pt x="47" y="1129"/>
                  <a:pt x="51" y="1131"/>
                  <a:pt x="51" y="1135"/>
                </a:cubicBezTo>
                <a:cubicBezTo>
                  <a:pt x="56" y="1165"/>
                  <a:pt x="60" y="1182"/>
                  <a:pt x="60" y="1182"/>
                </a:cubicBezTo>
                <a:cubicBezTo>
                  <a:pt x="61" y="1185"/>
                  <a:pt x="58" y="1188"/>
                  <a:pt x="55" y="1189"/>
                </a:cubicBezTo>
                <a:cubicBezTo>
                  <a:pt x="55" y="1189"/>
                  <a:pt x="54" y="1189"/>
                  <a:pt x="54" y="1189"/>
                </a:cubicBezTo>
                <a:close/>
                <a:moveTo>
                  <a:pt x="38" y="1094"/>
                </a:moveTo>
                <a:cubicBezTo>
                  <a:pt x="35" y="1094"/>
                  <a:pt x="32" y="1092"/>
                  <a:pt x="32" y="1089"/>
                </a:cubicBezTo>
                <a:cubicBezTo>
                  <a:pt x="29" y="1074"/>
                  <a:pt x="27" y="1058"/>
                  <a:pt x="25" y="1042"/>
                </a:cubicBezTo>
                <a:cubicBezTo>
                  <a:pt x="25" y="1038"/>
                  <a:pt x="27" y="1035"/>
                  <a:pt x="30" y="1035"/>
                </a:cubicBezTo>
                <a:cubicBezTo>
                  <a:pt x="33" y="1034"/>
                  <a:pt x="36" y="1037"/>
                  <a:pt x="37" y="1040"/>
                </a:cubicBezTo>
                <a:cubicBezTo>
                  <a:pt x="39" y="1056"/>
                  <a:pt x="41" y="1072"/>
                  <a:pt x="44" y="1087"/>
                </a:cubicBezTo>
                <a:cubicBezTo>
                  <a:pt x="44" y="1091"/>
                  <a:pt x="42" y="1094"/>
                  <a:pt x="38" y="1094"/>
                </a:cubicBezTo>
                <a:close/>
                <a:moveTo>
                  <a:pt x="25" y="999"/>
                </a:moveTo>
                <a:cubicBezTo>
                  <a:pt x="22" y="999"/>
                  <a:pt x="19" y="997"/>
                  <a:pt x="19" y="994"/>
                </a:cubicBezTo>
                <a:cubicBezTo>
                  <a:pt x="17" y="978"/>
                  <a:pt x="16" y="962"/>
                  <a:pt x="14" y="946"/>
                </a:cubicBezTo>
                <a:cubicBezTo>
                  <a:pt x="14" y="943"/>
                  <a:pt x="16" y="940"/>
                  <a:pt x="19" y="939"/>
                </a:cubicBezTo>
                <a:cubicBezTo>
                  <a:pt x="23" y="939"/>
                  <a:pt x="26" y="941"/>
                  <a:pt x="26" y="945"/>
                </a:cubicBezTo>
                <a:cubicBezTo>
                  <a:pt x="28" y="961"/>
                  <a:pt x="29" y="977"/>
                  <a:pt x="31" y="992"/>
                </a:cubicBezTo>
                <a:cubicBezTo>
                  <a:pt x="31" y="996"/>
                  <a:pt x="29" y="999"/>
                  <a:pt x="26" y="999"/>
                </a:cubicBezTo>
                <a:lnTo>
                  <a:pt x="25" y="999"/>
                </a:lnTo>
                <a:close/>
                <a:moveTo>
                  <a:pt x="16" y="903"/>
                </a:moveTo>
                <a:cubicBezTo>
                  <a:pt x="13" y="903"/>
                  <a:pt x="10" y="901"/>
                  <a:pt x="10" y="898"/>
                </a:cubicBezTo>
                <a:cubicBezTo>
                  <a:pt x="8" y="882"/>
                  <a:pt x="7" y="866"/>
                  <a:pt x="6" y="850"/>
                </a:cubicBezTo>
                <a:cubicBezTo>
                  <a:pt x="6" y="847"/>
                  <a:pt x="8" y="844"/>
                  <a:pt x="12" y="844"/>
                </a:cubicBezTo>
                <a:cubicBezTo>
                  <a:pt x="15" y="843"/>
                  <a:pt x="18" y="846"/>
                  <a:pt x="18" y="849"/>
                </a:cubicBezTo>
                <a:cubicBezTo>
                  <a:pt x="19" y="865"/>
                  <a:pt x="20" y="881"/>
                  <a:pt x="22" y="897"/>
                </a:cubicBezTo>
                <a:cubicBezTo>
                  <a:pt x="22" y="900"/>
                  <a:pt x="19" y="903"/>
                  <a:pt x="16" y="903"/>
                </a:cubicBezTo>
                <a:close/>
                <a:moveTo>
                  <a:pt x="9" y="808"/>
                </a:moveTo>
                <a:cubicBezTo>
                  <a:pt x="6" y="808"/>
                  <a:pt x="3" y="805"/>
                  <a:pt x="3" y="802"/>
                </a:cubicBezTo>
                <a:cubicBezTo>
                  <a:pt x="3" y="786"/>
                  <a:pt x="2" y="770"/>
                  <a:pt x="1" y="754"/>
                </a:cubicBezTo>
                <a:cubicBezTo>
                  <a:pt x="1" y="751"/>
                  <a:pt x="4" y="748"/>
                  <a:pt x="7" y="748"/>
                </a:cubicBezTo>
                <a:cubicBezTo>
                  <a:pt x="10" y="747"/>
                  <a:pt x="13" y="750"/>
                  <a:pt x="13" y="754"/>
                </a:cubicBezTo>
                <a:cubicBezTo>
                  <a:pt x="14" y="769"/>
                  <a:pt x="15" y="785"/>
                  <a:pt x="15" y="801"/>
                </a:cubicBezTo>
                <a:cubicBezTo>
                  <a:pt x="15" y="805"/>
                  <a:pt x="13" y="808"/>
                  <a:pt x="10" y="808"/>
                </a:cubicBezTo>
                <a:lnTo>
                  <a:pt x="9" y="808"/>
                </a:lnTo>
                <a:close/>
                <a:moveTo>
                  <a:pt x="6" y="711"/>
                </a:moveTo>
                <a:cubicBezTo>
                  <a:pt x="3" y="711"/>
                  <a:pt x="0" y="709"/>
                  <a:pt x="0" y="705"/>
                </a:cubicBezTo>
                <a:cubicBezTo>
                  <a:pt x="0" y="689"/>
                  <a:pt x="0" y="673"/>
                  <a:pt x="0" y="657"/>
                </a:cubicBezTo>
                <a:cubicBezTo>
                  <a:pt x="0" y="654"/>
                  <a:pt x="2" y="651"/>
                  <a:pt x="6" y="651"/>
                </a:cubicBezTo>
                <a:cubicBezTo>
                  <a:pt x="6" y="651"/>
                  <a:pt x="6" y="651"/>
                  <a:pt x="6" y="651"/>
                </a:cubicBezTo>
                <a:cubicBezTo>
                  <a:pt x="9" y="651"/>
                  <a:pt x="12" y="654"/>
                  <a:pt x="12" y="657"/>
                </a:cubicBezTo>
                <a:cubicBezTo>
                  <a:pt x="12" y="673"/>
                  <a:pt x="12" y="689"/>
                  <a:pt x="12" y="705"/>
                </a:cubicBezTo>
                <a:cubicBezTo>
                  <a:pt x="12" y="708"/>
                  <a:pt x="9" y="711"/>
                  <a:pt x="6" y="711"/>
                </a:cubicBezTo>
                <a:close/>
                <a:moveTo>
                  <a:pt x="6" y="615"/>
                </a:moveTo>
                <a:cubicBezTo>
                  <a:pt x="6" y="615"/>
                  <a:pt x="6" y="615"/>
                  <a:pt x="6" y="615"/>
                </a:cubicBezTo>
                <a:cubicBezTo>
                  <a:pt x="3" y="615"/>
                  <a:pt x="0" y="613"/>
                  <a:pt x="0" y="609"/>
                </a:cubicBezTo>
                <a:cubicBezTo>
                  <a:pt x="0" y="593"/>
                  <a:pt x="1" y="577"/>
                  <a:pt x="1" y="561"/>
                </a:cubicBezTo>
                <a:cubicBezTo>
                  <a:pt x="1" y="558"/>
                  <a:pt x="4" y="555"/>
                  <a:pt x="7" y="556"/>
                </a:cubicBezTo>
                <a:cubicBezTo>
                  <a:pt x="11" y="556"/>
                  <a:pt x="13" y="559"/>
                  <a:pt x="13" y="562"/>
                </a:cubicBezTo>
                <a:cubicBezTo>
                  <a:pt x="13" y="578"/>
                  <a:pt x="12" y="593"/>
                  <a:pt x="12" y="609"/>
                </a:cubicBezTo>
                <a:cubicBezTo>
                  <a:pt x="12" y="613"/>
                  <a:pt x="9" y="615"/>
                  <a:pt x="6" y="615"/>
                </a:cubicBezTo>
                <a:close/>
                <a:moveTo>
                  <a:pt x="9" y="520"/>
                </a:moveTo>
                <a:cubicBezTo>
                  <a:pt x="9" y="520"/>
                  <a:pt x="9" y="520"/>
                  <a:pt x="9" y="520"/>
                </a:cubicBezTo>
                <a:cubicBezTo>
                  <a:pt x="6" y="520"/>
                  <a:pt x="3" y="517"/>
                  <a:pt x="3" y="513"/>
                </a:cubicBezTo>
                <a:cubicBezTo>
                  <a:pt x="4" y="497"/>
                  <a:pt x="5" y="481"/>
                  <a:pt x="6" y="465"/>
                </a:cubicBezTo>
                <a:cubicBezTo>
                  <a:pt x="6" y="462"/>
                  <a:pt x="9" y="460"/>
                  <a:pt x="13" y="460"/>
                </a:cubicBezTo>
                <a:cubicBezTo>
                  <a:pt x="16" y="460"/>
                  <a:pt x="18" y="463"/>
                  <a:pt x="18" y="466"/>
                </a:cubicBezTo>
                <a:cubicBezTo>
                  <a:pt x="17" y="482"/>
                  <a:pt x="16" y="498"/>
                  <a:pt x="15" y="514"/>
                </a:cubicBezTo>
                <a:cubicBezTo>
                  <a:pt x="15" y="517"/>
                  <a:pt x="12" y="520"/>
                  <a:pt x="9" y="520"/>
                </a:cubicBezTo>
                <a:close/>
                <a:moveTo>
                  <a:pt x="16" y="424"/>
                </a:moveTo>
                <a:cubicBezTo>
                  <a:pt x="15" y="424"/>
                  <a:pt x="15" y="424"/>
                  <a:pt x="15" y="424"/>
                </a:cubicBezTo>
                <a:cubicBezTo>
                  <a:pt x="12" y="424"/>
                  <a:pt x="10" y="421"/>
                  <a:pt x="10" y="417"/>
                </a:cubicBezTo>
                <a:cubicBezTo>
                  <a:pt x="11" y="401"/>
                  <a:pt x="13" y="385"/>
                  <a:pt x="15" y="370"/>
                </a:cubicBezTo>
                <a:cubicBezTo>
                  <a:pt x="15" y="366"/>
                  <a:pt x="18" y="364"/>
                  <a:pt x="21" y="364"/>
                </a:cubicBezTo>
                <a:cubicBezTo>
                  <a:pt x="25" y="365"/>
                  <a:pt x="27" y="368"/>
                  <a:pt x="27" y="371"/>
                </a:cubicBezTo>
                <a:cubicBezTo>
                  <a:pt x="25" y="387"/>
                  <a:pt x="23" y="403"/>
                  <a:pt x="22" y="419"/>
                </a:cubicBezTo>
                <a:cubicBezTo>
                  <a:pt x="22" y="422"/>
                  <a:pt x="19" y="424"/>
                  <a:pt x="16" y="424"/>
                </a:cubicBezTo>
                <a:close/>
                <a:moveTo>
                  <a:pt x="27" y="329"/>
                </a:moveTo>
                <a:cubicBezTo>
                  <a:pt x="26" y="329"/>
                  <a:pt x="26" y="329"/>
                  <a:pt x="26" y="329"/>
                </a:cubicBezTo>
                <a:cubicBezTo>
                  <a:pt x="22" y="328"/>
                  <a:pt x="20" y="325"/>
                  <a:pt x="21" y="322"/>
                </a:cubicBezTo>
                <a:cubicBezTo>
                  <a:pt x="23" y="306"/>
                  <a:pt x="25" y="290"/>
                  <a:pt x="27" y="274"/>
                </a:cubicBezTo>
                <a:cubicBezTo>
                  <a:pt x="28" y="271"/>
                  <a:pt x="31" y="269"/>
                  <a:pt x="34" y="269"/>
                </a:cubicBezTo>
                <a:cubicBezTo>
                  <a:pt x="38" y="270"/>
                  <a:pt x="40" y="273"/>
                  <a:pt x="39" y="276"/>
                </a:cubicBezTo>
                <a:cubicBezTo>
                  <a:pt x="37" y="292"/>
                  <a:pt x="35" y="308"/>
                  <a:pt x="33" y="323"/>
                </a:cubicBezTo>
                <a:cubicBezTo>
                  <a:pt x="32" y="326"/>
                  <a:pt x="30" y="329"/>
                  <a:pt x="27" y="329"/>
                </a:cubicBezTo>
                <a:close/>
                <a:moveTo>
                  <a:pt x="41" y="234"/>
                </a:moveTo>
                <a:cubicBezTo>
                  <a:pt x="40" y="234"/>
                  <a:pt x="40" y="234"/>
                  <a:pt x="40" y="234"/>
                </a:cubicBezTo>
                <a:cubicBezTo>
                  <a:pt x="37" y="233"/>
                  <a:pt x="35" y="230"/>
                  <a:pt x="35" y="227"/>
                </a:cubicBezTo>
                <a:cubicBezTo>
                  <a:pt x="38" y="211"/>
                  <a:pt x="41" y="195"/>
                  <a:pt x="44" y="179"/>
                </a:cubicBezTo>
                <a:cubicBezTo>
                  <a:pt x="45" y="176"/>
                  <a:pt x="48" y="174"/>
                  <a:pt x="51" y="175"/>
                </a:cubicBezTo>
                <a:cubicBezTo>
                  <a:pt x="55" y="175"/>
                  <a:pt x="57" y="179"/>
                  <a:pt x="56" y="182"/>
                </a:cubicBezTo>
                <a:cubicBezTo>
                  <a:pt x="53" y="197"/>
                  <a:pt x="50" y="213"/>
                  <a:pt x="47" y="229"/>
                </a:cubicBezTo>
                <a:cubicBezTo>
                  <a:pt x="47" y="232"/>
                  <a:pt x="44" y="234"/>
                  <a:pt x="41" y="234"/>
                </a:cubicBezTo>
                <a:close/>
                <a:moveTo>
                  <a:pt x="60" y="140"/>
                </a:moveTo>
                <a:cubicBezTo>
                  <a:pt x="60" y="140"/>
                  <a:pt x="59" y="140"/>
                  <a:pt x="59" y="140"/>
                </a:cubicBezTo>
                <a:cubicBezTo>
                  <a:pt x="56" y="139"/>
                  <a:pt x="54" y="136"/>
                  <a:pt x="54" y="132"/>
                </a:cubicBezTo>
                <a:cubicBezTo>
                  <a:pt x="58" y="117"/>
                  <a:pt x="62" y="101"/>
                  <a:pt x="66" y="86"/>
                </a:cubicBezTo>
                <a:cubicBezTo>
                  <a:pt x="67" y="82"/>
                  <a:pt x="70" y="80"/>
                  <a:pt x="73" y="81"/>
                </a:cubicBezTo>
                <a:cubicBezTo>
                  <a:pt x="76" y="82"/>
                  <a:pt x="78" y="85"/>
                  <a:pt x="77" y="89"/>
                </a:cubicBezTo>
                <a:cubicBezTo>
                  <a:pt x="73" y="104"/>
                  <a:pt x="70" y="119"/>
                  <a:pt x="66" y="135"/>
                </a:cubicBezTo>
                <a:cubicBezTo>
                  <a:pt x="65" y="138"/>
                  <a:pt x="63" y="140"/>
                  <a:pt x="60" y="140"/>
                </a:cubicBezTo>
                <a:close/>
                <a:moveTo>
                  <a:pt x="84" y="47"/>
                </a:moveTo>
                <a:cubicBezTo>
                  <a:pt x="83" y="47"/>
                  <a:pt x="83" y="47"/>
                  <a:pt x="82" y="46"/>
                </a:cubicBezTo>
                <a:cubicBezTo>
                  <a:pt x="79" y="46"/>
                  <a:pt x="77" y="42"/>
                  <a:pt x="78" y="39"/>
                </a:cubicBezTo>
                <a:cubicBezTo>
                  <a:pt x="81" y="28"/>
                  <a:pt x="85" y="16"/>
                  <a:pt x="88" y="5"/>
                </a:cubicBezTo>
                <a:cubicBezTo>
                  <a:pt x="89" y="2"/>
                  <a:pt x="93" y="0"/>
                  <a:pt x="96" y="1"/>
                </a:cubicBezTo>
                <a:cubicBezTo>
                  <a:pt x="99" y="2"/>
                  <a:pt x="101" y="6"/>
                  <a:pt x="100" y="9"/>
                </a:cubicBezTo>
                <a:cubicBezTo>
                  <a:pt x="96" y="20"/>
                  <a:pt x="93" y="31"/>
                  <a:pt x="90" y="42"/>
                </a:cubicBezTo>
                <a:cubicBezTo>
                  <a:pt x="89" y="45"/>
                  <a:pt x="87" y="47"/>
                  <a:pt x="84" y="47"/>
                </a:cubicBezTo>
                <a:close/>
              </a:path>
            </a:pathLst>
          </a:custGeom>
          <a:solidFill>
            <a:srgbClr val="FB5F5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15" name="Group 179"/>
          <p:cNvGrpSpPr/>
          <p:nvPr/>
        </p:nvGrpSpPr>
        <p:grpSpPr>
          <a:xfrm>
            <a:off x="4835525" y="5122545"/>
            <a:ext cx="1848485" cy="1390015"/>
            <a:chOff x="3551238" y="3843338"/>
            <a:chExt cx="1714501" cy="1301750"/>
          </a:xfrm>
        </p:grpSpPr>
        <p:sp>
          <p:nvSpPr>
            <p:cNvPr id="16" name="Freeform 151"/>
            <p:cNvSpPr/>
            <p:nvPr/>
          </p:nvSpPr>
          <p:spPr bwMode="auto">
            <a:xfrm>
              <a:off x="4130676" y="3843338"/>
              <a:ext cx="887413" cy="1233488"/>
            </a:xfrm>
            <a:custGeom>
              <a:avLst/>
              <a:gdLst/>
              <a:ahLst/>
              <a:cxnLst>
                <a:cxn ang="0">
                  <a:pos x="0" y="761"/>
                </a:cxn>
                <a:cxn ang="0">
                  <a:pos x="44" y="805"/>
                </a:cxn>
                <a:cxn ang="0">
                  <a:pos x="535" y="805"/>
                </a:cxn>
                <a:cxn ang="0">
                  <a:pos x="579" y="761"/>
                </a:cxn>
                <a:cxn ang="0">
                  <a:pos x="579" y="44"/>
                </a:cxn>
                <a:cxn ang="0">
                  <a:pos x="535" y="0"/>
                </a:cxn>
                <a:cxn ang="0">
                  <a:pos x="44" y="0"/>
                </a:cxn>
                <a:cxn ang="0">
                  <a:pos x="0" y="44"/>
                </a:cxn>
                <a:cxn ang="0">
                  <a:pos x="0" y="761"/>
                </a:cxn>
              </a:cxnLst>
              <a:rect l="0" t="0" r="r" b="b"/>
              <a:pathLst>
                <a:path w="579" h="805">
                  <a:moveTo>
                    <a:pt x="0" y="761"/>
                  </a:moveTo>
                  <a:cubicBezTo>
                    <a:pt x="0" y="786"/>
                    <a:pt x="20" y="805"/>
                    <a:pt x="44" y="805"/>
                  </a:cubicBezTo>
                  <a:cubicBezTo>
                    <a:pt x="535" y="805"/>
                    <a:pt x="535" y="805"/>
                    <a:pt x="535" y="805"/>
                  </a:cubicBezTo>
                  <a:cubicBezTo>
                    <a:pt x="559" y="805"/>
                    <a:pt x="579" y="786"/>
                    <a:pt x="579" y="761"/>
                  </a:cubicBezTo>
                  <a:cubicBezTo>
                    <a:pt x="579" y="44"/>
                    <a:pt x="579" y="44"/>
                    <a:pt x="579" y="44"/>
                  </a:cubicBezTo>
                  <a:cubicBezTo>
                    <a:pt x="579" y="20"/>
                    <a:pt x="559" y="0"/>
                    <a:pt x="535" y="0"/>
                  </a:cubicBezTo>
                  <a:cubicBezTo>
                    <a:pt x="44" y="0"/>
                    <a:pt x="44" y="0"/>
                    <a:pt x="44" y="0"/>
                  </a:cubicBezTo>
                  <a:cubicBezTo>
                    <a:pt x="20" y="0"/>
                    <a:pt x="0" y="20"/>
                    <a:pt x="0" y="44"/>
                  </a:cubicBezTo>
                  <a:lnTo>
                    <a:pt x="0" y="761"/>
                  </a:lnTo>
                  <a:close/>
                </a:path>
              </a:pathLst>
            </a:custGeom>
            <a:solidFill>
              <a:sysClr val="windowText" lastClr="000000">
                <a:lumMod val="50000"/>
                <a:lumOff val="50000"/>
              </a:sysClr>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152"/>
            <p:cNvSpPr>
              <a:spLocks noChangeArrowheads="1"/>
            </p:cNvSpPr>
            <p:nvPr/>
          </p:nvSpPr>
          <p:spPr bwMode="auto">
            <a:xfrm>
              <a:off x="4195763" y="3898900"/>
              <a:ext cx="757238" cy="1071563"/>
            </a:xfrm>
            <a:prstGeom prst="rect">
              <a:avLst/>
            </a:prstGeom>
            <a:solidFill>
              <a:sysClr val="window" lastClr="FFFFFF">
                <a:lumMod val="95000"/>
              </a:sysClr>
            </a:solidFill>
            <a:ln w="9525">
              <a:noFill/>
              <a:miter lim="800000"/>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53"/>
            <p:cNvSpPr/>
            <p:nvPr/>
          </p:nvSpPr>
          <p:spPr bwMode="auto">
            <a:xfrm>
              <a:off x="4195763" y="3898900"/>
              <a:ext cx="757238" cy="1071563"/>
            </a:xfrm>
            <a:custGeom>
              <a:avLst/>
              <a:gdLst/>
              <a:ahLst/>
              <a:cxnLst>
                <a:cxn ang="0">
                  <a:pos x="0" y="675"/>
                </a:cxn>
                <a:cxn ang="0">
                  <a:pos x="0" y="0"/>
                </a:cxn>
                <a:cxn ang="0">
                  <a:pos x="477" y="0"/>
                </a:cxn>
                <a:cxn ang="0">
                  <a:pos x="0" y="675"/>
                </a:cxn>
              </a:cxnLst>
              <a:rect l="0" t="0" r="r" b="b"/>
              <a:pathLst>
                <a:path w="477" h="675">
                  <a:moveTo>
                    <a:pt x="0" y="675"/>
                  </a:moveTo>
                  <a:lnTo>
                    <a:pt x="0" y="0"/>
                  </a:lnTo>
                  <a:lnTo>
                    <a:pt x="477" y="0"/>
                  </a:lnTo>
                  <a:lnTo>
                    <a:pt x="0" y="675"/>
                  </a:lnTo>
                  <a:close/>
                </a:path>
              </a:pathLst>
            </a:custGeom>
            <a:solidFill>
              <a:sysClr val="window" lastClr="FFFFFF">
                <a:lumMod val="85000"/>
              </a:sysClr>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Oval 154"/>
            <p:cNvSpPr>
              <a:spLocks noChangeArrowheads="1"/>
            </p:cNvSpPr>
            <p:nvPr/>
          </p:nvSpPr>
          <p:spPr bwMode="auto">
            <a:xfrm>
              <a:off x="4545013" y="4994275"/>
              <a:ext cx="58738" cy="60325"/>
            </a:xfrm>
            <a:prstGeom prst="ellipse">
              <a:avLst/>
            </a:prstGeom>
            <a:solidFill>
              <a:srgbClr val="5F4F4E"/>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55"/>
            <p:cNvSpPr/>
            <p:nvPr/>
          </p:nvSpPr>
          <p:spPr bwMode="auto">
            <a:xfrm>
              <a:off x="4510088" y="3868738"/>
              <a:ext cx="127000" cy="9525"/>
            </a:xfrm>
            <a:custGeom>
              <a:avLst/>
              <a:gdLst/>
              <a:ahLst/>
              <a:cxnLst>
                <a:cxn ang="0">
                  <a:pos x="80" y="7"/>
                </a:cxn>
                <a:cxn ang="0">
                  <a:pos x="83" y="4"/>
                </a:cxn>
                <a:cxn ang="0">
                  <a:pos x="80" y="0"/>
                </a:cxn>
                <a:cxn ang="0">
                  <a:pos x="3" y="0"/>
                </a:cxn>
                <a:cxn ang="0">
                  <a:pos x="0" y="4"/>
                </a:cxn>
                <a:cxn ang="0">
                  <a:pos x="3" y="7"/>
                </a:cxn>
                <a:cxn ang="0">
                  <a:pos x="80" y="7"/>
                </a:cxn>
              </a:cxnLst>
              <a:rect l="0" t="0" r="r" b="b"/>
              <a:pathLst>
                <a:path w="83" h="7">
                  <a:moveTo>
                    <a:pt x="80" y="7"/>
                  </a:moveTo>
                  <a:cubicBezTo>
                    <a:pt x="82" y="7"/>
                    <a:pt x="83" y="5"/>
                    <a:pt x="83" y="4"/>
                  </a:cubicBezTo>
                  <a:cubicBezTo>
                    <a:pt x="83" y="2"/>
                    <a:pt x="82" y="0"/>
                    <a:pt x="80" y="0"/>
                  </a:cubicBezTo>
                  <a:cubicBezTo>
                    <a:pt x="3" y="0"/>
                    <a:pt x="3" y="0"/>
                    <a:pt x="3" y="0"/>
                  </a:cubicBezTo>
                  <a:cubicBezTo>
                    <a:pt x="2" y="0"/>
                    <a:pt x="0" y="2"/>
                    <a:pt x="0" y="4"/>
                  </a:cubicBezTo>
                  <a:cubicBezTo>
                    <a:pt x="0" y="5"/>
                    <a:pt x="2" y="7"/>
                    <a:pt x="3" y="7"/>
                  </a:cubicBezTo>
                  <a:lnTo>
                    <a:pt x="80" y="7"/>
                  </a:lnTo>
                  <a:close/>
                </a:path>
              </a:pathLst>
            </a:custGeom>
            <a:solidFill>
              <a:srgbClr val="6D6E70"/>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23" name="Group 178"/>
            <p:cNvGrpSpPr/>
            <p:nvPr/>
          </p:nvGrpSpPr>
          <p:grpSpPr>
            <a:xfrm>
              <a:off x="4248151" y="4264025"/>
              <a:ext cx="647700" cy="498476"/>
              <a:chOff x="4248151" y="4264025"/>
              <a:chExt cx="647700" cy="498476"/>
            </a:xfrm>
            <a:solidFill>
              <a:sysClr val="windowText" lastClr="000000">
                <a:lumMod val="75000"/>
                <a:lumOff val="25000"/>
              </a:sysClr>
            </a:solidFill>
          </p:grpSpPr>
          <p:sp>
            <p:nvSpPr>
              <p:cNvPr id="24" name="Freeform 156"/>
              <p:cNvSpPr>
                <a:spLocks noEditPoints="1"/>
              </p:cNvSpPr>
              <p:nvPr/>
            </p:nvSpPr>
            <p:spPr bwMode="auto">
              <a:xfrm>
                <a:off x="4248151" y="4264025"/>
                <a:ext cx="647700" cy="347663"/>
              </a:xfrm>
              <a:custGeom>
                <a:avLst/>
                <a:gdLst/>
                <a:ahLst/>
                <a:cxnLst>
                  <a:cxn ang="0">
                    <a:pos x="127" y="227"/>
                  </a:cxn>
                  <a:cxn ang="0">
                    <a:pos x="116" y="217"/>
                  </a:cxn>
                  <a:cxn ang="0">
                    <a:pos x="70" y="73"/>
                  </a:cxn>
                  <a:cxn ang="0">
                    <a:pos x="7" y="23"/>
                  </a:cxn>
                  <a:cxn ang="0">
                    <a:pos x="5" y="5"/>
                  </a:cxn>
                  <a:cxn ang="0">
                    <a:pos x="22" y="6"/>
                  </a:cxn>
                  <a:cxn ang="0">
                    <a:pos x="82" y="57"/>
                  </a:cxn>
                  <a:cxn ang="0">
                    <a:pos x="409" y="57"/>
                  </a:cxn>
                  <a:cxn ang="0">
                    <a:pos x="419" y="59"/>
                  </a:cxn>
                  <a:cxn ang="0">
                    <a:pos x="420" y="69"/>
                  </a:cxn>
                  <a:cxn ang="0">
                    <a:pos x="354" y="219"/>
                  </a:cxn>
                  <a:cxn ang="0">
                    <a:pos x="343" y="227"/>
                  </a:cxn>
                  <a:cxn ang="0">
                    <a:pos x="137" y="198"/>
                  </a:cxn>
                  <a:cxn ang="0">
                    <a:pos x="334" y="198"/>
                  </a:cxn>
                  <a:cxn ang="0">
                    <a:pos x="390" y="71"/>
                  </a:cxn>
                  <a:cxn ang="0">
                    <a:pos x="97" y="71"/>
                  </a:cxn>
                  <a:cxn ang="0">
                    <a:pos x="137" y="198"/>
                  </a:cxn>
                </a:cxnLst>
                <a:rect l="0" t="0" r="r" b="b"/>
                <a:pathLst>
                  <a:path w="422" h="227">
                    <a:moveTo>
                      <a:pt x="127" y="227"/>
                    </a:moveTo>
                    <a:cubicBezTo>
                      <a:pt x="122" y="227"/>
                      <a:pt x="117" y="222"/>
                      <a:pt x="116" y="217"/>
                    </a:cubicBezTo>
                    <a:cubicBezTo>
                      <a:pt x="70" y="73"/>
                      <a:pt x="70" y="73"/>
                      <a:pt x="70" y="73"/>
                    </a:cubicBezTo>
                    <a:cubicBezTo>
                      <a:pt x="7" y="23"/>
                      <a:pt x="7" y="23"/>
                      <a:pt x="7" y="23"/>
                    </a:cubicBezTo>
                    <a:cubicBezTo>
                      <a:pt x="1" y="18"/>
                      <a:pt x="0" y="10"/>
                      <a:pt x="5" y="5"/>
                    </a:cubicBezTo>
                    <a:cubicBezTo>
                      <a:pt x="9" y="0"/>
                      <a:pt x="17" y="2"/>
                      <a:pt x="22" y="6"/>
                    </a:cubicBezTo>
                    <a:cubicBezTo>
                      <a:pt x="82" y="57"/>
                      <a:pt x="82" y="57"/>
                      <a:pt x="82" y="57"/>
                    </a:cubicBezTo>
                    <a:cubicBezTo>
                      <a:pt x="409" y="57"/>
                      <a:pt x="409" y="57"/>
                      <a:pt x="409" y="57"/>
                    </a:cubicBezTo>
                    <a:cubicBezTo>
                      <a:pt x="413" y="57"/>
                      <a:pt x="417" y="56"/>
                      <a:pt x="419" y="59"/>
                    </a:cubicBezTo>
                    <a:cubicBezTo>
                      <a:pt x="421" y="63"/>
                      <a:pt x="422" y="65"/>
                      <a:pt x="420" y="69"/>
                    </a:cubicBezTo>
                    <a:cubicBezTo>
                      <a:pt x="354" y="219"/>
                      <a:pt x="354" y="219"/>
                      <a:pt x="354" y="219"/>
                    </a:cubicBezTo>
                    <a:cubicBezTo>
                      <a:pt x="352" y="224"/>
                      <a:pt x="347" y="227"/>
                      <a:pt x="343" y="227"/>
                    </a:cubicBezTo>
                    <a:moveTo>
                      <a:pt x="137" y="198"/>
                    </a:moveTo>
                    <a:cubicBezTo>
                      <a:pt x="334" y="198"/>
                      <a:pt x="334" y="198"/>
                      <a:pt x="334" y="198"/>
                    </a:cubicBezTo>
                    <a:cubicBezTo>
                      <a:pt x="390" y="71"/>
                      <a:pt x="390" y="71"/>
                      <a:pt x="390" y="71"/>
                    </a:cubicBezTo>
                    <a:cubicBezTo>
                      <a:pt x="97" y="71"/>
                      <a:pt x="97" y="71"/>
                      <a:pt x="97" y="71"/>
                    </a:cubicBezTo>
                    <a:lnTo>
                      <a:pt x="137" y="198"/>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157"/>
              <p:cNvSpPr/>
              <p:nvPr/>
            </p:nvSpPr>
            <p:spPr bwMode="auto">
              <a:xfrm>
                <a:off x="4459288" y="4349750"/>
                <a:ext cx="58738" cy="249238"/>
              </a:xfrm>
              <a:custGeom>
                <a:avLst/>
                <a:gdLst/>
                <a:ahLst/>
                <a:cxnLst>
                  <a:cxn ang="0">
                    <a:pos x="32" y="163"/>
                  </a:cxn>
                  <a:cxn ang="0">
                    <a:pos x="26" y="158"/>
                  </a:cxn>
                  <a:cxn ang="0">
                    <a:pos x="1" y="8"/>
                  </a:cxn>
                  <a:cxn ang="0">
                    <a:pos x="6" y="0"/>
                  </a:cxn>
                  <a:cxn ang="0">
                    <a:pos x="13" y="6"/>
                  </a:cxn>
                  <a:cxn ang="0">
                    <a:pos x="39" y="155"/>
                  </a:cxn>
                  <a:cxn ang="0">
                    <a:pos x="33" y="163"/>
                  </a:cxn>
                  <a:cxn ang="0">
                    <a:pos x="32" y="163"/>
                  </a:cxn>
                </a:cxnLst>
                <a:rect l="0" t="0" r="r" b="b"/>
                <a:pathLst>
                  <a:path w="39" h="163">
                    <a:moveTo>
                      <a:pt x="32" y="163"/>
                    </a:moveTo>
                    <a:cubicBezTo>
                      <a:pt x="29" y="163"/>
                      <a:pt x="27" y="161"/>
                      <a:pt x="26" y="158"/>
                    </a:cubicBezTo>
                    <a:cubicBezTo>
                      <a:pt x="1" y="8"/>
                      <a:pt x="1" y="8"/>
                      <a:pt x="1" y="8"/>
                    </a:cubicBezTo>
                    <a:cubicBezTo>
                      <a:pt x="0" y="4"/>
                      <a:pt x="2" y="1"/>
                      <a:pt x="6" y="0"/>
                    </a:cubicBezTo>
                    <a:cubicBezTo>
                      <a:pt x="9" y="0"/>
                      <a:pt x="12" y="2"/>
                      <a:pt x="13" y="6"/>
                    </a:cubicBezTo>
                    <a:cubicBezTo>
                      <a:pt x="39" y="155"/>
                      <a:pt x="39" y="155"/>
                      <a:pt x="39" y="155"/>
                    </a:cubicBezTo>
                    <a:cubicBezTo>
                      <a:pt x="39" y="159"/>
                      <a:pt x="37" y="162"/>
                      <a:pt x="33" y="163"/>
                    </a:cubicBezTo>
                    <a:cubicBezTo>
                      <a:pt x="33" y="163"/>
                      <a:pt x="33" y="163"/>
                      <a:pt x="32" y="163"/>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158"/>
              <p:cNvSpPr/>
              <p:nvPr/>
            </p:nvSpPr>
            <p:spPr bwMode="auto">
              <a:xfrm>
                <a:off x="4552951" y="4349750"/>
                <a:ext cx="47625" cy="249238"/>
              </a:xfrm>
              <a:custGeom>
                <a:avLst/>
                <a:gdLst/>
                <a:ahLst/>
                <a:cxnLst>
                  <a:cxn ang="0">
                    <a:pos x="25" y="163"/>
                  </a:cxn>
                  <a:cxn ang="0">
                    <a:pos x="19" y="157"/>
                  </a:cxn>
                  <a:cxn ang="0">
                    <a:pos x="1" y="7"/>
                  </a:cxn>
                  <a:cxn ang="0">
                    <a:pos x="6" y="0"/>
                  </a:cxn>
                  <a:cxn ang="0">
                    <a:pos x="13" y="6"/>
                  </a:cxn>
                  <a:cxn ang="0">
                    <a:pos x="31" y="156"/>
                  </a:cxn>
                  <a:cxn ang="0">
                    <a:pos x="25" y="163"/>
                  </a:cxn>
                </a:cxnLst>
                <a:rect l="0" t="0" r="r" b="b"/>
                <a:pathLst>
                  <a:path w="31" h="163">
                    <a:moveTo>
                      <a:pt x="25" y="163"/>
                    </a:moveTo>
                    <a:cubicBezTo>
                      <a:pt x="22" y="163"/>
                      <a:pt x="19" y="160"/>
                      <a:pt x="19" y="157"/>
                    </a:cubicBezTo>
                    <a:cubicBezTo>
                      <a:pt x="1" y="7"/>
                      <a:pt x="1" y="7"/>
                      <a:pt x="1" y="7"/>
                    </a:cubicBezTo>
                    <a:cubicBezTo>
                      <a:pt x="0" y="4"/>
                      <a:pt x="3" y="1"/>
                      <a:pt x="6" y="0"/>
                    </a:cubicBezTo>
                    <a:cubicBezTo>
                      <a:pt x="9" y="0"/>
                      <a:pt x="13" y="2"/>
                      <a:pt x="13" y="6"/>
                    </a:cubicBezTo>
                    <a:cubicBezTo>
                      <a:pt x="31" y="156"/>
                      <a:pt x="31" y="156"/>
                      <a:pt x="31" y="156"/>
                    </a:cubicBezTo>
                    <a:cubicBezTo>
                      <a:pt x="31" y="159"/>
                      <a:pt x="29" y="162"/>
                      <a:pt x="25" y="163"/>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159"/>
              <p:cNvSpPr/>
              <p:nvPr/>
            </p:nvSpPr>
            <p:spPr bwMode="auto">
              <a:xfrm>
                <a:off x="4648201" y="4352925"/>
                <a:ext cx="42863" cy="242888"/>
              </a:xfrm>
              <a:custGeom>
                <a:avLst/>
                <a:gdLst/>
                <a:ahLst/>
                <a:cxnLst>
                  <a:cxn ang="0">
                    <a:pos x="7" y="159"/>
                  </a:cxn>
                  <a:cxn ang="0">
                    <a:pos x="6" y="159"/>
                  </a:cxn>
                  <a:cxn ang="0">
                    <a:pos x="1" y="152"/>
                  </a:cxn>
                  <a:cxn ang="0">
                    <a:pos x="16" y="6"/>
                  </a:cxn>
                  <a:cxn ang="0">
                    <a:pos x="22" y="0"/>
                  </a:cxn>
                  <a:cxn ang="0">
                    <a:pos x="28" y="7"/>
                  </a:cxn>
                  <a:cxn ang="0">
                    <a:pos x="13" y="154"/>
                  </a:cxn>
                  <a:cxn ang="0">
                    <a:pos x="7" y="159"/>
                  </a:cxn>
                </a:cxnLst>
                <a:rect l="0" t="0" r="r" b="b"/>
                <a:pathLst>
                  <a:path w="28" h="159">
                    <a:moveTo>
                      <a:pt x="7" y="159"/>
                    </a:moveTo>
                    <a:cubicBezTo>
                      <a:pt x="6" y="159"/>
                      <a:pt x="6" y="159"/>
                      <a:pt x="6" y="159"/>
                    </a:cubicBezTo>
                    <a:cubicBezTo>
                      <a:pt x="3" y="159"/>
                      <a:pt x="0" y="156"/>
                      <a:pt x="1" y="152"/>
                    </a:cubicBezTo>
                    <a:cubicBezTo>
                      <a:pt x="16" y="6"/>
                      <a:pt x="16" y="6"/>
                      <a:pt x="16" y="6"/>
                    </a:cubicBezTo>
                    <a:cubicBezTo>
                      <a:pt x="16" y="2"/>
                      <a:pt x="19" y="0"/>
                      <a:pt x="22" y="0"/>
                    </a:cubicBezTo>
                    <a:cubicBezTo>
                      <a:pt x="26" y="0"/>
                      <a:pt x="28" y="3"/>
                      <a:pt x="28" y="7"/>
                    </a:cubicBezTo>
                    <a:cubicBezTo>
                      <a:pt x="13" y="154"/>
                      <a:pt x="13" y="154"/>
                      <a:pt x="13" y="154"/>
                    </a:cubicBezTo>
                    <a:cubicBezTo>
                      <a:pt x="13" y="157"/>
                      <a:pt x="10" y="159"/>
                      <a:pt x="7" y="159"/>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160"/>
              <p:cNvSpPr/>
              <p:nvPr/>
            </p:nvSpPr>
            <p:spPr bwMode="auto">
              <a:xfrm>
                <a:off x="4708526" y="4356100"/>
                <a:ext cx="104775" cy="238125"/>
              </a:xfrm>
              <a:custGeom>
                <a:avLst/>
                <a:gdLst/>
                <a:ahLst/>
                <a:cxnLst>
                  <a:cxn ang="0">
                    <a:pos x="7" y="156"/>
                  </a:cxn>
                  <a:cxn ang="0">
                    <a:pos x="5" y="156"/>
                  </a:cxn>
                  <a:cxn ang="0">
                    <a:pos x="1" y="148"/>
                  </a:cxn>
                  <a:cxn ang="0">
                    <a:pos x="55" y="5"/>
                  </a:cxn>
                  <a:cxn ang="0">
                    <a:pos x="63" y="1"/>
                  </a:cxn>
                  <a:cxn ang="0">
                    <a:pos x="67" y="9"/>
                  </a:cxn>
                  <a:cxn ang="0">
                    <a:pos x="13" y="152"/>
                  </a:cxn>
                  <a:cxn ang="0">
                    <a:pos x="7" y="156"/>
                  </a:cxn>
                </a:cxnLst>
                <a:rect l="0" t="0" r="r" b="b"/>
                <a:pathLst>
                  <a:path w="68" h="156">
                    <a:moveTo>
                      <a:pt x="7" y="156"/>
                    </a:moveTo>
                    <a:cubicBezTo>
                      <a:pt x="6" y="156"/>
                      <a:pt x="5" y="156"/>
                      <a:pt x="5" y="156"/>
                    </a:cubicBezTo>
                    <a:cubicBezTo>
                      <a:pt x="1" y="155"/>
                      <a:pt x="0" y="151"/>
                      <a:pt x="1" y="148"/>
                    </a:cubicBezTo>
                    <a:cubicBezTo>
                      <a:pt x="55" y="5"/>
                      <a:pt x="55" y="5"/>
                      <a:pt x="55" y="5"/>
                    </a:cubicBezTo>
                    <a:cubicBezTo>
                      <a:pt x="57" y="2"/>
                      <a:pt x="60" y="0"/>
                      <a:pt x="63" y="1"/>
                    </a:cubicBezTo>
                    <a:cubicBezTo>
                      <a:pt x="67" y="3"/>
                      <a:pt x="68" y="6"/>
                      <a:pt x="67" y="9"/>
                    </a:cubicBezTo>
                    <a:cubicBezTo>
                      <a:pt x="13" y="152"/>
                      <a:pt x="13" y="152"/>
                      <a:pt x="13" y="152"/>
                    </a:cubicBezTo>
                    <a:cubicBezTo>
                      <a:pt x="12" y="155"/>
                      <a:pt x="9" y="156"/>
                      <a:pt x="7" y="156"/>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161"/>
              <p:cNvSpPr/>
              <p:nvPr/>
            </p:nvSpPr>
            <p:spPr bwMode="auto">
              <a:xfrm>
                <a:off x="4383088" y="4414838"/>
                <a:ext cx="476250" cy="22225"/>
              </a:xfrm>
              <a:custGeom>
                <a:avLst/>
                <a:gdLst/>
                <a:ahLst/>
                <a:cxnLst>
                  <a:cxn ang="0">
                    <a:pos x="304" y="14"/>
                  </a:cxn>
                  <a:cxn ang="0">
                    <a:pos x="6" y="14"/>
                  </a:cxn>
                  <a:cxn ang="0">
                    <a:pos x="0" y="7"/>
                  </a:cxn>
                  <a:cxn ang="0">
                    <a:pos x="6" y="0"/>
                  </a:cxn>
                  <a:cxn ang="0">
                    <a:pos x="304" y="0"/>
                  </a:cxn>
                  <a:cxn ang="0">
                    <a:pos x="310" y="7"/>
                  </a:cxn>
                  <a:cxn ang="0">
                    <a:pos x="304" y="14"/>
                  </a:cxn>
                </a:cxnLst>
                <a:rect l="0" t="0" r="r" b="b"/>
                <a:pathLst>
                  <a:path w="310" h="14">
                    <a:moveTo>
                      <a:pt x="304" y="14"/>
                    </a:moveTo>
                    <a:cubicBezTo>
                      <a:pt x="6" y="14"/>
                      <a:pt x="6" y="14"/>
                      <a:pt x="6" y="14"/>
                    </a:cubicBezTo>
                    <a:cubicBezTo>
                      <a:pt x="3" y="14"/>
                      <a:pt x="0" y="11"/>
                      <a:pt x="0" y="7"/>
                    </a:cubicBezTo>
                    <a:cubicBezTo>
                      <a:pt x="0" y="4"/>
                      <a:pt x="3" y="0"/>
                      <a:pt x="6" y="0"/>
                    </a:cubicBezTo>
                    <a:cubicBezTo>
                      <a:pt x="304" y="0"/>
                      <a:pt x="304" y="0"/>
                      <a:pt x="304" y="0"/>
                    </a:cubicBezTo>
                    <a:cubicBezTo>
                      <a:pt x="308" y="0"/>
                      <a:pt x="310" y="4"/>
                      <a:pt x="310" y="7"/>
                    </a:cubicBezTo>
                    <a:cubicBezTo>
                      <a:pt x="310" y="11"/>
                      <a:pt x="308" y="14"/>
                      <a:pt x="304" y="14"/>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162"/>
              <p:cNvSpPr/>
              <p:nvPr/>
            </p:nvSpPr>
            <p:spPr bwMode="auto">
              <a:xfrm>
                <a:off x="4402138" y="4481513"/>
                <a:ext cx="419100" cy="20638"/>
              </a:xfrm>
              <a:custGeom>
                <a:avLst/>
                <a:gdLst/>
                <a:ahLst/>
                <a:cxnLst>
                  <a:cxn ang="0">
                    <a:pos x="267" y="14"/>
                  </a:cxn>
                  <a:cxn ang="0">
                    <a:pos x="6" y="14"/>
                  </a:cxn>
                  <a:cxn ang="0">
                    <a:pos x="0" y="7"/>
                  </a:cxn>
                  <a:cxn ang="0">
                    <a:pos x="6" y="0"/>
                  </a:cxn>
                  <a:cxn ang="0">
                    <a:pos x="267" y="0"/>
                  </a:cxn>
                  <a:cxn ang="0">
                    <a:pos x="274" y="7"/>
                  </a:cxn>
                  <a:cxn ang="0">
                    <a:pos x="267" y="14"/>
                  </a:cxn>
                </a:cxnLst>
                <a:rect l="0" t="0" r="r" b="b"/>
                <a:pathLst>
                  <a:path w="274" h="14">
                    <a:moveTo>
                      <a:pt x="267" y="14"/>
                    </a:moveTo>
                    <a:cubicBezTo>
                      <a:pt x="6" y="14"/>
                      <a:pt x="6" y="14"/>
                      <a:pt x="6" y="14"/>
                    </a:cubicBezTo>
                    <a:cubicBezTo>
                      <a:pt x="3" y="14"/>
                      <a:pt x="0" y="10"/>
                      <a:pt x="0" y="7"/>
                    </a:cubicBezTo>
                    <a:cubicBezTo>
                      <a:pt x="0" y="3"/>
                      <a:pt x="3" y="0"/>
                      <a:pt x="6" y="0"/>
                    </a:cubicBezTo>
                    <a:cubicBezTo>
                      <a:pt x="267" y="0"/>
                      <a:pt x="267" y="0"/>
                      <a:pt x="267" y="0"/>
                    </a:cubicBezTo>
                    <a:cubicBezTo>
                      <a:pt x="271" y="0"/>
                      <a:pt x="274" y="3"/>
                      <a:pt x="274" y="7"/>
                    </a:cubicBezTo>
                    <a:cubicBezTo>
                      <a:pt x="274" y="10"/>
                      <a:pt x="271" y="14"/>
                      <a:pt x="267" y="14"/>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163"/>
              <p:cNvSpPr/>
              <p:nvPr/>
            </p:nvSpPr>
            <p:spPr bwMode="auto">
              <a:xfrm>
                <a:off x="4421188" y="4524375"/>
                <a:ext cx="381000" cy="20638"/>
              </a:xfrm>
              <a:custGeom>
                <a:avLst/>
                <a:gdLst/>
                <a:ahLst/>
                <a:cxnLst>
                  <a:cxn ang="0">
                    <a:pos x="242" y="14"/>
                  </a:cxn>
                  <a:cxn ang="0">
                    <a:pos x="6" y="14"/>
                  </a:cxn>
                  <a:cxn ang="0">
                    <a:pos x="0" y="7"/>
                  </a:cxn>
                  <a:cxn ang="0">
                    <a:pos x="6" y="0"/>
                  </a:cxn>
                  <a:cxn ang="0">
                    <a:pos x="242" y="0"/>
                  </a:cxn>
                  <a:cxn ang="0">
                    <a:pos x="248" y="7"/>
                  </a:cxn>
                  <a:cxn ang="0">
                    <a:pos x="242" y="14"/>
                  </a:cxn>
                </a:cxnLst>
                <a:rect l="0" t="0" r="r" b="b"/>
                <a:pathLst>
                  <a:path w="248" h="14">
                    <a:moveTo>
                      <a:pt x="242" y="14"/>
                    </a:moveTo>
                    <a:cubicBezTo>
                      <a:pt x="6" y="14"/>
                      <a:pt x="6" y="14"/>
                      <a:pt x="6" y="14"/>
                    </a:cubicBezTo>
                    <a:cubicBezTo>
                      <a:pt x="2" y="14"/>
                      <a:pt x="0" y="11"/>
                      <a:pt x="0" y="7"/>
                    </a:cubicBezTo>
                    <a:cubicBezTo>
                      <a:pt x="0" y="4"/>
                      <a:pt x="2" y="0"/>
                      <a:pt x="6" y="0"/>
                    </a:cubicBezTo>
                    <a:cubicBezTo>
                      <a:pt x="242" y="0"/>
                      <a:pt x="242" y="0"/>
                      <a:pt x="242" y="0"/>
                    </a:cubicBezTo>
                    <a:cubicBezTo>
                      <a:pt x="245" y="0"/>
                      <a:pt x="248" y="4"/>
                      <a:pt x="248" y="7"/>
                    </a:cubicBezTo>
                    <a:cubicBezTo>
                      <a:pt x="248" y="11"/>
                      <a:pt x="245" y="14"/>
                      <a:pt x="242" y="14"/>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164"/>
              <p:cNvSpPr/>
              <p:nvPr/>
            </p:nvSpPr>
            <p:spPr bwMode="auto">
              <a:xfrm>
                <a:off x="4425951" y="4583113"/>
                <a:ext cx="363538" cy="158750"/>
              </a:xfrm>
              <a:custGeom>
                <a:avLst/>
                <a:gdLst/>
                <a:ahLst/>
                <a:cxnLst>
                  <a:cxn ang="0">
                    <a:pos x="230" y="104"/>
                  </a:cxn>
                  <a:cxn ang="0">
                    <a:pos x="7" y="104"/>
                  </a:cxn>
                  <a:cxn ang="0">
                    <a:pos x="2" y="102"/>
                  </a:cxn>
                  <a:cxn ang="0">
                    <a:pos x="0" y="96"/>
                  </a:cxn>
                  <a:cxn ang="0">
                    <a:pos x="4" y="7"/>
                  </a:cxn>
                  <a:cxn ang="0">
                    <a:pos x="11" y="0"/>
                  </a:cxn>
                  <a:cxn ang="0">
                    <a:pos x="18" y="8"/>
                  </a:cxn>
                  <a:cxn ang="0">
                    <a:pos x="15" y="90"/>
                  </a:cxn>
                  <a:cxn ang="0">
                    <a:pos x="230" y="90"/>
                  </a:cxn>
                  <a:cxn ang="0">
                    <a:pos x="237" y="97"/>
                  </a:cxn>
                  <a:cxn ang="0">
                    <a:pos x="230" y="104"/>
                  </a:cxn>
                </a:cxnLst>
                <a:rect l="0" t="0" r="r" b="b"/>
                <a:pathLst>
                  <a:path w="237" h="104">
                    <a:moveTo>
                      <a:pt x="230" y="104"/>
                    </a:moveTo>
                    <a:cubicBezTo>
                      <a:pt x="7" y="104"/>
                      <a:pt x="7" y="104"/>
                      <a:pt x="7" y="104"/>
                    </a:cubicBezTo>
                    <a:cubicBezTo>
                      <a:pt x="5" y="104"/>
                      <a:pt x="4" y="103"/>
                      <a:pt x="2" y="102"/>
                    </a:cubicBezTo>
                    <a:cubicBezTo>
                      <a:pt x="1" y="100"/>
                      <a:pt x="0" y="98"/>
                      <a:pt x="0" y="96"/>
                    </a:cubicBezTo>
                    <a:cubicBezTo>
                      <a:pt x="4" y="7"/>
                      <a:pt x="4" y="7"/>
                      <a:pt x="4" y="7"/>
                    </a:cubicBezTo>
                    <a:cubicBezTo>
                      <a:pt x="4" y="3"/>
                      <a:pt x="7" y="0"/>
                      <a:pt x="11" y="0"/>
                    </a:cubicBezTo>
                    <a:cubicBezTo>
                      <a:pt x="15" y="0"/>
                      <a:pt x="18" y="4"/>
                      <a:pt x="18" y="8"/>
                    </a:cubicBezTo>
                    <a:cubicBezTo>
                      <a:pt x="15" y="90"/>
                      <a:pt x="15" y="90"/>
                      <a:pt x="15" y="90"/>
                    </a:cubicBezTo>
                    <a:cubicBezTo>
                      <a:pt x="230" y="90"/>
                      <a:pt x="230" y="90"/>
                      <a:pt x="230" y="90"/>
                    </a:cubicBezTo>
                    <a:cubicBezTo>
                      <a:pt x="234" y="90"/>
                      <a:pt x="237" y="93"/>
                      <a:pt x="237" y="97"/>
                    </a:cubicBezTo>
                    <a:cubicBezTo>
                      <a:pt x="237" y="101"/>
                      <a:pt x="234" y="104"/>
                      <a:pt x="230" y="104"/>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3" name="Oval 165"/>
              <p:cNvSpPr>
                <a:spLocks noChangeArrowheads="1"/>
              </p:cNvSpPr>
              <p:nvPr/>
            </p:nvSpPr>
            <p:spPr bwMode="auto">
              <a:xfrm>
                <a:off x="4397376" y="4681538"/>
                <a:ext cx="77788" cy="80963"/>
              </a:xfrm>
              <a:prstGeom prst="ellipse">
                <a:avLst/>
              </a:pr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4" name="Oval 166"/>
              <p:cNvSpPr>
                <a:spLocks noChangeArrowheads="1"/>
              </p:cNvSpPr>
              <p:nvPr/>
            </p:nvSpPr>
            <p:spPr bwMode="auto">
              <a:xfrm>
                <a:off x="4721226" y="4681538"/>
                <a:ext cx="79375" cy="80963"/>
              </a:xfrm>
              <a:prstGeom prst="ellipse">
                <a:avLst/>
              </a:pr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Freeform 167"/>
            <p:cNvSpPr/>
            <p:nvPr/>
          </p:nvSpPr>
          <p:spPr bwMode="auto">
            <a:xfrm>
              <a:off x="4543426" y="4133850"/>
              <a:ext cx="722313" cy="1011238"/>
            </a:xfrm>
            <a:custGeom>
              <a:avLst/>
              <a:gdLst/>
              <a:ahLst/>
              <a:cxnLst>
                <a:cxn ang="0">
                  <a:pos x="33" y="292"/>
                </a:cxn>
                <a:cxn ang="0">
                  <a:pos x="25" y="237"/>
                </a:cxn>
                <a:cxn ang="0">
                  <a:pos x="100" y="283"/>
                </a:cxn>
                <a:cxn ang="0">
                  <a:pos x="129" y="356"/>
                </a:cxn>
                <a:cxn ang="0">
                  <a:pos x="124" y="229"/>
                </a:cxn>
                <a:cxn ang="0">
                  <a:pos x="77" y="27"/>
                </a:cxn>
                <a:cxn ang="0">
                  <a:pos x="130" y="51"/>
                </a:cxn>
                <a:cxn ang="0">
                  <a:pos x="182" y="199"/>
                </a:cxn>
                <a:cxn ang="0">
                  <a:pos x="229" y="197"/>
                </a:cxn>
                <a:cxn ang="0">
                  <a:pos x="274" y="241"/>
                </a:cxn>
                <a:cxn ang="0">
                  <a:pos x="333" y="256"/>
                </a:cxn>
                <a:cxn ang="0">
                  <a:pos x="383" y="300"/>
                </a:cxn>
                <a:cxn ang="0">
                  <a:pos x="384" y="436"/>
                </a:cxn>
                <a:cxn ang="0">
                  <a:pos x="399" y="524"/>
                </a:cxn>
                <a:cxn ang="0">
                  <a:pos x="472" y="660"/>
                </a:cxn>
                <a:cxn ang="0">
                  <a:pos x="267" y="660"/>
                </a:cxn>
                <a:cxn ang="0">
                  <a:pos x="158" y="515"/>
                </a:cxn>
                <a:cxn ang="0">
                  <a:pos x="65" y="389"/>
                </a:cxn>
              </a:cxnLst>
              <a:rect l="0" t="0" r="r" b="b"/>
              <a:pathLst>
                <a:path w="472" h="660">
                  <a:moveTo>
                    <a:pt x="33" y="292"/>
                  </a:moveTo>
                  <a:cubicBezTo>
                    <a:pt x="28" y="248"/>
                    <a:pt x="0" y="253"/>
                    <a:pt x="25" y="237"/>
                  </a:cubicBezTo>
                  <a:cubicBezTo>
                    <a:pt x="50" y="221"/>
                    <a:pt x="91" y="248"/>
                    <a:pt x="100" y="283"/>
                  </a:cubicBezTo>
                  <a:cubicBezTo>
                    <a:pt x="110" y="319"/>
                    <a:pt x="115" y="336"/>
                    <a:pt x="129" y="356"/>
                  </a:cubicBezTo>
                  <a:cubicBezTo>
                    <a:pt x="129" y="356"/>
                    <a:pt x="128" y="267"/>
                    <a:pt x="124" y="229"/>
                  </a:cubicBezTo>
                  <a:cubicBezTo>
                    <a:pt x="119" y="191"/>
                    <a:pt x="68" y="53"/>
                    <a:pt x="77" y="27"/>
                  </a:cubicBezTo>
                  <a:cubicBezTo>
                    <a:pt x="87" y="1"/>
                    <a:pt x="112" y="0"/>
                    <a:pt x="130" y="51"/>
                  </a:cubicBezTo>
                  <a:cubicBezTo>
                    <a:pt x="148" y="101"/>
                    <a:pt x="182" y="199"/>
                    <a:pt x="182" y="199"/>
                  </a:cubicBezTo>
                  <a:cubicBezTo>
                    <a:pt x="182" y="199"/>
                    <a:pt x="204" y="178"/>
                    <a:pt x="229" y="197"/>
                  </a:cubicBezTo>
                  <a:cubicBezTo>
                    <a:pt x="253" y="216"/>
                    <a:pt x="246" y="234"/>
                    <a:pt x="274" y="241"/>
                  </a:cubicBezTo>
                  <a:cubicBezTo>
                    <a:pt x="302" y="249"/>
                    <a:pt x="313" y="236"/>
                    <a:pt x="333" y="256"/>
                  </a:cubicBezTo>
                  <a:cubicBezTo>
                    <a:pt x="353" y="275"/>
                    <a:pt x="372" y="254"/>
                    <a:pt x="383" y="300"/>
                  </a:cubicBezTo>
                  <a:cubicBezTo>
                    <a:pt x="393" y="346"/>
                    <a:pt x="380" y="371"/>
                    <a:pt x="384" y="436"/>
                  </a:cubicBezTo>
                  <a:cubicBezTo>
                    <a:pt x="387" y="502"/>
                    <a:pt x="399" y="524"/>
                    <a:pt x="399" y="524"/>
                  </a:cubicBezTo>
                  <a:cubicBezTo>
                    <a:pt x="472" y="660"/>
                    <a:pt x="472" y="660"/>
                    <a:pt x="472" y="660"/>
                  </a:cubicBezTo>
                  <a:cubicBezTo>
                    <a:pt x="267" y="660"/>
                    <a:pt x="267" y="660"/>
                    <a:pt x="267" y="660"/>
                  </a:cubicBezTo>
                  <a:cubicBezTo>
                    <a:pt x="267" y="660"/>
                    <a:pt x="212" y="578"/>
                    <a:pt x="158" y="515"/>
                  </a:cubicBezTo>
                  <a:cubicBezTo>
                    <a:pt x="104" y="452"/>
                    <a:pt x="87" y="459"/>
                    <a:pt x="65" y="389"/>
                  </a:cubicBezTo>
                </a:path>
              </a:pathLst>
            </a:custGeom>
            <a:solidFill>
              <a:srgbClr val="F7E39D"/>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168"/>
            <p:cNvSpPr/>
            <p:nvPr/>
          </p:nvSpPr>
          <p:spPr bwMode="auto">
            <a:xfrm>
              <a:off x="3551238" y="4159250"/>
              <a:ext cx="709613" cy="985838"/>
            </a:xfrm>
            <a:custGeom>
              <a:avLst/>
              <a:gdLst/>
              <a:ahLst/>
              <a:cxnLst>
                <a:cxn ang="0">
                  <a:pos x="426" y="9"/>
                </a:cxn>
                <a:cxn ang="0">
                  <a:pos x="450" y="99"/>
                </a:cxn>
                <a:cxn ang="0">
                  <a:pos x="435" y="247"/>
                </a:cxn>
                <a:cxn ang="0">
                  <a:pos x="394" y="437"/>
                </a:cxn>
                <a:cxn ang="0">
                  <a:pos x="327" y="532"/>
                </a:cxn>
                <a:cxn ang="0">
                  <a:pos x="253" y="643"/>
                </a:cxn>
                <a:cxn ang="0">
                  <a:pos x="74" y="643"/>
                </a:cxn>
                <a:cxn ang="0">
                  <a:pos x="0" y="643"/>
                </a:cxn>
                <a:cxn ang="0">
                  <a:pos x="206" y="356"/>
                </a:cxn>
                <a:cxn ang="0">
                  <a:pos x="217" y="162"/>
                </a:cxn>
                <a:cxn ang="0">
                  <a:pos x="332" y="49"/>
                </a:cxn>
                <a:cxn ang="0">
                  <a:pos x="380" y="42"/>
                </a:cxn>
                <a:cxn ang="0">
                  <a:pos x="426" y="9"/>
                </a:cxn>
              </a:cxnLst>
              <a:rect l="0" t="0" r="r" b="b"/>
              <a:pathLst>
                <a:path w="463" h="643">
                  <a:moveTo>
                    <a:pt x="426" y="9"/>
                  </a:moveTo>
                  <a:cubicBezTo>
                    <a:pt x="426" y="9"/>
                    <a:pt x="463" y="7"/>
                    <a:pt x="450" y="99"/>
                  </a:cubicBezTo>
                  <a:cubicBezTo>
                    <a:pt x="436" y="192"/>
                    <a:pt x="429" y="170"/>
                    <a:pt x="435" y="247"/>
                  </a:cubicBezTo>
                  <a:cubicBezTo>
                    <a:pt x="441" y="325"/>
                    <a:pt x="411" y="405"/>
                    <a:pt x="394" y="437"/>
                  </a:cubicBezTo>
                  <a:cubicBezTo>
                    <a:pt x="377" y="469"/>
                    <a:pt x="393" y="487"/>
                    <a:pt x="327" y="532"/>
                  </a:cubicBezTo>
                  <a:cubicBezTo>
                    <a:pt x="262" y="577"/>
                    <a:pt x="253" y="643"/>
                    <a:pt x="253" y="643"/>
                  </a:cubicBezTo>
                  <a:cubicBezTo>
                    <a:pt x="74" y="643"/>
                    <a:pt x="74" y="643"/>
                    <a:pt x="74" y="643"/>
                  </a:cubicBezTo>
                  <a:cubicBezTo>
                    <a:pt x="0" y="643"/>
                    <a:pt x="0" y="643"/>
                    <a:pt x="0" y="643"/>
                  </a:cubicBezTo>
                  <a:cubicBezTo>
                    <a:pt x="0" y="643"/>
                    <a:pt x="203" y="447"/>
                    <a:pt x="206" y="356"/>
                  </a:cubicBezTo>
                  <a:cubicBezTo>
                    <a:pt x="208" y="265"/>
                    <a:pt x="207" y="188"/>
                    <a:pt x="217" y="162"/>
                  </a:cubicBezTo>
                  <a:cubicBezTo>
                    <a:pt x="226" y="135"/>
                    <a:pt x="314" y="67"/>
                    <a:pt x="332" y="49"/>
                  </a:cubicBezTo>
                  <a:cubicBezTo>
                    <a:pt x="350" y="31"/>
                    <a:pt x="380" y="42"/>
                    <a:pt x="380" y="42"/>
                  </a:cubicBezTo>
                  <a:cubicBezTo>
                    <a:pt x="380" y="42"/>
                    <a:pt x="389" y="0"/>
                    <a:pt x="426" y="9"/>
                  </a:cubicBezTo>
                  <a:close/>
                </a:path>
              </a:pathLst>
            </a:custGeom>
            <a:solidFill>
              <a:srgbClr val="F7E39D"/>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38" name="Freeform 140"/>
          <p:cNvSpPr/>
          <p:nvPr/>
        </p:nvSpPr>
        <p:spPr bwMode="auto">
          <a:xfrm flipH="1">
            <a:off x="5695315" y="2350135"/>
            <a:ext cx="755650" cy="678815"/>
          </a:xfrm>
          <a:custGeom>
            <a:avLst/>
            <a:gdLst/>
            <a:ahLst/>
            <a:cxnLst>
              <a:cxn ang="0">
                <a:pos x="56" y="315"/>
              </a:cxn>
              <a:cxn ang="0">
                <a:pos x="140" y="75"/>
              </a:cxn>
              <a:cxn ang="0">
                <a:pos x="531" y="242"/>
              </a:cxn>
              <a:cxn ang="0">
                <a:pos x="227" y="548"/>
              </a:cxn>
              <a:cxn ang="0">
                <a:pos x="266" y="472"/>
              </a:cxn>
              <a:cxn ang="0">
                <a:pos x="56" y="315"/>
              </a:cxn>
            </a:cxnLst>
            <a:rect l="0" t="0" r="r" b="b"/>
            <a:pathLst>
              <a:path w="541" h="548">
                <a:moveTo>
                  <a:pt x="56" y="315"/>
                </a:moveTo>
                <a:cubicBezTo>
                  <a:pt x="56" y="315"/>
                  <a:pt x="0" y="149"/>
                  <a:pt x="140" y="75"/>
                </a:cubicBezTo>
                <a:cubicBezTo>
                  <a:pt x="281" y="0"/>
                  <a:pt x="521" y="32"/>
                  <a:pt x="531" y="242"/>
                </a:cubicBezTo>
                <a:cubicBezTo>
                  <a:pt x="541" y="452"/>
                  <a:pt x="252" y="548"/>
                  <a:pt x="227" y="548"/>
                </a:cubicBezTo>
                <a:cubicBezTo>
                  <a:pt x="227" y="548"/>
                  <a:pt x="259" y="506"/>
                  <a:pt x="266" y="472"/>
                </a:cubicBezTo>
                <a:cubicBezTo>
                  <a:pt x="266" y="472"/>
                  <a:pt x="85" y="477"/>
                  <a:pt x="56" y="315"/>
                </a:cubicBezTo>
                <a:close/>
              </a:path>
            </a:pathLst>
          </a:custGeom>
          <a:solidFill>
            <a:schemeClr val="accent1"/>
          </a:solidFill>
          <a:ln w="9525">
            <a:noFill/>
            <a:round/>
          </a:ln>
        </p:spPr>
        <p:txBody>
          <a:bodyPr vert="horz" wrap="square" lIns="121682" tIns="60841" rIns="121682" bIns="60841" numCol="1" anchor="t" anchorCtr="0" compatLnSpc="1"/>
          <a:lstStyle/>
          <a:p>
            <a:pPr defTabSz="1217295"/>
            <a:endParaRPr lang="en-US" sz="3190" kern="0">
              <a:latin typeface="Arial" panose="020B0604020202020204" pitchFamily="34" charset="0"/>
              <a:ea typeface="微软雅黑" panose="020B0503020204020204" pitchFamily="34" charset="-122"/>
              <a:sym typeface="Arial" panose="020B0604020202020204" pitchFamily="34" charset="0"/>
            </a:endParaRPr>
          </a:p>
        </p:txBody>
      </p:sp>
      <p:grpSp>
        <p:nvGrpSpPr>
          <p:cNvPr id="39" name="Group 133"/>
          <p:cNvGrpSpPr/>
          <p:nvPr/>
        </p:nvGrpSpPr>
        <p:grpSpPr>
          <a:xfrm>
            <a:off x="4285615" y="1933575"/>
            <a:ext cx="309880" cy="307340"/>
            <a:chOff x="2436813" y="361950"/>
            <a:chExt cx="790575" cy="792163"/>
          </a:xfrm>
          <a:solidFill>
            <a:sysClr val="window" lastClr="FFFFFF"/>
          </a:solidFill>
        </p:grpSpPr>
        <p:sp>
          <p:nvSpPr>
            <p:cNvPr id="40" name="Freeform 6"/>
            <p:cNvSpPr>
              <a:spLocks noEditPoints="1"/>
            </p:cNvSpPr>
            <p:nvPr/>
          </p:nvSpPr>
          <p:spPr bwMode="auto">
            <a:xfrm>
              <a:off x="2436813" y="509588"/>
              <a:ext cx="692150" cy="446088"/>
            </a:xfrm>
            <a:custGeom>
              <a:avLst/>
              <a:gdLst/>
              <a:ahLst/>
              <a:cxnLst>
                <a:cxn ang="0">
                  <a:pos x="436" y="281"/>
                </a:cxn>
                <a:cxn ang="0">
                  <a:pos x="177" y="281"/>
                </a:cxn>
                <a:cxn ang="0">
                  <a:pos x="68" y="31"/>
                </a:cxn>
                <a:cxn ang="0">
                  <a:pos x="0" y="31"/>
                </a:cxn>
                <a:cxn ang="0">
                  <a:pos x="0" y="0"/>
                </a:cxn>
                <a:cxn ang="0">
                  <a:pos x="88" y="0"/>
                </a:cxn>
                <a:cxn ang="0">
                  <a:pos x="197" y="250"/>
                </a:cxn>
                <a:cxn ang="0">
                  <a:pos x="436" y="250"/>
                </a:cxn>
                <a:cxn ang="0">
                  <a:pos x="436" y="281"/>
                </a:cxn>
                <a:cxn ang="0">
                  <a:pos x="436" y="281"/>
                </a:cxn>
                <a:cxn ang="0">
                  <a:pos x="436" y="281"/>
                </a:cxn>
              </a:cxnLst>
              <a:rect l="0" t="0" r="r" b="b"/>
              <a:pathLst>
                <a:path w="436" h="281">
                  <a:moveTo>
                    <a:pt x="436" y="281"/>
                  </a:moveTo>
                  <a:lnTo>
                    <a:pt x="177" y="281"/>
                  </a:lnTo>
                  <a:lnTo>
                    <a:pt x="68" y="31"/>
                  </a:lnTo>
                  <a:lnTo>
                    <a:pt x="0" y="31"/>
                  </a:lnTo>
                  <a:lnTo>
                    <a:pt x="0" y="0"/>
                  </a:lnTo>
                  <a:lnTo>
                    <a:pt x="88" y="0"/>
                  </a:lnTo>
                  <a:lnTo>
                    <a:pt x="197" y="250"/>
                  </a:lnTo>
                  <a:lnTo>
                    <a:pt x="436" y="250"/>
                  </a:lnTo>
                  <a:lnTo>
                    <a:pt x="436" y="281"/>
                  </a:lnTo>
                  <a:close/>
                  <a:moveTo>
                    <a:pt x="436" y="281"/>
                  </a:moveTo>
                  <a:lnTo>
                    <a:pt x="436" y="281"/>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7"/>
            <p:cNvSpPr>
              <a:spLocks noEditPoints="1"/>
            </p:cNvSpPr>
            <p:nvPr/>
          </p:nvSpPr>
          <p:spPr bwMode="auto">
            <a:xfrm>
              <a:off x="2436813" y="509588"/>
              <a:ext cx="692150" cy="446088"/>
            </a:xfrm>
            <a:custGeom>
              <a:avLst/>
              <a:gdLst/>
              <a:ahLst/>
              <a:cxnLst>
                <a:cxn ang="0">
                  <a:pos x="436" y="281"/>
                </a:cxn>
                <a:cxn ang="0">
                  <a:pos x="177" y="281"/>
                </a:cxn>
                <a:cxn ang="0">
                  <a:pos x="68" y="31"/>
                </a:cxn>
                <a:cxn ang="0">
                  <a:pos x="0" y="31"/>
                </a:cxn>
                <a:cxn ang="0">
                  <a:pos x="0" y="0"/>
                </a:cxn>
                <a:cxn ang="0">
                  <a:pos x="88" y="0"/>
                </a:cxn>
                <a:cxn ang="0">
                  <a:pos x="197" y="250"/>
                </a:cxn>
                <a:cxn ang="0">
                  <a:pos x="436" y="250"/>
                </a:cxn>
                <a:cxn ang="0">
                  <a:pos x="436" y="281"/>
                </a:cxn>
                <a:cxn ang="0">
                  <a:pos x="436" y="281"/>
                </a:cxn>
                <a:cxn ang="0">
                  <a:pos x="436" y="281"/>
                </a:cxn>
              </a:cxnLst>
              <a:rect l="0" t="0" r="r" b="b"/>
              <a:pathLst>
                <a:path w="436" h="281">
                  <a:moveTo>
                    <a:pt x="436" y="281"/>
                  </a:moveTo>
                  <a:lnTo>
                    <a:pt x="177" y="281"/>
                  </a:lnTo>
                  <a:lnTo>
                    <a:pt x="68" y="31"/>
                  </a:lnTo>
                  <a:lnTo>
                    <a:pt x="0" y="31"/>
                  </a:lnTo>
                  <a:lnTo>
                    <a:pt x="0" y="0"/>
                  </a:lnTo>
                  <a:lnTo>
                    <a:pt x="88" y="0"/>
                  </a:lnTo>
                  <a:lnTo>
                    <a:pt x="197" y="250"/>
                  </a:lnTo>
                  <a:lnTo>
                    <a:pt x="436" y="250"/>
                  </a:lnTo>
                  <a:lnTo>
                    <a:pt x="436" y="281"/>
                  </a:lnTo>
                  <a:moveTo>
                    <a:pt x="436" y="281"/>
                  </a:moveTo>
                  <a:lnTo>
                    <a:pt x="436" y="281"/>
                  </a:ln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8"/>
            <p:cNvSpPr>
              <a:spLocks noEditPoints="1"/>
            </p:cNvSpPr>
            <p:nvPr/>
          </p:nvSpPr>
          <p:spPr bwMode="auto">
            <a:xfrm>
              <a:off x="2733675" y="1006475"/>
              <a:ext cx="147638" cy="147638"/>
            </a:xfrm>
            <a:custGeom>
              <a:avLst/>
              <a:gdLst/>
              <a:ahLst/>
              <a:cxnLst>
                <a:cxn ang="0">
                  <a:pos x="109" y="54"/>
                </a:cxn>
                <a:cxn ang="0">
                  <a:pos x="54" y="109"/>
                </a:cxn>
                <a:cxn ang="0">
                  <a:pos x="0" y="54"/>
                </a:cxn>
                <a:cxn ang="0">
                  <a:pos x="54" y="0"/>
                </a:cxn>
                <a:cxn ang="0">
                  <a:pos x="109" y="54"/>
                </a:cxn>
                <a:cxn ang="0">
                  <a:pos x="109" y="54"/>
                </a:cxn>
                <a:cxn ang="0">
                  <a:pos x="109" y="54"/>
                </a:cxn>
              </a:cxnLst>
              <a:rect l="0" t="0" r="r" b="b"/>
              <a:pathLst>
                <a:path w="109" h="109">
                  <a:moveTo>
                    <a:pt x="109" y="54"/>
                  </a:moveTo>
                  <a:cubicBezTo>
                    <a:pt x="109" y="84"/>
                    <a:pt x="84" y="109"/>
                    <a:pt x="54" y="109"/>
                  </a:cubicBezTo>
                  <a:cubicBezTo>
                    <a:pt x="24" y="109"/>
                    <a:pt x="0" y="84"/>
                    <a:pt x="0" y="54"/>
                  </a:cubicBezTo>
                  <a:cubicBezTo>
                    <a:pt x="0" y="24"/>
                    <a:pt x="24" y="0"/>
                    <a:pt x="54" y="0"/>
                  </a:cubicBezTo>
                  <a:cubicBezTo>
                    <a:pt x="84" y="0"/>
                    <a:pt x="109" y="24"/>
                    <a:pt x="109" y="54"/>
                  </a:cubicBezTo>
                  <a:close/>
                  <a:moveTo>
                    <a:pt x="109" y="54"/>
                  </a:moveTo>
                  <a:cubicBezTo>
                    <a:pt x="109" y="54"/>
                    <a:pt x="109" y="54"/>
                    <a:pt x="109" y="54"/>
                  </a:cubicBez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4" name="Freeform 9"/>
            <p:cNvSpPr>
              <a:spLocks noEditPoints="1"/>
            </p:cNvSpPr>
            <p:nvPr/>
          </p:nvSpPr>
          <p:spPr bwMode="auto">
            <a:xfrm>
              <a:off x="2981325" y="1006475"/>
              <a:ext cx="147638" cy="147638"/>
            </a:xfrm>
            <a:custGeom>
              <a:avLst/>
              <a:gdLst/>
              <a:ahLst/>
              <a:cxnLst>
                <a:cxn ang="0">
                  <a:pos x="109" y="54"/>
                </a:cxn>
                <a:cxn ang="0">
                  <a:pos x="54" y="109"/>
                </a:cxn>
                <a:cxn ang="0">
                  <a:pos x="0" y="54"/>
                </a:cxn>
                <a:cxn ang="0">
                  <a:pos x="54" y="0"/>
                </a:cxn>
                <a:cxn ang="0">
                  <a:pos x="109" y="54"/>
                </a:cxn>
                <a:cxn ang="0">
                  <a:pos x="109" y="54"/>
                </a:cxn>
                <a:cxn ang="0">
                  <a:pos x="109" y="54"/>
                </a:cxn>
              </a:cxnLst>
              <a:rect l="0" t="0" r="r" b="b"/>
              <a:pathLst>
                <a:path w="109" h="109">
                  <a:moveTo>
                    <a:pt x="109" y="54"/>
                  </a:moveTo>
                  <a:cubicBezTo>
                    <a:pt x="109" y="84"/>
                    <a:pt x="84" y="109"/>
                    <a:pt x="54" y="109"/>
                  </a:cubicBezTo>
                  <a:cubicBezTo>
                    <a:pt x="24" y="109"/>
                    <a:pt x="0" y="84"/>
                    <a:pt x="0" y="54"/>
                  </a:cubicBezTo>
                  <a:cubicBezTo>
                    <a:pt x="0" y="24"/>
                    <a:pt x="24" y="0"/>
                    <a:pt x="54" y="0"/>
                  </a:cubicBezTo>
                  <a:cubicBezTo>
                    <a:pt x="84" y="0"/>
                    <a:pt x="109" y="24"/>
                    <a:pt x="109" y="54"/>
                  </a:cubicBezTo>
                  <a:close/>
                  <a:moveTo>
                    <a:pt x="109" y="54"/>
                  </a:moveTo>
                  <a:cubicBezTo>
                    <a:pt x="109" y="54"/>
                    <a:pt x="109" y="54"/>
                    <a:pt x="109" y="54"/>
                  </a:cubicBez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6" name="Freeform 10"/>
            <p:cNvSpPr>
              <a:spLocks noEditPoints="1"/>
            </p:cNvSpPr>
            <p:nvPr/>
          </p:nvSpPr>
          <p:spPr bwMode="auto">
            <a:xfrm>
              <a:off x="2684463" y="609600"/>
              <a:ext cx="501649" cy="247650"/>
            </a:xfrm>
            <a:custGeom>
              <a:avLst/>
              <a:gdLst/>
              <a:ahLst/>
              <a:cxnLst>
                <a:cxn ang="0">
                  <a:pos x="273" y="109"/>
                </a:cxn>
                <a:cxn ang="0">
                  <a:pos x="120" y="0"/>
                </a:cxn>
                <a:cxn ang="0">
                  <a:pos x="0" y="0"/>
                </a:cxn>
                <a:cxn ang="0">
                  <a:pos x="73" y="182"/>
                </a:cxn>
                <a:cxn ang="0">
                  <a:pos x="328" y="182"/>
                </a:cxn>
                <a:cxn ang="0">
                  <a:pos x="370" y="77"/>
                </a:cxn>
                <a:cxn ang="0">
                  <a:pos x="273" y="109"/>
                </a:cxn>
                <a:cxn ang="0">
                  <a:pos x="273" y="109"/>
                </a:cxn>
                <a:cxn ang="0">
                  <a:pos x="273" y="109"/>
                </a:cxn>
              </a:cxnLst>
              <a:rect l="0" t="0" r="r" b="b"/>
              <a:pathLst>
                <a:path w="370" h="182">
                  <a:moveTo>
                    <a:pt x="273" y="109"/>
                  </a:moveTo>
                  <a:cubicBezTo>
                    <a:pt x="202" y="109"/>
                    <a:pt x="142" y="63"/>
                    <a:pt x="120" y="0"/>
                  </a:cubicBezTo>
                  <a:cubicBezTo>
                    <a:pt x="0" y="0"/>
                    <a:pt x="0" y="0"/>
                    <a:pt x="0" y="0"/>
                  </a:cubicBezTo>
                  <a:cubicBezTo>
                    <a:pt x="73" y="182"/>
                    <a:pt x="73" y="182"/>
                    <a:pt x="73" y="182"/>
                  </a:cubicBezTo>
                  <a:cubicBezTo>
                    <a:pt x="328" y="182"/>
                    <a:pt x="328" y="182"/>
                    <a:pt x="328" y="182"/>
                  </a:cubicBezTo>
                  <a:cubicBezTo>
                    <a:pt x="370" y="77"/>
                    <a:pt x="370" y="77"/>
                    <a:pt x="370" y="77"/>
                  </a:cubicBezTo>
                  <a:cubicBezTo>
                    <a:pt x="343" y="97"/>
                    <a:pt x="309" y="109"/>
                    <a:pt x="273" y="109"/>
                  </a:cubicBezTo>
                  <a:close/>
                  <a:moveTo>
                    <a:pt x="273" y="109"/>
                  </a:moveTo>
                  <a:cubicBezTo>
                    <a:pt x="273" y="109"/>
                    <a:pt x="273" y="109"/>
                    <a:pt x="273" y="109"/>
                  </a:cubicBez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7" name="Freeform 11"/>
            <p:cNvSpPr>
              <a:spLocks noEditPoints="1"/>
            </p:cNvSpPr>
            <p:nvPr/>
          </p:nvSpPr>
          <p:spPr bwMode="auto">
            <a:xfrm>
              <a:off x="2881313" y="361950"/>
              <a:ext cx="346075" cy="346075"/>
            </a:xfrm>
            <a:custGeom>
              <a:avLst/>
              <a:gdLst/>
              <a:ahLst/>
              <a:cxnLst>
                <a:cxn ang="0">
                  <a:pos x="127" y="0"/>
                </a:cxn>
                <a:cxn ang="0">
                  <a:pos x="0" y="127"/>
                </a:cxn>
                <a:cxn ang="0">
                  <a:pos x="127" y="254"/>
                </a:cxn>
                <a:cxn ang="0">
                  <a:pos x="255" y="127"/>
                </a:cxn>
                <a:cxn ang="0">
                  <a:pos x="127" y="0"/>
                </a:cxn>
                <a:cxn ang="0">
                  <a:pos x="108" y="191"/>
                </a:cxn>
                <a:cxn ang="0">
                  <a:pos x="44" y="127"/>
                </a:cxn>
                <a:cxn ang="0">
                  <a:pos x="69" y="101"/>
                </a:cxn>
                <a:cxn ang="0">
                  <a:pos x="108" y="140"/>
                </a:cxn>
                <a:cxn ang="0">
                  <a:pos x="185" y="63"/>
                </a:cxn>
                <a:cxn ang="0">
                  <a:pos x="211" y="89"/>
                </a:cxn>
                <a:cxn ang="0">
                  <a:pos x="108" y="191"/>
                </a:cxn>
                <a:cxn ang="0">
                  <a:pos x="108" y="191"/>
                </a:cxn>
                <a:cxn ang="0">
                  <a:pos x="108" y="191"/>
                </a:cxn>
              </a:cxnLst>
              <a:rect l="0" t="0" r="r" b="b"/>
              <a:pathLst>
                <a:path w="255" h="254">
                  <a:moveTo>
                    <a:pt x="127" y="0"/>
                  </a:moveTo>
                  <a:cubicBezTo>
                    <a:pt x="57" y="0"/>
                    <a:pt x="0" y="57"/>
                    <a:pt x="0" y="127"/>
                  </a:cubicBezTo>
                  <a:cubicBezTo>
                    <a:pt x="0" y="197"/>
                    <a:pt x="57" y="254"/>
                    <a:pt x="127" y="254"/>
                  </a:cubicBezTo>
                  <a:cubicBezTo>
                    <a:pt x="198" y="254"/>
                    <a:pt x="255" y="197"/>
                    <a:pt x="255" y="127"/>
                  </a:cubicBezTo>
                  <a:cubicBezTo>
                    <a:pt x="255" y="57"/>
                    <a:pt x="198" y="0"/>
                    <a:pt x="127" y="0"/>
                  </a:cubicBezTo>
                  <a:close/>
                  <a:moveTo>
                    <a:pt x="108" y="191"/>
                  </a:moveTo>
                  <a:cubicBezTo>
                    <a:pt x="44" y="127"/>
                    <a:pt x="44" y="127"/>
                    <a:pt x="44" y="127"/>
                  </a:cubicBezTo>
                  <a:cubicBezTo>
                    <a:pt x="69" y="101"/>
                    <a:pt x="69" y="101"/>
                    <a:pt x="69" y="101"/>
                  </a:cubicBezTo>
                  <a:cubicBezTo>
                    <a:pt x="108" y="140"/>
                    <a:pt x="108" y="140"/>
                    <a:pt x="108" y="140"/>
                  </a:cubicBezTo>
                  <a:cubicBezTo>
                    <a:pt x="185" y="63"/>
                    <a:pt x="185" y="63"/>
                    <a:pt x="185" y="63"/>
                  </a:cubicBezTo>
                  <a:cubicBezTo>
                    <a:pt x="211" y="89"/>
                    <a:pt x="211" y="89"/>
                    <a:pt x="211" y="89"/>
                  </a:cubicBezTo>
                  <a:lnTo>
                    <a:pt x="108" y="191"/>
                  </a:lnTo>
                  <a:close/>
                  <a:moveTo>
                    <a:pt x="108" y="191"/>
                  </a:moveTo>
                  <a:cubicBezTo>
                    <a:pt x="108" y="191"/>
                    <a:pt x="108" y="191"/>
                    <a:pt x="108" y="191"/>
                  </a:cubicBez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108" name="Freeform 137"/>
          <p:cNvSpPr/>
          <p:nvPr/>
        </p:nvSpPr>
        <p:spPr bwMode="auto">
          <a:xfrm>
            <a:off x="4841875" y="3209925"/>
            <a:ext cx="744220" cy="690880"/>
          </a:xfrm>
          <a:custGeom>
            <a:avLst/>
            <a:gdLst/>
            <a:ahLst/>
            <a:cxnLst>
              <a:cxn ang="0">
                <a:pos x="270" y="501"/>
              </a:cxn>
              <a:cxn ang="0">
                <a:pos x="299" y="608"/>
              </a:cxn>
              <a:cxn ang="0">
                <a:pos x="413" y="486"/>
              </a:cxn>
              <a:cxn ang="0">
                <a:pos x="639" y="239"/>
              </a:cxn>
              <a:cxn ang="0">
                <a:pos x="346" y="17"/>
              </a:cxn>
              <a:cxn ang="0">
                <a:pos x="56" y="333"/>
              </a:cxn>
              <a:cxn ang="0">
                <a:pos x="270" y="501"/>
              </a:cxn>
            </a:cxnLst>
            <a:rect l="0" t="0" r="r" b="b"/>
            <a:pathLst>
              <a:path w="640" h="608">
                <a:moveTo>
                  <a:pt x="270" y="501"/>
                </a:moveTo>
                <a:cubicBezTo>
                  <a:pt x="270" y="501"/>
                  <a:pt x="331" y="496"/>
                  <a:pt x="299" y="608"/>
                </a:cubicBezTo>
                <a:cubicBezTo>
                  <a:pt x="299" y="608"/>
                  <a:pt x="411" y="543"/>
                  <a:pt x="413" y="486"/>
                </a:cubicBezTo>
                <a:cubicBezTo>
                  <a:pt x="413" y="486"/>
                  <a:pt x="640" y="436"/>
                  <a:pt x="639" y="239"/>
                </a:cubicBezTo>
                <a:cubicBezTo>
                  <a:pt x="638" y="42"/>
                  <a:pt x="458" y="0"/>
                  <a:pt x="346" y="17"/>
                </a:cubicBezTo>
                <a:cubicBezTo>
                  <a:pt x="233" y="34"/>
                  <a:pt x="0" y="112"/>
                  <a:pt x="56" y="333"/>
                </a:cubicBezTo>
                <a:cubicBezTo>
                  <a:pt x="112" y="553"/>
                  <a:pt x="270" y="501"/>
                  <a:pt x="270" y="501"/>
                </a:cubicBezTo>
                <a:close/>
              </a:path>
            </a:pathLst>
          </a:custGeom>
          <a:solidFill>
            <a:schemeClr val="accent2"/>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109" name="Group 177"/>
          <p:cNvGrpSpPr/>
          <p:nvPr/>
        </p:nvGrpSpPr>
        <p:grpSpPr>
          <a:xfrm>
            <a:off x="5218430" y="3239770"/>
            <a:ext cx="212725" cy="315595"/>
            <a:chOff x="3732213" y="776288"/>
            <a:chExt cx="196850" cy="295275"/>
          </a:xfrm>
          <a:solidFill>
            <a:sysClr val="window" lastClr="FFFFFF"/>
          </a:solidFill>
        </p:grpSpPr>
        <p:sp>
          <p:nvSpPr>
            <p:cNvPr id="110" name="Freeform 118"/>
            <p:cNvSpPr/>
            <p:nvPr/>
          </p:nvSpPr>
          <p:spPr bwMode="auto">
            <a:xfrm>
              <a:off x="3732213" y="871538"/>
              <a:ext cx="196850" cy="200025"/>
            </a:xfrm>
            <a:custGeom>
              <a:avLst/>
              <a:gdLst/>
              <a:ahLst/>
              <a:cxnLst>
                <a:cxn ang="0">
                  <a:pos x="124" y="126"/>
                </a:cxn>
                <a:cxn ang="0">
                  <a:pos x="0" y="126"/>
                </a:cxn>
                <a:cxn ang="0">
                  <a:pos x="2" y="115"/>
                </a:cxn>
                <a:cxn ang="0">
                  <a:pos x="5" y="0"/>
                </a:cxn>
                <a:cxn ang="0">
                  <a:pos x="119" y="0"/>
                </a:cxn>
                <a:cxn ang="0">
                  <a:pos x="122" y="116"/>
                </a:cxn>
                <a:cxn ang="0">
                  <a:pos x="124" y="126"/>
                </a:cxn>
              </a:cxnLst>
              <a:rect l="0" t="0" r="r" b="b"/>
              <a:pathLst>
                <a:path w="124" h="126">
                  <a:moveTo>
                    <a:pt x="124" y="126"/>
                  </a:moveTo>
                  <a:lnTo>
                    <a:pt x="0" y="126"/>
                  </a:lnTo>
                  <a:lnTo>
                    <a:pt x="2" y="115"/>
                  </a:lnTo>
                  <a:lnTo>
                    <a:pt x="5" y="0"/>
                  </a:lnTo>
                  <a:lnTo>
                    <a:pt x="119" y="0"/>
                  </a:lnTo>
                  <a:lnTo>
                    <a:pt x="122" y="116"/>
                  </a:lnTo>
                  <a:lnTo>
                    <a:pt x="124" y="126"/>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1" name="Freeform 119"/>
            <p:cNvSpPr/>
            <p:nvPr/>
          </p:nvSpPr>
          <p:spPr bwMode="auto">
            <a:xfrm>
              <a:off x="3760788" y="776288"/>
              <a:ext cx="138113" cy="111125"/>
            </a:xfrm>
            <a:custGeom>
              <a:avLst/>
              <a:gdLst/>
              <a:ahLst/>
              <a:cxnLst>
                <a:cxn ang="0">
                  <a:pos x="87" y="72"/>
                </a:cxn>
                <a:cxn ang="0">
                  <a:pos x="85" y="70"/>
                </a:cxn>
                <a:cxn ang="0">
                  <a:pos x="45" y="4"/>
                </a:cxn>
                <a:cxn ang="0">
                  <a:pos x="5" y="70"/>
                </a:cxn>
                <a:cxn ang="0">
                  <a:pos x="3" y="72"/>
                </a:cxn>
                <a:cxn ang="0">
                  <a:pos x="0" y="70"/>
                </a:cxn>
                <a:cxn ang="0">
                  <a:pos x="45" y="0"/>
                </a:cxn>
                <a:cxn ang="0">
                  <a:pos x="90" y="70"/>
                </a:cxn>
                <a:cxn ang="0">
                  <a:pos x="87" y="72"/>
                </a:cxn>
              </a:cxnLst>
              <a:rect l="0" t="0" r="r" b="b"/>
              <a:pathLst>
                <a:path w="90" h="72">
                  <a:moveTo>
                    <a:pt x="87" y="72"/>
                  </a:moveTo>
                  <a:cubicBezTo>
                    <a:pt x="86" y="72"/>
                    <a:pt x="85" y="71"/>
                    <a:pt x="85" y="70"/>
                  </a:cubicBezTo>
                  <a:cubicBezTo>
                    <a:pt x="85" y="34"/>
                    <a:pt x="67" y="4"/>
                    <a:pt x="45" y="4"/>
                  </a:cubicBezTo>
                  <a:cubicBezTo>
                    <a:pt x="23" y="4"/>
                    <a:pt x="5" y="34"/>
                    <a:pt x="5" y="70"/>
                  </a:cubicBezTo>
                  <a:cubicBezTo>
                    <a:pt x="5" y="71"/>
                    <a:pt x="4" y="72"/>
                    <a:pt x="3" y="72"/>
                  </a:cubicBezTo>
                  <a:cubicBezTo>
                    <a:pt x="1" y="72"/>
                    <a:pt x="0" y="71"/>
                    <a:pt x="0" y="70"/>
                  </a:cubicBezTo>
                  <a:cubicBezTo>
                    <a:pt x="0" y="31"/>
                    <a:pt x="20" y="0"/>
                    <a:pt x="45" y="0"/>
                  </a:cubicBezTo>
                  <a:cubicBezTo>
                    <a:pt x="70" y="0"/>
                    <a:pt x="90" y="31"/>
                    <a:pt x="90" y="70"/>
                  </a:cubicBezTo>
                  <a:cubicBezTo>
                    <a:pt x="90" y="71"/>
                    <a:pt x="89" y="72"/>
                    <a:pt x="87" y="72"/>
                  </a:cubicBez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112" name="Freeform 106"/>
          <p:cNvSpPr/>
          <p:nvPr/>
        </p:nvSpPr>
        <p:spPr bwMode="auto">
          <a:xfrm>
            <a:off x="5849620" y="2574925"/>
            <a:ext cx="284480" cy="268605"/>
          </a:xfrm>
          <a:custGeom>
            <a:avLst/>
            <a:gdLst/>
            <a:ahLst/>
            <a:cxnLst>
              <a:cxn ang="0">
                <a:pos x="137" y="0"/>
              </a:cxn>
              <a:cxn ang="0">
                <a:pos x="35" y="0"/>
              </a:cxn>
              <a:cxn ang="0">
                <a:pos x="0" y="32"/>
              </a:cxn>
              <a:cxn ang="0">
                <a:pos x="0" y="85"/>
              </a:cxn>
              <a:cxn ang="0">
                <a:pos x="35" y="117"/>
              </a:cxn>
              <a:cxn ang="0">
                <a:pos x="41" y="117"/>
              </a:cxn>
              <a:cxn ang="0">
                <a:pos x="23" y="162"/>
              </a:cxn>
              <a:cxn ang="0">
                <a:pos x="87" y="117"/>
              </a:cxn>
              <a:cxn ang="0">
                <a:pos x="137" y="117"/>
              </a:cxn>
              <a:cxn ang="0">
                <a:pos x="172" y="85"/>
              </a:cxn>
              <a:cxn ang="0">
                <a:pos x="172" y="32"/>
              </a:cxn>
              <a:cxn ang="0">
                <a:pos x="137" y="0"/>
              </a:cxn>
            </a:cxnLst>
            <a:rect l="0" t="0" r="r" b="b"/>
            <a:pathLst>
              <a:path w="172" h="163">
                <a:moveTo>
                  <a:pt x="137" y="0"/>
                </a:moveTo>
                <a:cubicBezTo>
                  <a:pt x="35" y="0"/>
                  <a:pt x="35" y="0"/>
                  <a:pt x="35" y="0"/>
                </a:cubicBezTo>
                <a:cubicBezTo>
                  <a:pt x="16" y="0"/>
                  <a:pt x="0" y="14"/>
                  <a:pt x="0" y="32"/>
                </a:cubicBezTo>
                <a:cubicBezTo>
                  <a:pt x="0" y="85"/>
                  <a:pt x="0" y="85"/>
                  <a:pt x="0" y="85"/>
                </a:cubicBezTo>
                <a:cubicBezTo>
                  <a:pt x="0" y="103"/>
                  <a:pt x="16" y="117"/>
                  <a:pt x="35" y="117"/>
                </a:cubicBezTo>
                <a:cubicBezTo>
                  <a:pt x="41" y="117"/>
                  <a:pt x="41" y="117"/>
                  <a:pt x="41" y="117"/>
                </a:cubicBezTo>
                <a:cubicBezTo>
                  <a:pt x="35" y="131"/>
                  <a:pt x="22" y="163"/>
                  <a:pt x="23" y="162"/>
                </a:cubicBezTo>
                <a:cubicBezTo>
                  <a:pt x="23" y="161"/>
                  <a:pt x="69" y="129"/>
                  <a:pt x="87" y="117"/>
                </a:cubicBezTo>
                <a:cubicBezTo>
                  <a:pt x="137" y="117"/>
                  <a:pt x="137" y="117"/>
                  <a:pt x="137" y="117"/>
                </a:cubicBezTo>
                <a:cubicBezTo>
                  <a:pt x="156" y="117"/>
                  <a:pt x="172" y="103"/>
                  <a:pt x="172" y="85"/>
                </a:cubicBezTo>
                <a:cubicBezTo>
                  <a:pt x="172" y="32"/>
                  <a:pt x="172" y="32"/>
                  <a:pt x="172" y="32"/>
                </a:cubicBezTo>
                <a:cubicBezTo>
                  <a:pt x="172" y="14"/>
                  <a:pt x="156" y="0"/>
                  <a:pt x="137" y="0"/>
                </a:cubicBezTo>
                <a:close/>
              </a:path>
            </a:pathLst>
          </a:custGeom>
          <a:solidFill>
            <a:sysClr val="window" lastClr="FFFFF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3" name="Freeform 107"/>
          <p:cNvSpPr/>
          <p:nvPr/>
        </p:nvSpPr>
        <p:spPr bwMode="auto">
          <a:xfrm>
            <a:off x="6083300" y="2499360"/>
            <a:ext cx="207645" cy="219075"/>
          </a:xfrm>
          <a:custGeom>
            <a:avLst/>
            <a:gdLst/>
            <a:ahLst/>
            <a:cxnLst>
              <a:cxn ang="0">
                <a:pos x="96" y="0"/>
              </a:cxn>
              <a:cxn ang="0">
                <a:pos x="13" y="0"/>
              </a:cxn>
              <a:cxn ang="0">
                <a:pos x="0" y="3"/>
              </a:cxn>
              <a:cxn ang="0">
                <a:pos x="24" y="3"/>
              </a:cxn>
              <a:cxn ang="0">
                <a:pos x="64" y="40"/>
              </a:cxn>
              <a:cxn ang="0">
                <a:pos x="64" y="100"/>
              </a:cxn>
              <a:cxn ang="0">
                <a:pos x="64" y="103"/>
              </a:cxn>
              <a:cxn ang="0">
                <a:pos x="106" y="133"/>
              </a:cxn>
              <a:cxn ang="0">
                <a:pos x="92" y="96"/>
              </a:cxn>
              <a:cxn ang="0">
                <a:pos x="96" y="96"/>
              </a:cxn>
              <a:cxn ang="0">
                <a:pos x="125" y="70"/>
              </a:cxn>
              <a:cxn ang="0">
                <a:pos x="125" y="27"/>
              </a:cxn>
              <a:cxn ang="0">
                <a:pos x="96" y="0"/>
              </a:cxn>
            </a:cxnLst>
            <a:rect l="0" t="0" r="r" b="b"/>
            <a:pathLst>
              <a:path w="125" h="134">
                <a:moveTo>
                  <a:pt x="96" y="0"/>
                </a:moveTo>
                <a:cubicBezTo>
                  <a:pt x="13" y="0"/>
                  <a:pt x="13" y="0"/>
                  <a:pt x="13" y="0"/>
                </a:cubicBezTo>
                <a:cubicBezTo>
                  <a:pt x="8" y="0"/>
                  <a:pt x="4" y="1"/>
                  <a:pt x="0" y="3"/>
                </a:cubicBezTo>
                <a:cubicBezTo>
                  <a:pt x="24" y="3"/>
                  <a:pt x="24" y="3"/>
                  <a:pt x="24" y="3"/>
                </a:cubicBezTo>
                <a:cubicBezTo>
                  <a:pt x="46" y="3"/>
                  <a:pt x="64" y="20"/>
                  <a:pt x="64" y="40"/>
                </a:cubicBezTo>
                <a:cubicBezTo>
                  <a:pt x="64" y="100"/>
                  <a:pt x="64" y="100"/>
                  <a:pt x="64" y="100"/>
                </a:cubicBezTo>
                <a:cubicBezTo>
                  <a:pt x="64" y="101"/>
                  <a:pt x="64" y="102"/>
                  <a:pt x="64" y="103"/>
                </a:cubicBezTo>
                <a:cubicBezTo>
                  <a:pt x="81" y="115"/>
                  <a:pt x="106" y="133"/>
                  <a:pt x="106" y="133"/>
                </a:cubicBezTo>
                <a:cubicBezTo>
                  <a:pt x="107" y="134"/>
                  <a:pt x="96" y="107"/>
                  <a:pt x="92" y="96"/>
                </a:cubicBezTo>
                <a:cubicBezTo>
                  <a:pt x="96" y="96"/>
                  <a:pt x="96" y="96"/>
                  <a:pt x="96" y="96"/>
                </a:cubicBezTo>
                <a:cubicBezTo>
                  <a:pt x="112" y="96"/>
                  <a:pt x="125" y="84"/>
                  <a:pt x="125" y="70"/>
                </a:cubicBezTo>
                <a:cubicBezTo>
                  <a:pt x="125" y="27"/>
                  <a:pt x="125" y="27"/>
                  <a:pt x="125" y="27"/>
                </a:cubicBezTo>
                <a:cubicBezTo>
                  <a:pt x="125" y="12"/>
                  <a:pt x="112" y="0"/>
                  <a:pt x="96" y="0"/>
                </a:cubicBezTo>
                <a:close/>
              </a:path>
            </a:pathLst>
          </a:custGeom>
          <a:solidFill>
            <a:sysClr val="window" lastClr="FFFFF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4" name="Freeform 138"/>
          <p:cNvSpPr/>
          <p:nvPr/>
        </p:nvSpPr>
        <p:spPr bwMode="auto">
          <a:xfrm>
            <a:off x="6083300" y="3068320"/>
            <a:ext cx="741045" cy="685165"/>
          </a:xfrm>
          <a:custGeom>
            <a:avLst/>
            <a:gdLst/>
            <a:ahLst/>
            <a:cxnLst>
              <a:cxn ang="0">
                <a:pos x="41" y="233"/>
              </a:cxn>
              <a:cxn ang="0">
                <a:pos x="104" y="55"/>
              </a:cxn>
              <a:cxn ang="0">
                <a:pos x="393" y="179"/>
              </a:cxn>
              <a:cxn ang="0">
                <a:pos x="168" y="406"/>
              </a:cxn>
              <a:cxn ang="0">
                <a:pos x="196" y="350"/>
              </a:cxn>
              <a:cxn ang="0">
                <a:pos x="41" y="233"/>
              </a:cxn>
            </a:cxnLst>
            <a:rect l="0" t="0" r="r" b="b"/>
            <a:pathLst>
              <a:path w="401" h="406">
                <a:moveTo>
                  <a:pt x="41" y="233"/>
                </a:moveTo>
                <a:cubicBezTo>
                  <a:pt x="41" y="233"/>
                  <a:pt x="0" y="110"/>
                  <a:pt x="104" y="55"/>
                </a:cubicBezTo>
                <a:cubicBezTo>
                  <a:pt x="208" y="0"/>
                  <a:pt x="386" y="24"/>
                  <a:pt x="393" y="179"/>
                </a:cubicBezTo>
                <a:cubicBezTo>
                  <a:pt x="401" y="335"/>
                  <a:pt x="186" y="406"/>
                  <a:pt x="168" y="406"/>
                </a:cubicBezTo>
                <a:cubicBezTo>
                  <a:pt x="168" y="406"/>
                  <a:pt x="191" y="375"/>
                  <a:pt x="196" y="350"/>
                </a:cubicBezTo>
                <a:cubicBezTo>
                  <a:pt x="196" y="350"/>
                  <a:pt x="62" y="354"/>
                  <a:pt x="41" y="233"/>
                </a:cubicBezTo>
                <a:close/>
              </a:path>
            </a:pathLst>
          </a:custGeom>
          <a:solidFill>
            <a:schemeClr val="accent1"/>
          </a:solidFill>
          <a:ln w="9525">
            <a:noFill/>
            <a:round/>
          </a:ln>
        </p:spPr>
        <p:txBody>
          <a:bodyPr vert="horz" wrap="square" lIns="121682" tIns="60841" rIns="121682" bIns="60841" numCol="1" anchor="t" anchorCtr="0" compatLnSpc="1"/>
          <a:lstStyle/>
          <a:p>
            <a:pPr defTabSz="1217295"/>
            <a:endParaRPr lang="en-US" sz="3190" kern="0">
              <a:latin typeface="Arial" panose="020B0604020202020204" pitchFamily="34" charset="0"/>
              <a:ea typeface="微软雅黑" panose="020B0503020204020204" pitchFamily="34" charset="-122"/>
              <a:sym typeface="Arial" panose="020B0604020202020204" pitchFamily="34" charset="0"/>
            </a:endParaRPr>
          </a:p>
        </p:txBody>
      </p:sp>
      <p:grpSp>
        <p:nvGrpSpPr>
          <p:cNvPr id="115" name="Group 175"/>
          <p:cNvGrpSpPr/>
          <p:nvPr/>
        </p:nvGrpSpPr>
        <p:grpSpPr>
          <a:xfrm>
            <a:off x="6359525" y="3255010"/>
            <a:ext cx="313690" cy="291465"/>
            <a:chOff x="4797426" y="788988"/>
            <a:chExt cx="290512" cy="273050"/>
          </a:xfrm>
          <a:solidFill>
            <a:sysClr val="window" lastClr="FFFFFF"/>
          </a:solidFill>
        </p:grpSpPr>
        <p:sp>
          <p:nvSpPr>
            <p:cNvPr id="116" name="Freeform 109"/>
            <p:cNvSpPr/>
            <p:nvPr/>
          </p:nvSpPr>
          <p:spPr bwMode="auto">
            <a:xfrm>
              <a:off x="4797426" y="931863"/>
              <a:ext cx="122238" cy="117475"/>
            </a:xfrm>
            <a:custGeom>
              <a:avLst/>
              <a:gdLst/>
              <a:ahLst/>
              <a:cxnLst>
                <a:cxn ang="0">
                  <a:pos x="47" y="76"/>
                </a:cxn>
                <a:cxn ang="0">
                  <a:pos x="1" y="5"/>
                </a:cxn>
                <a:cxn ang="0">
                  <a:pos x="0" y="0"/>
                </a:cxn>
                <a:cxn ang="0">
                  <a:pos x="80" y="6"/>
                </a:cxn>
                <a:cxn ang="0">
                  <a:pos x="47" y="76"/>
                </a:cxn>
              </a:cxnLst>
              <a:rect l="0" t="0" r="r" b="b"/>
              <a:pathLst>
                <a:path w="80" h="76">
                  <a:moveTo>
                    <a:pt x="47" y="76"/>
                  </a:moveTo>
                  <a:cubicBezTo>
                    <a:pt x="1" y="5"/>
                    <a:pt x="1" y="5"/>
                    <a:pt x="1" y="5"/>
                  </a:cubicBezTo>
                  <a:cubicBezTo>
                    <a:pt x="0" y="3"/>
                    <a:pt x="0" y="2"/>
                    <a:pt x="0" y="0"/>
                  </a:cubicBezTo>
                  <a:cubicBezTo>
                    <a:pt x="80" y="6"/>
                    <a:pt x="80" y="6"/>
                    <a:pt x="80" y="6"/>
                  </a:cubicBezTo>
                  <a:lnTo>
                    <a:pt x="47" y="76"/>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8" name="Freeform 110"/>
            <p:cNvSpPr/>
            <p:nvPr/>
          </p:nvSpPr>
          <p:spPr bwMode="auto">
            <a:xfrm>
              <a:off x="4956176" y="815975"/>
              <a:ext cx="125413" cy="115888"/>
            </a:xfrm>
            <a:custGeom>
              <a:avLst/>
              <a:gdLst/>
              <a:ahLst/>
              <a:cxnLst>
                <a:cxn ang="0">
                  <a:pos x="33" y="0"/>
                </a:cxn>
                <a:cxn ang="0">
                  <a:pos x="37" y="4"/>
                </a:cxn>
                <a:cxn ang="0">
                  <a:pos x="82" y="75"/>
                </a:cxn>
                <a:cxn ang="0">
                  <a:pos x="0" y="69"/>
                </a:cxn>
                <a:cxn ang="0">
                  <a:pos x="33" y="0"/>
                </a:cxn>
              </a:cxnLst>
              <a:rect l="0" t="0" r="r" b="b"/>
              <a:pathLst>
                <a:path w="82" h="75">
                  <a:moveTo>
                    <a:pt x="33" y="0"/>
                  </a:moveTo>
                  <a:cubicBezTo>
                    <a:pt x="34" y="1"/>
                    <a:pt x="36" y="2"/>
                    <a:pt x="37" y="4"/>
                  </a:cubicBezTo>
                  <a:cubicBezTo>
                    <a:pt x="82" y="75"/>
                    <a:pt x="82" y="75"/>
                    <a:pt x="82" y="75"/>
                  </a:cubicBezTo>
                  <a:cubicBezTo>
                    <a:pt x="0" y="69"/>
                    <a:pt x="0" y="69"/>
                    <a:pt x="0" y="69"/>
                  </a:cubicBezTo>
                  <a:lnTo>
                    <a:pt x="33" y="0"/>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9" name="Freeform 111"/>
            <p:cNvSpPr/>
            <p:nvPr/>
          </p:nvSpPr>
          <p:spPr bwMode="auto">
            <a:xfrm>
              <a:off x="4802188" y="815975"/>
              <a:ext cx="190500" cy="115888"/>
            </a:xfrm>
            <a:custGeom>
              <a:avLst/>
              <a:gdLst/>
              <a:ahLst/>
              <a:cxnLst>
                <a:cxn ang="0">
                  <a:pos x="0" y="68"/>
                </a:cxn>
                <a:cxn ang="0">
                  <a:pos x="2" y="67"/>
                </a:cxn>
                <a:cxn ang="0">
                  <a:pos x="123" y="0"/>
                </a:cxn>
                <a:cxn ang="0">
                  <a:pos x="125" y="0"/>
                </a:cxn>
                <a:cxn ang="0">
                  <a:pos x="89" y="75"/>
                </a:cxn>
                <a:cxn ang="0">
                  <a:pos x="0" y="68"/>
                </a:cxn>
              </a:cxnLst>
              <a:rect l="0" t="0" r="r" b="b"/>
              <a:pathLst>
                <a:path w="125" h="75">
                  <a:moveTo>
                    <a:pt x="0" y="68"/>
                  </a:moveTo>
                  <a:cubicBezTo>
                    <a:pt x="1" y="68"/>
                    <a:pt x="1" y="67"/>
                    <a:pt x="2" y="67"/>
                  </a:cubicBezTo>
                  <a:cubicBezTo>
                    <a:pt x="123" y="0"/>
                    <a:pt x="123" y="0"/>
                    <a:pt x="123" y="0"/>
                  </a:cubicBezTo>
                  <a:cubicBezTo>
                    <a:pt x="123" y="0"/>
                    <a:pt x="124" y="0"/>
                    <a:pt x="125" y="0"/>
                  </a:cubicBezTo>
                  <a:cubicBezTo>
                    <a:pt x="89" y="75"/>
                    <a:pt x="89" y="75"/>
                    <a:pt x="89" y="75"/>
                  </a:cubicBezTo>
                  <a:lnTo>
                    <a:pt x="0" y="68"/>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 name="Freeform 112"/>
            <p:cNvSpPr/>
            <p:nvPr/>
          </p:nvSpPr>
          <p:spPr bwMode="auto">
            <a:xfrm>
              <a:off x="4878388" y="931863"/>
              <a:ext cx="209550" cy="130175"/>
            </a:xfrm>
            <a:custGeom>
              <a:avLst/>
              <a:gdLst/>
              <a:ahLst/>
              <a:cxnLst>
                <a:cxn ang="0">
                  <a:pos x="41" y="7"/>
                </a:cxn>
                <a:cxn ang="0">
                  <a:pos x="42" y="7"/>
                </a:cxn>
                <a:cxn ang="0">
                  <a:pos x="43" y="7"/>
                </a:cxn>
                <a:cxn ang="0">
                  <a:pos x="44" y="7"/>
                </a:cxn>
                <a:cxn ang="0">
                  <a:pos x="44" y="7"/>
                </a:cxn>
                <a:cxn ang="0">
                  <a:pos x="44" y="7"/>
                </a:cxn>
                <a:cxn ang="0">
                  <a:pos x="44" y="6"/>
                </a:cxn>
                <a:cxn ang="0">
                  <a:pos x="45" y="6"/>
                </a:cxn>
                <a:cxn ang="0">
                  <a:pos x="45" y="4"/>
                </a:cxn>
                <a:cxn ang="0">
                  <a:pos x="47" y="0"/>
                </a:cxn>
                <a:cxn ang="0">
                  <a:pos x="137" y="7"/>
                </a:cxn>
                <a:cxn ang="0">
                  <a:pos x="131" y="16"/>
                </a:cxn>
                <a:cxn ang="0">
                  <a:pos x="11" y="82"/>
                </a:cxn>
                <a:cxn ang="0">
                  <a:pos x="0" y="82"/>
                </a:cxn>
                <a:cxn ang="0">
                  <a:pos x="36" y="7"/>
                </a:cxn>
                <a:cxn ang="0">
                  <a:pos x="41" y="7"/>
                </a:cxn>
              </a:cxnLst>
              <a:rect l="0" t="0" r="r" b="b"/>
              <a:pathLst>
                <a:path w="137" h="84">
                  <a:moveTo>
                    <a:pt x="41" y="7"/>
                  </a:moveTo>
                  <a:cubicBezTo>
                    <a:pt x="41" y="7"/>
                    <a:pt x="42" y="7"/>
                    <a:pt x="42" y="7"/>
                  </a:cubicBezTo>
                  <a:cubicBezTo>
                    <a:pt x="43" y="7"/>
                    <a:pt x="43" y="7"/>
                    <a:pt x="43" y="7"/>
                  </a:cubicBezTo>
                  <a:cubicBezTo>
                    <a:pt x="44" y="7"/>
                    <a:pt x="44" y="7"/>
                    <a:pt x="44" y="7"/>
                  </a:cubicBezTo>
                  <a:cubicBezTo>
                    <a:pt x="44" y="7"/>
                    <a:pt x="44" y="7"/>
                    <a:pt x="44" y="7"/>
                  </a:cubicBezTo>
                  <a:cubicBezTo>
                    <a:pt x="44" y="7"/>
                    <a:pt x="44" y="7"/>
                    <a:pt x="44" y="7"/>
                  </a:cubicBezTo>
                  <a:cubicBezTo>
                    <a:pt x="44" y="6"/>
                    <a:pt x="44" y="6"/>
                    <a:pt x="44" y="6"/>
                  </a:cubicBezTo>
                  <a:cubicBezTo>
                    <a:pt x="45" y="6"/>
                    <a:pt x="45" y="6"/>
                    <a:pt x="45" y="6"/>
                  </a:cubicBezTo>
                  <a:cubicBezTo>
                    <a:pt x="45" y="5"/>
                    <a:pt x="45" y="5"/>
                    <a:pt x="45" y="4"/>
                  </a:cubicBezTo>
                  <a:cubicBezTo>
                    <a:pt x="47" y="0"/>
                    <a:pt x="47" y="0"/>
                    <a:pt x="47" y="0"/>
                  </a:cubicBezTo>
                  <a:cubicBezTo>
                    <a:pt x="137" y="7"/>
                    <a:pt x="137" y="7"/>
                    <a:pt x="137" y="7"/>
                  </a:cubicBezTo>
                  <a:cubicBezTo>
                    <a:pt x="137" y="10"/>
                    <a:pt x="135" y="14"/>
                    <a:pt x="131" y="16"/>
                  </a:cubicBezTo>
                  <a:cubicBezTo>
                    <a:pt x="11" y="82"/>
                    <a:pt x="11" y="82"/>
                    <a:pt x="11" y="82"/>
                  </a:cubicBezTo>
                  <a:cubicBezTo>
                    <a:pt x="7" y="84"/>
                    <a:pt x="3" y="84"/>
                    <a:pt x="0" y="82"/>
                  </a:cubicBezTo>
                  <a:cubicBezTo>
                    <a:pt x="36" y="7"/>
                    <a:pt x="36" y="7"/>
                    <a:pt x="36" y="7"/>
                  </a:cubicBezTo>
                  <a:lnTo>
                    <a:pt x="41" y="7"/>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113"/>
            <p:cNvSpPr/>
            <p:nvPr/>
          </p:nvSpPr>
          <p:spPr bwMode="auto">
            <a:xfrm>
              <a:off x="4806951" y="790575"/>
              <a:ext cx="60325" cy="61913"/>
            </a:xfrm>
            <a:custGeom>
              <a:avLst/>
              <a:gdLst/>
              <a:ahLst/>
              <a:cxnLst>
                <a:cxn ang="0">
                  <a:pos x="0" y="41"/>
                </a:cxn>
                <a:cxn ang="0">
                  <a:pos x="16" y="2"/>
                </a:cxn>
                <a:cxn ang="0">
                  <a:pos x="18" y="0"/>
                </a:cxn>
                <a:cxn ang="0">
                  <a:pos x="40" y="31"/>
                </a:cxn>
                <a:cxn ang="0">
                  <a:pos x="0" y="41"/>
                </a:cxn>
              </a:cxnLst>
              <a:rect l="0" t="0" r="r" b="b"/>
              <a:pathLst>
                <a:path w="40" h="41">
                  <a:moveTo>
                    <a:pt x="0" y="41"/>
                  </a:moveTo>
                  <a:cubicBezTo>
                    <a:pt x="16" y="2"/>
                    <a:pt x="16" y="2"/>
                    <a:pt x="16" y="2"/>
                  </a:cubicBezTo>
                  <a:cubicBezTo>
                    <a:pt x="17" y="1"/>
                    <a:pt x="17" y="1"/>
                    <a:pt x="18" y="0"/>
                  </a:cubicBezTo>
                  <a:cubicBezTo>
                    <a:pt x="40" y="31"/>
                    <a:pt x="40" y="31"/>
                    <a:pt x="40" y="31"/>
                  </a:cubicBezTo>
                  <a:lnTo>
                    <a:pt x="0" y="41"/>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2" name="Freeform 114"/>
            <p:cNvSpPr/>
            <p:nvPr/>
          </p:nvSpPr>
          <p:spPr bwMode="auto">
            <a:xfrm>
              <a:off x="4889501" y="831850"/>
              <a:ext cx="58738" cy="61913"/>
            </a:xfrm>
            <a:custGeom>
              <a:avLst/>
              <a:gdLst/>
              <a:ahLst/>
              <a:cxnLst>
                <a:cxn ang="0">
                  <a:pos x="39" y="0"/>
                </a:cxn>
                <a:cxn ang="0">
                  <a:pos x="38" y="2"/>
                </a:cxn>
                <a:cxn ang="0">
                  <a:pos x="22" y="41"/>
                </a:cxn>
                <a:cxn ang="0">
                  <a:pos x="0" y="9"/>
                </a:cxn>
                <a:cxn ang="0">
                  <a:pos x="39" y="0"/>
                </a:cxn>
              </a:cxnLst>
              <a:rect l="0" t="0" r="r" b="b"/>
              <a:pathLst>
                <a:path w="39" h="41">
                  <a:moveTo>
                    <a:pt x="39" y="0"/>
                  </a:moveTo>
                  <a:cubicBezTo>
                    <a:pt x="39" y="1"/>
                    <a:pt x="39" y="2"/>
                    <a:pt x="38" y="2"/>
                  </a:cubicBezTo>
                  <a:cubicBezTo>
                    <a:pt x="22" y="41"/>
                    <a:pt x="22" y="41"/>
                    <a:pt x="22" y="41"/>
                  </a:cubicBezTo>
                  <a:cubicBezTo>
                    <a:pt x="0" y="9"/>
                    <a:pt x="0" y="9"/>
                    <a:pt x="0" y="9"/>
                  </a:cubicBezTo>
                  <a:lnTo>
                    <a:pt x="39" y="0"/>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3" name="Freeform 115"/>
            <p:cNvSpPr/>
            <p:nvPr/>
          </p:nvSpPr>
          <p:spPr bwMode="auto">
            <a:xfrm>
              <a:off x="4840288" y="788988"/>
              <a:ext cx="104775" cy="52388"/>
            </a:xfrm>
            <a:custGeom>
              <a:avLst/>
              <a:gdLst/>
              <a:ahLst/>
              <a:cxnLst>
                <a:cxn ang="0">
                  <a:pos x="0" y="0"/>
                </a:cxn>
                <a:cxn ang="0">
                  <a:pos x="2" y="0"/>
                </a:cxn>
                <a:cxn ang="0">
                  <a:pos x="67" y="24"/>
                </a:cxn>
                <a:cxn ang="0">
                  <a:pos x="68" y="24"/>
                </a:cxn>
                <a:cxn ang="0">
                  <a:pos x="25" y="34"/>
                </a:cxn>
                <a:cxn ang="0">
                  <a:pos x="0" y="0"/>
                </a:cxn>
              </a:cxnLst>
              <a:rect l="0" t="0" r="r" b="b"/>
              <a:pathLst>
                <a:path w="68" h="34">
                  <a:moveTo>
                    <a:pt x="0" y="0"/>
                  </a:moveTo>
                  <a:cubicBezTo>
                    <a:pt x="1" y="0"/>
                    <a:pt x="1" y="0"/>
                    <a:pt x="2" y="0"/>
                  </a:cubicBezTo>
                  <a:cubicBezTo>
                    <a:pt x="67" y="24"/>
                    <a:pt x="67" y="24"/>
                    <a:pt x="67" y="24"/>
                  </a:cubicBezTo>
                  <a:cubicBezTo>
                    <a:pt x="68" y="24"/>
                    <a:pt x="68" y="24"/>
                    <a:pt x="68" y="24"/>
                  </a:cubicBezTo>
                  <a:cubicBezTo>
                    <a:pt x="25" y="34"/>
                    <a:pt x="25" y="34"/>
                    <a:pt x="25" y="34"/>
                  </a:cubicBezTo>
                  <a:lnTo>
                    <a:pt x="0" y="0"/>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4" name="Freeform 116"/>
            <p:cNvSpPr/>
            <p:nvPr/>
          </p:nvSpPr>
          <p:spPr bwMode="auto">
            <a:xfrm>
              <a:off x="4805363" y="842963"/>
              <a:ext cx="114300" cy="58738"/>
            </a:xfrm>
            <a:custGeom>
              <a:avLst/>
              <a:gdLst/>
              <a:ahLst/>
              <a:cxnLst>
                <a:cxn ang="0">
                  <a:pos x="45" y="2"/>
                </a:cxn>
                <a:cxn ang="0">
                  <a:pos x="46" y="2"/>
                </a:cxn>
                <a:cxn ang="0">
                  <a:pos x="46" y="2"/>
                </a:cxn>
                <a:cxn ang="0">
                  <a:pos x="46" y="3"/>
                </a:cxn>
                <a:cxn ang="0">
                  <a:pos x="46" y="3"/>
                </a:cxn>
                <a:cxn ang="0">
                  <a:pos x="46" y="3"/>
                </a:cxn>
                <a:cxn ang="0">
                  <a:pos x="46" y="3"/>
                </a:cxn>
                <a:cxn ang="0">
                  <a:pos x="47" y="3"/>
                </a:cxn>
                <a:cxn ang="0">
                  <a:pos x="48" y="3"/>
                </a:cxn>
                <a:cxn ang="0">
                  <a:pos x="50" y="2"/>
                </a:cxn>
                <a:cxn ang="0">
                  <a:pos x="75" y="37"/>
                </a:cxn>
                <a:cxn ang="0">
                  <a:pos x="69" y="37"/>
                </a:cxn>
                <a:cxn ang="0">
                  <a:pos x="4" y="14"/>
                </a:cxn>
                <a:cxn ang="0">
                  <a:pos x="0" y="10"/>
                </a:cxn>
                <a:cxn ang="0">
                  <a:pos x="44" y="0"/>
                </a:cxn>
                <a:cxn ang="0">
                  <a:pos x="45" y="2"/>
                </a:cxn>
              </a:cxnLst>
              <a:rect l="0" t="0" r="r" b="b"/>
              <a:pathLst>
                <a:path w="75" h="38">
                  <a:moveTo>
                    <a:pt x="45" y="2"/>
                  </a:moveTo>
                  <a:cubicBezTo>
                    <a:pt x="46" y="2"/>
                    <a:pt x="46" y="2"/>
                    <a:pt x="46" y="2"/>
                  </a:cubicBezTo>
                  <a:cubicBezTo>
                    <a:pt x="46" y="2"/>
                    <a:pt x="46" y="2"/>
                    <a:pt x="46" y="2"/>
                  </a:cubicBezTo>
                  <a:cubicBezTo>
                    <a:pt x="46" y="3"/>
                    <a:pt x="46" y="3"/>
                    <a:pt x="46" y="3"/>
                  </a:cubicBezTo>
                  <a:cubicBezTo>
                    <a:pt x="46" y="3"/>
                    <a:pt x="46" y="3"/>
                    <a:pt x="46" y="3"/>
                  </a:cubicBezTo>
                  <a:cubicBezTo>
                    <a:pt x="46" y="3"/>
                    <a:pt x="46" y="3"/>
                    <a:pt x="46" y="3"/>
                  </a:cubicBezTo>
                  <a:cubicBezTo>
                    <a:pt x="46" y="3"/>
                    <a:pt x="46" y="3"/>
                    <a:pt x="46" y="3"/>
                  </a:cubicBezTo>
                  <a:cubicBezTo>
                    <a:pt x="47" y="3"/>
                    <a:pt x="47" y="3"/>
                    <a:pt x="47" y="3"/>
                  </a:cubicBezTo>
                  <a:cubicBezTo>
                    <a:pt x="48" y="3"/>
                    <a:pt x="48" y="3"/>
                    <a:pt x="48" y="3"/>
                  </a:cubicBezTo>
                  <a:cubicBezTo>
                    <a:pt x="50" y="2"/>
                    <a:pt x="50" y="2"/>
                    <a:pt x="50" y="2"/>
                  </a:cubicBezTo>
                  <a:cubicBezTo>
                    <a:pt x="75" y="37"/>
                    <a:pt x="75" y="37"/>
                    <a:pt x="75" y="37"/>
                  </a:cubicBezTo>
                  <a:cubicBezTo>
                    <a:pt x="73" y="38"/>
                    <a:pt x="71" y="38"/>
                    <a:pt x="69" y="37"/>
                  </a:cubicBezTo>
                  <a:cubicBezTo>
                    <a:pt x="4" y="14"/>
                    <a:pt x="4" y="14"/>
                    <a:pt x="4" y="14"/>
                  </a:cubicBezTo>
                  <a:cubicBezTo>
                    <a:pt x="2" y="13"/>
                    <a:pt x="1" y="12"/>
                    <a:pt x="0" y="10"/>
                  </a:cubicBezTo>
                  <a:cubicBezTo>
                    <a:pt x="44" y="0"/>
                    <a:pt x="44" y="0"/>
                    <a:pt x="44" y="0"/>
                  </a:cubicBezTo>
                  <a:lnTo>
                    <a:pt x="45" y="2"/>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125" name="Freeform 140"/>
          <p:cNvSpPr/>
          <p:nvPr/>
        </p:nvSpPr>
        <p:spPr bwMode="auto">
          <a:xfrm>
            <a:off x="6913880" y="2343150"/>
            <a:ext cx="755650" cy="678815"/>
          </a:xfrm>
          <a:custGeom>
            <a:avLst/>
            <a:gdLst/>
            <a:ahLst/>
            <a:cxnLst>
              <a:cxn ang="0">
                <a:pos x="56" y="315"/>
              </a:cxn>
              <a:cxn ang="0">
                <a:pos x="140" y="75"/>
              </a:cxn>
              <a:cxn ang="0">
                <a:pos x="531" y="242"/>
              </a:cxn>
              <a:cxn ang="0">
                <a:pos x="227" y="548"/>
              </a:cxn>
              <a:cxn ang="0">
                <a:pos x="266" y="472"/>
              </a:cxn>
              <a:cxn ang="0">
                <a:pos x="56" y="315"/>
              </a:cxn>
            </a:cxnLst>
            <a:rect l="0" t="0" r="r" b="b"/>
            <a:pathLst>
              <a:path w="541" h="548">
                <a:moveTo>
                  <a:pt x="56" y="315"/>
                </a:moveTo>
                <a:cubicBezTo>
                  <a:pt x="56" y="315"/>
                  <a:pt x="0" y="149"/>
                  <a:pt x="140" y="75"/>
                </a:cubicBezTo>
                <a:cubicBezTo>
                  <a:pt x="281" y="0"/>
                  <a:pt x="521" y="32"/>
                  <a:pt x="531" y="242"/>
                </a:cubicBezTo>
                <a:cubicBezTo>
                  <a:pt x="541" y="452"/>
                  <a:pt x="252" y="548"/>
                  <a:pt x="227" y="548"/>
                </a:cubicBezTo>
                <a:cubicBezTo>
                  <a:pt x="227" y="548"/>
                  <a:pt x="259" y="506"/>
                  <a:pt x="266" y="472"/>
                </a:cubicBezTo>
                <a:cubicBezTo>
                  <a:pt x="266" y="472"/>
                  <a:pt x="85" y="477"/>
                  <a:pt x="56" y="315"/>
                </a:cubicBezTo>
                <a:close/>
              </a:path>
            </a:pathLst>
          </a:custGeom>
          <a:solidFill>
            <a:schemeClr val="accent1"/>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6" name="Freeform 78"/>
          <p:cNvSpPr/>
          <p:nvPr/>
        </p:nvSpPr>
        <p:spPr bwMode="auto">
          <a:xfrm>
            <a:off x="7181215" y="2508250"/>
            <a:ext cx="221615" cy="363220"/>
          </a:xfrm>
          <a:custGeom>
            <a:avLst/>
            <a:gdLst/>
            <a:ahLst/>
            <a:cxnLst>
              <a:cxn ang="0">
                <a:pos x="42" y="115"/>
              </a:cxn>
              <a:cxn ang="0">
                <a:pos x="30" y="115"/>
              </a:cxn>
              <a:cxn ang="0">
                <a:pos x="30" y="102"/>
              </a:cxn>
              <a:cxn ang="0">
                <a:pos x="10" y="94"/>
              </a:cxn>
              <a:cxn ang="0">
                <a:pos x="0" y="77"/>
              </a:cxn>
              <a:cxn ang="0">
                <a:pos x="19" y="73"/>
              </a:cxn>
              <a:cxn ang="0">
                <a:pos x="37" y="85"/>
              </a:cxn>
              <a:cxn ang="0">
                <a:pos x="47" y="83"/>
              </a:cxn>
              <a:cxn ang="0">
                <a:pos x="51" y="76"/>
              </a:cxn>
              <a:cxn ang="0">
                <a:pos x="47" y="70"/>
              </a:cxn>
              <a:cxn ang="0">
                <a:pos x="36" y="66"/>
              </a:cxn>
              <a:cxn ang="0">
                <a:pos x="20" y="62"/>
              </a:cxn>
              <a:cxn ang="0">
                <a:pos x="9" y="53"/>
              </a:cxn>
              <a:cxn ang="0">
                <a:pos x="4" y="39"/>
              </a:cxn>
              <a:cxn ang="0">
                <a:pos x="12" y="21"/>
              </a:cxn>
              <a:cxn ang="0">
                <a:pos x="30" y="11"/>
              </a:cxn>
              <a:cxn ang="0">
                <a:pos x="30" y="0"/>
              </a:cxn>
              <a:cxn ang="0">
                <a:pos x="42" y="0"/>
              </a:cxn>
              <a:cxn ang="0">
                <a:pos x="42" y="11"/>
              </a:cxn>
              <a:cxn ang="0">
                <a:pos x="51" y="13"/>
              </a:cxn>
              <a:cxn ang="0">
                <a:pos x="59" y="17"/>
              </a:cxn>
              <a:cxn ang="0">
                <a:pos x="70" y="32"/>
              </a:cxn>
              <a:cxn ang="0">
                <a:pos x="52" y="38"/>
              </a:cxn>
              <a:cxn ang="0">
                <a:pos x="37" y="27"/>
              </a:cxn>
              <a:cxn ang="0">
                <a:pos x="25" y="35"/>
              </a:cxn>
              <a:cxn ang="0">
                <a:pos x="28" y="41"/>
              </a:cxn>
              <a:cxn ang="0">
                <a:pos x="37" y="44"/>
              </a:cxn>
              <a:cxn ang="0">
                <a:pos x="60" y="51"/>
              </a:cxn>
              <a:cxn ang="0">
                <a:pos x="72" y="73"/>
              </a:cxn>
              <a:cxn ang="0">
                <a:pos x="68" y="87"/>
              </a:cxn>
              <a:cxn ang="0">
                <a:pos x="57" y="97"/>
              </a:cxn>
              <a:cxn ang="0">
                <a:pos x="49" y="100"/>
              </a:cxn>
              <a:cxn ang="0">
                <a:pos x="42" y="102"/>
              </a:cxn>
              <a:cxn ang="0">
                <a:pos x="42" y="115"/>
              </a:cxn>
            </a:cxnLst>
            <a:rect l="0" t="0" r="r" b="b"/>
            <a:pathLst>
              <a:path w="72" h="115">
                <a:moveTo>
                  <a:pt x="42" y="115"/>
                </a:moveTo>
                <a:cubicBezTo>
                  <a:pt x="30" y="115"/>
                  <a:pt x="30" y="115"/>
                  <a:pt x="30" y="115"/>
                </a:cubicBezTo>
                <a:cubicBezTo>
                  <a:pt x="30" y="102"/>
                  <a:pt x="30" y="102"/>
                  <a:pt x="30" y="102"/>
                </a:cubicBezTo>
                <a:cubicBezTo>
                  <a:pt x="22" y="101"/>
                  <a:pt x="16" y="98"/>
                  <a:pt x="10" y="94"/>
                </a:cubicBezTo>
                <a:cubicBezTo>
                  <a:pt x="5" y="90"/>
                  <a:pt x="2" y="85"/>
                  <a:pt x="0" y="77"/>
                </a:cubicBezTo>
                <a:cubicBezTo>
                  <a:pt x="19" y="73"/>
                  <a:pt x="19" y="73"/>
                  <a:pt x="19" y="73"/>
                </a:cubicBezTo>
                <a:cubicBezTo>
                  <a:pt x="21" y="81"/>
                  <a:pt x="27" y="85"/>
                  <a:pt x="37" y="85"/>
                </a:cubicBezTo>
                <a:cubicBezTo>
                  <a:pt x="41" y="85"/>
                  <a:pt x="44" y="85"/>
                  <a:pt x="47" y="83"/>
                </a:cubicBezTo>
                <a:cubicBezTo>
                  <a:pt x="50" y="82"/>
                  <a:pt x="51" y="79"/>
                  <a:pt x="51" y="76"/>
                </a:cubicBezTo>
                <a:cubicBezTo>
                  <a:pt x="51" y="73"/>
                  <a:pt x="50" y="71"/>
                  <a:pt x="47" y="70"/>
                </a:cubicBezTo>
                <a:cubicBezTo>
                  <a:pt x="44" y="68"/>
                  <a:pt x="41" y="67"/>
                  <a:pt x="36" y="66"/>
                </a:cubicBezTo>
                <a:cubicBezTo>
                  <a:pt x="29" y="65"/>
                  <a:pt x="24" y="63"/>
                  <a:pt x="20" y="62"/>
                </a:cubicBezTo>
                <a:cubicBezTo>
                  <a:pt x="15" y="60"/>
                  <a:pt x="12" y="57"/>
                  <a:pt x="9" y="53"/>
                </a:cubicBezTo>
                <a:cubicBezTo>
                  <a:pt x="6" y="50"/>
                  <a:pt x="4" y="45"/>
                  <a:pt x="4" y="39"/>
                </a:cubicBezTo>
                <a:cubicBezTo>
                  <a:pt x="4" y="32"/>
                  <a:pt x="7" y="26"/>
                  <a:pt x="12" y="21"/>
                </a:cubicBezTo>
                <a:cubicBezTo>
                  <a:pt x="17" y="15"/>
                  <a:pt x="23" y="12"/>
                  <a:pt x="30" y="11"/>
                </a:cubicBezTo>
                <a:cubicBezTo>
                  <a:pt x="30" y="0"/>
                  <a:pt x="30" y="0"/>
                  <a:pt x="30" y="0"/>
                </a:cubicBezTo>
                <a:cubicBezTo>
                  <a:pt x="42" y="0"/>
                  <a:pt x="42" y="0"/>
                  <a:pt x="42" y="0"/>
                </a:cubicBezTo>
                <a:cubicBezTo>
                  <a:pt x="42" y="11"/>
                  <a:pt x="42" y="11"/>
                  <a:pt x="42" y="11"/>
                </a:cubicBezTo>
                <a:cubicBezTo>
                  <a:pt x="45" y="11"/>
                  <a:pt x="48" y="12"/>
                  <a:pt x="51" y="13"/>
                </a:cubicBezTo>
                <a:cubicBezTo>
                  <a:pt x="54" y="14"/>
                  <a:pt x="56" y="15"/>
                  <a:pt x="59" y="17"/>
                </a:cubicBezTo>
                <a:cubicBezTo>
                  <a:pt x="64" y="20"/>
                  <a:pt x="67" y="25"/>
                  <a:pt x="70" y="32"/>
                </a:cubicBezTo>
                <a:cubicBezTo>
                  <a:pt x="52" y="38"/>
                  <a:pt x="52" y="38"/>
                  <a:pt x="52" y="38"/>
                </a:cubicBezTo>
                <a:cubicBezTo>
                  <a:pt x="50" y="31"/>
                  <a:pt x="45" y="27"/>
                  <a:pt x="37" y="27"/>
                </a:cubicBezTo>
                <a:cubicBezTo>
                  <a:pt x="29" y="27"/>
                  <a:pt x="25" y="30"/>
                  <a:pt x="25" y="35"/>
                </a:cubicBezTo>
                <a:cubicBezTo>
                  <a:pt x="25" y="38"/>
                  <a:pt x="26" y="40"/>
                  <a:pt x="28" y="41"/>
                </a:cubicBezTo>
                <a:cubicBezTo>
                  <a:pt x="30" y="42"/>
                  <a:pt x="33" y="43"/>
                  <a:pt x="37" y="44"/>
                </a:cubicBezTo>
                <a:cubicBezTo>
                  <a:pt x="48" y="46"/>
                  <a:pt x="56" y="49"/>
                  <a:pt x="60" y="51"/>
                </a:cubicBezTo>
                <a:cubicBezTo>
                  <a:pt x="68" y="56"/>
                  <a:pt x="72" y="64"/>
                  <a:pt x="72" y="73"/>
                </a:cubicBezTo>
                <a:cubicBezTo>
                  <a:pt x="72" y="78"/>
                  <a:pt x="71" y="83"/>
                  <a:pt x="68" y="87"/>
                </a:cubicBezTo>
                <a:cubicBezTo>
                  <a:pt x="65" y="91"/>
                  <a:pt x="61" y="95"/>
                  <a:pt x="57" y="97"/>
                </a:cubicBezTo>
                <a:cubicBezTo>
                  <a:pt x="54" y="99"/>
                  <a:pt x="52" y="100"/>
                  <a:pt x="49" y="100"/>
                </a:cubicBezTo>
                <a:cubicBezTo>
                  <a:pt x="47" y="101"/>
                  <a:pt x="44" y="102"/>
                  <a:pt x="42" y="102"/>
                </a:cubicBezTo>
                <a:lnTo>
                  <a:pt x="42" y="115"/>
                </a:lnTo>
                <a:close/>
              </a:path>
            </a:pathLst>
          </a:custGeom>
          <a:solidFill>
            <a:sysClr val="window" lastClr="FFFFF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7" name="Freeform 139"/>
          <p:cNvSpPr/>
          <p:nvPr/>
        </p:nvSpPr>
        <p:spPr bwMode="auto">
          <a:xfrm>
            <a:off x="7402830" y="3225800"/>
            <a:ext cx="755015" cy="675005"/>
          </a:xfrm>
          <a:custGeom>
            <a:avLst/>
            <a:gdLst/>
            <a:ahLst/>
            <a:cxnLst>
              <a:cxn ang="0">
                <a:pos x="149" y="333"/>
              </a:cxn>
              <a:cxn ang="0">
                <a:pos x="159" y="412"/>
              </a:cxn>
              <a:cxn ang="0">
                <a:pos x="252" y="338"/>
              </a:cxn>
              <a:cxn ang="0">
                <a:pos x="437" y="188"/>
              </a:cxn>
              <a:cxn ang="0">
                <a:pos x="254" y="0"/>
              </a:cxn>
              <a:cxn ang="0">
                <a:pos x="16" y="192"/>
              </a:cxn>
              <a:cxn ang="0">
                <a:pos x="149" y="333"/>
              </a:cxn>
            </a:cxnLst>
            <a:rect l="0" t="0" r="r" b="b"/>
            <a:pathLst>
              <a:path w="457" h="412">
                <a:moveTo>
                  <a:pt x="149" y="333"/>
                </a:moveTo>
                <a:cubicBezTo>
                  <a:pt x="149" y="333"/>
                  <a:pt x="193" y="336"/>
                  <a:pt x="159" y="412"/>
                </a:cubicBezTo>
                <a:cubicBezTo>
                  <a:pt x="159" y="412"/>
                  <a:pt x="245" y="378"/>
                  <a:pt x="252" y="338"/>
                </a:cubicBezTo>
                <a:cubicBezTo>
                  <a:pt x="252" y="338"/>
                  <a:pt x="417" y="326"/>
                  <a:pt x="437" y="188"/>
                </a:cubicBezTo>
                <a:cubicBezTo>
                  <a:pt x="457" y="49"/>
                  <a:pt x="335" y="0"/>
                  <a:pt x="254" y="0"/>
                </a:cubicBezTo>
                <a:cubicBezTo>
                  <a:pt x="172" y="1"/>
                  <a:pt x="0" y="31"/>
                  <a:pt x="16" y="192"/>
                </a:cubicBezTo>
                <a:cubicBezTo>
                  <a:pt x="33" y="353"/>
                  <a:pt x="149" y="333"/>
                  <a:pt x="149" y="333"/>
                </a:cubicBezTo>
                <a:close/>
              </a:path>
            </a:pathLst>
          </a:custGeom>
          <a:solidFill>
            <a:schemeClr val="accent2"/>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8" name="Freeform 117"/>
          <p:cNvSpPr>
            <a:spLocks noEditPoints="1"/>
          </p:cNvSpPr>
          <p:nvPr/>
        </p:nvSpPr>
        <p:spPr bwMode="auto">
          <a:xfrm>
            <a:off x="7669530" y="3407410"/>
            <a:ext cx="315595" cy="209550"/>
          </a:xfrm>
          <a:custGeom>
            <a:avLst/>
            <a:gdLst/>
            <a:ahLst/>
            <a:cxnLst>
              <a:cxn ang="0">
                <a:pos x="18" y="15"/>
              </a:cxn>
              <a:cxn ang="0">
                <a:pos x="209" y="15"/>
              </a:cxn>
              <a:cxn ang="0">
                <a:pos x="211" y="17"/>
              </a:cxn>
              <a:cxn ang="0">
                <a:pos x="211" y="31"/>
              </a:cxn>
              <a:cxn ang="0">
                <a:pos x="15" y="31"/>
              </a:cxn>
              <a:cxn ang="0">
                <a:pos x="15" y="17"/>
              </a:cxn>
              <a:cxn ang="0">
                <a:pos x="18" y="15"/>
              </a:cxn>
              <a:cxn ang="0">
                <a:pos x="209" y="0"/>
              </a:cxn>
              <a:cxn ang="0">
                <a:pos x="18" y="0"/>
              </a:cxn>
              <a:cxn ang="0">
                <a:pos x="0" y="17"/>
              </a:cxn>
              <a:cxn ang="0">
                <a:pos x="0" y="134"/>
              </a:cxn>
              <a:cxn ang="0">
                <a:pos x="18" y="152"/>
              </a:cxn>
              <a:cxn ang="0">
                <a:pos x="209" y="152"/>
              </a:cxn>
              <a:cxn ang="0">
                <a:pos x="227" y="134"/>
              </a:cxn>
              <a:cxn ang="0">
                <a:pos x="227" y="17"/>
              </a:cxn>
              <a:cxn ang="0">
                <a:pos x="209" y="0"/>
              </a:cxn>
              <a:cxn ang="0">
                <a:pos x="209" y="136"/>
              </a:cxn>
              <a:cxn ang="0">
                <a:pos x="18" y="136"/>
              </a:cxn>
              <a:cxn ang="0">
                <a:pos x="15" y="134"/>
              </a:cxn>
              <a:cxn ang="0">
                <a:pos x="15" y="71"/>
              </a:cxn>
              <a:cxn ang="0">
                <a:pos x="211" y="71"/>
              </a:cxn>
              <a:cxn ang="0">
                <a:pos x="211" y="134"/>
              </a:cxn>
              <a:cxn ang="0">
                <a:pos x="209" y="136"/>
              </a:cxn>
            </a:cxnLst>
            <a:rect l="0" t="0" r="r" b="b"/>
            <a:pathLst>
              <a:path w="227" h="152">
                <a:moveTo>
                  <a:pt x="18" y="15"/>
                </a:moveTo>
                <a:cubicBezTo>
                  <a:pt x="209" y="15"/>
                  <a:pt x="209" y="15"/>
                  <a:pt x="209" y="15"/>
                </a:cubicBezTo>
                <a:cubicBezTo>
                  <a:pt x="210" y="15"/>
                  <a:pt x="211" y="16"/>
                  <a:pt x="211" y="17"/>
                </a:cubicBezTo>
                <a:cubicBezTo>
                  <a:pt x="211" y="31"/>
                  <a:pt x="211" y="31"/>
                  <a:pt x="211" y="31"/>
                </a:cubicBezTo>
                <a:cubicBezTo>
                  <a:pt x="15" y="31"/>
                  <a:pt x="15" y="31"/>
                  <a:pt x="15" y="31"/>
                </a:cubicBezTo>
                <a:cubicBezTo>
                  <a:pt x="15" y="17"/>
                  <a:pt x="15" y="17"/>
                  <a:pt x="15" y="17"/>
                </a:cubicBezTo>
                <a:cubicBezTo>
                  <a:pt x="15" y="16"/>
                  <a:pt x="16" y="15"/>
                  <a:pt x="18" y="15"/>
                </a:cubicBezTo>
                <a:close/>
                <a:moveTo>
                  <a:pt x="209" y="0"/>
                </a:moveTo>
                <a:cubicBezTo>
                  <a:pt x="18" y="0"/>
                  <a:pt x="18" y="0"/>
                  <a:pt x="18" y="0"/>
                </a:cubicBezTo>
                <a:cubicBezTo>
                  <a:pt x="8" y="0"/>
                  <a:pt x="0" y="8"/>
                  <a:pt x="0" y="17"/>
                </a:cubicBezTo>
                <a:cubicBezTo>
                  <a:pt x="0" y="134"/>
                  <a:pt x="0" y="134"/>
                  <a:pt x="0" y="134"/>
                </a:cubicBezTo>
                <a:cubicBezTo>
                  <a:pt x="0" y="144"/>
                  <a:pt x="8" y="152"/>
                  <a:pt x="18" y="152"/>
                </a:cubicBezTo>
                <a:cubicBezTo>
                  <a:pt x="209" y="152"/>
                  <a:pt x="209" y="152"/>
                  <a:pt x="209" y="152"/>
                </a:cubicBezTo>
                <a:cubicBezTo>
                  <a:pt x="219" y="152"/>
                  <a:pt x="226" y="144"/>
                  <a:pt x="227" y="134"/>
                </a:cubicBezTo>
                <a:cubicBezTo>
                  <a:pt x="227" y="17"/>
                  <a:pt x="227" y="17"/>
                  <a:pt x="227" y="17"/>
                </a:cubicBezTo>
                <a:cubicBezTo>
                  <a:pt x="226" y="8"/>
                  <a:pt x="219" y="0"/>
                  <a:pt x="209" y="0"/>
                </a:cubicBezTo>
                <a:close/>
                <a:moveTo>
                  <a:pt x="209" y="136"/>
                </a:moveTo>
                <a:cubicBezTo>
                  <a:pt x="18" y="136"/>
                  <a:pt x="18" y="136"/>
                  <a:pt x="18" y="136"/>
                </a:cubicBezTo>
                <a:cubicBezTo>
                  <a:pt x="16" y="136"/>
                  <a:pt x="15" y="135"/>
                  <a:pt x="15" y="134"/>
                </a:cubicBezTo>
                <a:cubicBezTo>
                  <a:pt x="15" y="71"/>
                  <a:pt x="15" y="71"/>
                  <a:pt x="15" y="71"/>
                </a:cubicBezTo>
                <a:cubicBezTo>
                  <a:pt x="211" y="71"/>
                  <a:pt x="211" y="71"/>
                  <a:pt x="211" y="71"/>
                </a:cubicBezTo>
                <a:cubicBezTo>
                  <a:pt x="211" y="134"/>
                  <a:pt x="211" y="134"/>
                  <a:pt x="211" y="134"/>
                </a:cubicBezTo>
                <a:cubicBezTo>
                  <a:pt x="211" y="135"/>
                  <a:pt x="210" y="136"/>
                  <a:pt x="209" y="136"/>
                </a:cubicBezTo>
                <a:close/>
              </a:path>
            </a:pathLst>
          </a:custGeom>
          <a:solidFill>
            <a:sysClr val="window" lastClr="FFFFFF"/>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9" name="Freeform 142"/>
          <p:cNvSpPr/>
          <p:nvPr/>
        </p:nvSpPr>
        <p:spPr bwMode="auto">
          <a:xfrm>
            <a:off x="4039235" y="2241550"/>
            <a:ext cx="746125" cy="686435"/>
          </a:xfrm>
          <a:custGeom>
            <a:avLst/>
            <a:gdLst/>
            <a:ahLst/>
            <a:cxnLst>
              <a:cxn ang="0">
                <a:pos x="375" y="447"/>
              </a:cxn>
              <a:cxn ang="0">
                <a:pos x="426" y="604"/>
              </a:cxn>
              <a:cxn ang="0">
                <a:pos x="218" y="444"/>
              </a:cxn>
              <a:cxn ang="0">
                <a:pos x="14" y="235"/>
              </a:cxn>
              <a:cxn ang="0">
                <a:pos x="268" y="7"/>
              </a:cxn>
              <a:cxn ang="0">
                <a:pos x="559" y="276"/>
              </a:cxn>
              <a:cxn ang="0">
                <a:pos x="375" y="447"/>
              </a:cxn>
            </a:cxnLst>
            <a:rect l="0" t="0" r="r" b="b"/>
            <a:pathLst>
              <a:path w="594" h="604">
                <a:moveTo>
                  <a:pt x="375" y="447"/>
                </a:moveTo>
                <a:cubicBezTo>
                  <a:pt x="375" y="447"/>
                  <a:pt x="326" y="464"/>
                  <a:pt x="426" y="604"/>
                </a:cubicBezTo>
                <a:cubicBezTo>
                  <a:pt x="426" y="604"/>
                  <a:pt x="269" y="560"/>
                  <a:pt x="218" y="444"/>
                </a:cubicBezTo>
                <a:cubicBezTo>
                  <a:pt x="218" y="444"/>
                  <a:pt x="29" y="416"/>
                  <a:pt x="14" y="235"/>
                </a:cubicBezTo>
                <a:cubicBezTo>
                  <a:pt x="0" y="54"/>
                  <a:pt x="163" y="0"/>
                  <a:pt x="268" y="7"/>
                </a:cubicBezTo>
                <a:cubicBezTo>
                  <a:pt x="373" y="14"/>
                  <a:pt x="594" y="69"/>
                  <a:pt x="559" y="276"/>
                </a:cubicBezTo>
                <a:cubicBezTo>
                  <a:pt x="524" y="483"/>
                  <a:pt x="375" y="447"/>
                  <a:pt x="375" y="447"/>
                </a:cubicBezTo>
                <a:close/>
              </a:path>
            </a:pathLst>
          </a:custGeom>
          <a:solidFill>
            <a:schemeClr val="accent1"/>
          </a:solid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130" name="Group 133"/>
          <p:cNvGrpSpPr/>
          <p:nvPr/>
        </p:nvGrpSpPr>
        <p:grpSpPr>
          <a:xfrm>
            <a:off x="4246880" y="2393950"/>
            <a:ext cx="309880" cy="307340"/>
            <a:chOff x="2436813" y="361950"/>
            <a:chExt cx="790575" cy="792163"/>
          </a:xfrm>
          <a:solidFill>
            <a:sysClr val="window" lastClr="FFFFFF"/>
          </a:solidFill>
        </p:grpSpPr>
        <p:sp>
          <p:nvSpPr>
            <p:cNvPr id="131" name="Freeform 6"/>
            <p:cNvSpPr>
              <a:spLocks noEditPoints="1"/>
            </p:cNvSpPr>
            <p:nvPr/>
          </p:nvSpPr>
          <p:spPr bwMode="auto">
            <a:xfrm>
              <a:off x="2436813" y="509588"/>
              <a:ext cx="692150" cy="446088"/>
            </a:xfrm>
            <a:custGeom>
              <a:avLst/>
              <a:gdLst/>
              <a:ahLst/>
              <a:cxnLst>
                <a:cxn ang="0">
                  <a:pos x="436" y="281"/>
                </a:cxn>
                <a:cxn ang="0">
                  <a:pos x="177" y="281"/>
                </a:cxn>
                <a:cxn ang="0">
                  <a:pos x="68" y="31"/>
                </a:cxn>
                <a:cxn ang="0">
                  <a:pos x="0" y="31"/>
                </a:cxn>
                <a:cxn ang="0">
                  <a:pos x="0" y="0"/>
                </a:cxn>
                <a:cxn ang="0">
                  <a:pos x="88" y="0"/>
                </a:cxn>
                <a:cxn ang="0">
                  <a:pos x="197" y="250"/>
                </a:cxn>
                <a:cxn ang="0">
                  <a:pos x="436" y="250"/>
                </a:cxn>
                <a:cxn ang="0">
                  <a:pos x="436" y="281"/>
                </a:cxn>
                <a:cxn ang="0">
                  <a:pos x="436" y="281"/>
                </a:cxn>
                <a:cxn ang="0">
                  <a:pos x="436" y="281"/>
                </a:cxn>
              </a:cxnLst>
              <a:rect l="0" t="0" r="r" b="b"/>
              <a:pathLst>
                <a:path w="436" h="281">
                  <a:moveTo>
                    <a:pt x="436" y="281"/>
                  </a:moveTo>
                  <a:lnTo>
                    <a:pt x="177" y="281"/>
                  </a:lnTo>
                  <a:lnTo>
                    <a:pt x="68" y="31"/>
                  </a:lnTo>
                  <a:lnTo>
                    <a:pt x="0" y="31"/>
                  </a:lnTo>
                  <a:lnTo>
                    <a:pt x="0" y="0"/>
                  </a:lnTo>
                  <a:lnTo>
                    <a:pt x="88" y="0"/>
                  </a:lnTo>
                  <a:lnTo>
                    <a:pt x="197" y="250"/>
                  </a:lnTo>
                  <a:lnTo>
                    <a:pt x="436" y="250"/>
                  </a:lnTo>
                  <a:lnTo>
                    <a:pt x="436" y="281"/>
                  </a:lnTo>
                  <a:close/>
                  <a:moveTo>
                    <a:pt x="436" y="281"/>
                  </a:moveTo>
                  <a:lnTo>
                    <a:pt x="436" y="281"/>
                  </a:lnTo>
                  <a:close/>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2" name="Freeform 7"/>
            <p:cNvSpPr>
              <a:spLocks noEditPoints="1"/>
            </p:cNvSpPr>
            <p:nvPr/>
          </p:nvSpPr>
          <p:spPr bwMode="auto">
            <a:xfrm>
              <a:off x="2436813" y="509588"/>
              <a:ext cx="692150" cy="446088"/>
            </a:xfrm>
            <a:custGeom>
              <a:avLst/>
              <a:gdLst/>
              <a:ahLst/>
              <a:cxnLst>
                <a:cxn ang="0">
                  <a:pos x="436" y="281"/>
                </a:cxn>
                <a:cxn ang="0">
                  <a:pos x="177" y="281"/>
                </a:cxn>
                <a:cxn ang="0">
                  <a:pos x="68" y="31"/>
                </a:cxn>
                <a:cxn ang="0">
                  <a:pos x="0" y="31"/>
                </a:cxn>
                <a:cxn ang="0">
                  <a:pos x="0" y="0"/>
                </a:cxn>
                <a:cxn ang="0">
                  <a:pos x="88" y="0"/>
                </a:cxn>
                <a:cxn ang="0">
                  <a:pos x="197" y="250"/>
                </a:cxn>
                <a:cxn ang="0">
                  <a:pos x="436" y="250"/>
                </a:cxn>
                <a:cxn ang="0">
                  <a:pos x="436" y="281"/>
                </a:cxn>
                <a:cxn ang="0">
                  <a:pos x="436" y="281"/>
                </a:cxn>
                <a:cxn ang="0">
                  <a:pos x="436" y="281"/>
                </a:cxn>
              </a:cxnLst>
              <a:rect l="0" t="0" r="r" b="b"/>
              <a:pathLst>
                <a:path w="436" h="281">
                  <a:moveTo>
                    <a:pt x="436" y="281"/>
                  </a:moveTo>
                  <a:lnTo>
                    <a:pt x="177" y="281"/>
                  </a:lnTo>
                  <a:lnTo>
                    <a:pt x="68" y="31"/>
                  </a:lnTo>
                  <a:lnTo>
                    <a:pt x="0" y="31"/>
                  </a:lnTo>
                  <a:lnTo>
                    <a:pt x="0" y="0"/>
                  </a:lnTo>
                  <a:lnTo>
                    <a:pt x="88" y="0"/>
                  </a:lnTo>
                  <a:lnTo>
                    <a:pt x="197" y="250"/>
                  </a:lnTo>
                  <a:lnTo>
                    <a:pt x="436" y="250"/>
                  </a:lnTo>
                  <a:lnTo>
                    <a:pt x="436" y="281"/>
                  </a:lnTo>
                  <a:moveTo>
                    <a:pt x="436" y="281"/>
                  </a:moveTo>
                  <a:lnTo>
                    <a:pt x="436" y="281"/>
                  </a:ln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3" name="Freeform 8"/>
            <p:cNvSpPr>
              <a:spLocks noEditPoints="1"/>
            </p:cNvSpPr>
            <p:nvPr/>
          </p:nvSpPr>
          <p:spPr bwMode="auto">
            <a:xfrm>
              <a:off x="2733675" y="1006475"/>
              <a:ext cx="147638" cy="147638"/>
            </a:xfrm>
            <a:custGeom>
              <a:avLst/>
              <a:gdLst/>
              <a:ahLst/>
              <a:cxnLst>
                <a:cxn ang="0">
                  <a:pos x="109" y="54"/>
                </a:cxn>
                <a:cxn ang="0">
                  <a:pos x="54" y="109"/>
                </a:cxn>
                <a:cxn ang="0">
                  <a:pos x="0" y="54"/>
                </a:cxn>
                <a:cxn ang="0">
                  <a:pos x="54" y="0"/>
                </a:cxn>
                <a:cxn ang="0">
                  <a:pos x="109" y="54"/>
                </a:cxn>
                <a:cxn ang="0">
                  <a:pos x="109" y="54"/>
                </a:cxn>
                <a:cxn ang="0">
                  <a:pos x="109" y="54"/>
                </a:cxn>
              </a:cxnLst>
              <a:rect l="0" t="0" r="r" b="b"/>
              <a:pathLst>
                <a:path w="109" h="109">
                  <a:moveTo>
                    <a:pt x="109" y="54"/>
                  </a:moveTo>
                  <a:cubicBezTo>
                    <a:pt x="109" y="84"/>
                    <a:pt x="84" y="109"/>
                    <a:pt x="54" y="109"/>
                  </a:cubicBezTo>
                  <a:cubicBezTo>
                    <a:pt x="24" y="109"/>
                    <a:pt x="0" y="84"/>
                    <a:pt x="0" y="54"/>
                  </a:cubicBezTo>
                  <a:cubicBezTo>
                    <a:pt x="0" y="24"/>
                    <a:pt x="24" y="0"/>
                    <a:pt x="54" y="0"/>
                  </a:cubicBezTo>
                  <a:cubicBezTo>
                    <a:pt x="84" y="0"/>
                    <a:pt x="109" y="24"/>
                    <a:pt x="109" y="54"/>
                  </a:cubicBezTo>
                  <a:close/>
                  <a:moveTo>
                    <a:pt x="109" y="54"/>
                  </a:moveTo>
                  <a:cubicBezTo>
                    <a:pt x="109" y="54"/>
                    <a:pt x="109" y="54"/>
                    <a:pt x="109" y="54"/>
                  </a:cubicBez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4" name="Freeform 9"/>
            <p:cNvSpPr>
              <a:spLocks noEditPoints="1"/>
            </p:cNvSpPr>
            <p:nvPr/>
          </p:nvSpPr>
          <p:spPr bwMode="auto">
            <a:xfrm>
              <a:off x="2981325" y="1006475"/>
              <a:ext cx="147638" cy="147638"/>
            </a:xfrm>
            <a:custGeom>
              <a:avLst/>
              <a:gdLst/>
              <a:ahLst/>
              <a:cxnLst>
                <a:cxn ang="0">
                  <a:pos x="109" y="54"/>
                </a:cxn>
                <a:cxn ang="0">
                  <a:pos x="54" y="109"/>
                </a:cxn>
                <a:cxn ang="0">
                  <a:pos x="0" y="54"/>
                </a:cxn>
                <a:cxn ang="0">
                  <a:pos x="54" y="0"/>
                </a:cxn>
                <a:cxn ang="0">
                  <a:pos x="109" y="54"/>
                </a:cxn>
                <a:cxn ang="0">
                  <a:pos x="109" y="54"/>
                </a:cxn>
                <a:cxn ang="0">
                  <a:pos x="109" y="54"/>
                </a:cxn>
              </a:cxnLst>
              <a:rect l="0" t="0" r="r" b="b"/>
              <a:pathLst>
                <a:path w="109" h="109">
                  <a:moveTo>
                    <a:pt x="109" y="54"/>
                  </a:moveTo>
                  <a:cubicBezTo>
                    <a:pt x="109" y="84"/>
                    <a:pt x="84" y="109"/>
                    <a:pt x="54" y="109"/>
                  </a:cubicBezTo>
                  <a:cubicBezTo>
                    <a:pt x="24" y="109"/>
                    <a:pt x="0" y="84"/>
                    <a:pt x="0" y="54"/>
                  </a:cubicBezTo>
                  <a:cubicBezTo>
                    <a:pt x="0" y="24"/>
                    <a:pt x="24" y="0"/>
                    <a:pt x="54" y="0"/>
                  </a:cubicBezTo>
                  <a:cubicBezTo>
                    <a:pt x="84" y="0"/>
                    <a:pt x="109" y="24"/>
                    <a:pt x="109" y="54"/>
                  </a:cubicBezTo>
                  <a:close/>
                  <a:moveTo>
                    <a:pt x="109" y="54"/>
                  </a:moveTo>
                  <a:cubicBezTo>
                    <a:pt x="109" y="54"/>
                    <a:pt x="109" y="54"/>
                    <a:pt x="109" y="54"/>
                  </a:cubicBez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5" name="Freeform 10"/>
            <p:cNvSpPr>
              <a:spLocks noEditPoints="1"/>
            </p:cNvSpPr>
            <p:nvPr/>
          </p:nvSpPr>
          <p:spPr bwMode="auto">
            <a:xfrm>
              <a:off x="2684463" y="609600"/>
              <a:ext cx="501649" cy="247650"/>
            </a:xfrm>
            <a:custGeom>
              <a:avLst/>
              <a:gdLst/>
              <a:ahLst/>
              <a:cxnLst>
                <a:cxn ang="0">
                  <a:pos x="273" y="109"/>
                </a:cxn>
                <a:cxn ang="0">
                  <a:pos x="120" y="0"/>
                </a:cxn>
                <a:cxn ang="0">
                  <a:pos x="0" y="0"/>
                </a:cxn>
                <a:cxn ang="0">
                  <a:pos x="73" y="182"/>
                </a:cxn>
                <a:cxn ang="0">
                  <a:pos x="328" y="182"/>
                </a:cxn>
                <a:cxn ang="0">
                  <a:pos x="370" y="77"/>
                </a:cxn>
                <a:cxn ang="0">
                  <a:pos x="273" y="109"/>
                </a:cxn>
                <a:cxn ang="0">
                  <a:pos x="273" y="109"/>
                </a:cxn>
                <a:cxn ang="0">
                  <a:pos x="273" y="109"/>
                </a:cxn>
              </a:cxnLst>
              <a:rect l="0" t="0" r="r" b="b"/>
              <a:pathLst>
                <a:path w="370" h="182">
                  <a:moveTo>
                    <a:pt x="273" y="109"/>
                  </a:moveTo>
                  <a:cubicBezTo>
                    <a:pt x="202" y="109"/>
                    <a:pt x="142" y="63"/>
                    <a:pt x="120" y="0"/>
                  </a:cubicBezTo>
                  <a:cubicBezTo>
                    <a:pt x="0" y="0"/>
                    <a:pt x="0" y="0"/>
                    <a:pt x="0" y="0"/>
                  </a:cubicBezTo>
                  <a:cubicBezTo>
                    <a:pt x="73" y="182"/>
                    <a:pt x="73" y="182"/>
                    <a:pt x="73" y="182"/>
                  </a:cubicBezTo>
                  <a:cubicBezTo>
                    <a:pt x="328" y="182"/>
                    <a:pt x="328" y="182"/>
                    <a:pt x="328" y="182"/>
                  </a:cubicBezTo>
                  <a:cubicBezTo>
                    <a:pt x="370" y="77"/>
                    <a:pt x="370" y="77"/>
                    <a:pt x="370" y="77"/>
                  </a:cubicBezTo>
                  <a:cubicBezTo>
                    <a:pt x="343" y="97"/>
                    <a:pt x="309" y="109"/>
                    <a:pt x="273" y="109"/>
                  </a:cubicBezTo>
                  <a:close/>
                  <a:moveTo>
                    <a:pt x="273" y="109"/>
                  </a:moveTo>
                  <a:cubicBezTo>
                    <a:pt x="273" y="109"/>
                    <a:pt x="273" y="109"/>
                    <a:pt x="273" y="109"/>
                  </a:cubicBez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6" name="Freeform 11"/>
            <p:cNvSpPr>
              <a:spLocks noEditPoints="1"/>
            </p:cNvSpPr>
            <p:nvPr/>
          </p:nvSpPr>
          <p:spPr bwMode="auto">
            <a:xfrm>
              <a:off x="2881313" y="361950"/>
              <a:ext cx="346075" cy="346075"/>
            </a:xfrm>
            <a:custGeom>
              <a:avLst/>
              <a:gdLst/>
              <a:ahLst/>
              <a:cxnLst>
                <a:cxn ang="0">
                  <a:pos x="127" y="0"/>
                </a:cxn>
                <a:cxn ang="0">
                  <a:pos x="0" y="127"/>
                </a:cxn>
                <a:cxn ang="0">
                  <a:pos x="127" y="254"/>
                </a:cxn>
                <a:cxn ang="0">
                  <a:pos x="255" y="127"/>
                </a:cxn>
                <a:cxn ang="0">
                  <a:pos x="127" y="0"/>
                </a:cxn>
                <a:cxn ang="0">
                  <a:pos x="108" y="191"/>
                </a:cxn>
                <a:cxn ang="0">
                  <a:pos x="44" y="127"/>
                </a:cxn>
                <a:cxn ang="0">
                  <a:pos x="69" y="101"/>
                </a:cxn>
                <a:cxn ang="0">
                  <a:pos x="108" y="140"/>
                </a:cxn>
                <a:cxn ang="0">
                  <a:pos x="185" y="63"/>
                </a:cxn>
                <a:cxn ang="0">
                  <a:pos x="211" y="89"/>
                </a:cxn>
                <a:cxn ang="0">
                  <a:pos x="108" y="191"/>
                </a:cxn>
                <a:cxn ang="0">
                  <a:pos x="108" y="191"/>
                </a:cxn>
                <a:cxn ang="0">
                  <a:pos x="108" y="191"/>
                </a:cxn>
              </a:cxnLst>
              <a:rect l="0" t="0" r="r" b="b"/>
              <a:pathLst>
                <a:path w="255" h="254">
                  <a:moveTo>
                    <a:pt x="127" y="0"/>
                  </a:moveTo>
                  <a:cubicBezTo>
                    <a:pt x="57" y="0"/>
                    <a:pt x="0" y="57"/>
                    <a:pt x="0" y="127"/>
                  </a:cubicBezTo>
                  <a:cubicBezTo>
                    <a:pt x="0" y="197"/>
                    <a:pt x="57" y="254"/>
                    <a:pt x="127" y="254"/>
                  </a:cubicBezTo>
                  <a:cubicBezTo>
                    <a:pt x="198" y="254"/>
                    <a:pt x="255" y="197"/>
                    <a:pt x="255" y="127"/>
                  </a:cubicBezTo>
                  <a:cubicBezTo>
                    <a:pt x="255" y="57"/>
                    <a:pt x="198" y="0"/>
                    <a:pt x="127" y="0"/>
                  </a:cubicBezTo>
                  <a:close/>
                  <a:moveTo>
                    <a:pt x="108" y="191"/>
                  </a:moveTo>
                  <a:cubicBezTo>
                    <a:pt x="44" y="127"/>
                    <a:pt x="44" y="127"/>
                    <a:pt x="44" y="127"/>
                  </a:cubicBezTo>
                  <a:cubicBezTo>
                    <a:pt x="69" y="101"/>
                    <a:pt x="69" y="101"/>
                    <a:pt x="69" y="101"/>
                  </a:cubicBezTo>
                  <a:cubicBezTo>
                    <a:pt x="108" y="140"/>
                    <a:pt x="108" y="140"/>
                    <a:pt x="108" y="140"/>
                  </a:cubicBezTo>
                  <a:cubicBezTo>
                    <a:pt x="185" y="63"/>
                    <a:pt x="185" y="63"/>
                    <a:pt x="185" y="63"/>
                  </a:cubicBezTo>
                  <a:cubicBezTo>
                    <a:pt x="211" y="89"/>
                    <a:pt x="211" y="89"/>
                    <a:pt x="211" y="89"/>
                  </a:cubicBezTo>
                  <a:lnTo>
                    <a:pt x="108" y="191"/>
                  </a:lnTo>
                  <a:close/>
                  <a:moveTo>
                    <a:pt x="108" y="191"/>
                  </a:moveTo>
                  <a:cubicBezTo>
                    <a:pt x="108" y="191"/>
                    <a:pt x="108" y="191"/>
                    <a:pt x="108" y="191"/>
                  </a:cubicBezTo>
                </a:path>
              </a:pathLst>
            </a:custGeom>
            <a:grpFill/>
            <a:ln w="9525">
              <a:noFill/>
              <a:round/>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p:tgtEl>
                                          <p:spTgt spid="105"/>
                                        </p:tgtEl>
                                        <p:attrNameLst>
                                          <p:attrName>ppt_y</p:attrName>
                                        </p:attrNameLst>
                                      </p:cBhvr>
                                      <p:tavLst>
                                        <p:tav tm="0">
                                          <p:val>
                                            <p:strVal val="#ppt_y+#ppt_h*1.125000"/>
                                          </p:val>
                                        </p:tav>
                                        <p:tav tm="100000">
                                          <p:val>
                                            <p:strVal val="#ppt_y"/>
                                          </p:val>
                                        </p:tav>
                                      </p:tavLst>
                                    </p:anim>
                                    <p:animEffect transition="in" filter="wipe(up)">
                                      <p:cBhvr>
                                        <p:cTn id="8" dur="500"/>
                                        <p:tgtEl>
                                          <p:spTgt spid="10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p:tgtEl>
                                          <p:spTgt spid="4"/>
                                        </p:tgtEl>
                                        <p:attrNameLst>
                                          <p:attrName>ppt_y</p:attrName>
                                        </p:attrNameLst>
                                      </p:cBhvr>
                                      <p:tavLst>
                                        <p:tav tm="0">
                                          <p:val>
                                            <p:strVal val="#ppt_y+#ppt_h*1.125000"/>
                                          </p:val>
                                        </p:tav>
                                        <p:tav tm="100000">
                                          <p:val>
                                            <p:strVal val="#ppt_y"/>
                                          </p:val>
                                        </p:tav>
                                      </p:tavLst>
                                    </p:anim>
                                    <p:animEffect transition="in" filter="wipe(up)">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2" grpId="0"/>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37185" y="201295"/>
            <a:ext cx="409511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lumMod val="75000"/>
                    <a:lumOff val="25000"/>
                  </a:schemeClr>
                </a:solidFill>
              </a:rPr>
              <a:t>Structural Analysis</a:t>
            </a:r>
            <a:endParaRPr lang="en-US" altLang="zh-CN" sz="3200" b="1">
              <a:solidFill>
                <a:schemeClr val="accent2">
                  <a:lumMod val="75000"/>
                  <a:lumOff val="25000"/>
                </a:schemeClr>
              </a:solidFill>
            </a:endParaRPr>
          </a:p>
        </p:txBody>
      </p:sp>
      <p:sp>
        <p:nvSpPr>
          <p:cNvPr id="26" name="文本框 25"/>
          <p:cNvSpPr txBox="1"/>
          <p:nvPr/>
        </p:nvSpPr>
        <p:spPr>
          <a:xfrm>
            <a:off x="251460" y="1032510"/>
            <a:ext cx="11582400" cy="553085"/>
          </a:xfrm>
          <a:prstGeom prst="rect">
            <a:avLst/>
          </a:prstGeom>
          <a:noFill/>
        </p:spPr>
        <p:txBody>
          <a:bodyPr wrap="square" rtlCol="0">
            <a:spAutoFit/>
          </a:bodyPr>
          <a:lstStyle/>
          <a:p>
            <a:pPr fontAlgn="auto">
              <a:lnSpc>
                <a:spcPct val="100000"/>
              </a:lnSpc>
            </a:pPr>
            <a:r>
              <a:rPr lang="en-US" sz="3000" b="1">
                <a:solidFill>
                  <a:schemeClr val="tx1"/>
                </a:solidFill>
                <a:sym typeface="+mn-ea"/>
              </a:rPr>
              <a:t>1. What's the text type and what's the purpose of this text?</a:t>
            </a:r>
            <a:endParaRPr lang="en-US" sz="3000" b="1">
              <a:solidFill>
                <a:schemeClr val="tx1"/>
              </a:solidFill>
              <a:sym typeface="+mn-ea"/>
            </a:endParaRPr>
          </a:p>
        </p:txBody>
      </p:sp>
      <p:sp>
        <p:nvSpPr>
          <p:cNvPr id="28" name="矩形 27"/>
          <p:cNvSpPr/>
          <p:nvPr/>
        </p:nvSpPr>
        <p:spPr>
          <a:xfrm>
            <a:off x="521335" y="1644650"/>
            <a:ext cx="8837930" cy="10452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000" b="1">
                <a:solidFill>
                  <a:schemeClr val="tx1"/>
                </a:solidFill>
                <a:latin typeface="Times New Roman" panose="02020603050405020304" charset="0"/>
                <a:cs typeface="Times New Roman" panose="02020603050405020304" charset="0"/>
              </a:rPr>
              <a:t>▪ </a:t>
            </a:r>
            <a:r>
              <a:rPr lang="en-US" altLang="zh-CN" sz="3000" b="1">
                <a:solidFill>
                  <a:srgbClr val="C00000"/>
                </a:solidFill>
                <a:latin typeface="Times New Roman" panose="02020603050405020304" charset="0"/>
                <a:cs typeface="Times New Roman" panose="02020603050405020304" charset="0"/>
              </a:rPr>
              <a:t>Exposition  </a:t>
            </a:r>
            <a:endParaRPr lang="en-US" altLang="zh-CN" sz="3000" b="1">
              <a:solidFill>
                <a:srgbClr val="C00000"/>
              </a:solidFill>
              <a:latin typeface="Times New Roman" panose="02020603050405020304" charset="0"/>
              <a:cs typeface="Times New Roman" panose="02020603050405020304" charset="0"/>
            </a:endParaRPr>
          </a:p>
          <a:p>
            <a:pPr algn="l"/>
            <a:r>
              <a:rPr lang="en-US" altLang="zh-CN" sz="3000" b="1">
                <a:solidFill>
                  <a:schemeClr val="tx1"/>
                </a:solidFill>
                <a:latin typeface="Times New Roman" panose="02020603050405020304" charset="0"/>
                <a:cs typeface="Times New Roman" panose="02020603050405020304" charset="0"/>
              </a:rPr>
              <a:t>▪ </a:t>
            </a:r>
            <a:r>
              <a:rPr lang="en-US" altLang="zh-CN" sz="3000" b="1">
                <a:solidFill>
                  <a:schemeClr val="tx1">
                    <a:lumMod val="85000"/>
                    <a:lumOff val="15000"/>
                  </a:schemeClr>
                </a:solidFill>
                <a:latin typeface="Times New Roman" panose="02020603050405020304" charset="0"/>
                <a:cs typeface="Times New Roman" panose="02020603050405020304" charset="0"/>
              </a:rPr>
              <a:t>To </a:t>
            </a:r>
            <a:r>
              <a:rPr lang="en-US" altLang="zh-CN" sz="3000" b="1">
                <a:solidFill>
                  <a:srgbClr val="FF0000"/>
                </a:solidFill>
                <a:latin typeface="Times New Roman" panose="02020603050405020304" charset="0"/>
                <a:cs typeface="Times New Roman" panose="02020603050405020304" charset="0"/>
              </a:rPr>
              <a:t>inform</a:t>
            </a:r>
            <a:r>
              <a:rPr lang="en-US" altLang="zh-CN" sz="3000" b="1">
                <a:solidFill>
                  <a:schemeClr val="tx1">
                    <a:lumMod val="85000"/>
                    <a:lumOff val="15000"/>
                  </a:schemeClr>
                </a:solidFill>
                <a:latin typeface="Times New Roman" panose="02020603050405020304" charset="0"/>
                <a:cs typeface="Times New Roman" panose="02020603050405020304" charset="0"/>
              </a:rPr>
              <a:t> readers the development of computers</a:t>
            </a:r>
            <a:endParaRPr lang="en-US" altLang="zh-CN" sz="3000" b="1">
              <a:solidFill>
                <a:schemeClr val="tx1">
                  <a:lumMod val="85000"/>
                  <a:lumOff val="15000"/>
                </a:schemeClr>
              </a:solidFill>
              <a:latin typeface="Times New Roman" panose="02020603050405020304" charset="0"/>
              <a:cs typeface="Times New Roman" panose="02020603050405020304" charset="0"/>
            </a:endParaRPr>
          </a:p>
        </p:txBody>
      </p:sp>
      <p:sp>
        <p:nvSpPr>
          <p:cNvPr id="29" name="文本框 28"/>
          <p:cNvSpPr txBox="1"/>
          <p:nvPr/>
        </p:nvSpPr>
        <p:spPr>
          <a:xfrm>
            <a:off x="283210" y="2874010"/>
            <a:ext cx="11582400" cy="1014730"/>
          </a:xfrm>
          <a:prstGeom prst="rect">
            <a:avLst/>
          </a:prstGeom>
          <a:noFill/>
        </p:spPr>
        <p:txBody>
          <a:bodyPr wrap="square" rtlCol="0">
            <a:spAutoFit/>
          </a:bodyPr>
          <a:lstStyle/>
          <a:p>
            <a:pPr fontAlgn="auto">
              <a:lnSpc>
                <a:spcPct val="100000"/>
              </a:lnSpc>
            </a:pPr>
            <a:r>
              <a:rPr lang="en-US" sz="3000" b="1">
                <a:solidFill>
                  <a:schemeClr val="tx1"/>
                </a:solidFill>
                <a:sym typeface="+mn-ea"/>
              </a:rPr>
              <a:t>2. Look at the first sentence of each paragraph and think </a:t>
            </a:r>
            <a:endParaRPr lang="en-US" sz="3000" b="1">
              <a:solidFill>
                <a:schemeClr val="tx1"/>
              </a:solidFill>
              <a:sym typeface="+mn-ea"/>
            </a:endParaRPr>
          </a:p>
          <a:p>
            <a:pPr fontAlgn="auto">
              <a:lnSpc>
                <a:spcPct val="100000"/>
              </a:lnSpc>
            </a:pPr>
            <a:r>
              <a:rPr lang="en-US" sz="3000" b="1">
                <a:solidFill>
                  <a:schemeClr val="tx1"/>
                </a:solidFill>
                <a:sym typeface="+mn-ea"/>
              </a:rPr>
              <a:t>    about their functions.</a:t>
            </a:r>
            <a:endParaRPr lang="en-US" sz="3000" b="1">
              <a:solidFill>
                <a:schemeClr val="tx1"/>
              </a:solidFill>
              <a:sym typeface="+mn-ea"/>
            </a:endParaRPr>
          </a:p>
        </p:txBody>
      </p:sp>
      <p:sp>
        <p:nvSpPr>
          <p:cNvPr id="30" name="Freeform 44"/>
          <p:cNvSpPr>
            <a:spLocks noEditPoints="1"/>
          </p:cNvSpPr>
          <p:nvPr/>
        </p:nvSpPr>
        <p:spPr bwMode="auto">
          <a:xfrm>
            <a:off x="1381904" y="4063681"/>
            <a:ext cx="253681" cy="363128"/>
          </a:xfrm>
          <a:custGeom>
            <a:avLst/>
            <a:gdLst/>
            <a:ahLst/>
            <a:cxnLst>
              <a:cxn ang="0">
                <a:pos x="74" y="237"/>
              </a:cxn>
              <a:cxn ang="0">
                <a:pos x="59" y="224"/>
              </a:cxn>
              <a:cxn ang="0">
                <a:pos x="2" y="104"/>
              </a:cxn>
              <a:cxn ang="0">
                <a:pos x="0" y="81"/>
              </a:cxn>
              <a:cxn ang="0">
                <a:pos x="5" y="50"/>
              </a:cxn>
              <a:cxn ang="0">
                <a:pos x="35" y="15"/>
              </a:cxn>
              <a:cxn ang="0">
                <a:pos x="73" y="2"/>
              </a:cxn>
              <a:cxn ang="0">
                <a:pos x="89" y="2"/>
              </a:cxn>
              <a:cxn ang="0">
                <a:pos x="125" y="15"/>
              </a:cxn>
              <a:cxn ang="0">
                <a:pos x="155" y="50"/>
              </a:cxn>
              <a:cxn ang="0">
                <a:pos x="162" y="81"/>
              </a:cxn>
              <a:cxn ang="0">
                <a:pos x="158" y="104"/>
              </a:cxn>
              <a:cxn ang="0">
                <a:pos x="102" y="224"/>
              </a:cxn>
              <a:cxn ang="0">
                <a:pos x="87" y="237"/>
              </a:cxn>
              <a:cxn ang="0">
                <a:pos x="81" y="11"/>
              </a:cxn>
              <a:cxn ang="0">
                <a:pos x="54" y="17"/>
              </a:cxn>
              <a:cxn ang="0">
                <a:pos x="23" y="42"/>
              </a:cxn>
              <a:cxn ang="0">
                <a:pos x="10" y="81"/>
              </a:cxn>
              <a:cxn ang="0">
                <a:pos x="14" y="106"/>
              </a:cxn>
              <a:cxn ang="0">
                <a:pos x="70" y="223"/>
              </a:cxn>
              <a:cxn ang="0">
                <a:pos x="81" y="227"/>
              </a:cxn>
              <a:cxn ang="0">
                <a:pos x="87" y="226"/>
              </a:cxn>
              <a:cxn ang="0">
                <a:pos x="145" y="106"/>
              </a:cxn>
              <a:cxn ang="0">
                <a:pos x="151" y="81"/>
              </a:cxn>
              <a:cxn ang="0">
                <a:pos x="145" y="54"/>
              </a:cxn>
              <a:cxn ang="0">
                <a:pos x="120" y="23"/>
              </a:cxn>
              <a:cxn ang="0">
                <a:pos x="81" y="11"/>
              </a:cxn>
              <a:cxn ang="0">
                <a:pos x="81" y="125"/>
              </a:cxn>
              <a:cxn ang="0">
                <a:pos x="56" y="118"/>
              </a:cxn>
              <a:cxn ang="0">
                <a:pos x="40" y="99"/>
              </a:cxn>
              <a:cxn ang="0">
                <a:pos x="37" y="81"/>
              </a:cxn>
              <a:cxn ang="0">
                <a:pos x="44" y="57"/>
              </a:cxn>
              <a:cxn ang="0">
                <a:pos x="63" y="42"/>
              </a:cxn>
              <a:cxn ang="0">
                <a:pos x="81" y="38"/>
              </a:cxn>
              <a:cxn ang="0">
                <a:pos x="105" y="46"/>
              </a:cxn>
              <a:cxn ang="0">
                <a:pos x="120" y="65"/>
              </a:cxn>
              <a:cxn ang="0">
                <a:pos x="124" y="81"/>
              </a:cxn>
              <a:cxn ang="0">
                <a:pos x="116" y="106"/>
              </a:cxn>
              <a:cxn ang="0">
                <a:pos x="97" y="122"/>
              </a:cxn>
              <a:cxn ang="0">
                <a:pos x="81" y="125"/>
              </a:cxn>
              <a:cxn ang="0">
                <a:pos x="74" y="50"/>
              </a:cxn>
              <a:cxn ang="0">
                <a:pos x="58" y="58"/>
              </a:cxn>
              <a:cxn ang="0">
                <a:pos x="48" y="75"/>
              </a:cxn>
              <a:cxn ang="0">
                <a:pos x="48" y="88"/>
              </a:cxn>
              <a:cxn ang="0">
                <a:pos x="58" y="104"/>
              </a:cxn>
              <a:cxn ang="0">
                <a:pos x="74" y="114"/>
              </a:cxn>
              <a:cxn ang="0">
                <a:pos x="87" y="114"/>
              </a:cxn>
              <a:cxn ang="0">
                <a:pos x="104" y="104"/>
              </a:cxn>
              <a:cxn ang="0">
                <a:pos x="112" y="88"/>
              </a:cxn>
              <a:cxn ang="0">
                <a:pos x="112" y="75"/>
              </a:cxn>
              <a:cxn ang="0">
                <a:pos x="104" y="58"/>
              </a:cxn>
              <a:cxn ang="0">
                <a:pos x="87" y="50"/>
              </a:cxn>
            </a:cxnLst>
            <a:rect l="0" t="0" r="r" b="b"/>
            <a:pathLst>
              <a:path w="162" h="238">
                <a:moveTo>
                  <a:pt x="81" y="238"/>
                </a:moveTo>
                <a:lnTo>
                  <a:pt x="81" y="238"/>
                </a:lnTo>
                <a:lnTo>
                  <a:pt x="74" y="237"/>
                </a:lnTo>
                <a:lnTo>
                  <a:pt x="67" y="234"/>
                </a:lnTo>
                <a:lnTo>
                  <a:pt x="62" y="230"/>
                </a:lnTo>
                <a:lnTo>
                  <a:pt x="59" y="224"/>
                </a:lnTo>
                <a:lnTo>
                  <a:pt x="5" y="110"/>
                </a:lnTo>
                <a:lnTo>
                  <a:pt x="5" y="110"/>
                </a:lnTo>
                <a:lnTo>
                  <a:pt x="2" y="104"/>
                </a:lnTo>
                <a:lnTo>
                  <a:pt x="1" y="98"/>
                </a:lnTo>
                <a:lnTo>
                  <a:pt x="0" y="81"/>
                </a:lnTo>
                <a:lnTo>
                  <a:pt x="0" y="81"/>
                </a:lnTo>
                <a:lnTo>
                  <a:pt x="0" y="73"/>
                </a:lnTo>
                <a:lnTo>
                  <a:pt x="1" y="65"/>
                </a:lnTo>
                <a:lnTo>
                  <a:pt x="5" y="50"/>
                </a:lnTo>
                <a:lnTo>
                  <a:pt x="13" y="37"/>
                </a:lnTo>
                <a:lnTo>
                  <a:pt x="23" y="25"/>
                </a:lnTo>
                <a:lnTo>
                  <a:pt x="35" y="15"/>
                </a:lnTo>
                <a:lnTo>
                  <a:pt x="48" y="7"/>
                </a:lnTo>
                <a:lnTo>
                  <a:pt x="64" y="3"/>
                </a:lnTo>
                <a:lnTo>
                  <a:pt x="73" y="2"/>
                </a:lnTo>
                <a:lnTo>
                  <a:pt x="81" y="0"/>
                </a:lnTo>
                <a:lnTo>
                  <a:pt x="81" y="0"/>
                </a:lnTo>
                <a:lnTo>
                  <a:pt x="89" y="2"/>
                </a:lnTo>
                <a:lnTo>
                  <a:pt x="97" y="3"/>
                </a:lnTo>
                <a:lnTo>
                  <a:pt x="112" y="7"/>
                </a:lnTo>
                <a:lnTo>
                  <a:pt x="125" y="15"/>
                </a:lnTo>
                <a:lnTo>
                  <a:pt x="137" y="25"/>
                </a:lnTo>
                <a:lnTo>
                  <a:pt x="147" y="37"/>
                </a:lnTo>
                <a:lnTo>
                  <a:pt x="155" y="50"/>
                </a:lnTo>
                <a:lnTo>
                  <a:pt x="159" y="65"/>
                </a:lnTo>
                <a:lnTo>
                  <a:pt x="160" y="73"/>
                </a:lnTo>
                <a:lnTo>
                  <a:pt x="162" y="81"/>
                </a:lnTo>
                <a:lnTo>
                  <a:pt x="162" y="81"/>
                </a:lnTo>
                <a:lnTo>
                  <a:pt x="160" y="98"/>
                </a:lnTo>
                <a:lnTo>
                  <a:pt x="158" y="104"/>
                </a:lnTo>
                <a:lnTo>
                  <a:pt x="156" y="110"/>
                </a:lnTo>
                <a:lnTo>
                  <a:pt x="102" y="224"/>
                </a:lnTo>
                <a:lnTo>
                  <a:pt x="102" y="224"/>
                </a:lnTo>
                <a:lnTo>
                  <a:pt x="98" y="230"/>
                </a:lnTo>
                <a:lnTo>
                  <a:pt x="93" y="234"/>
                </a:lnTo>
                <a:lnTo>
                  <a:pt x="87" y="237"/>
                </a:lnTo>
                <a:lnTo>
                  <a:pt x="81" y="238"/>
                </a:lnTo>
                <a:lnTo>
                  <a:pt x="81" y="238"/>
                </a:lnTo>
                <a:close/>
                <a:moveTo>
                  <a:pt x="81" y="11"/>
                </a:moveTo>
                <a:lnTo>
                  <a:pt x="81" y="11"/>
                </a:lnTo>
                <a:lnTo>
                  <a:pt x="66" y="12"/>
                </a:lnTo>
                <a:lnTo>
                  <a:pt x="54" y="17"/>
                </a:lnTo>
                <a:lnTo>
                  <a:pt x="41" y="23"/>
                </a:lnTo>
                <a:lnTo>
                  <a:pt x="31" y="33"/>
                </a:lnTo>
                <a:lnTo>
                  <a:pt x="23" y="42"/>
                </a:lnTo>
                <a:lnTo>
                  <a:pt x="16" y="54"/>
                </a:lnTo>
                <a:lnTo>
                  <a:pt x="12" y="68"/>
                </a:lnTo>
                <a:lnTo>
                  <a:pt x="10" y="81"/>
                </a:lnTo>
                <a:lnTo>
                  <a:pt x="10" y="81"/>
                </a:lnTo>
                <a:lnTo>
                  <a:pt x="12" y="95"/>
                </a:lnTo>
                <a:lnTo>
                  <a:pt x="14" y="106"/>
                </a:lnTo>
                <a:lnTo>
                  <a:pt x="68" y="220"/>
                </a:lnTo>
                <a:lnTo>
                  <a:pt x="68" y="220"/>
                </a:lnTo>
                <a:lnTo>
                  <a:pt x="70" y="223"/>
                </a:lnTo>
                <a:lnTo>
                  <a:pt x="73" y="226"/>
                </a:lnTo>
                <a:lnTo>
                  <a:pt x="77" y="227"/>
                </a:lnTo>
                <a:lnTo>
                  <a:pt x="81" y="227"/>
                </a:lnTo>
                <a:lnTo>
                  <a:pt x="81" y="227"/>
                </a:lnTo>
                <a:lnTo>
                  <a:pt x="83" y="227"/>
                </a:lnTo>
                <a:lnTo>
                  <a:pt x="87" y="226"/>
                </a:lnTo>
                <a:lnTo>
                  <a:pt x="90" y="223"/>
                </a:lnTo>
                <a:lnTo>
                  <a:pt x="93" y="220"/>
                </a:lnTo>
                <a:lnTo>
                  <a:pt x="145" y="106"/>
                </a:lnTo>
                <a:lnTo>
                  <a:pt x="145" y="106"/>
                </a:lnTo>
                <a:lnTo>
                  <a:pt x="150" y="95"/>
                </a:lnTo>
                <a:lnTo>
                  <a:pt x="151" y="81"/>
                </a:lnTo>
                <a:lnTo>
                  <a:pt x="151" y="81"/>
                </a:lnTo>
                <a:lnTo>
                  <a:pt x="150" y="68"/>
                </a:lnTo>
                <a:lnTo>
                  <a:pt x="145" y="54"/>
                </a:lnTo>
                <a:lnTo>
                  <a:pt x="139" y="42"/>
                </a:lnTo>
                <a:lnTo>
                  <a:pt x="129" y="33"/>
                </a:lnTo>
                <a:lnTo>
                  <a:pt x="120" y="23"/>
                </a:lnTo>
                <a:lnTo>
                  <a:pt x="108" y="17"/>
                </a:lnTo>
                <a:lnTo>
                  <a:pt x="94" y="12"/>
                </a:lnTo>
                <a:lnTo>
                  <a:pt x="81" y="11"/>
                </a:lnTo>
                <a:lnTo>
                  <a:pt x="81" y="11"/>
                </a:lnTo>
                <a:close/>
                <a:moveTo>
                  <a:pt x="81" y="125"/>
                </a:moveTo>
                <a:lnTo>
                  <a:pt x="81" y="125"/>
                </a:lnTo>
                <a:lnTo>
                  <a:pt x="71" y="125"/>
                </a:lnTo>
                <a:lnTo>
                  <a:pt x="63" y="122"/>
                </a:lnTo>
                <a:lnTo>
                  <a:pt x="56" y="118"/>
                </a:lnTo>
                <a:lnTo>
                  <a:pt x="50" y="112"/>
                </a:lnTo>
                <a:lnTo>
                  <a:pt x="44" y="106"/>
                </a:lnTo>
                <a:lnTo>
                  <a:pt x="40" y="99"/>
                </a:lnTo>
                <a:lnTo>
                  <a:pt x="37" y="91"/>
                </a:lnTo>
                <a:lnTo>
                  <a:pt x="37" y="81"/>
                </a:lnTo>
                <a:lnTo>
                  <a:pt x="37" y="81"/>
                </a:lnTo>
                <a:lnTo>
                  <a:pt x="37" y="73"/>
                </a:lnTo>
                <a:lnTo>
                  <a:pt x="40" y="65"/>
                </a:lnTo>
                <a:lnTo>
                  <a:pt x="44" y="57"/>
                </a:lnTo>
                <a:lnTo>
                  <a:pt x="50" y="52"/>
                </a:lnTo>
                <a:lnTo>
                  <a:pt x="56" y="46"/>
                </a:lnTo>
                <a:lnTo>
                  <a:pt x="63" y="42"/>
                </a:lnTo>
                <a:lnTo>
                  <a:pt x="71" y="39"/>
                </a:lnTo>
                <a:lnTo>
                  <a:pt x="81" y="38"/>
                </a:lnTo>
                <a:lnTo>
                  <a:pt x="81" y="38"/>
                </a:lnTo>
                <a:lnTo>
                  <a:pt x="89" y="39"/>
                </a:lnTo>
                <a:lnTo>
                  <a:pt x="97" y="42"/>
                </a:lnTo>
                <a:lnTo>
                  <a:pt x="105" y="46"/>
                </a:lnTo>
                <a:lnTo>
                  <a:pt x="110" y="52"/>
                </a:lnTo>
                <a:lnTo>
                  <a:pt x="116" y="57"/>
                </a:lnTo>
                <a:lnTo>
                  <a:pt x="120" y="65"/>
                </a:lnTo>
                <a:lnTo>
                  <a:pt x="123" y="73"/>
                </a:lnTo>
                <a:lnTo>
                  <a:pt x="124" y="81"/>
                </a:lnTo>
                <a:lnTo>
                  <a:pt x="124" y="81"/>
                </a:lnTo>
                <a:lnTo>
                  <a:pt x="123" y="91"/>
                </a:lnTo>
                <a:lnTo>
                  <a:pt x="120" y="99"/>
                </a:lnTo>
                <a:lnTo>
                  <a:pt x="116" y="106"/>
                </a:lnTo>
                <a:lnTo>
                  <a:pt x="110" y="112"/>
                </a:lnTo>
                <a:lnTo>
                  <a:pt x="105" y="118"/>
                </a:lnTo>
                <a:lnTo>
                  <a:pt x="97" y="122"/>
                </a:lnTo>
                <a:lnTo>
                  <a:pt x="89" y="125"/>
                </a:lnTo>
                <a:lnTo>
                  <a:pt x="81" y="125"/>
                </a:lnTo>
                <a:lnTo>
                  <a:pt x="81" y="125"/>
                </a:lnTo>
                <a:close/>
                <a:moveTo>
                  <a:pt x="81" y="49"/>
                </a:moveTo>
                <a:lnTo>
                  <a:pt x="81" y="49"/>
                </a:lnTo>
                <a:lnTo>
                  <a:pt x="74" y="50"/>
                </a:lnTo>
                <a:lnTo>
                  <a:pt x="67" y="52"/>
                </a:lnTo>
                <a:lnTo>
                  <a:pt x="62" y="54"/>
                </a:lnTo>
                <a:lnTo>
                  <a:pt x="58" y="58"/>
                </a:lnTo>
                <a:lnTo>
                  <a:pt x="54" y="64"/>
                </a:lnTo>
                <a:lnTo>
                  <a:pt x="51" y="69"/>
                </a:lnTo>
                <a:lnTo>
                  <a:pt x="48" y="75"/>
                </a:lnTo>
                <a:lnTo>
                  <a:pt x="48" y="81"/>
                </a:lnTo>
                <a:lnTo>
                  <a:pt x="48" y="81"/>
                </a:lnTo>
                <a:lnTo>
                  <a:pt x="48" y="88"/>
                </a:lnTo>
                <a:lnTo>
                  <a:pt x="51" y="95"/>
                </a:lnTo>
                <a:lnTo>
                  <a:pt x="54" y="100"/>
                </a:lnTo>
                <a:lnTo>
                  <a:pt x="58" y="104"/>
                </a:lnTo>
                <a:lnTo>
                  <a:pt x="62" y="108"/>
                </a:lnTo>
                <a:lnTo>
                  <a:pt x="67" y="111"/>
                </a:lnTo>
                <a:lnTo>
                  <a:pt x="74" y="114"/>
                </a:lnTo>
                <a:lnTo>
                  <a:pt x="81" y="114"/>
                </a:lnTo>
                <a:lnTo>
                  <a:pt x="81" y="114"/>
                </a:lnTo>
                <a:lnTo>
                  <a:pt x="87" y="114"/>
                </a:lnTo>
                <a:lnTo>
                  <a:pt x="93" y="111"/>
                </a:lnTo>
                <a:lnTo>
                  <a:pt x="98" y="108"/>
                </a:lnTo>
                <a:lnTo>
                  <a:pt x="104" y="104"/>
                </a:lnTo>
                <a:lnTo>
                  <a:pt x="108" y="100"/>
                </a:lnTo>
                <a:lnTo>
                  <a:pt x="110" y="95"/>
                </a:lnTo>
                <a:lnTo>
                  <a:pt x="112" y="88"/>
                </a:lnTo>
                <a:lnTo>
                  <a:pt x="113" y="81"/>
                </a:lnTo>
                <a:lnTo>
                  <a:pt x="113" y="81"/>
                </a:lnTo>
                <a:lnTo>
                  <a:pt x="112" y="75"/>
                </a:lnTo>
                <a:lnTo>
                  <a:pt x="110" y="69"/>
                </a:lnTo>
                <a:lnTo>
                  <a:pt x="108" y="64"/>
                </a:lnTo>
                <a:lnTo>
                  <a:pt x="104" y="58"/>
                </a:lnTo>
                <a:lnTo>
                  <a:pt x="98" y="54"/>
                </a:lnTo>
                <a:lnTo>
                  <a:pt x="93" y="52"/>
                </a:lnTo>
                <a:lnTo>
                  <a:pt x="87" y="50"/>
                </a:lnTo>
                <a:lnTo>
                  <a:pt x="81" y="49"/>
                </a:lnTo>
                <a:lnTo>
                  <a:pt x="81" y="49"/>
                </a:lnTo>
                <a:close/>
              </a:path>
            </a:pathLst>
          </a:custGeom>
          <a:solidFill>
            <a:srgbClr val="175885"/>
          </a:solidFill>
          <a:ln w="9525">
            <a:noFill/>
            <a:round/>
          </a:ln>
        </p:spPr>
        <p:txBody>
          <a:bodyPr vert="horz" wrap="square" lIns="121920" tIns="60960" rIns="121920" bIns="60960" numCol="1" anchor="t" anchorCtr="0" compatLnSpc="1"/>
          <a:lstStyle/>
          <a:p>
            <a:endParaRPr lang="zh-CN" altLang="en-US" sz="2400"/>
          </a:p>
        </p:txBody>
      </p:sp>
      <p:sp>
        <p:nvSpPr>
          <p:cNvPr id="31" name="文本框 30"/>
          <p:cNvSpPr txBox="1"/>
          <p:nvPr/>
        </p:nvSpPr>
        <p:spPr>
          <a:xfrm>
            <a:off x="1724025" y="3949065"/>
            <a:ext cx="6718935" cy="553085"/>
          </a:xfrm>
          <a:prstGeom prst="rect">
            <a:avLst/>
          </a:prstGeom>
          <a:noFill/>
        </p:spPr>
        <p:txBody>
          <a:bodyPr wrap="square" rtlCol="0">
            <a:spAutoFit/>
          </a:bodyPr>
          <a:lstStyle/>
          <a:p>
            <a:r>
              <a:rPr lang="en-US" altLang="zh-CN" sz="3000">
                <a:latin typeface="Times New Roman" panose="02020603050405020304" charset="0"/>
              </a:rPr>
              <a:t>Over time I have been changed a lot.</a:t>
            </a:r>
            <a:endParaRPr lang="en-US" altLang="zh-CN" sz="3000">
              <a:latin typeface="Times New Roman" panose="02020603050405020304" charset="0"/>
            </a:endParaRPr>
          </a:p>
        </p:txBody>
      </p:sp>
      <p:sp>
        <p:nvSpPr>
          <p:cNvPr id="40" name="文本框 39"/>
          <p:cNvSpPr txBox="1"/>
          <p:nvPr/>
        </p:nvSpPr>
        <p:spPr>
          <a:xfrm>
            <a:off x="1730375" y="4473575"/>
            <a:ext cx="8484235" cy="1014730"/>
          </a:xfrm>
          <a:prstGeom prst="rect">
            <a:avLst/>
          </a:prstGeom>
          <a:noFill/>
        </p:spPr>
        <p:txBody>
          <a:bodyPr wrap="square" rtlCol="0">
            <a:spAutoFit/>
          </a:bodyPr>
          <a:lstStyle/>
          <a:p>
            <a:r>
              <a:rPr lang="en-US" altLang="zh-CN" sz="3000">
                <a:latin typeface="Times New Roman" panose="02020603050405020304" charset="0"/>
              </a:rPr>
              <a:t>These changes only become possible as my </a:t>
            </a:r>
            <a:endParaRPr lang="en-US" altLang="zh-CN" sz="3000">
              <a:latin typeface="Times New Roman" panose="02020603050405020304" charset="0"/>
            </a:endParaRPr>
          </a:p>
          <a:p>
            <a:r>
              <a:rPr lang="en-US" altLang="zh-CN" sz="3000">
                <a:latin typeface="Times New Roman" panose="02020603050405020304" charset="0"/>
              </a:rPr>
              <a:t>memory improved.</a:t>
            </a:r>
            <a:endParaRPr lang="en-US" altLang="zh-CN" sz="3000" b="1">
              <a:latin typeface="Times New Roman" panose="02020603050405020304" charset="0"/>
            </a:endParaRPr>
          </a:p>
        </p:txBody>
      </p:sp>
      <p:sp>
        <p:nvSpPr>
          <p:cNvPr id="41" name="Freeform 44"/>
          <p:cNvSpPr>
            <a:spLocks noEditPoints="1"/>
          </p:cNvSpPr>
          <p:nvPr/>
        </p:nvSpPr>
        <p:spPr bwMode="auto">
          <a:xfrm>
            <a:off x="1381904" y="4663756"/>
            <a:ext cx="253681" cy="363128"/>
          </a:xfrm>
          <a:custGeom>
            <a:avLst/>
            <a:gdLst/>
            <a:ahLst/>
            <a:cxnLst>
              <a:cxn ang="0">
                <a:pos x="74" y="237"/>
              </a:cxn>
              <a:cxn ang="0">
                <a:pos x="59" y="224"/>
              </a:cxn>
              <a:cxn ang="0">
                <a:pos x="2" y="104"/>
              </a:cxn>
              <a:cxn ang="0">
                <a:pos x="0" y="81"/>
              </a:cxn>
              <a:cxn ang="0">
                <a:pos x="5" y="50"/>
              </a:cxn>
              <a:cxn ang="0">
                <a:pos x="35" y="15"/>
              </a:cxn>
              <a:cxn ang="0">
                <a:pos x="73" y="2"/>
              </a:cxn>
              <a:cxn ang="0">
                <a:pos x="89" y="2"/>
              </a:cxn>
              <a:cxn ang="0">
                <a:pos x="125" y="15"/>
              </a:cxn>
              <a:cxn ang="0">
                <a:pos x="155" y="50"/>
              </a:cxn>
              <a:cxn ang="0">
                <a:pos x="162" y="81"/>
              </a:cxn>
              <a:cxn ang="0">
                <a:pos x="158" y="104"/>
              </a:cxn>
              <a:cxn ang="0">
                <a:pos x="102" y="224"/>
              </a:cxn>
              <a:cxn ang="0">
                <a:pos x="87" y="237"/>
              </a:cxn>
              <a:cxn ang="0">
                <a:pos x="81" y="11"/>
              </a:cxn>
              <a:cxn ang="0">
                <a:pos x="54" y="17"/>
              </a:cxn>
              <a:cxn ang="0">
                <a:pos x="23" y="42"/>
              </a:cxn>
              <a:cxn ang="0">
                <a:pos x="10" y="81"/>
              </a:cxn>
              <a:cxn ang="0">
                <a:pos x="14" y="106"/>
              </a:cxn>
              <a:cxn ang="0">
                <a:pos x="70" y="223"/>
              </a:cxn>
              <a:cxn ang="0">
                <a:pos x="81" y="227"/>
              </a:cxn>
              <a:cxn ang="0">
                <a:pos x="87" y="226"/>
              </a:cxn>
              <a:cxn ang="0">
                <a:pos x="145" y="106"/>
              </a:cxn>
              <a:cxn ang="0">
                <a:pos x="151" y="81"/>
              </a:cxn>
              <a:cxn ang="0">
                <a:pos x="145" y="54"/>
              </a:cxn>
              <a:cxn ang="0">
                <a:pos x="120" y="23"/>
              </a:cxn>
              <a:cxn ang="0">
                <a:pos x="81" y="11"/>
              </a:cxn>
              <a:cxn ang="0">
                <a:pos x="81" y="125"/>
              </a:cxn>
              <a:cxn ang="0">
                <a:pos x="56" y="118"/>
              </a:cxn>
              <a:cxn ang="0">
                <a:pos x="40" y="99"/>
              </a:cxn>
              <a:cxn ang="0">
                <a:pos x="37" y="81"/>
              </a:cxn>
              <a:cxn ang="0">
                <a:pos x="44" y="57"/>
              </a:cxn>
              <a:cxn ang="0">
                <a:pos x="63" y="42"/>
              </a:cxn>
              <a:cxn ang="0">
                <a:pos x="81" y="38"/>
              </a:cxn>
              <a:cxn ang="0">
                <a:pos x="105" y="46"/>
              </a:cxn>
              <a:cxn ang="0">
                <a:pos x="120" y="65"/>
              </a:cxn>
              <a:cxn ang="0">
                <a:pos x="124" y="81"/>
              </a:cxn>
              <a:cxn ang="0">
                <a:pos x="116" y="106"/>
              </a:cxn>
              <a:cxn ang="0">
                <a:pos x="97" y="122"/>
              </a:cxn>
              <a:cxn ang="0">
                <a:pos x="81" y="125"/>
              </a:cxn>
              <a:cxn ang="0">
                <a:pos x="74" y="50"/>
              </a:cxn>
              <a:cxn ang="0">
                <a:pos x="58" y="58"/>
              </a:cxn>
              <a:cxn ang="0">
                <a:pos x="48" y="75"/>
              </a:cxn>
              <a:cxn ang="0">
                <a:pos x="48" y="88"/>
              </a:cxn>
              <a:cxn ang="0">
                <a:pos x="58" y="104"/>
              </a:cxn>
              <a:cxn ang="0">
                <a:pos x="74" y="114"/>
              </a:cxn>
              <a:cxn ang="0">
                <a:pos x="87" y="114"/>
              </a:cxn>
              <a:cxn ang="0">
                <a:pos x="104" y="104"/>
              </a:cxn>
              <a:cxn ang="0">
                <a:pos x="112" y="88"/>
              </a:cxn>
              <a:cxn ang="0">
                <a:pos x="112" y="75"/>
              </a:cxn>
              <a:cxn ang="0">
                <a:pos x="104" y="58"/>
              </a:cxn>
              <a:cxn ang="0">
                <a:pos x="87" y="50"/>
              </a:cxn>
            </a:cxnLst>
            <a:rect l="0" t="0" r="r" b="b"/>
            <a:pathLst>
              <a:path w="162" h="238">
                <a:moveTo>
                  <a:pt x="81" y="238"/>
                </a:moveTo>
                <a:lnTo>
                  <a:pt x="81" y="238"/>
                </a:lnTo>
                <a:lnTo>
                  <a:pt x="74" y="237"/>
                </a:lnTo>
                <a:lnTo>
                  <a:pt x="67" y="234"/>
                </a:lnTo>
                <a:lnTo>
                  <a:pt x="62" y="230"/>
                </a:lnTo>
                <a:lnTo>
                  <a:pt x="59" y="224"/>
                </a:lnTo>
                <a:lnTo>
                  <a:pt x="5" y="110"/>
                </a:lnTo>
                <a:lnTo>
                  <a:pt x="5" y="110"/>
                </a:lnTo>
                <a:lnTo>
                  <a:pt x="2" y="104"/>
                </a:lnTo>
                <a:lnTo>
                  <a:pt x="1" y="98"/>
                </a:lnTo>
                <a:lnTo>
                  <a:pt x="0" y="81"/>
                </a:lnTo>
                <a:lnTo>
                  <a:pt x="0" y="81"/>
                </a:lnTo>
                <a:lnTo>
                  <a:pt x="0" y="73"/>
                </a:lnTo>
                <a:lnTo>
                  <a:pt x="1" y="65"/>
                </a:lnTo>
                <a:lnTo>
                  <a:pt x="5" y="50"/>
                </a:lnTo>
                <a:lnTo>
                  <a:pt x="13" y="37"/>
                </a:lnTo>
                <a:lnTo>
                  <a:pt x="23" y="25"/>
                </a:lnTo>
                <a:lnTo>
                  <a:pt x="35" y="15"/>
                </a:lnTo>
                <a:lnTo>
                  <a:pt x="48" y="7"/>
                </a:lnTo>
                <a:lnTo>
                  <a:pt x="64" y="3"/>
                </a:lnTo>
                <a:lnTo>
                  <a:pt x="73" y="2"/>
                </a:lnTo>
                <a:lnTo>
                  <a:pt x="81" y="0"/>
                </a:lnTo>
                <a:lnTo>
                  <a:pt x="81" y="0"/>
                </a:lnTo>
                <a:lnTo>
                  <a:pt x="89" y="2"/>
                </a:lnTo>
                <a:lnTo>
                  <a:pt x="97" y="3"/>
                </a:lnTo>
                <a:lnTo>
                  <a:pt x="112" y="7"/>
                </a:lnTo>
                <a:lnTo>
                  <a:pt x="125" y="15"/>
                </a:lnTo>
                <a:lnTo>
                  <a:pt x="137" y="25"/>
                </a:lnTo>
                <a:lnTo>
                  <a:pt x="147" y="37"/>
                </a:lnTo>
                <a:lnTo>
                  <a:pt x="155" y="50"/>
                </a:lnTo>
                <a:lnTo>
                  <a:pt x="159" y="65"/>
                </a:lnTo>
                <a:lnTo>
                  <a:pt x="160" y="73"/>
                </a:lnTo>
                <a:lnTo>
                  <a:pt x="162" y="81"/>
                </a:lnTo>
                <a:lnTo>
                  <a:pt x="162" y="81"/>
                </a:lnTo>
                <a:lnTo>
                  <a:pt x="160" y="98"/>
                </a:lnTo>
                <a:lnTo>
                  <a:pt x="158" y="104"/>
                </a:lnTo>
                <a:lnTo>
                  <a:pt x="156" y="110"/>
                </a:lnTo>
                <a:lnTo>
                  <a:pt x="102" y="224"/>
                </a:lnTo>
                <a:lnTo>
                  <a:pt x="102" y="224"/>
                </a:lnTo>
                <a:lnTo>
                  <a:pt x="98" y="230"/>
                </a:lnTo>
                <a:lnTo>
                  <a:pt x="93" y="234"/>
                </a:lnTo>
                <a:lnTo>
                  <a:pt x="87" y="237"/>
                </a:lnTo>
                <a:lnTo>
                  <a:pt x="81" y="238"/>
                </a:lnTo>
                <a:lnTo>
                  <a:pt x="81" y="238"/>
                </a:lnTo>
                <a:close/>
                <a:moveTo>
                  <a:pt x="81" y="11"/>
                </a:moveTo>
                <a:lnTo>
                  <a:pt x="81" y="11"/>
                </a:lnTo>
                <a:lnTo>
                  <a:pt x="66" y="12"/>
                </a:lnTo>
                <a:lnTo>
                  <a:pt x="54" y="17"/>
                </a:lnTo>
                <a:lnTo>
                  <a:pt x="41" y="23"/>
                </a:lnTo>
                <a:lnTo>
                  <a:pt x="31" y="33"/>
                </a:lnTo>
                <a:lnTo>
                  <a:pt x="23" y="42"/>
                </a:lnTo>
                <a:lnTo>
                  <a:pt x="16" y="54"/>
                </a:lnTo>
                <a:lnTo>
                  <a:pt x="12" y="68"/>
                </a:lnTo>
                <a:lnTo>
                  <a:pt x="10" y="81"/>
                </a:lnTo>
                <a:lnTo>
                  <a:pt x="10" y="81"/>
                </a:lnTo>
                <a:lnTo>
                  <a:pt x="12" y="95"/>
                </a:lnTo>
                <a:lnTo>
                  <a:pt x="14" y="106"/>
                </a:lnTo>
                <a:lnTo>
                  <a:pt x="68" y="220"/>
                </a:lnTo>
                <a:lnTo>
                  <a:pt x="68" y="220"/>
                </a:lnTo>
                <a:lnTo>
                  <a:pt x="70" y="223"/>
                </a:lnTo>
                <a:lnTo>
                  <a:pt x="73" y="226"/>
                </a:lnTo>
                <a:lnTo>
                  <a:pt x="77" y="227"/>
                </a:lnTo>
                <a:lnTo>
                  <a:pt x="81" y="227"/>
                </a:lnTo>
                <a:lnTo>
                  <a:pt x="81" y="227"/>
                </a:lnTo>
                <a:lnTo>
                  <a:pt x="83" y="227"/>
                </a:lnTo>
                <a:lnTo>
                  <a:pt x="87" y="226"/>
                </a:lnTo>
                <a:lnTo>
                  <a:pt x="90" y="223"/>
                </a:lnTo>
                <a:lnTo>
                  <a:pt x="93" y="220"/>
                </a:lnTo>
                <a:lnTo>
                  <a:pt x="145" y="106"/>
                </a:lnTo>
                <a:lnTo>
                  <a:pt x="145" y="106"/>
                </a:lnTo>
                <a:lnTo>
                  <a:pt x="150" y="95"/>
                </a:lnTo>
                <a:lnTo>
                  <a:pt x="151" y="81"/>
                </a:lnTo>
                <a:lnTo>
                  <a:pt x="151" y="81"/>
                </a:lnTo>
                <a:lnTo>
                  <a:pt x="150" y="68"/>
                </a:lnTo>
                <a:lnTo>
                  <a:pt x="145" y="54"/>
                </a:lnTo>
                <a:lnTo>
                  <a:pt x="139" y="42"/>
                </a:lnTo>
                <a:lnTo>
                  <a:pt x="129" y="33"/>
                </a:lnTo>
                <a:lnTo>
                  <a:pt x="120" y="23"/>
                </a:lnTo>
                <a:lnTo>
                  <a:pt x="108" y="17"/>
                </a:lnTo>
                <a:lnTo>
                  <a:pt x="94" y="12"/>
                </a:lnTo>
                <a:lnTo>
                  <a:pt x="81" y="11"/>
                </a:lnTo>
                <a:lnTo>
                  <a:pt x="81" y="11"/>
                </a:lnTo>
                <a:close/>
                <a:moveTo>
                  <a:pt x="81" y="125"/>
                </a:moveTo>
                <a:lnTo>
                  <a:pt x="81" y="125"/>
                </a:lnTo>
                <a:lnTo>
                  <a:pt x="71" y="125"/>
                </a:lnTo>
                <a:lnTo>
                  <a:pt x="63" y="122"/>
                </a:lnTo>
                <a:lnTo>
                  <a:pt x="56" y="118"/>
                </a:lnTo>
                <a:lnTo>
                  <a:pt x="50" y="112"/>
                </a:lnTo>
                <a:lnTo>
                  <a:pt x="44" y="106"/>
                </a:lnTo>
                <a:lnTo>
                  <a:pt x="40" y="99"/>
                </a:lnTo>
                <a:lnTo>
                  <a:pt x="37" y="91"/>
                </a:lnTo>
                <a:lnTo>
                  <a:pt x="37" y="81"/>
                </a:lnTo>
                <a:lnTo>
                  <a:pt x="37" y="81"/>
                </a:lnTo>
                <a:lnTo>
                  <a:pt x="37" y="73"/>
                </a:lnTo>
                <a:lnTo>
                  <a:pt x="40" y="65"/>
                </a:lnTo>
                <a:lnTo>
                  <a:pt x="44" y="57"/>
                </a:lnTo>
                <a:lnTo>
                  <a:pt x="50" y="52"/>
                </a:lnTo>
                <a:lnTo>
                  <a:pt x="56" y="46"/>
                </a:lnTo>
                <a:lnTo>
                  <a:pt x="63" y="42"/>
                </a:lnTo>
                <a:lnTo>
                  <a:pt x="71" y="39"/>
                </a:lnTo>
                <a:lnTo>
                  <a:pt x="81" y="38"/>
                </a:lnTo>
                <a:lnTo>
                  <a:pt x="81" y="38"/>
                </a:lnTo>
                <a:lnTo>
                  <a:pt x="89" y="39"/>
                </a:lnTo>
                <a:lnTo>
                  <a:pt x="97" y="42"/>
                </a:lnTo>
                <a:lnTo>
                  <a:pt x="105" y="46"/>
                </a:lnTo>
                <a:lnTo>
                  <a:pt x="110" y="52"/>
                </a:lnTo>
                <a:lnTo>
                  <a:pt x="116" y="57"/>
                </a:lnTo>
                <a:lnTo>
                  <a:pt x="120" y="65"/>
                </a:lnTo>
                <a:lnTo>
                  <a:pt x="123" y="73"/>
                </a:lnTo>
                <a:lnTo>
                  <a:pt x="124" y="81"/>
                </a:lnTo>
                <a:lnTo>
                  <a:pt x="124" y="81"/>
                </a:lnTo>
                <a:lnTo>
                  <a:pt x="123" y="91"/>
                </a:lnTo>
                <a:lnTo>
                  <a:pt x="120" y="99"/>
                </a:lnTo>
                <a:lnTo>
                  <a:pt x="116" y="106"/>
                </a:lnTo>
                <a:lnTo>
                  <a:pt x="110" y="112"/>
                </a:lnTo>
                <a:lnTo>
                  <a:pt x="105" y="118"/>
                </a:lnTo>
                <a:lnTo>
                  <a:pt x="97" y="122"/>
                </a:lnTo>
                <a:lnTo>
                  <a:pt x="89" y="125"/>
                </a:lnTo>
                <a:lnTo>
                  <a:pt x="81" y="125"/>
                </a:lnTo>
                <a:lnTo>
                  <a:pt x="81" y="125"/>
                </a:lnTo>
                <a:close/>
                <a:moveTo>
                  <a:pt x="81" y="49"/>
                </a:moveTo>
                <a:lnTo>
                  <a:pt x="81" y="49"/>
                </a:lnTo>
                <a:lnTo>
                  <a:pt x="74" y="50"/>
                </a:lnTo>
                <a:lnTo>
                  <a:pt x="67" y="52"/>
                </a:lnTo>
                <a:lnTo>
                  <a:pt x="62" y="54"/>
                </a:lnTo>
                <a:lnTo>
                  <a:pt x="58" y="58"/>
                </a:lnTo>
                <a:lnTo>
                  <a:pt x="54" y="64"/>
                </a:lnTo>
                <a:lnTo>
                  <a:pt x="51" y="69"/>
                </a:lnTo>
                <a:lnTo>
                  <a:pt x="48" y="75"/>
                </a:lnTo>
                <a:lnTo>
                  <a:pt x="48" y="81"/>
                </a:lnTo>
                <a:lnTo>
                  <a:pt x="48" y="81"/>
                </a:lnTo>
                <a:lnTo>
                  <a:pt x="48" y="88"/>
                </a:lnTo>
                <a:lnTo>
                  <a:pt x="51" y="95"/>
                </a:lnTo>
                <a:lnTo>
                  <a:pt x="54" y="100"/>
                </a:lnTo>
                <a:lnTo>
                  <a:pt x="58" y="104"/>
                </a:lnTo>
                <a:lnTo>
                  <a:pt x="62" y="108"/>
                </a:lnTo>
                <a:lnTo>
                  <a:pt x="67" y="111"/>
                </a:lnTo>
                <a:lnTo>
                  <a:pt x="74" y="114"/>
                </a:lnTo>
                <a:lnTo>
                  <a:pt x="81" y="114"/>
                </a:lnTo>
                <a:lnTo>
                  <a:pt x="81" y="114"/>
                </a:lnTo>
                <a:lnTo>
                  <a:pt x="87" y="114"/>
                </a:lnTo>
                <a:lnTo>
                  <a:pt x="93" y="111"/>
                </a:lnTo>
                <a:lnTo>
                  <a:pt x="98" y="108"/>
                </a:lnTo>
                <a:lnTo>
                  <a:pt x="104" y="104"/>
                </a:lnTo>
                <a:lnTo>
                  <a:pt x="108" y="100"/>
                </a:lnTo>
                <a:lnTo>
                  <a:pt x="110" y="95"/>
                </a:lnTo>
                <a:lnTo>
                  <a:pt x="112" y="88"/>
                </a:lnTo>
                <a:lnTo>
                  <a:pt x="113" y="81"/>
                </a:lnTo>
                <a:lnTo>
                  <a:pt x="113" y="81"/>
                </a:lnTo>
                <a:lnTo>
                  <a:pt x="112" y="75"/>
                </a:lnTo>
                <a:lnTo>
                  <a:pt x="110" y="69"/>
                </a:lnTo>
                <a:lnTo>
                  <a:pt x="108" y="64"/>
                </a:lnTo>
                <a:lnTo>
                  <a:pt x="104" y="58"/>
                </a:lnTo>
                <a:lnTo>
                  <a:pt x="98" y="54"/>
                </a:lnTo>
                <a:lnTo>
                  <a:pt x="93" y="52"/>
                </a:lnTo>
                <a:lnTo>
                  <a:pt x="87" y="50"/>
                </a:lnTo>
                <a:lnTo>
                  <a:pt x="81" y="49"/>
                </a:lnTo>
                <a:lnTo>
                  <a:pt x="81" y="49"/>
                </a:lnTo>
                <a:close/>
              </a:path>
            </a:pathLst>
          </a:custGeom>
          <a:solidFill>
            <a:srgbClr val="175885"/>
          </a:solidFill>
          <a:ln w="9525">
            <a:noFill/>
            <a:round/>
          </a:ln>
        </p:spPr>
        <p:txBody>
          <a:bodyPr vert="horz" wrap="square" lIns="121920" tIns="60960" rIns="121920" bIns="60960" numCol="1" anchor="t" anchorCtr="0" compatLnSpc="1"/>
          <a:lstStyle/>
          <a:p>
            <a:endParaRPr lang="zh-CN" altLang="en-US" sz="2400"/>
          </a:p>
        </p:txBody>
      </p:sp>
      <p:sp>
        <p:nvSpPr>
          <p:cNvPr id="42" name="文本框 41"/>
          <p:cNvSpPr txBox="1"/>
          <p:nvPr/>
        </p:nvSpPr>
        <p:spPr>
          <a:xfrm>
            <a:off x="1769110" y="5488305"/>
            <a:ext cx="8079740" cy="1005840"/>
          </a:xfrm>
          <a:prstGeom prst="rect">
            <a:avLst/>
          </a:prstGeom>
          <a:noFill/>
        </p:spPr>
        <p:txBody>
          <a:bodyPr wrap="square" rtlCol="0">
            <a:spAutoFit/>
          </a:bodyPr>
          <a:lstStyle/>
          <a:p>
            <a:r>
              <a:rPr lang="en-US" altLang="zh-CN" sz="3000">
                <a:latin typeface="Times New Roman" panose="02020603050405020304" charset="0"/>
              </a:rPr>
              <a:t>Since the 1970s many new applications have been found for me.</a:t>
            </a:r>
            <a:endParaRPr lang="en-US" altLang="zh-CN" sz="3000">
              <a:latin typeface="Times New Roman" panose="02020603050405020304" charset="0"/>
            </a:endParaRPr>
          </a:p>
        </p:txBody>
      </p:sp>
      <p:sp>
        <p:nvSpPr>
          <p:cNvPr id="89" name="Freeform 44"/>
          <p:cNvSpPr>
            <a:spLocks noEditPoints="1"/>
          </p:cNvSpPr>
          <p:nvPr/>
        </p:nvSpPr>
        <p:spPr bwMode="auto">
          <a:xfrm>
            <a:off x="1381904" y="5597206"/>
            <a:ext cx="253681" cy="363128"/>
          </a:xfrm>
          <a:custGeom>
            <a:avLst/>
            <a:gdLst/>
            <a:ahLst/>
            <a:cxnLst>
              <a:cxn ang="0">
                <a:pos x="74" y="237"/>
              </a:cxn>
              <a:cxn ang="0">
                <a:pos x="59" y="224"/>
              </a:cxn>
              <a:cxn ang="0">
                <a:pos x="2" y="104"/>
              </a:cxn>
              <a:cxn ang="0">
                <a:pos x="0" y="81"/>
              </a:cxn>
              <a:cxn ang="0">
                <a:pos x="5" y="50"/>
              </a:cxn>
              <a:cxn ang="0">
                <a:pos x="35" y="15"/>
              </a:cxn>
              <a:cxn ang="0">
                <a:pos x="73" y="2"/>
              </a:cxn>
              <a:cxn ang="0">
                <a:pos x="89" y="2"/>
              </a:cxn>
              <a:cxn ang="0">
                <a:pos x="125" y="15"/>
              </a:cxn>
              <a:cxn ang="0">
                <a:pos x="155" y="50"/>
              </a:cxn>
              <a:cxn ang="0">
                <a:pos x="162" y="81"/>
              </a:cxn>
              <a:cxn ang="0">
                <a:pos x="158" y="104"/>
              </a:cxn>
              <a:cxn ang="0">
                <a:pos x="102" y="224"/>
              </a:cxn>
              <a:cxn ang="0">
                <a:pos x="87" y="237"/>
              </a:cxn>
              <a:cxn ang="0">
                <a:pos x="81" y="11"/>
              </a:cxn>
              <a:cxn ang="0">
                <a:pos x="54" y="17"/>
              </a:cxn>
              <a:cxn ang="0">
                <a:pos x="23" y="42"/>
              </a:cxn>
              <a:cxn ang="0">
                <a:pos x="10" y="81"/>
              </a:cxn>
              <a:cxn ang="0">
                <a:pos x="14" y="106"/>
              </a:cxn>
              <a:cxn ang="0">
                <a:pos x="70" y="223"/>
              </a:cxn>
              <a:cxn ang="0">
                <a:pos x="81" y="227"/>
              </a:cxn>
              <a:cxn ang="0">
                <a:pos x="87" y="226"/>
              </a:cxn>
              <a:cxn ang="0">
                <a:pos x="145" y="106"/>
              </a:cxn>
              <a:cxn ang="0">
                <a:pos x="151" y="81"/>
              </a:cxn>
              <a:cxn ang="0">
                <a:pos x="145" y="54"/>
              </a:cxn>
              <a:cxn ang="0">
                <a:pos x="120" y="23"/>
              </a:cxn>
              <a:cxn ang="0">
                <a:pos x="81" y="11"/>
              </a:cxn>
              <a:cxn ang="0">
                <a:pos x="81" y="125"/>
              </a:cxn>
              <a:cxn ang="0">
                <a:pos x="56" y="118"/>
              </a:cxn>
              <a:cxn ang="0">
                <a:pos x="40" y="99"/>
              </a:cxn>
              <a:cxn ang="0">
                <a:pos x="37" y="81"/>
              </a:cxn>
              <a:cxn ang="0">
                <a:pos x="44" y="57"/>
              </a:cxn>
              <a:cxn ang="0">
                <a:pos x="63" y="42"/>
              </a:cxn>
              <a:cxn ang="0">
                <a:pos x="81" y="38"/>
              </a:cxn>
              <a:cxn ang="0">
                <a:pos x="105" y="46"/>
              </a:cxn>
              <a:cxn ang="0">
                <a:pos x="120" y="65"/>
              </a:cxn>
              <a:cxn ang="0">
                <a:pos x="124" y="81"/>
              </a:cxn>
              <a:cxn ang="0">
                <a:pos x="116" y="106"/>
              </a:cxn>
              <a:cxn ang="0">
                <a:pos x="97" y="122"/>
              </a:cxn>
              <a:cxn ang="0">
                <a:pos x="81" y="125"/>
              </a:cxn>
              <a:cxn ang="0">
                <a:pos x="74" y="50"/>
              </a:cxn>
              <a:cxn ang="0">
                <a:pos x="58" y="58"/>
              </a:cxn>
              <a:cxn ang="0">
                <a:pos x="48" y="75"/>
              </a:cxn>
              <a:cxn ang="0">
                <a:pos x="48" y="88"/>
              </a:cxn>
              <a:cxn ang="0">
                <a:pos x="58" y="104"/>
              </a:cxn>
              <a:cxn ang="0">
                <a:pos x="74" y="114"/>
              </a:cxn>
              <a:cxn ang="0">
                <a:pos x="87" y="114"/>
              </a:cxn>
              <a:cxn ang="0">
                <a:pos x="104" y="104"/>
              </a:cxn>
              <a:cxn ang="0">
                <a:pos x="112" y="88"/>
              </a:cxn>
              <a:cxn ang="0">
                <a:pos x="112" y="75"/>
              </a:cxn>
              <a:cxn ang="0">
                <a:pos x="104" y="58"/>
              </a:cxn>
              <a:cxn ang="0">
                <a:pos x="87" y="50"/>
              </a:cxn>
            </a:cxnLst>
            <a:rect l="0" t="0" r="r" b="b"/>
            <a:pathLst>
              <a:path w="162" h="238">
                <a:moveTo>
                  <a:pt x="81" y="238"/>
                </a:moveTo>
                <a:lnTo>
                  <a:pt x="81" y="238"/>
                </a:lnTo>
                <a:lnTo>
                  <a:pt x="74" y="237"/>
                </a:lnTo>
                <a:lnTo>
                  <a:pt x="67" y="234"/>
                </a:lnTo>
                <a:lnTo>
                  <a:pt x="62" y="230"/>
                </a:lnTo>
                <a:lnTo>
                  <a:pt x="59" y="224"/>
                </a:lnTo>
                <a:lnTo>
                  <a:pt x="5" y="110"/>
                </a:lnTo>
                <a:lnTo>
                  <a:pt x="5" y="110"/>
                </a:lnTo>
                <a:lnTo>
                  <a:pt x="2" y="104"/>
                </a:lnTo>
                <a:lnTo>
                  <a:pt x="1" y="98"/>
                </a:lnTo>
                <a:lnTo>
                  <a:pt x="0" y="81"/>
                </a:lnTo>
                <a:lnTo>
                  <a:pt x="0" y="81"/>
                </a:lnTo>
                <a:lnTo>
                  <a:pt x="0" y="73"/>
                </a:lnTo>
                <a:lnTo>
                  <a:pt x="1" y="65"/>
                </a:lnTo>
                <a:lnTo>
                  <a:pt x="5" y="50"/>
                </a:lnTo>
                <a:lnTo>
                  <a:pt x="13" y="37"/>
                </a:lnTo>
                <a:lnTo>
                  <a:pt x="23" y="25"/>
                </a:lnTo>
                <a:lnTo>
                  <a:pt x="35" y="15"/>
                </a:lnTo>
                <a:lnTo>
                  <a:pt x="48" y="7"/>
                </a:lnTo>
                <a:lnTo>
                  <a:pt x="64" y="3"/>
                </a:lnTo>
                <a:lnTo>
                  <a:pt x="73" y="2"/>
                </a:lnTo>
                <a:lnTo>
                  <a:pt x="81" y="0"/>
                </a:lnTo>
                <a:lnTo>
                  <a:pt x="81" y="0"/>
                </a:lnTo>
                <a:lnTo>
                  <a:pt x="89" y="2"/>
                </a:lnTo>
                <a:lnTo>
                  <a:pt x="97" y="3"/>
                </a:lnTo>
                <a:lnTo>
                  <a:pt x="112" y="7"/>
                </a:lnTo>
                <a:lnTo>
                  <a:pt x="125" y="15"/>
                </a:lnTo>
                <a:lnTo>
                  <a:pt x="137" y="25"/>
                </a:lnTo>
                <a:lnTo>
                  <a:pt x="147" y="37"/>
                </a:lnTo>
                <a:lnTo>
                  <a:pt x="155" y="50"/>
                </a:lnTo>
                <a:lnTo>
                  <a:pt x="159" y="65"/>
                </a:lnTo>
                <a:lnTo>
                  <a:pt x="160" y="73"/>
                </a:lnTo>
                <a:lnTo>
                  <a:pt x="162" y="81"/>
                </a:lnTo>
                <a:lnTo>
                  <a:pt x="162" y="81"/>
                </a:lnTo>
                <a:lnTo>
                  <a:pt x="160" y="98"/>
                </a:lnTo>
                <a:lnTo>
                  <a:pt x="158" y="104"/>
                </a:lnTo>
                <a:lnTo>
                  <a:pt x="156" y="110"/>
                </a:lnTo>
                <a:lnTo>
                  <a:pt x="102" y="224"/>
                </a:lnTo>
                <a:lnTo>
                  <a:pt x="102" y="224"/>
                </a:lnTo>
                <a:lnTo>
                  <a:pt x="98" y="230"/>
                </a:lnTo>
                <a:lnTo>
                  <a:pt x="93" y="234"/>
                </a:lnTo>
                <a:lnTo>
                  <a:pt x="87" y="237"/>
                </a:lnTo>
                <a:lnTo>
                  <a:pt x="81" y="238"/>
                </a:lnTo>
                <a:lnTo>
                  <a:pt x="81" y="238"/>
                </a:lnTo>
                <a:close/>
                <a:moveTo>
                  <a:pt x="81" y="11"/>
                </a:moveTo>
                <a:lnTo>
                  <a:pt x="81" y="11"/>
                </a:lnTo>
                <a:lnTo>
                  <a:pt x="66" y="12"/>
                </a:lnTo>
                <a:lnTo>
                  <a:pt x="54" y="17"/>
                </a:lnTo>
                <a:lnTo>
                  <a:pt x="41" y="23"/>
                </a:lnTo>
                <a:lnTo>
                  <a:pt x="31" y="33"/>
                </a:lnTo>
                <a:lnTo>
                  <a:pt x="23" y="42"/>
                </a:lnTo>
                <a:lnTo>
                  <a:pt x="16" y="54"/>
                </a:lnTo>
                <a:lnTo>
                  <a:pt x="12" y="68"/>
                </a:lnTo>
                <a:lnTo>
                  <a:pt x="10" y="81"/>
                </a:lnTo>
                <a:lnTo>
                  <a:pt x="10" y="81"/>
                </a:lnTo>
                <a:lnTo>
                  <a:pt x="12" y="95"/>
                </a:lnTo>
                <a:lnTo>
                  <a:pt x="14" y="106"/>
                </a:lnTo>
                <a:lnTo>
                  <a:pt x="68" y="220"/>
                </a:lnTo>
                <a:lnTo>
                  <a:pt x="68" y="220"/>
                </a:lnTo>
                <a:lnTo>
                  <a:pt x="70" y="223"/>
                </a:lnTo>
                <a:lnTo>
                  <a:pt x="73" y="226"/>
                </a:lnTo>
                <a:lnTo>
                  <a:pt x="77" y="227"/>
                </a:lnTo>
                <a:lnTo>
                  <a:pt x="81" y="227"/>
                </a:lnTo>
                <a:lnTo>
                  <a:pt x="81" y="227"/>
                </a:lnTo>
                <a:lnTo>
                  <a:pt x="83" y="227"/>
                </a:lnTo>
                <a:lnTo>
                  <a:pt x="87" y="226"/>
                </a:lnTo>
                <a:lnTo>
                  <a:pt x="90" y="223"/>
                </a:lnTo>
                <a:lnTo>
                  <a:pt x="93" y="220"/>
                </a:lnTo>
                <a:lnTo>
                  <a:pt x="145" y="106"/>
                </a:lnTo>
                <a:lnTo>
                  <a:pt x="145" y="106"/>
                </a:lnTo>
                <a:lnTo>
                  <a:pt x="150" y="95"/>
                </a:lnTo>
                <a:lnTo>
                  <a:pt x="151" y="81"/>
                </a:lnTo>
                <a:lnTo>
                  <a:pt x="151" y="81"/>
                </a:lnTo>
                <a:lnTo>
                  <a:pt x="150" y="68"/>
                </a:lnTo>
                <a:lnTo>
                  <a:pt x="145" y="54"/>
                </a:lnTo>
                <a:lnTo>
                  <a:pt x="139" y="42"/>
                </a:lnTo>
                <a:lnTo>
                  <a:pt x="129" y="33"/>
                </a:lnTo>
                <a:lnTo>
                  <a:pt x="120" y="23"/>
                </a:lnTo>
                <a:lnTo>
                  <a:pt x="108" y="17"/>
                </a:lnTo>
                <a:lnTo>
                  <a:pt x="94" y="12"/>
                </a:lnTo>
                <a:lnTo>
                  <a:pt x="81" y="11"/>
                </a:lnTo>
                <a:lnTo>
                  <a:pt x="81" y="11"/>
                </a:lnTo>
                <a:close/>
                <a:moveTo>
                  <a:pt x="81" y="125"/>
                </a:moveTo>
                <a:lnTo>
                  <a:pt x="81" y="125"/>
                </a:lnTo>
                <a:lnTo>
                  <a:pt x="71" y="125"/>
                </a:lnTo>
                <a:lnTo>
                  <a:pt x="63" y="122"/>
                </a:lnTo>
                <a:lnTo>
                  <a:pt x="56" y="118"/>
                </a:lnTo>
                <a:lnTo>
                  <a:pt x="50" y="112"/>
                </a:lnTo>
                <a:lnTo>
                  <a:pt x="44" y="106"/>
                </a:lnTo>
                <a:lnTo>
                  <a:pt x="40" y="99"/>
                </a:lnTo>
                <a:lnTo>
                  <a:pt x="37" y="91"/>
                </a:lnTo>
                <a:lnTo>
                  <a:pt x="37" y="81"/>
                </a:lnTo>
                <a:lnTo>
                  <a:pt x="37" y="81"/>
                </a:lnTo>
                <a:lnTo>
                  <a:pt x="37" y="73"/>
                </a:lnTo>
                <a:lnTo>
                  <a:pt x="40" y="65"/>
                </a:lnTo>
                <a:lnTo>
                  <a:pt x="44" y="57"/>
                </a:lnTo>
                <a:lnTo>
                  <a:pt x="50" y="52"/>
                </a:lnTo>
                <a:lnTo>
                  <a:pt x="56" y="46"/>
                </a:lnTo>
                <a:lnTo>
                  <a:pt x="63" y="42"/>
                </a:lnTo>
                <a:lnTo>
                  <a:pt x="71" y="39"/>
                </a:lnTo>
                <a:lnTo>
                  <a:pt x="81" y="38"/>
                </a:lnTo>
                <a:lnTo>
                  <a:pt x="81" y="38"/>
                </a:lnTo>
                <a:lnTo>
                  <a:pt x="89" y="39"/>
                </a:lnTo>
                <a:lnTo>
                  <a:pt x="97" y="42"/>
                </a:lnTo>
                <a:lnTo>
                  <a:pt x="105" y="46"/>
                </a:lnTo>
                <a:lnTo>
                  <a:pt x="110" y="52"/>
                </a:lnTo>
                <a:lnTo>
                  <a:pt x="116" y="57"/>
                </a:lnTo>
                <a:lnTo>
                  <a:pt x="120" y="65"/>
                </a:lnTo>
                <a:lnTo>
                  <a:pt x="123" y="73"/>
                </a:lnTo>
                <a:lnTo>
                  <a:pt x="124" y="81"/>
                </a:lnTo>
                <a:lnTo>
                  <a:pt x="124" y="81"/>
                </a:lnTo>
                <a:lnTo>
                  <a:pt x="123" y="91"/>
                </a:lnTo>
                <a:lnTo>
                  <a:pt x="120" y="99"/>
                </a:lnTo>
                <a:lnTo>
                  <a:pt x="116" y="106"/>
                </a:lnTo>
                <a:lnTo>
                  <a:pt x="110" y="112"/>
                </a:lnTo>
                <a:lnTo>
                  <a:pt x="105" y="118"/>
                </a:lnTo>
                <a:lnTo>
                  <a:pt x="97" y="122"/>
                </a:lnTo>
                <a:lnTo>
                  <a:pt x="89" y="125"/>
                </a:lnTo>
                <a:lnTo>
                  <a:pt x="81" y="125"/>
                </a:lnTo>
                <a:lnTo>
                  <a:pt x="81" y="125"/>
                </a:lnTo>
                <a:close/>
                <a:moveTo>
                  <a:pt x="81" y="49"/>
                </a:moveTo>
                <a:lnTo>
                  <a:pt x="81" y="49"/>
                </a:lnTo>
                <a:lnTo>
                  <a:pt x="74" y="50"/>
                </a:lnTo>
                <a:lnTo>
                  <a:pt x="67" y="52"/>
                </a:lnTo>
                <a:lnTo>
                  <a:pt x="62" y="54"/>
                </a:lnTo>
                <a:lnTo>
                  <a:pt x="58" y="58"/>
                </a:lnTo>
                <a:lnTo>
                  <a:pt x="54" y="64"/>
                </a:lnTo>
                <a:lnTo>
                  <a:pt x="51" y="69"/>
                </a:lnTo>
                <a:lnTo>
                  <a:pt x="48" y="75"/>
                </a:lnTo>
                <a:lnTo>
                  <a:pt x="48" y="81"/>
                </a:lnTo>
                <a:lnTo>
                  <a:pt x="48" y="81"/>
                </a:lnTo>
                <a:lnTo>
                  <a:pt x="48" y="88"/>
                </a:lnTo>
                <a:lnTo>
                  <a:pt x="51" y="95"/>
                </a:lnTo>
                <a:lnTo>
                  <a:pt x="54" y="100"/>
                </a:lnTo>
                <a:lnTo>
                  <a:pt x="58" y="104"/>
                </a:lnTo>
                <a:lnTo>
                  <a:pt x="62" y="108"/>
                </a:lnTo>
                <a:lnTo>
                  <a:pt x="67" y="111"/>
                </a:lnTo>
                <a:lnTo>
                  <a:pt x="74" y="114"/>
                </a:lnTo>
                <a:lnTo>
                  <a:pt x="81" y="114"/>
                </a:lnTo>
                <a:lnTo>
                  <a:pt x="81" y="114"/>
                </a:lnTo>
                <a:lnTo>
                  <a:pt x="87" y="114"/>
                </a:lnTo>
                <a:lnTo>
                  <a:pt x="93" y="111"/>
                </a:lnTo>
                <a:lnTo>
                  <a:pt x="98" y="108"/>
                </a:lnTo>
                <a:lnTo>
                  <a:pt x="104" y="104"/>
                </a:lnTo>
                <a:lnTo>
                  <a:pt x="108" y="100"/>
                </a:lnTo>
                <a:lnTo>
                  <a:pt x="110" y="95"/>
                </a:lnTo>
                <a:lnTo>
                  <a:pt x="112" y="88"/>
                </a:lnTo>
                <a:lnTo>
                  <a:pt x="113" y="81"/>
                </a:lnTo>
                <a:lnTo>
                  <a:pt x="113" y="81"/>
                </a:lnTo>
                <a:lnTo>
                  <a:pt x="112" y="75"/>
                </a:lnTo>
                <a:lnTo>
                  <a:pt x="110" y="69"/>
                </a:lnTo>
                <a:lnTo>
                  <a:pt x="108" y="64"/>
                </a:lnTo>
                <a:lnTo>
                  <a:pt x="104" y="58"/>
                </a:lnTo>
                <a:lnTo>
                  <a:pt x="98" y="54"/>
                </a:lnTo>
                <a:lnTo>
                  <a:pt x="93" y="52"/>
                </a:lnTo>
                <a:lnTo>
                  <a:pt x="87" y="50"/>
                </a:lnTo>
                <a:lnTo>
                  <a:pt x="81" y="49"/>
                </a:lnTo>
                <a:lnTo>
                  <a:pt x="81" y="49"/>
                </a:lnTo>
                <a:close/>
              </a:path>
            </a:pathLst>
          </a:custGeom>
          <a:solidFill>
            <a:srgbClr val="175885"/>
          </a:solidFill>
          <a:ln w="9525">
            <a:noFill/>
            <a:round/>
          </a:ln>
        </p:spPr>
        <p:txBody>
          <a:bodyPr vert="horz" wrap="square" lIns="121920" tIns="60960" rIns="121920" bIns="60960" numCol="1" anchor="t" anchorCtr="0" compatLnSpc="1"/>
          <a:lstStyle/>
          <a:p>
            <a:endParaRPr lang="zh-CN" altLang="en-US" sz="2400"/>
          </a:p>
        </p:txBody>
      </p:sp>
      <p:sp>
        <p:nvSpPr>
          <p:cNvPr id="90" name="流程图: 可选过程 89"/>
          <p:cNvSpPr/>
          <p:nvPr/>
        </p:nvSpPr>
        <p:spPr>
          <a:xfrm rot="20520000">
            <a:off x="4737100" y="4219575"/>
            <a:ext cx="3526155" cy="1089025"/>
          </a:xfrm>
          <a:prstGeom prst="flowChartAlternateProcess">
            <a:avLst/>
          </a:prstGeom>
          <a:gradFill>
            <a:gsLst>
              <a:gs pos="10000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Arial Black" panose="020B0A04020102020204" charset="0"/>
                <a:cs typeface="Arial Black" panose="020B0A04020102020204" charset="0"/>
              </a:rPr>
              <a:t>Topic sentence</a:t>
            </a:r>
            <a:endParaRPr lang="en-US" altLang="zh-CN" sz="3200">
              <a:latin typeface="Arial Black" panose="020B0A04020102020204" charset="0"/>
              <a:cs typeface="Arial Black" panose="020B0A0402010202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p:tgtEl>
                                          <p:spTgt spid="31"/>
                                        </p:tgtEl>
                                        <p:attrNameLst>
                                          <p:attrName>ppt_y</p:attrName>
                                        </p:attrNameLst>
                                      </p:cBhvr>
                                      <p:tavLst>
                                        <p:tav tm="0">
                                          <p:val>
                                            <p:strVal val="#ppt_y+#ppt_h*1.125000"/>
                                          </p:val>
                                        </p:tav>
                                        <p:tav tm="100000">
                                          <p:val>
                                            <p:strVal val="#ppt_y"/>
                                          </p:val>
                                        </p:tav>
                                      </p:tavLst>
                                    </p:anim>
                                    <p:animEffect transition="in" filter="wipe(up)">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p:tgtEl>
                                          <p:spTgt spid="40"/>
                                        </p:tgtEl>
                                        <p:attrNameLst>
                                          <p:attrName>ppt_y</p:attrName>
                                        </p:attrNameLst>
                                      </p:cBhvr>
                                      <p:tavLst>
                                        <p:tav tm="0">
                                          <p:val>
                                            <p:strVal val="#ppt_y+#ppt_h*1.125000"/>
                                          </p:val>
                                        </p:tav>
                                        <p:tav tm="100000">
                                          <p:val>
                                            <p:strVal val="#ppt_y"/>
                                          </p:val>
                                        </p:tav>
                                      </p:tavLst>
                                    </p:anim>
                                    <p:animEffect transition="in" filter="wipe(up)">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p:tgtEl>
                                          <p:spTgt spid="42"/>
                                        </p:tgtEl>
                                        <p:attrNameLst>
                                          <p:attrName>ppt_y</p:attrName>
                                        </p:attrNameLst>
                                      </p:cBhvr>
                                      <p:tavLst>
                                        <p:tav tm="0">
                                          <p:val>
                                            <p:strVal val="#ppt_y+#ppt_h*1.125000"/>
                                          </p:val>
                                        </p:tav>
                                        <p:tav tm="100000">
                                          <p:val>
                                            <p:strVal val="#ppt_y"/>
                                          </p:val>
                                        </p:tav>
                                      </p:tavLst>
                                    </p:anim>
                                    <p:animEffect transition="in" filter="wipe(up)">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blinds(horizontal)">
                                      <p:cBhvr>
                                        <p:cTn id="4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bldLvl="0" animBg="1"/>
      <p:bldP spid="29" grpId="0"/>
      <p:bldP spid="31" grpId="0"/>
      <p:bldP spid="40" grpId="0"/>
      <p:bldP spid="42" grpId="0"/>
      <p:bldP spid="9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13957" t="7404" r="17046" b="9081"/>
          <a:stretch>
            <a:fillRect/>
          </a:stretch>
        </p:blipFill>
        <p:spPr>
          <a:xfrm>
            <a:off x="6616065" y="754380"/>
            <a:ext cx="4921250" cy="4855210"/>
          </a:xfrm>
          <a:prstGeom prst="rect">
            <a:avLst/>
          </a:prstGeom>
        </p:spPr>
      </p:pic>
      <p:sp>
        <p:nvSpPr>
          <p:cNvPr id="16" name="文本框 15"/>
          <p:cNvSpPr txBox="1"/>
          <p:nvPr/>
        </p:nvSpPr>
        <p:spPr>
          <a:xfrm>
            <a:off x="337185" y="1577340"/>
            <a:ext cx="5766435" cy="1522095"/>
          </a:xfrm>
          <a:prstGeom prst="rect">
            <a:avLst/>
          </a:prstGeom>
          <a:solidFill>
            <a:schemeClr val="accent1">
              <a:lumMod val="20000"/>
              <a:lumOff val="80000"/>
            </a:schemeClr>
          </a:solidFill>
        </p:spPr>
        <p:txBody>
          <a:bodyPr wrap="square" rtlCol="0">
            <a:spAutoFit/>
          </a:bodyPr>
          <a:lstStyle/>
          <a:p>
            <a:r>
              <a:rPr lang="en-US" altLang="zh-CN" sz="3100" b="1">
                <a:solidFill>
                  <a:srgbClr val="C00000"/>
                </a:solidFill>
                <a:latin typeface="Times New Roman" panose="02020603050405020304" charset="0"/>
                <a:cs typeface="Times New Roman" panose="02020603050405020304" charset="0"/>
              </a:rPr>
              <a:t>Main idea</a:t>
            </a:r>
            <a:r>
              <a:rPr lang="en-US" altLang="zh-CN" sz="3100">
                <a:latin typeface="Times New Roman" panose="02020603050405020304" charset="0"/>
                <a:cs typeface="Times New Roman" panose="02020603050405020304" charset="0"/>
              </a:rPr>
              <a:t> </a:t>
            </a:r>
            <a:r>
              <a:rPr lang="en-US" altLang="zh-CN" sz="3100" b="1">
                <a:latin typeface="Times New Roman" panose="02020603050405020304" charset="0"/>
                <a:cs typeface="Times New Roman" panose="02020603050405020304" charset="0"/>
              </a:rPr>
              <a:t>is the most important general point in a paragrah or a text.</a:t>
            </a:r>
            <a:endParaRPr lang="en-US" altLang="zh-CN" sz="3100" b="1">
              <a:latin typeface="Times New Roman" panose="02020603050405020304" charset="0"/>
              <a:cs typeface="Times New Roman" panose="02020603050405020304" charset="0"/>
            </a:endParaRPr>
          </a:p>
        </p:txBody>
      </p:sp>
      <p:sp>
        <p:nvSpPr>
          <p:cNvPr id="17" name="文本框 16"/>
          <p:cNvSpPr txBox="1"/>
          <p:nvPr/>
        </p:nvSpPr>
        <p:spPr>
          <a:xfrm>
            <a:off x="337185" y="3545205"/>
            <a:ext cx="5767070" cy="1999615"/>
          </a:xfrm>
          <a:prstGeom prst="rect">
            <a:avLst/>
          </a:prstGeom>
          <a:solidFill>
            <a:schemeClr val="accent1">
              <a:lumMod val="20000"/>
              <a:lumOff val="80000"/>
            </a:schemeClr>
          </a:solidFill>
        </p:spPr>
        <p:txBody>
          <a:bodyPr wrap="square" rtlCol="0">
            <a:spAutoFit/>
          </a:bodyPr>
          <a:lstStyle/>
          <a:p>
            <a:r>
              <a:rPr lang="en-US" altLang="zh-CN" sz="3100" b="1">
                <a:solidFill>
                  <a:srgbClr val="C00000"/>
                </a:solidFill>
                <a:latin typeface="Times New Roman" panose="02020603050405020304" charset="0"/>
                <a:cs typeface="Times New Roman" panose="02020603050405020304" charset="0"/>
              </a:rPr>
              <a:t>Supporting details</a:t>
            </a:r>
            <a:r>
              <a:rPr lang="en-US" altLang="zh-CN" sz="3100">
                <a:latin typeface="Times New Roman" panose="02020603050405020304" charset="0"/>
                <a:cs typeface="Times New Roman" panose="02020603050405020304" charset="0"/>
              </a:rPr>
              <a:t> </a:t>
            </a:r>
            <a:r>
              <a:rPr lang="en-US" altLang="zh-CN" sz="3100" b="1">
                <a:latin typeface="Times New Roman" panose="02020603050405020304" charset="0"/>
                <a:cs typeface="Times New Roman" panose="02020603050405020304" charset="0"/>
              </a:rPr>
              <a:t>are reasons, examples, facts, events, or other kinds of evidence that explain and develop the main idea</a:t>
            </a:r>
            <a:endParaRPr lang="en-US" altLang="zh-CN" sz="3100" b="1">
              <a:latin typeface="Times New Roman" panose="02020603050405020304" charset="0"/>
              <a:cs typeface="Times New Roman" panose="02020603050405020304" charset="0"/>
            </a:endParaRPr>
          </a:p>
        </p:txBody>
      </p:sp>
      <p:sp>
        <p:nvSpPr>
          <p:cNvPr id="31" name="文本框 30"/>
          <p:cNvSpPr txBox="1"/>
          <p:nvPr/>
        </p:nvSpPr>
        <p:spPr>
          <a:xfrm>
            <a:off x="7992110" y="1871345"/>
            <a:ext cx="2306320" cy="645160"/>
          </a:xfrm>
          <a:prstGeom prst="rect">
            <a:avLst/>
          </a:prstGeom>
          <a:noFill/>
        </p:spPr>
        <p:txBody>
          <a:bodyPr wrap="square" rtlCol="0">
            <a:spAutoFit/>
          </a:bodyPr>
          <a:lstStyle/>
          <a:p>
            <a:r>
              <a:rPr lang="en-US" altLang="zh-CN" sz="3600" b="1">
                <a:solidFill>
                  <a:srgbClr val="FFFF00"/>
                </a:solidFill>
                <a:latin typeface="Times New Roman" panose="02020603050405020304" charset="0"/>
              </a:rPr>
              <a:t>Main idea</a:t>
            </a:r>
            <a:endParaRPr lang="en-US" altLang="zh-CN" sz="3600" b="1">
              <a:solidFill>
                <a:srgbClr val="FFFF00"/>
              </a:solidFill>
              <a:latin typeface="Times New Roman" panose="02020603050405020304" charset="0"/>
            </a:endParaRPr>
          </a:p>
        </p:txBody>
      </p:sp>
      <p:sp>
        <p:nvSpPr>
          <p:cNvPr id="19" name="文本框 18"/>
          <p:cNvSpPr txBox="1"/>
          <p:nvPr/>
        </p:nvSpPr>
        <p:spPr>
          <a:xfrm>
            <a:off x="7470140" y="3679190"/>
            <a:ext cx="4215130" cy="614045"/>
          </a:xfrm>
          <a:prstGeom prst="rect">
            <a:avLst/>
          </a:prstGeom>
          <a:noFill/>
        </p:spPr>
        <p:txBody>
          <a:bodyPr wrap="square" rtlCol="0">
            <a:spAutoFit/>
          </a:bodyPr>
          <a:lstStyle/>
          <a:p>
            <a:r>
              <a:rPr lang="en-US" altLang="zh-CN" sz="3400" b="1">
                <a:latin typeface="Times New Roman" panose="02020603050405020304" charset="0"/>
              </a:rPr>
              <a:t>supporting details</a:t>
            </a:r>
            <a:endParaRPr lang="en-US" altLang="zh-CN" sz="3400" b="1">
              <a:latin typeface="Times New Roman" panose="02020603050405020304" charset="0"/>
            </a:endParaRPr>
          </a:p>
        </p:txBody>
      </p:sp>
      <p:sp>
        <p:nvSpPr>
          <p:cNvPr id="3" name="矩形 2"/>
          <p:cNvSpPr/>
          <p:nvPr/>
        </p:nvSpPr>
        <p:spPr>
          <a:xfrm>
            <a:off x="337185" y="201295"/>
            <a:ext cx="4095115" cy="638175"/>
          </a:xfrm>
          <a:prstGeom prst="rect">
            <a:avLst/>
          </a:prstGeom>
          <a:noFill/>
          <a:ln w="25400"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accent2">
                    <a:lumMod val="75000"/>
                    <a:lumOff val="25000"/>
                  </a:schemeClr>
                </a:solidFill>
              </a:rPr>
              <a:t>Structural Analysis</a:t>
            </a:r>
            <a:endParaRPr lang="en-US" altLang="zh-CN" sz="3200" b="1">
              <a:solidFill>
                <a:schemeClr val="accent2">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p:tgtEl>
                                          <p:spTgt spid="31"/>
                                        </p:tgtEl>
                                        <p:attrNameLst>
                                          <p:attrName>ppt_y</p:attrName>
                                        </p:attrNameLst>
                                      </p:cBhvr>
                                      <p:tavLst>
                                        <p:tav tm="0">
                                          <p:val>
                                            <p:strVal val="#ppt_y+#ppt_h*1.125000"/>
                                          </p:val>
                                        </p:tav>
                                        <p:tav tm="100000">
                                          <p:val>
                                            <p:strVal val="#ppt_y"/>
                                          </p:val>
                                        </p:tav>
                                      </p:tavLst>
                                    </p:anim>
                                    <p:animEffect transition="in" filter="wipe(up)">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up)">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31" grpId="0"/>
      <p:bldP spid="19"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5.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6.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464A2"/>
      </a:accent1>
      <a:accent2>
        <a:srgbClr val="002948"/>
      </a:accent2>
      <a:accent3>
        <a:srgbClr val="0464A2"/>
      </a:accent3>
      <a:accent4>
        <a:srgbClr val="002948"/>
      </a:accent4>
      <a:accent5>
        <a:srgbClr val="4472C4"/>
      </a:accent5>
      <a:accent6>
        <a:srgbClr val="70AD47"/>
      </a:accent6>
      <a:hlink>
        <a:srgbClr val="0563C1"/>
      </a:hlink>
      <a:folHlink>
        <a:srgbClr val="954F72"/>
      </a:folHlink>
    </a:clrScheme>
    <a:fontScheme name="模板专用">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4119</Words>
  <Application>WPS 演示</Application>
  <PresentationFormat>宽屏</PresentationFormat>
  <Paragraphs>238</Paragraphs>
  <Slides>19</Slides>
  <Notes>1</Notes>
  <HiddenSlides>0</HiddenSlides>
  <MMClips>1</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19</vt:i4>
      </vt:variant>
    </vt:vector>
  </HeadingPairs>
  <TitlesOfParts>
    <vt:vector size="42" baseType="lpstr">
      <vt:lpstr>Arial</vt:lpstr>
      <vt:lpstr>宋体</vt:lpstr>
      <vt:lpstr>Wingdings</vt:lpstr>
      <vt:lpstr>Agency FB</vt:lpstr>
      <vt:lpstr>华文细黑</vt:lpstr>
      <vt:lpstr>Times New Roman</vt:lpstr>
      <vt:lpstr>Calibri</vt:lpstr>
      <vt:lpstr>微软雅黑</vt:lpstr>
      <vt:lpstr>Arial Black</vt:lpstr>
      <vt:lpstr>Impact</vt:lpstr>
      <vt:lpstr>方正兰亭粗黑简体</vt:lpstr>
      <vt:lpstr>黑体</vt:lpstr>
      <vt:lpstr>Arial Rounded MT Bold</vt:lpstr>
      <vt:lpstr>Arial Unicode MS</vt:lpstr>
      <vt:lpstr>等线</vt:lpstr>
      <vt:lpstr>方正兰亭粗黑简体</vt:lpstr>
      <vt:lpstr>HelveticaNeue</vt:lpstr>
      <vt:lpstr>NumberOnly</vt:lpstr>
      <vt:lpstr>华文新魏</vt:lpstr>
      <vt:lpstr>Office 主题​​</vt:lpstr>
      <vt:lpstr>3_Office 主题​​</vt:lpstr>
      <vt:lpstr>2_Office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魏吉鸿</dc:creator>
  <cp:lastModifiedBy>曹小等</cp:lastModifiedBy>
  <cp:revision>261</cp:revision>
  <dcterms:created xsi:type="dcterms:W3CDTF">2016-04-15T12:42:00Z</dcterms:created>
  <dcterms:modified xsi:type="dcterms:W3CDTF">2019-10-11T01:32:56Z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