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3"/>
  </p:notesMasterIdLst>
  <p:sldIdLst>
    <p:sldId id="1831" r:id="rId3"/>
    <p:sldId id="1716" r:id="rId4"/>
    <p:sldId id="1717" r:id="rId5"/>
    <p:sldId id="1753" r:id="rId6"/>
    <p:sldId id="1754" r:id="rId7"/>
    <p:sldId id="1755" r:id="rId8"/>
    <p:sldId id="1752" r:id="rId9"/>
    <p:sldId id="1322" r:id="rId10"/>
    <p:sldId id="1786" r:id="rId11"/>
    <p:sldId id="1810" r:id="rId12"/>
    <p:sldId id="1652" r:id="rId13"/>
    <p:sldId id="1811" r:id="rId14"/>
    <p:sldId id="1730" r:id="rId15"/>
    <p:sldId id="1813" r:id="rId16"/>
    <p:sldId id="1814" r:id="rId17"/>
    <p:sldId id="1815" r:id="rId18"/>
    <p:sldId id="1734" r:id="rId19"/>
    <p:sldId id="1816" r:id="rId20"/>
    <p:sldId id="1740" r:id="rId21"/>
    <p:sldId id="1718" r:id="rId22"/>
    <p:sldId id="1739" r:id="rId23"/>
    <p:sldId id="1164" r:id="rId24"/>
    <p:sldId id="1817" r:id="rId25"/>
    <p:sldId id="1818" r:id="rId26"/>
    <p:sldId id="1819" r:id="rId27"/>
    <p:sldId id="1820" r:id="rId28"/>
    <p:sldId id="1821" r:id="rId29"/>
    <p:sldId id="1744" r:id="rId30"/>
    <p:sldId id="1745" r:id="rId31"/>
    <p:sldId id="1292" r:id="rId32"/>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5">
          <p15:clr>
            <a:srgbClr val="A4A3A4"/>
          </p15:clr>
        </p15:guide>
        <p15:guide id="2" pos="386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微软用户" initials="微"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C121C3"/>
    <a:srgbClr val="FFCCCC"/>
    <a:srgbClr val="CC6600"/>
    <a:srgbClr val="FF9999"/>
    <a:srgbClr val="0000FF"/>
    <a:srgbClr val="000066"/>
    <a:srgbClr val="FFCCFF"/>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6" d="100"/>
          <a:sy n="56" d="100"/>
        </p:scale>
        <p:origin x="68" y="144"/>
      </p:cViewPr>
      <p:guideLst>
        <p:guide orient="horz" pos="2165"/>
        <p:guide pos="3866"/>
      </p:guideLst>
    </p:cSldViewPr>
  </p:slideViewPr>
  <p:notesTextViewPr>
    <p:cViewPr>
      <p:scale>
        <a:sx n="1" d="1"/>
        <a:sy n="1" d="1"/>
      </p:scale>
      <p:origin x="0" y="0"/>
    </p:cViewPr>
  </p:notesTextViewPr>
  <p:sorterViewPr>
    <p:cViewPr>
      <p:scale>
        <a:sx n="100" d="100"/>
        <a:sy n="100" d="100"/>
      </p:scale>
      <p:origin x="0" y="50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2019/10/28</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2.xml"/><Relationship Id="rId5" Type="http://schemas.openxmlformats.org/officeDocument/2006/relationships/tags" Target="../tags/tag11.xml"/><Relationship Id="rId4" Type="http://schemas.openxmlformats.org/officeDocument/2006/relationships/tags" Target="../tags/tag10.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2.xml"/><Relationship Id="rId5" Type="http://schemas.openxmlformats.org/officeDocument/2006/relationships/tags" Target="../tags/tag16.xml"/><Relationship Id="rId4"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2.xml"/><Relationship Id="rId5" Type="http://schemas.openxmlformats.org/officeDocument/2006/relationships/tags" Target="../tags/tag21.xml"/><Relationship Id="rId4" Type="http://schemas.openxmlformats.org/officeDocument/2006/relationships/tags" Target="../tags/tag20.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2.xml"/><Relationship Id="rId4" Type="http://schemas.openxmlformats.org/officeDocument/2006/relationships/tags" Target="../tags/tag39.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2.xml"/><Relationship Id="rId5" Type="http://schemas.openxmlformats.org/officeDocument/2006/relationships/tags" Target="../tags/tag53.xml"/><Relationship Id="rId4" Type="http://schemas.openxmlformats.org/officeDocument/2006/relationships/tags" Target="../tags/tag5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2.xml"/><Relationship Id="rId4" Type="http://schemas.openxmlformats.org/officeDocument/2006/relationships/tags" Target="../tags/tag57.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Master" Target="../slideMasters/slideMaster2.xml"/><Relationship Id="rId4" Type="http://schemas.openxmlformats.org/officeDocument/2006/relationships/tags" Target="../tags/tag6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33" y="2130544"/>
            <a:ext cx="10363582" cy="1470106"/>
          </a:xfrm>
        </p:spPr>
        <p:txBody>
          <a:bodyPr/>
          <a:lstStyle/>
          <a:p>
            <a:r>
              <a:rPr lang="zh-CN" altLang="en-US"/>
              <a:t>单击此处编辑母版标题样式</a:t>
            </a:r>
          </a:p>
        </p:txBody>
      </p:sp>
      <p:sp>
        <p:nvSpPr>
          <p:cNvPr id="3" name="副标题 2"/>
          <p:cNvSpPr>
            <a:spLocks noGrp="1"/>
          </p:cNvSpPr>
          <p:nvPr>
            <p:ph type="subTitle" idx="1"/>
          </p:nvPr>
        </p:nvSpPr>
        <p:spPr>
          <a:xfrm>
            <a:off x="1828868" y="3886414"/>
            <a:ext cx="8534714" cy="1752696"/>
          </a:xfrm>
        </p:spPr>
        <p:txBody>
          <a:bodyPr/>
          <a:lstStyle>
            <a:lvl1pPr marL="0" indent="0" algn="ctr">
              <a:buNone/>
              <a:defRPr>
                <a:solidFill>
                  <a:schemeClr val="tx1">
                    <a:tint val="75000"/>
                  </a:schemeClr>
                </a:solidFill>
              </a:defRPr>
            </a:lvl1pPr>
            <a:lvl2pPr marL="544195" indent="0" algn="ctr">
              <a:buNone/>
              <a:defRPr>
                <a:solidFill>
                  <a:schemeClr val="tx1">
                    <a:tint val="75000"/>
                  </a:schemeClr>
                </a:solidFill>
              </a:defRPr>
            </a:lvl2pPr>
            <a:lvl3pPr marL="1088390" indent="0" algn="ctr">
              <a:buNone/>
              <a:defRPr>
                <a:solidFill>
                  <a:schemeClr val="tx1">
                    <a:tint val="75000"/>
                  </a:schemeClr>
                </a:solidFill>
              </a:defRPr>
            </a:lvl3pPr>
            <a:lvl4pPr marL="1632585" indent="0" algn="ctr">
              <a:buNone/>
              <a:defRPr>
                <a:solidFill>
                  <a:schemeClr val="tx1">
                    <a:tint val="75000"/>
                  </a:schemeClr>
                </a:solidFill>
              </a:defRPr>
            </a:lvl4pPr>
            <a:lvl5pPr marL="2177415" indent="0" algn="ctr">
              <a:buNone/>
              <a:defRPr>
                <a:solidFill>
                  <a:schemeClr val="tx1">
                    <a:tint val="75000"/>
                  </a:schemeClr>
                </a:solidFill>
              </a:defRPr>
            </a:lvl5pPr>
            <a:lvl6pPr marL="2721610" indent="0" algn="ctr">
              <a:buNone/>
              <a:defRPr>
                <a:solidFill>
                  <a:schemeClr val="tx1">
                    <a:tint val="75000"/>
                  </a:schemeClr>
                </a:solidFill>
              </a:defRPr>
            </a:lvl6pPr>
            <a:lvl7pPr marL="3265805" indent="0" algn="ctr">
              <a:buNone/>
              <a:defRPr>
                <a:solidFill>
                  <a:schemeClr val="tx1">
                    <a:tint val="75000"/>
                  </a:schemeClr>
                </a:solidFill>
              </a:defRPr>
            </a:lvl7pPr>
            <a:lvl8pPr marL="3810000" indent="0" algn="ctr">
              <a:buNone/>
              <a:defRPr>
                <a:solidFill>
                  <a:schemeClr val="tx1">
                    <a:tint val="75000"/>
                  </a:schemeClr>
                </a:solidFill>
              </a:defRPr>
            </a:lvl8pPr>
            <a:lvl9pPr marL="435419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3C8CE32-9421-4954-A572-A426CD450E65}" type="datetimeFigureOut">
              <a:rPr lang="zh-CN" altLang="en-US" smtClean="0"/>
              <a:t>2019/10/28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A125A8-0AFF-4042-970F-8A0BC0862273}"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3C8CE32-9421-4954-A572-A426CD450E65}" type="datetimeFigureOut">
              <a:rPr lang="zh-CN" altLang="en-US" smtClean="0"/>
              <a:t>2019/10/28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A125A8-0AFF-4042-970F-8A0BC0862273}"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525" y="274654"/>
            <a:ext cx="2743301" cy="585184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22" y="274654"/>
            <a:ext cx="8026695" cy="585184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3C8CE32-9421-4954-A572-A426CD450E65}" type="datetimeFigureOut">
              <a:rPr lang="zh-CN" altLang="en-US" smtClean="0"/>
              <a:t>2019/10/28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A125A8-0AFF-4042-970F-8A0BC0862273}" type="slidenum">
              <a:rPr lang="zh-CN" altLang="en-US" smtClean="0"/>
              <a:t>‹#›</a:t>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2019/10/28</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2019/10/28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2019/10/28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2019/10/28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2019/10/28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2019/10/28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2019/10/28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2019/10/28</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3C8CE32-9421-4954-A572-A426CD450E65}" type="datetimeFigureOut">
              <a:rPr lang="zh-CN" altLang="en-US" smtClean="0"/>
              <a:t>2019/10/28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A125A8-0AFF-4042-970F-8A0BC0862273}" type="slidenum">
              <a:rPr lang="zh-CN" altLang="en-US" smtClean="0"/>
              <a:t>‹#›</a:t>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2019/10/28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2019/10/28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2019/10/28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120" y="4407144"/>
            <a:ext cx="10363582" cy="1362150"/>
          </a:xfrm>
        </p:spPr>
        <p:txBody>
          <a:bodyPr anchor="t"/>
          <a:lstStyle>
            <a:lvl1pPr algn="l">
              <a:defRPr sz="4760" b="1" cap="all"/>
            </a:lvl1pPr>
          </a:lstStyle>
          <a:p>
            <a:r>
              <a:rPr lang="zh-CN" altLang="en-US"/>
              <a:t>单击此处编辑母版标题样式</a:t>
            </a:r>
          </a:p>
        </p:txBody>
      </p:sp>
      <p:sp>
        <p:nvSpPr>
          <p:cNvPr id="3" name="文本占位符 2"/>
          <p:cNvSpPr>
            <a:spLocks noGrp="1"/>
          </p:cNvSpPr>
          <p:nvPr>
            <p:ph type="body" idx="1"/>
          </p:nvPr>
        </p:nvSpPr>
        <p:spPr>
          <a:xfrm>
            <a:off x="963120" y="2906874"/>
            <a:ext cx="10363582" cy="1500269"/>
          </a:xfrm>
        </p:spPr>
        <p:txBody>
          <a:bodyPr anchor="b"/>
          <a:lstStyle>
            <a:lvl1pPr marL="0" indent="0">
              <a:buNone/>
              <a:defRPr sz="2380">
                <a:solidFill>
                  <a:schemeClr val="tx1">
                    <a:tint val="75000"/>
                  </a:schemeClr>
                </a:solidFill>
              </a:defRPr>
            </a:lvl1pPr>
            <a:lvl2pPr marL="544195" indent="0">
              <a:buNone/>
              <a:defRPr sz="2145">
                <a:solidFill>
                  <a:schemeClr val="tx1">
                    <a:tint val="75000"/>
                  </a:schemeClr>
                </a:solidFill>
              </a:defRPr>
            </a:lvl2pPr>
            <a:lvl3pPr marL="1088390" indent="0">
              <a:buNone/>
              <a:defRPr sz="1905">
                <a:solidFill>
                  <a:schemeClr val="tx1">
                    <a:tint val="75000"/>
                  </a:schemeClr>
                </a:solidFill>
              </a:defRPr>
            </a:lvl3pPr>
            <a:lvl4pPr marL="1632585" indent="0">
              <a:buNone/>
              <a:defRPr sz="1665">
                <a:solidFill>
                  <a:schemeClr val="tx1">
                    <a:tint val="75000"/>
                  </a:schemeClr>
                </a:solidFill>
              </a:defRPr>
            </a:lvl4pPr>
            <a:lvl5pPr marL="2177415" indent="0">
              <a:buNone/>
              <a:defRPr sz="1665">
                <a:solidFill>
                  <a:schemeClr val="tx1">
                    <a:tint val="75000"/>
                  </a:schemeClr>
                </a:solidFill>
              </a:defRPr>
            </a:lvl5pPr>
            <a:lvl6pPr marL="2721610" indent="0">
              <a:buNone/>
              <a:defRPr sz="1665">
                <a:solidFill>
                  <a:schemeClr val="tx1">
                    <a:tint val="75000"/>
                  </a:schemeClr>
                </a:solidFill>
              </a:defRPr>
            </a:lvl6pPr>
            <a:lvl7pPr marL="3265805" indent="0">
              <a:buNone/>
              <a:defRPr sz="1665">
                <a:solidFill>
                  <a:schemeClr val="tx1">
                    <a:tint val="75000"/>
                  </a:schemeClr>
                </a:solidFill>
              </a:defRPr>
            </a:lvl7pPr>
            <a:lvl8pPr marL="3810000" indent="0">
              <a:buNone/>
              <a:defRPr sz="1665">
                <a:solidFill>
                  <a:schemeClr val="tx1">
                    <a:tint val="75000"/>
                  </a:schemeClr>
                </a:solidFill>
              </a:defRPr>
            </a:lvl8pPr>
            <a:lvl9pPr marL="4354195" indent="0">
              <a:buNone/>
              <a:defRPr sz="16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3C8CE32-9421-4954-A572-A426CD450E65}" type="datetimeFigureOut">
              <a:rPr lang="zh-CN" altLang="en-US" smtClean="0"/>
              <a:t>2019/10/28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A125A8-0AFF-4042-970F-8A0BC0862273}"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22" y="1600289"/>
            <a:ext cx="5384998" cy="4526213"/>
          </a:xfrm>
        </p:spPr>
        <p:txBody>
          <a:bodyPr/>
          <a:lstStyle>
            <a:lvl1pPr>
              <a:defRPr sz="3335"/>
            </a:lvl1pPr>
            <a:lvl2pPr>
              <a:defRPr sz="2855"/>
            </a:lvl2pPr>
            <a:lvl3pPr>
              <a:defRPr sz="2380"/>
            </a:lvl3pPr>
            <a:lvl4pPr>
              <a:defRPr sz="2145"/>
            </a:lvl4pPr>
            <a:lvl5pPr>
              <a:defRPr sz="2145"/>
            </a:lvl5pPr>
            <a:lvl6pPr>
              <a:defRPr sz="2145"/>
            </a:lvl6pPr>
            <a:lvl7pPr>
              <a:defRPr sz="2145"/>
            </a:lvl7pPr>
            <a:lvl8pPr>
              <a:defRPr sz="2145"/>
            </a:lvl8pPr>
            <a:lvl9pPr>
              <a:defRPr sz="214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828" y="1600289"/>
            <a:ext cx="5384998" cy="4526213"/>
          </a:xfrm>
        </p:spPr>
        <p:txBody>
          <a:bodyPr/>
          <a:lstStyle>
            <a:lvl1pPr>
              <a:defRPr sz="3335"/>
            </a:lvl1pPr>
            <a:lvl2pPr>
              <a:defRPr sz="2855"/>
            </a:lvl2pPr>
            <a:lvl3pPr>
              <a:defRPr sz="2380"/>
            </a:lvl3pPr>
            <a:lvl4pPr>
              <a:defRPr sz="2145"/>
            </a:lvl4pPr>
            <a:lvl5pPr>
              <a:defRPr sz="2145"/>
            </a:lvl5pPr>
            <a:lvl6pPr>
              <a:defRPr sz="2145"/>
            </a:lvl6pPr>
            <a:lvl7pPr>
              <a:defRPr sz="2145"/>
            </a:lvl7pPr>
            <a:lvl8pPr>
              <a:defRPr sz="2145"/>
            </a:lvl8pPr>
            <a:lvl9pPr>
              <a:defRPr sz="214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3C8CE32-9421-4954-A572-A426CD450E65}" type="datetimeFigureOut">
              <a:rPr lang="zh-CN" altLang="en-US" smtClean="0"/>
              <a:t>2019/10/28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A125A8-0AFF-4042-970F-8A0BC0862273}"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22" y="1535199"/>
            <a:ext cx="5387116" cy="639798"/>
          </a:xfrm>
        </p:spPr>
        <p:txBody>
          <a:bodyPr anchor="b"/>
          <a:lstStyle>
            <a:lvl1pPr marL="0" indent="0">
              <a:buNone/>
              <a:defRPr sz="2855" b="1"/>
            </a:lvl1pPr>
            <a:lvl2pPr marL="544195" indent="0">
              <a:buNone/>
              <a:defRPr sz="2380" b="1"/>
            </a:lvl2pPr>
            <a:lvl3pPr marL="1088390" indent="0">
              <a:buNone/>
              <a:defRPr sz="2145" b="1"/>
            </a:lvl3pPr>
            <a:lvl4pPr marL="1632585" indent="0">
              <a:buNone/>
              <a:defRPr sz="1905" b="1"/>
            </a:lvl4pPr>
            <a:lvl5pPr marL="2177415" indent="0">
              <a:buNone/>
              <a:defRPr sz="1905" b="1"/>
            </a:lvl5pPr>
            <a:lvl6pPr marL="2721610" indent="0">
              <a:buNone/>
              <a:defRPr sz="1905" b="1"/>
            </a:lvl6pPr>
            <a:lvl7pPr marL="3265805" indent="0">
              <a:buNone/>
              <a:defRPr sz="1905" b="1"/>
            </a:lvl7pPr>
            <a:lvl8pPr marL="3810000" indent="0">
              <a:buNone/>
              <a:defRPr sz="1905" b="1"/>
            </a:lvl8pPr>
            <a:lvl9pPr marL="4354195" indent="0">
              <a:buNone/>
              <a:defRPr sz="1905" b="1"/>
            </a:lvl9pPr>
          </a:lstStyle>
          <a:p>
            <a:pPr lvl="0"/>
            <a:r>
              <a:rPr lang="zh-CN" altLang="en-US"/>
              <a:t>单击此处编辑母版文本样式</a:t>
            </a:r>
          </a:p>
        </p:txBody>
      </p:sp>
      <p:sp>
        <p:nvSpPr>
          <p:cNvPr id="4" name="内容占位符 3"/>
          <p:cNvSpPr>
            <a:spLocks noGrp="1"/>
          </p:cNvSpPr>
          <p:nvPr>
            <p:ph sz="half" idx="2"/>
          </p:nvPr>
        </p:nvSpPr>
        <p:spPr>
          <a:xfrm>
            <a:off x="609622" y="2174995"/>
            <a:ext cx="5387116" cy="3951506"/>
          </a:xfrm>
        </p:spPr>
        <p:txBody>
          <a:bodyPr/>
          <a:lstStyle>
            <a:lvl1pPr>
              <a:defRPr sz="2855"/>
            </a:lvl1pPr>
            <a:lvl2pPr>
              <a:defRPr sz="2380"/>
            </a:lvl2pPr>
            <a:lvl3pPr>
              <a:defRPr sz="2145"/>
            </a:lvl3pPr>
            <a:lvl4pPr>
              <a:defRPr sz="1905"/>
            </a:lvl4pPr>
            <a:lvl5pPr>
              <a:defRPr sz="1905"/>
            </a:lvl5pPr>
            <a:lvl6pPr>
              <a:defRPr sz="1905"/>
            </a:lvl6pPr>
            <a:lvl7pPr>
              <a:defRPr sz="1905"/>
            </a:lvl7pPr>
            <a:lvl8pPr>
              <a:defRPr sz="1905"/>
            </a:lvl8pPr>
            <a:lvl9pPr>
              <a:defRPr sz="19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597" y="1535199"/>
            <a:ext cx="5389231" cy="639798"/>
          </a:xfrm>
        </p:spPr>
        <p:txBody>
          <a:bodyPr anchor="b"/>
          <a:lstStyle>
            <a:lvl1pPr marL="0" indent="0">
              <a:buNone/>
              <a:defRPr sz="2855" b="1"/>
            </a:lvl1pPr>
            <a:lvl2pPr marL="544195" indent="0">
              <a:buNone/>
              <a:defRPr sz="2380" b="1"/>
            </a:lvl2pPr>
            <a:lvl3pPr marL="1088390" indent="0">
              <a:buNone/>
              <a:defRPr sz="2145" b="1"/>
            </a:lvl3pPr>
            <a:lvl4pPr marL="1632585" indent="0">
              <a:buNone/>
              <a:defRPr sz="1905" b="1"/>
            </a:lvl4pPr>
            <a:lvl5pPr marL="2177415" indent="0">
              <a:buNone/>
              <a:defRPr sz="1905" b="1"/>
            </a:lvl5pPr>
            <a:lvl6pPr marL="2721610" indent="0">
              <a:buNone/>
              <a:defRPr sz="1905" b="1"/>
            </a:lvl6pPr>
            <a:lvl7pPr marL="3265805" indent="0">
              <a:buNone/>
              <a:defRPr sz="1905" b="1"/>
            </a:lvl7pPr>
            <a:lvl8pPr marL="3810000" indent="0">
              <a:buNone/>
              <a:defRPr sz="1905" b="1"/>
            </a:lvl8pPr>
            <a:lvl9pPr marL="4354195" indent="0">
              <a:buNone/>
              <a:defRPr sz="1905" b="1"/>
            </a:lvl9pPr>
          </a:lstStyle>
          <a:p>
            <a:pPr lvl="0"/>
            <a:r>
              <a:rPr lang="zh-CN" altLang="en-US"/>
              <a:t>单击此处编辑母版文本样式</a:t>
            </a:r>
          </a:p>
        </p:txBody>
      </p:sp>
      <p:sp>
        <p:nvSpPr>
          <p:cNvPr id="6" name="内容占位符 5"/>
          <p:cNvSpPr>
            <a:spLocks noGrp="1"/>
          </p:cNvSpPr>
          <p:nvPr>
            <p:ph sz="quarter" idx="4"/>
          </p:nvPr>
        </p:nvSpPr>
        <p:spPr>
          <a:xfrm>
            <a:off x="6193597" y="2174995"/>
            <a:ext cx="5389231" cy="3951506"/>
          </a:xfrm>
        </p:spPr>
        <p:txBody>
          <a:bodyPr/>
          <a:lstStyle>
            <a:lvl1pPr>
              <a:defRPr sz="2855"/>
            </a:lvl1pPr>
            <a:lvl2pPr>
              <a:defRPr sz="2380"/>
            </a:lvl2pPr>
            <a:lvl3pPr>
              <a:defRPr sz="2145"/>
            </a:lvl3pPr>
            <a:lvl4pPr>
              <a:defRPr sz="1905"/>
            </a:lvl4pPr>
            <a:lvl5pPr>
              <a:defRPr sz="1905"/>
            </a:lvl5pPr>
            <a:lvl6pPr>
              <a:defRPr sz="1905"/>
            </a:lvl6pPr>
            <a:lvl7pPr>
              <a:defRPr sz="1905"/>
            </a:lvl7pPr>
            <a:lvl8pPr>
              <a:defRPr sz="1905"/>
            </a:lvl8pPr>
            <a:lvl9pPr>
              <a:defRPr sz="19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3C8CE32-9421-4954-A572-A426CD450E65}" type="datetimeFigureOut">
              <a:rPr lang="zh-CN" altLang="en-US" smtClean="0"/>
              <a:t>2019/10/28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9A125A8-0AFF-4042-970F-8A0BC0862273}"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3C8CE32-9421-4954-A572-A426CD450E65}" type="datetimeFigureOut">
              <a:rPr lang="zh-CN" altLang="en-US" smtClean="0"/>
              <a:t>2019/10/28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9A125A8-0AFF-4042-970F-8A0BC0862273}"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3C8CE32-9421-4954-A572-A426CD450E65}" type="datetimeFigureOut">
              <a:rPr lang="zh-CN" altLang="en-US" smtClean="0"/>
              <a:t>2019/10/28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9A125A8-0AFF-4042-970F-8A0BC0862273}"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25" y="273064"/>
            <a:ext cx="4011231" cy="1162114"/>
          </a:xfrm>
        </p:spPr>
        <p:txBody>
          <a:bodyPr anchor="b"/>
          <a:lstStyle>
            <a:lvl1pPr algn="l">
              <a:defRPr sz="2380" b="1"/>
            </a:lvl1pPr>
          </a:lstStyle>
          <a:p>
            <a:r>
              <a:rPr lang="zh-CN" altLang="en-US"/>
              <a:t>单击此处编辑母版标题样式</a:t>
            </a:r>
          </a:p>
        </p:txBody>
      </p:sp>
      <p:sp>
        <p:nvSpPr>
          <p:cNvPr id="3" name="内容占位符 2"/>
          <p:cNvSpPr>
            <a:spLocks noGrp="1"/>
          </p:cNvSpPr>
          <p:nvPr>
            <p:ph idx="1"/>
          </p:nvPr>
        </p:nvSpPr>
        <p:spPr>
          <a:xfrm>
            <a:off x="4766908" y="273067"/>
            <a:ext cx="6815918" cy="5853437"/>
          </a:xfrm>
        </p:spPr>
        <p:txBody>
          <a:bodyPr/>
          <a:lstStyle>
            <a:lvl1pPr>
              <a:defRPr sz="3810"/>
            </a:lvl1pPr>
            <a:lvl2pPr>
              <a:defRPr sz="3335"/>
            </a:lvl2pPr>
            <a:lvl3pPr>
              <a:defRPr sz="2855"/>
            </a:lvl3pPr>
            <a:lvl4pPr>
              <a:defRPr sz="2380"/>
            </a:lvl4pPr>
            <a:lvl5pPr>
              <a:defRPr sz="2380"/>
            </a:lvl5pPr>
            <a:lvl6pPr>
              <a:defRPr sz="2380"/>
            </a:lvl6pPr>
            <a:lvl7pPr>
              <a:defRPr sz="2380"/>
            </a:lvl7pPr>
            <a:lvl8pPr>
              <a:defRPr sz="2380"/>
            </a:lvl8pPr>
            <a:lvl9pPr>
              <a:defRPr sz="238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25" y="1435181"/>
            <a:ext cx="4011231" cy="4691321"/>
          </a:xfrm>
        </p:spPr>
        <p:txBody>
          <a:bodyPr/>
          <a:lstStyle>
            <a:lvl1pPr marL="0" indent="0">
              <a:buNone/>
              <a:defRPr sz="1665"/>
            </a:lvl1pPr>
            <a:lvl2pPr marL="544195" indent="0">
              <a:buNone/>
              <a:defRPr sz="1430"/>
            </a:lvl2pPr>
            <a:lvl3pPr marL="1088390" indent="0">
              <a:buNone/>
              <a:defRPr sz="1190"/>
            </a:lvl3pPr>
            <a:lvl4pPr marL="1632585" indent="0">
              <a:buNone/>
              <a:defRPr sz="1070"/>
            </a:lvl4pPr>
            <a:lvl5pPr marL="2177415" indent="0">
              <a:buNone/>
              <a:defRPr sz="1070"/>
            </a:lvl5pPr>
            <a:lvl6pPr marL="2721610" indent="0">
              <a:buNone/>
              <a:defRPr sz="1070"/>
            </a:lvl6pPr>
            <a:lvl7pPr marL="3265805" indent="0">
              <a:buNone/>
              <a:defRPr sz="1070"/>
            </a:lvl7pPr>
            <a:lvl8pPr marL="3810000" indent="0">
              <a:buNone/>
              <a:defRPr sz="1070"/>
            </a:lvl8pPr>
            <a:lvl9pPr marL="4354195" indent="0">
              <a:buNone/>
              <a:defRPr sz="107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3C8CE32-9421-4954-A572-A426CD450E65}" type="datetimeFigureOut">
              <a:rPr lang="zh-CN" altLang="en-US" smtClean="0"/>
              <a:t>2019/10/28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A125A8-0AFF-4042-970F-8A0BC0862273}"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805" y="4800864"/>
            <a:ext cx="7315470" cy="566770"/>
          </a:xfrm>
        </p:spPr>
        <p:txBody>
          <a:bodyPr anchor="b"/>
          <a:lstStyle>
            <a:lvl1pPr algn="l">
              <a:defRPr sz="2380" b="1"/>
            </a:lvl1pPr>
          </a:lstStyle>
          <a:p>
            <a:r>
              <a:rPr lang="zh-CN" altLang="en-US"/>
              <a:t>单击此处编辑母版标题样式</a:t>
            </a:r>
          </a:p>
        </p:txBody>
      </p:sp>
      <p:sp>
        <p:nvSpPr>
          <p:cNvPr id="3" name="图片占位符 2"/>
          <p:cNvSpPr>
            <a:spLocks noGrp="1"/>
          </p:cNvSpPr>
          <p:nvPr>
            <p:ph type="pic" idx="1"/>
          </p:nvPr>
        </p:nvSpPr>
        <p:spPr>
          <a:xfrm>
            <a:off x="2389805" y="612808"/>
            <a:ext cx="7315470" cy="4115027"/>
          </a:xfrm>
        </p:spPr>
        <p:txBody>
          <a:bodyPr/>
          <a:lstStyle>
            <a:lvl1pPr marL="0" indent="0">
              <a:buNone/>
              <a:defRPr sz="3810"/>
            </a:lvl1pPr>
            <a:lvl2pPr marL="544195" indent="0">
              <a:buNone/>
              <a:defRPr sz="3335"/>
            </a:lvl2pPr>
            <a:lvl3pPr marL="1088390" indent="0">
              <a:buNone/>
              <a:defRPr sz="2855"/>
            </a:lvl3pPr>
            <a:lvl4pPr marL="1632585" indent="0">
              <a:buNone/>
              <a:defRPr sz="2380"/>
            </a:lvl4pPr>
            <a:lvl5pPr marL="2177415" indent="0">
              <a:buNone/>
              <a:defRPr sz="2380"/>
            </a:lvl5pPr>
            <a:lvl6pPr marL="2721610" indent="0">
              <a:buNone/>
              <a:defRPr sz="2380"/>
            </a:lvl6pPr>
            <a:lvl7pPr marL="3265805" indent="0">
              <a:buNone/>
              <a:defRPr sz="2380"/>
            </a:lvl7pPr>
            <a:lvl8pPr marL="3810000" indent="0">
              <a:buNone/>
              <a:defRPr sz="2380"/>
            </a:lvl8pPr>
            <a:lvl9pPr marL="4354195" indent="0">
              <a:buNone/>
              <a:defRPr sz="2380"/>
            </a:lvl9pPr>
          </a:lstStyle>
          <a:p>
            <a:endParaRPr lang="zh-CN" altLang="en-US"/>
          </a:p>
        </p:txBody>
      </p:sp>
      <p:sp>
        <p:nvSpPr>
          <p:cNvPr id="4" name="文本占位符 3"/>
          <p:cNvSpPr>
            <a:spLocks noGrp="1"/>
          </p:cNvSpPr>
          <p:nvPr>
            <p:ph type="body" sz="half" idx="2"/>
          </p:nvPr>
        </p:nvSpPr>
        <p:spPr>
          <a:xfrm>
            <a:off x="2389805" y="5367635"/>
            <a:ext cx="7315470" cy="804907"/>
          </a:xfrm>
        </p:spPr>
        <p:txBody>
          <a:bodyPr/>
          <a:lstStyle>
            <a:lvl1pPr marL="0" indent="0">
              <a:buNone/>
              <a:defRPr sz="1665"/>
            </a:lvl1pPr>
            <a:lvl2pPr marL="544195" indent="0">
              <a:buNone/>
              <a:defRPr sz="1430"/>
            </a:lvl2pPr>
            <a:lvl3pPr marL="1088390" indent="0">
              <a:buNone/>
              <a:defRPr sz="1190"/>
            </a:lvl3pPr>
            <a:lvl4pPr marL="1632585" indent="0">
              <a:buNone/>
              <a:defRPr sz="1070"/>
            </a:lvl4pPr>
            <a:lvl5pPr marL="2177415" indent="0">
              <a:buNone/>
              <a:defRPr sz="1070"/>
            </a:lvl5pPr>
            <a:lvl6pPr marL="2721610" indent="0">
              <a:buNone/>
              <a:defRPr sz="1070"/>
            </a:lvl6pPr>
            <a:lvl7pPr marL="3265805" indent="0">
              <a:buNone/>
              <a:defRPr sz="1070"/>
            </a:lvl7pPr>
            <a:lvl8pPr marL="3810000" indent="0">
              <a:buNone/>
              <a:defRPr sz="1070"/>
            </a:lvl8pPr>
            <a:lvl9pPr marL="4354195" indent="0">
              <a:buNone/>
              <a:defRPr sz="107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3C8CE32-9421-4954-A572-A426CD450E65}" type="datetimeFigureOut">
              <a:rPr lang="zh-CN" altLang="en-US" smtClean="0"/>
              <a:t>2019/10/28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A125A8-0AFF-4042-970F-8A0BC0862273}"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tags" Target="../tags/tag5.xml"/><Relationship Id="rId2" Type="http://schemas.openxmlformats.org/officeDocument/2006/relationships/slideLayout" Target="../slideLayouts/slideLayout13.xml"/><Relationship Id="rId16" Type="http://schemas.openxmlformats.org/officeDocument/2006/relationships/tags" Target="../tags/tag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3.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22" y="274654"/>
            <a:ext cx="10973204" cy="11430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22" y="1600289"/>
            <a:ext cx="10973204" cy="452621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22" y="6356701"/>
            <a:ext cx="2844905" cy="365145"/>
          </a:xfrm>
          <a:prstGeom prst="rect">
            <a:avLst/>
          </a:prstGeom>
        </p:spPr>
        <p:txBody>
          <a:bodyPr vert="horz" lIns="91440" tIns="45720" rIns="91440" bIns="45720" rtlCol="0" anchor="ctr"/>
          <a:lstStyle>
            <a:lvl1pPr algn="l">
              <a:defRPr sz="1430">
                <a:solidFill>
                  <a:schemeClr val="tx1">
                    <a:tint val="75000"/>
                  </a:schemeClr>
                </a:solidFill>
              </a:defRPr>
            </a:lvl1pPr>
          </a:lstStyle>
          <a:p>
            <a:fld id="{43C8CE32-9421-4954-A572-A426CD450E65}" type="datetimeFigureOut">
              <a:rPr lang="zh-CN" altLang="en-US" smtClean="0"/>
              <a:t>2019/10/28</a:t>
            </a:fld>
            <a:endParaRPr lang="zh-CN" altLang="en-US"/>
          </a:p>
        </p:txBody>
      </p:sp>
      <p:sp>
        <p:nvSpPr>
          <p:cNvPr id="5" name="页脚占位符 4"/>
          <p:cNvSpPr>
            <a:spLocks noGrp="1"/>
          </p:cNvSpPr>
          <p:nvPr>
            <p:ph type="ftr" sz="quarter" idx="3"/>
          </p:nvPr>
        </p:nvSpPr>
        <p:spPr>
          <a:xfrm>
            <a:off x="4165754" y="6356701"/>
            <a:ext cx="3860943" cy="365145"/>
          </a:xfrm>
          <a:prstGeom prst="rect">
            <a:avLst/>
          </a:prstGeom>
        </p:spPr>
        <p:txBody>
          <a:bodyPr vert="horz" lIns="91440" tIns="45720" rIns="91440" bIns="45720" rtlCol="0" anchor="ctr"/>
          <a:lstStyle>
            <a:lvl1pPr algn="ctr">
              <a:defRPr sz="143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922" y="6356701"/>
            <a:ext cx="2844905" cy="365145"/>
          </a:xfrm>
          <a:prstGeom prst="rect">
            <a:avLst/>
          </a:prstGeom>
        </p:spPr>
        <p:txBody>
          <a:bodyPr vert="horz" lIns="91440" tIns="45720" rIns="91440" bIns="45720" rtlCol="0" anchor="ctr"/>
          <a:lstStyle>
            <a:lvl1pPr algn="r">
              <a:defRPr sz="1430">
                <a:solidFill>
                  <a:schemeClr val="tx1">
                    <a:tint val="75000"/>
                  </a:schemeClr>
                </a:solidFill>
              </a:defRPr>
            </a:lvl1pPr>
          </a:lstStyle>
          <a:p>
            <a:fld id="{39A125A8-0AFF-4042-970F-8A0BC0862273}" type="slidenum">
              <a:rPr lang="zh-CN" altLang="en-US" smtClean="0"/>
              <a:t>‹#›</a:t>
            </a:fld>
            <a:endParaRPr lang="zh-CN" altLang="en-US"/>
          </a:p>
        </p:txBody>
      </p:sp>
      <p:pic>
        <p:nvPicPr>
          <p:cNvPr id="8" name="图片 7" descr="水印"/>
          <p:cNvPicPr>
            <a:picLocks noChangeAspect="1"/>
          </p:cNvPicPr>
          <p:nvPr userDrawn="1"/>
        </p:nvPicPr>
        <p:blipFill>
          <a:blip r:embed="rId13"/>
          <a:stretch>
            <a:fillRect/>
          </a:stretch>
        </p:blipFill>
        <p:spPr>
          <a:xfrm>
            <a:off x="10488295" y="115570"/>
            <a:ext cx="1517015" cy="4908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1088390" rtl="0" eaLnBrk="1" latinLnBrk="0" hangingPunct="1">
        <a:spcBef>
          <a:spcPct val="0"/>
        </a:spcBef>
        <a:buNone/>
        <a:defRPr sz="5240" kern="1200">
          <a:solidFill>
            <a:schemeClr val="tx1"/>
          </a:solidFill>
          <a:latin typeface="+mj-lt"/>
          <a:ea typeface="+mj-ea"/>
          <a:cs typeface="+mj-cs"/>
        </a:defRPr>
      </a:lvl1pPr>
    </p:titleStyle>
    <p:bodyStyle>
      <a:lvl1pPr marL="408305" indent="-408305" algn="l" defTabSz="1088390" rtl="0" eaLnBrk="1" latinLnBrk="0" hangingPunct="1">
        <a:spcBef>
          <a:spcPts val="115"/>
        </a:spcBef>
        <a:buFont typeface="Arial" panose="020B0604020202020204" pitchFamily="34" charset="0"/>
        <a:buChar char="•"/>
        <a:defRPr sz="3810" kern="1200">
          <a:solidFill>
            <a:schemeClr val="tx1"/>
          </a:solidFill>
          <a:latin typeface="+mn-lt"/>
          <a:ea typeface="+mn-ea"/>
          <a:cs typeface="+mn-cs"/>
        </a:defRPr>
      </a:lvl1pPr>
      <a:lvl2pPr marL="884555" indent="-340360" algn="l" defTabSz="1088390" rtl="0" eaLnBrk="1" latinLnBrk="0" hangingPunct="1">
        <a:spcBef>
          <a:spcPts val="115"/>
        </a:spcBef>
        <a:buFont typeface="Arial" panose="020B0604020202020204" pitchFamily="34" charset="0"/>
        <a:buChar char="–"/>
        <a:defRPr sz="3335" kern="1200">
          <a:solidFill>
            <a:schemeClr val="tx1"/>
          </a:solidFill>
          <a:latin typeface="+mn-lt"/>
          <a:ea typeface="+mn-ea"/>
          <a:cs typeface="+mn-cs"/>
        </a:defRPr>
      </a:lvl2pPr>
      <a:lvl3pPr marL="1360805" indent="-272415" algn="l" defTabSz="1088390" rtl="0" eaLnBrk="1" latinLnBrk="0" hangingPunct="1">
        <a:spcBef>
          <a:spcPts val="115"/>
        </a:spcBef>
        <a:buFont typeface="Arial" panose="020B0604020202020204" pitchFamily="34" charset="0"/>
        <a:buChar char="•"/>
        <a:defRPr sz="2855" kern="1200">
          <a:solidFill>
            <a:schemeClr val="tx1"/>
          </a:solidFill>
          <a:latin typeface="+mn-lt"/>
          <a:ea typeface="+mn-ea"/>
          <a:cs typeface="+mn-cs"/>
        </a:defRPr>
      </a:lvl3pPr>
      <a:lvl4pPr marL="1905000" indent="-272415" algn="l" defTabSz="1088390" rtl="0" eaLnBrk="1" latinLnBrk="0" hangingPunct="1">
        <a:spcBef>
          <a:spcPts val="115"/>
        </a:spcBef>
        <a:buFont typeface="Arial" panose="020B0604020202020204" pitchFamily="34" charset="0"/>
        <a:buChar char="–"/>
        <a:defRPr sz="2380" kern="1200">
          <a:solidFill>
            <a:schemeClr val="tx1"/>
          </a:solidFill>
          <a:latin typeface="+mn-lt"/>
          <a:ea typeface="+mn-ea"/>
          <a:cs typeface="+mn-cs"/>
        </a:defRPr>
      </a:lvl4pPr>
      <a:lvl5pPr marL="2449195" indent="-272415" algn="l" defTabSz="1088390" rtl="0" eaLnBrk="1" latinLnBrk="0" hangingPunct="1">
        <a:spcBef>
          <a:spcPts val="115"/>
        </a:spcBef>
        <a:buFont typeface="Arial" panose="020B0604020202020204" pitchFamily="34" charset="0"/>
        <a:buChar char="»"/>
        <a:defRPr sz="2380" kern="1200">
          <a:solidFill>
            <a:schemeClr val="tx1"/>
          </a:solidFill>
          <a:latin typeface="+mn-lt"/>
          <a:ea typeface="+mn-ea"/>
          <a:cs typeface="+mn-cs"/>
        </a:defRPr>
      </a:lvl5pPr>
      <a:lvl6pPr marL="2993390" indent="-272415" algn="l" defTabSz="1088390" rtl="0" eaLnBrk="1" latinLnBrk="0" hangingPunct="1">
        <a:spcBef>
          <a:spcPts val="115"/>
        </a:spcBef>
        <a:buFont typeface="Arial" panose="020B0604020202020204" pitchFamily="34" charset="0"/>
        <a:buChar char="•"/>
        <a:defRPr sz="2380" kern="1200">
          <a:solidFill>
            <a:schemeClr val="tx1"/>
          </a:solidFill>
          <a:latin typeface="+mn-lt"/>
          <a:ea typeface="+mn-ea"/>
          <a:cs typeface="+mn-cs"/>
        </a:defRPr>
      </a:lvl6pPr>
      <a:lvl7pPr marL="3537585" indent="-272415" algn="l" defTabSz="1088390" rtl="0" eaLnBrk="1" latinLnBrk="0" hangingPunct="1">
        <a:spcBef>
          <a:spcPts val="115"/>
        </a:spcBef>
        <a:buFont typeface="Arial" panose="020B0604020202020204" pitchFamily="34" charset="0"/>
        <a:buChar char="•"/>
        <a:defRPr sz="2380" kern="1200">
          <a:solidFill>
            <a:schemeClr val="tx1"/>
          </a:solidFill>
          <a:latin typeface="+mn-lt"/>
          <a:ea typeface="+mn-ea"/>
          <a:cs typeface="+mn-cs"/>
        </a:defRPr>
      </a:lvl7pPr>
      <a:lvl8pPr marL="4082415" indent="-272415" algn="l" defTabSz="1088390" rtl="0" eaLnBrk="1" latinLnBrk="0" hangingPunct="1">
        <a:spcBef>
          <a:spcPts val="115"/>
        </a:spcBef>
        <a:buFont typeface="Arial" panose="020B0604020202020204" pitchFamily="34" charset="0"/>
        <a:buChar char="•"/>
        <a:defRPr sz="2380" kern="1200">
          <a:solidFill>
            <a:schemeClr val="tx1"/>
          </a:solidFill>
          <a:latin typeface="+mn-lt"/>
          <a:ea typeface="+mn-ea"/>
          <a:cs typeface="+mn-cs"/>
        </a:defRPr>
      </a:lvl8pPr>
      <a:lvl9pPr marL="4626610" indent="-272415" algn="l" defTabSz="1088390" rtl="0" eaLnBrk="1" latinLnBrk="0" hangingPunct="1">
        <a:spcBef>
          <a:spcPts val="115"/>
        </a:spcBef>
        <a:buFont typeface="Arial" panose="020B0604020202020204" pitchFamily="34" charset="0"/>
        <a:buChar char="•"/>
        <a:defRPr sz="2380" kern="1200">
          <a:solidFill>
            <a:schemeClr val="tx1"/>
          </a:solidFill>
          <a:latin typeface="+mn-lt"/>
          <a:ea typeface="+mn-ea"/>
          <a:cs typeface="+mn-cs"/>
        </a:defRPr>
      </a:lvl9pPr>
    </p:bodyStyle>
    <p:otherStyle>
      <a:defPPr>
        <a:defRPr lang="zh-CN"/>
      </a:defPPr>
      <a:lvl1pPr marL="0" algn="l" defTabSz="1088390" rtl="0" eaLnBrk="1" latinLnBrk="0" hangingPunct="1">
        <a:defRPr sz="2145" kern="1200">
          <a:solidFill>
            <a:schemeClr val="tx1"/>
          </a:solidFill>
          <a:latin typeface="+mn-lt"/>
          <a:ea typeface="+mn-ea"/>
          <a:cs typeface="+mn-cs"/>
        </a:defRPr>
      </a:lvl1pPr>
      <a:lvl2pPr marL="544195" algn="l" defTabSz="1088390" rtl="0" eaLnBrk="1" latinLnBrk="0" hangingPunct="1">
        <a:defRPr sz="2145" kern="1200">
          <a:solidFill>
            <a:schemeClr val="tx1"/>
          </a:solidFill>
          <a:latin typeface="+mn-lt"/>
          <a:ea typeface="+mn-ea"/>
          <a:cs typeface="+mn-cs"/>
        </a:defRPr>
      </a:lvl2pPr>
      <a:lvl3pPr marL="1088390" algn="l" defTabSz="1088390" rtl="0" eaLnBrk="1" latinLnBrk="0" hangingPunct="1">
        <a:defRPr sz="2145" kern="1200">
          <a:solidFill>
            <a:schemeClr val="tx1"/>
          </a:solidFill>
          <a:latin typeface="+mn-lt"/>
          <a:ea typeface="+mn-ea"/>
          <a:cs typeface="+mn-cs"/>
        </a:defRPr>
      </a:lvl3pPr>
      <a:lvl4pPr marL="1632585" algn="l" defTabSz="1088390" rtl="0" eaLnBrk="1" latinLnBrk="0" hangingPunct="1">
        <a:defRPr sz="2145" kern="1200">
          <a:solidFill>
            <a:schemeClr val="tx1"/>
          </a:solidFill>
          <a:latin typeface="+mn-lt"/>
          <a:ea typeface="+mn-ea"/>
          <a:cs typeface="+mn-cs"/>
        </a:defRPr>
      </a:lvl4pPr>
      <a:lvl5pPr marL="2177415" algn="l" defTabSz="1088390" rtl="0" eaLnBrk="1" latinLnBrk="0" hangingPunct="1">
        <a:defRPr sz="2145" kern="1200">
          <a:solidFill>
            <a:schemeClr val="tx1"/>
          </a:solidFill>
          <a:latin typeface="+mn-lt"/>
          <a:ea typeface="+mn-ea"/>
          <a:cs typeface="+mn-cs"/>
        </a:defRPr>
      </a:lvl5pPr>
      <a:lvl6pPr marL="2721610" algn="l" defTabSz="1088390" rtl="0" eaLnBrk="1" latinLnBrk="0" hangingPunct="1">
        <a:defRPr sz="2145" kern="1200">
          <a:solidFill>
            <a:schemeClr val="tx1"/>
          </a:solidFill>
          <a:latin typeface="+mn-lt"/>
          <a:ea typeface="+mn-ea"/>
          <a:cs typeface="+mn-cs"/>
        </a:defRPr>
      </a:lvl6pPr>
      <a:lvl7pPr marL="3265805" algn="l" defTabSz="1088390" rtl="0" eaLnBrk="1" latinLnBrk="0" hangingPunct="1">
        <a:defRPr sz="2145" kern="1200">
          <a:solidFill>
            <a:schemeClr val="tx1"/>
          </a:solidFill>
          <a:latin typeface="+mn-lt"/>
          <a:ea typeface="+mn-ea"/>
          <a:cs typeface="+mn-cs"/>
        </a:defRPr>
      </a:lvl7pPr>
      <a:lvl8pPr marL="3810000" algn="l" defTabSz="1088390" rtl="0" eaLnBrk="1" latinLnBrk="0" hangingPunct="1">
        <a:defRPr sz="2145" kern="1200">
          <a:solidFill>
            <a:schemeClr val="tx1"/>
          </a:solidFill>
          <a:latin typeface="+mn-lt"/>
          <a:ea typeface="+mn-ea"/>
          <a:cs typeface="+mn-cs"/>
        </a:defRPr>
      </a:lvl8pPr>
      <a:lvl9pPr marL="4354195" algn="l" defTabSz="1088390" rtl="0" eaLnBrk="1" latinLnBrk="0" hangingPunct="1">
        <a:defRPr sz="214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2019/10/28</a:t>
            </a:fld>
            <a:endParaRPr lang="zh-CN" altLang="en-US"/>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水印"/>
          <p:cNvPicPr>
            <a:picLocks noChangeAspect="1"/>
          </p:cNvPicPr>
          <p:nvPr userDrawn="1"/>
        </p:nvPicPr>
        <p:blipFill>
          <a:blip r:embed="rId19"/>
          <a:stretch>
            <a:fillRect/>
          </a:stretch>
        </p:blipFill>
        <p:spPr>
          <a:xfrm>
            <a:off x="9214485" y="13335"/>
            <a:ext cx="2518410" cy="81470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3832622" y="2484835"/>
            <a:ext cx="257175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169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1690" b="1">
              <a:solidFill>
                <a:srgbClr val="FF0000"/>
              </a:solidFill>
              <a:latin typeface="HelveticaNeue" panose="02000503000000020004" pitchFamily="2" charset="0"/>
            </a:endParaRPr>
          </a:p>
          <a:p>
            <a:pPr eaLnBrk="1" hangingPunct="1">
              <a:spcBef>
                <a:spcPct val="0"/>
              </a:spcBef>
              <a:buFontTx/>
              <a:buNone/>
              <a:defRPr/>
            </a:pPr>
            <a:endParaRPr lang="en-US" altLang="zh-CN" sz="1690" b="1">
              <a:solidFill>
                <a:srgbClr val="FF0000"/>
              </a:solidFill>
              <a:latin typeface="HelveticaNeue" panose="02000503000000020004" pitchFamily="2" charset="0"/>
            </a:endParaRPr>
          </a:p>
          <a:p>
            <a:pPr eaLnBrk="1" hangingPunct="1">
              <a:spcBef>
                <a:spcPct val="0"/>
              </a:spcBef>
              <a:buFontTx/>
              <a:buNone/>
              <a:defRPr/>
            </a:pPr>
            <a:r>
              <a:rPr lang="zh-CN" altLang="en-US" sz="1690" b="1">
                <a:solidFill>
                  <a:srgbClr val="FF0000"/>
                </a:solidFill>
                <a:latin typeface="HelveticaNeue" panose="02000503000000020004" pitchFamily="2" charset="0"/>
              </a:rPr>
              <a:t>更多教学资源请关注</a:t>
            </a:r>
            <a:endParaRPr lang="en-US" altLang="zh-CN" sz="1690" b="1">
              <a:solidFill>
                <a:srgbClr val="FF0000"/>
              </a:solidFill>
              <a:latin typeface="HelveticaNeue" panose="02000503000000020004" pitchFamily="2" charset="0"/>
            </a:endParaRPr>
          </a:p>
          <a:p>
            <a:pPr eaLnBrk="1" hangingPunct="1">
              <a:spcBef>
                <a:spcPct val="0"/>
              </a:spcBef>
              <a:buFontTx/>
              <a:buNone/>
              <a:defRPr/>
            </a:pPr>
            <a:r>
              <a:rPr lang="zh-CN" altLang="en-US" sz="1690" b="1">
                <a:solidFill>
                  <a:srgbClr val="FF0000"/>
                </a:solidFill>
                <a:latin typeface="HelveticaNeue" panose="02000503000000020004" pitchFamily="2" charset="0"/>
              </a:rPr>
              <a:t>公众号：溯恩高中英语</a:t>
            </a:r>
          </a:p>
        </p:txBody>
      </p:sp>
      <p:pic>
        <p:nvPicPr>
          <p:cNvPr id="14338"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7513" y="3038475"/>
            <a:ext cx="1382316" cy="138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6473428" y="2484836"/>
            <a:ext cx="2194322"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2530" b="1">
                <a:latin typeface="华文新魏" panose="02010800040101010101" pitchFamily="2" charset="-122"/>
              </a:rPr>
              <a:t>知识产权声明</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0955" y="102511"/>
            <a:ext cx="12170410" cy="6892925"/>
          </a:xfrm>
          <a:prstGeom prst="rect">
            <a:avLst/>
          </a:prstGeom>
          <a:noFill/>
        </p:spPr>
        <p:txBody>
          <a:bodyPr wrap="square" rtlCol="0">
            <a:spAutoFit/>
          </a:bodyPr>
          <a:lstStyle/>
          <a:p>
            <a:r>
              <a:rPr lang="en-US" sz="1700" b="1" i="1" dirty="0">
                <a:solidFill>
                  <a:srgbClr val="C00000"/>
                </a:solidFill>
                <a:latin typeface="Times New Roman" panose="02020603050405020304" charset="0"/>
                <a:sym typeface="+mn-ea"/>
              </a:rPr>
              <a:t>1. </a:t>
            </a:r>
            <a:r>
              <a:rPr lang="en-US" sz="1700" b="1" i="1" dirty="0">
                <a:latin typeface="Times New Roman" panose="02020603050405020304" charset="0"/>
                <a:sym typeface="+mn-ea"/>
              </a:rPr>
              <a:t>Strange things were happening in the countryside of northeastern Hebei. For several days，the water in the village wells rose and fell，rose and fell. There were deep cracks that appeared in the well walls. At least one well had some smelly gas coming out of it. Chickens and even pigs were too nervous to eat，and dogs refused to go inside buildings. Mice ran out of the fields looking for places to hide，and fish jumped out of the water. At about 3：00 a.m. on 28 July 1976，bright lights were seen in the sky outside the city of Tangshan and loud noises were heard. But the city’s one million people were asleep as usual that night.</a:t>
            </a:r>
          </a:p>
          <a:p>
            <a:r>
              <a:rPr lang="en-US" altLang="zh-CN" sz="1700" b="1" i="1" dirty="0">
                <a:solidFill>
                  <a:srgbClr val="C00000"/>
                </a:solidFill>
                <a:latin typeface="Times New Roman" panose="02020603050405020304" charset="0"/>
                <a:sym typeface="+mn-ea"/>
              </a:rPr>
              <a:t>2</a:t>
            </a:r>
            <a:r>
              <a:rPr lang="en-US" altLang="zh-CN" sz="1700" b="1" i="1" dirty="0">
                <a:latin typeface="Times New Roman" panose="02020603050405020304" charset="0"/>
                <a:sym typeface="+mn-ea"/>
              </a:rPr>
              <a:t>. </a:t>
            </a:r>
            <a:r>
              <a:rPr lang="en-US" sz="1700" b="1" i="1" dirty="0">
                <a:latin typeface="Times New Roman" panose="02020603050405020304" charset="0"/>
                <a:sym typeface="+mn-ea"/>
              </a:rPr>
              <a:t>At 3：42 a.m.，everything began to shake. It seemed as if the world were coming to an end! Eleven kilometres directly below the city，one of the most deadly earthquakes of the 20th century had begun，a quake that even caused damage more than 150 kilometres away in Beijing. Nearly one third of the whole nation felt it! A huge crack，eight kilometres long and 30 metres wide，cut across houses，roads，and waterways. Hard hills of rock became rivers of dirt. In less than one minute，a large city lay in ruins. Two thirds of the people who lived there were dead or injured. Thousands of children were left without parents. The number of people who were killed or badly injured in the quake was more than 400000.</a:t>
            </a:r>
          </a:p>
          <a:p>
            <a:r>
              <a:rPr lang="en-US" altLang="zh-CN" sz="1700" b="1" i="1" dirty="0">
                <a:solidFill>
                  <a:srgbClr val="C00000"/>
                </a:solidFill>
                <a:latin typeface="Times New Roman" panose="02020603050405020304" charset="0"/>
                <a:sym typeface="+mn-ea"/>
              </a:rPr>
              <a:t>3. </a:t>
            </a:r>
            <a:r>
              <a:rPr lang="en-US" sz="1700" b="1" i="1">
                <a:latin typeface="Times New Roman" panose="02020603050405020304" charset="0"/>
                <a:sym typeface="+mn-ea"/>
              </a:rPr>
              <a:t>Everywhere survivors looked，there was nothing but ruins. Nearly everything in the city was destroyed. About 75 percent of the city’s factories and buildings，90 percent of its homes，and all of its hospitals were gone. Bricks covered the ground like red autumn leaves，but no wind could blow them away. Most bridges had fallen or were not safe to cross. The railway tracks were now useless pieces of metal. Tens of thousands of cows，hundreds of thousands of pigs，and millions of chickens were dead. Sand now filled the wells instead of water. People were in shock—and then，later that afternoon，another big quake shook Tangshan again. Even more buildings fell down. Water，food，and electricity were hard to get. People began to wonder how long the disaster would last.</a:t>
            </a:r>
          </a:p>
          <a:p>
            <a:r>
              <a:rPr lang="en-US" altLang="zh-CN" sz="1700" b="1" i="1" dirty="0">
                <a:solidFill>
                  <a:srgbClr val="C00000"/>
                </a:solidFill>
                <a:latin typeface="Times New Roman" panose="02020603050405020304" charset="0"/>
                <a:sym typeface="+mn-ea"/>
              </a:rPr>
              <a:t>4. </a:t>
            </a:r>
            <a:r>
              <a:rPr lang="en-US" sz="1700" b="1" i="1" dirty="0">
                <a:latin typeface="Times New Roman" panose="02020603050405020304" charset="0"/>
                <a:sym typeface="+mn-ea"/>
              </a:rPr>
              <a:t>But hope was not lost. Soon after the quakes，the army sent 150，000 soldiers to Tangshan to dig out those who were trapped and to bury the dead. More than 10，000 doctors and nurses came to provide medical care. Workers built shelters for survivors whose homes had been destroyed. Hundreds of thousands of people were helped. Water and food were brought into the city by train，truck，and plane. Slowly，the city began to breathe again.</a:t>
            </a:r>
          </a:p>
          <a:p>
            <a:r>
              <a:rPr lang="en-US" sz="1700" b="1" i="1" dirty="0">
                <a:solidFill>
                  <a:srgbClr val="C00000"/>
                </a:solidFill>
                <a:latin typeface="Times New Roman" panose="02020603050405020304" charset="0"/>
                <a:sym typeface="+mn-ea"/>
              </a:rPr>
              <a:t>5. </a:t>
            </a:r>
            <a:r>
              <a:rPr lang="en-US" sz="1700" b="1" i="1" dirty="0">
                <a:solidFill>
                  <a:schemeClr val="tx1"/>
                </a:solidFill>
                <a:latin typeface="Times New Roman" panose="02020603050405020304" charset="0"/>
                <a:sym typeface="+mn-ea"/>
              </a:rPr>
              <a:t>Tangshan started to revive itself and get back up on its feet. With strong support from the government and the tireless efforts of the city’s people，a new Tangshan was built upon the earthquake ruins. The new city has become a home to more than seven million people，with great improvements in transportation，industry，and environment. Tangshan city has proved to China and the rest of the world that in times of disaster，people must unify and show the wisdom to stay positive and rebuild for a brighter future.</a:t>
            </a:r>
          </a:p>
          <a:p>
            <a:endParaRPr lang="en-US" altLang="en-US" sz="1700" b="1" i="1" dirty="0">
              <a:solidFill>
                <a:schemeClr val="tx1"/>
              </a:solidFill>
              <a:latin typeface="Times New Roman" panose="02020603050405020304" charset="0"/>
              <a:sym typeface="+mn-ea"/>
            </a:endParaRPr>
          </a:p>
        </p:txBody>
      </p:sp>
      <p:sp>
        <p:nvSpPr>
          <p:cNvPr id="2" name="文本框 1"/>
          <p:cNvSpPr txBox="1"/>
          <p:nvPr/>
        </p:nvSpPr>
        <p:spPr>
          <a:xfrm>
            <a:off x="205105" y="458136"/>
            <a:ext cx="7972094" cy="645160"/>
          </a:xfrm>
          <a:prstGeom prst="rect">
            <a:avLst/>
          </a:prstGeom>
          <a:solidFill>
            <a:srgbClr val="FFFF00"/>
          </a:solidFill>
        </p:spPr>
        <p:txBody>
          <a:bodyPr wrap="square" rtlCol="0" anchor="t">
            <a:spAutoFit/>
          </a:bodyPr>
          <a:lstStyle/>
          <a:p>
            <a:pPr>
              <a:spcBef>
                <a:spcPct val="50000"/>
              </a:spcBef>
            </a:pPr>
            <a:r>
              <a:rPr lang="en-US" altLang="zh-CN" sz="3600" b="1" dirty="0">
                <a:solidFill>
                  <a:srgbClr val="FF0000"/>
                </a:solidFill>
                <a:latin typeface="Times New Roman" panose="02020603050405020304" charset="0"/>
                <a:sym typeface="+mn-ea"/>
              </a:rPr>
              <a:t>Part 1(para 1</a:t>
            </a:r>
            <a:r>
              <a:rPr lang="zh-CN" altLang="en-US" sz="3600" b="1" dirty="0">
                <a:solidFill>
                  <a:srgbClr val="FF0000"/>
                </a:solidFill>
                <a:latin typeface="Times New Roman" panose="02020603050405020304" charset="0"/>
                <a:sym typeface="+mn-ea"/>
              </a:rPr>
              <a:t>）</a:t>
            </a:r>
            <a:r>
              <a:rPr lang="en-US" altLang="zh-CN" sz="3600" b="1" dirty="0">
                <a:solidFill>
                  <a:srgbClr val="FF0000"/>
                </a:solidFill>
                <a:latin typeface="Times New Roman" panose="02020603050405020304" charset="0"/>
                <a:sym typeface="+mn-ea"/>
              </a:rPr>
              <a:t>:_________________ </a:t>
            </a:r>
          </a:p>
        </p:txBody>
      </p:sp>
      <p:sp>
        <p:nvSpPr>
          <p:cNvPr id="3" name="AutoShape 24"/>
          <p:cNvSpPr>
            <a:spLocks noChangeArrowheads="1"/>
          </p:cNvSpPr>
          <p:nvPr/>
        </p:nvSpPr>
        <p:spPr bwMode="auto">
          <a:xfrm>
            <a:off x="8621359" y="520788"/>
            <a:ext cx="531519" cy="6411605"/>
          </a:xfrm>
          <a:prstGeom prst="downArrow">
            <a:avLst>
              <a:gd name="adj1" fmla="val 80320"/>
              <a:gd name="adj2" fmla="val 160122"/>
            </a:avLst>
          </a:prstGeom>
          <a:solidFill>
            <a:srgbClr val="FF0000"/>
          </a:solidFill>
          <a:ln w="25400">
            <a:solidFill>
              <a:schemeClr val="bg1"/>
            </a:solidFill>
            <a:miter lim="800000"/>
          </a:ln>
        </p:spPr>
        <p:txBody>
          <a:bodyPr wrap="none" anchor="ctr"/>
          <a:lstStyle>
            <a:lvl1pPr>
              <a:defRPr sz="3200" b="1">
                <a:solidFill>
                  <a:schemeClr val="tx1"/>
                </a:solidFill>
                <a:latin typeface="Arial Narrow" panose="020B0606020202030204" pitchFamily="34" charset="0"/>
                <a:ea typeface="宋体" panose="02010600030101010101" pitchFamily="2" charset="-122"/>
              </a:defRPr>
            </a:lvl1pPr>
            <a:lvl2pPr>
              <a:defRPr sz="3200" b="1">
                <a:solidFill>
                  <a:schemeClr val="tx1"/>
                </a:solidFill>
                <a:latin typeface="Arial Narrow" panose="020B0606020202030204" pitchFamily="34" charset="0"/>
                <a:ea typeface="宋体" panose="02010600030101010101" pitchFamily="2" charset="-122"/>
              </a:defRPr>
            </a:lvl2pPr>
            <a:lvl3pPr>
              <a:defRPr sz="3200" b="1">
                <a:solidFill>
                  <a:schemeClr val="tx1"/>
                </a:solidFill>
                <a:latin typeface="Arial Narrow" panose="020B0606020202030204" pitchFamily="34" charset="0"/>
                <a:ea typeface="宋体" panose="02010600030101010101" pitchFamily="2" charset="-122"/>
              </a:defRPr>
            </a:lvl3pPr>
            <a:lvl4pPr>
              <a:defRPr sz="3200" b="1">
                <a:solidFill>
                  <a:schemeClr val="tx1"/>
                </a:solidFill>
                <a:latin typeface="Arial Narrow" panose="020B0606020202030204" pitchFamily="34" charset="0"/>
                <a:ea typeface="宋体" panose="02010600030101010101" pitchFamily="2" charset="-122"/>
              </a:defRPr>
            </a:lvl4pPr>
            <a:lvl5pPr>
              <a:defRPr sz="3200" b="1">
                <a:solidFill>
                  <a:schemeClr val="tx1"/>
                </a:solidFill>
                <a:latin typeface="Arial Narrow" panose="020B0606020202030204" pitchFamily="34" charset="0"/>
                <a:ea typeface="宋体" panose="02010600030101010101" pitchFamily="2" charset="-122"/>
              </a:defRPr>
            </a:lvl5pPr>
            <a:lvl6pPr fontAlgn="base">
              <a:spcBef>
                <a:spcPct val="0"/>
              </a:spcBef>
              <a:spcAft>
                <a:spcPct val="0"/>
              </a:spcAft>
              <a:buFont typeface="Arial" panose="020B0604020202020204" pitchFamily="34" charset="0"/>
              <a:defRPr sz="3200" b="1">
                <a:solidFill>
                  <a:schemeClr val="tx1"/>
                </a:solidFill>
                <a:latin typeface="Arial Narrow" panose="020B0606020202030204" pitchFamily="34" charset="0"/>
                <a:ea typeface="宋体" panose="02010600030101010101" pitchFamily="2" charset="-122"/>
              </a:defRPr>
            </a:lvl6pPr>
            <a:lvl7pPr fontAlgn="base">
              <a:spcBef>
                <a:spcPct val="0"/>
              </a:spcBef>
              <a:spcAft>
                <a:spcPct val="0"/>
              </a:spcAft>
              <a:buFont typeface="Arial" panose="020B0604020202020204" pitchFamily="34" charset="0"/>
              <a:defRPr sz="3200" b="1">
                <a:solidFill>
                  <a:schemeClr val="tx1"/>
                </a:solidFill>
                <a:latin typeface="Arial Narrow" panose="020B0606020202030204" pitchFamily="34" charset="0"/>
                <a:ea typeface="宋体" panose="02010600030101010101" pitchFamily="2" charset="-122"/>
              </a:defRPr>
            </a:lvl7pPr>
            <a:lvl8pPr fontAlgn="base">
              <a:spcBef>
                <a:spcPct val="0"/>
              </a:spcBef>
              <a:spcAft>
                <a:spcPct val="0"/>
              </a:spcAft>
              <a:buFont typeface="Arial" panose="020B0604020202020204" pitchFamily="34" charset="0"/>
              <a:defRPr sz="3200" b="1">
                <a:solidFill>
                  <a:schemeClr val="tx1"/>
                </a:solidFill>
                <a:latin typeface="Arial Narrow" panose="020B0606020202030204" pitchFamily="34" charset="0"/>
                <a:ea typeface="宋体" panose="02010600030101010101" pitchFamily="2" charset="-122"/>
              </a:defRPr>
            </a:lvl8pPr>
            <a:lvl9pPr fontAlgn="base">
              <a:spcBef>
                <a:spcPct val="0"/>
              </a:spcBef>
              <a:spcAft>
                <a:spcPct val="0"/>
              </a:spcAft>
              <a:buFont typeface="Arial" panose="020B0604020202020204" pitchFamily="34" charset="0"/>
              <a:defRPr sz="3200" b="1">
                <a:solidFill>
                  <a:schemeClr val="tx1"/>
                </a:solidFill>
                <a:latin typeface="Arial Narrow" panose="020B0606020202030204" pitchFamily="34" charset="0"/>
                <a:ea typeface="宋体" panose="02010600030101010101" pitchFamily="2" charset="-122"/>
              </a:defRPr>
            </a:lvl9pPr>
          </a:lstStyle>
          <a:p>
            <a:endParaRPr lang="zh-CN" altLang="en-US" dirty="0"/>
          </a:p>
        </p:txBody>
      </p:sp>
      <p:sp>
        <p:nvSpPr>
          <p:cNvPr id="5" name="文本框 4"/>
          <p:cNvSpPr txBox="1"/>
          <p:nvPr/>
        </p:nvSpPr>
        <p:spPr>
          <a:xfrm>
            <a:off x="9552503" y="2790691"/>
            <a:ext cx="1810913" cy="1107996"/>
          </a:xfrm>
          <a:prstGeom prst="rect">
            <a:avLst/>
          </a:prstGeom>
          <a:solidFill>
            <a:srgbClr val="7030A0"/>
          </a:solidFill>
        </p:spPr>
        <p:txBody>
          <a:bodyPr wrap="square" rtlCol="0">
            <a:spAutoFit/>
          </a:bodyPr>
          <a:lstStyle/>
          <a:p>
            <a:pPr algn="ctr"/>
            <a:r>
              <a:rPr lang="en-US" altLang="zh-CN" sz="6600" dirty="0">
                <a:solidFill>
                  <a:schemeClr val="bg1"/>
                </a:solidFill>
                <a:latin typeface="Times New Roman" panose="02020603050405020304" charset="0"/>
                <a:cs typeface="Times New Roman" panose="02020603050405020304" charset="0"/>
              </a:rPr>
              <a:t>time</a:t>
            </a:r>
            <a:endParaRPr lang="zh-CN" altLang="en-US" sz="6600" dirty="0">
              <a:solidFill>
                <a:schemeClr val="bg1"/>
              </a:solidFill>
              <a:latin typeface="Times New Roman" panose="02020603050405020304" charset="0"/>
              <a:cs typeface="Times New Roman" panose="02020603050405020304" charset="0"/>
            </a:endParaRPr>
          </a:p>
        </p:txBody>
      </p:sp>
      <p:sp>
        <p:nvSpPr>
          <p:cNvPr id="6" name="文本框 5"/>
          <p:cNvSpPr txBox="1"/>
          <p:nvPr/>
        </p:nvSpPr>
        <p:spPr>
          <a:xfrm>
            <a:off x="107315" y="3110865"/>
            <a:ext cx="7985760" cy="583565"/>
          </a:xfrm>
          <a:prstGeom prst="rect">
            <a:avLst/>
          </a:prstGeom>
          <a:solidFill>
            <a:srgbClr val="FFFF00"/>
          </a:solidFill>
        </p:spPr>
        <p:txBody>
          <a:bodyPr wrap="square" rtlCol="0" anchor="t">
            <a:spAutoFit/>
          </a:bodyPr>
          <a:lstStyle/>
          <a:p>
            <a:pPr algn="l">
              <a:spcBef>
                <a:spcPct val="50000"/>
              </a:spcBef>
            </a:pPr>
            <a:r>
              <a:rPr lang="en-US" altLang="zh-CN" sz="3200" b="1" dirty="0">
                <a:solidFill>
                  <a:srgbClr val="FF0000"/>
                </a:solidFill>
                <a:latin typeface="Times New Roman" panose="02020603050405020304" charset="0"/>
                <a:sym typeface="+mn-ea"/>
              </a:rPr>
              <a:t>Part 2(para 2-3</a:t>
            </a:r>
            <a:r>
              <a:rPr lang="zh-CN" altLang="en-US" sz="3200" b="1" dirty="0">
                <a:solidFill>
                  <a:srgbClr val="FF0000"/>
                </a:solidFill>
                <a:latin typeface="Times New Roman" panose="02020603050405020304" charset="0"/>
                <a:sym typeface="+mn-ea"/>
              </a:rPr>
              <a:t>）</a:t>
            </a:r>
            <a:r>
              <a:rPr lang="en-US" altLang="zh-CN" sz="3200" b="1" dirty="0">
                <a:solidFill>
                  <a:srgbClr val="FF0000"/>
                </a:solidFill>
                <a:latin typeface="Times New Roman" panose="02020603050405020304" charset="0"/>
                <a:sym typeface="+mn-ea"/>
              </a:rPr>
              <a:t>:_________________ </a:t>
            </a:r>
          </a:p>
        </p:txBody>
      </p:sp>
      <p:sp>
        <p:nvSpPr>
          <p:cNvPr id="8" name="文本框 7"/>
          <p:cNvSpPr txBox="1"/>
          <p:nvPr/>
        </p:nvSpPr>
        <p:spPr>
          <a:xfrm>
            <a:off x="20955" y="5917565"/>
            <a:ext cx="8072755" cy="645160"/>
          </a:xfrm>
          <a:prstGeom prst="rect">
            <a:avLst/>
          </a:prstGeom>
          <a:solidFill>
            <a:srgbClr val="FFFF00"/>
          </a:solidFill>
        </p:spPr>
        <p:txBody>
          <a:bodyPr wrap="square" rtlCol="0" anchor="t">
            <a:spAutoFit/>
          </a:bodyPr>
          <a:lstStyle/>
          <a:p>
            <a:pPr>
              <a:spcBef>
                <a:spcPct val="50000"/>
              </a:spcBef>
            </a:pPr>
            <a:r>
              <a:rPr lang="en-US" altLang="zh-CN" sz="3600" b="1" dirty="0">
                <a:solidFill>
                  <a:srgbClr val="FF0000"/>
                </a:solidFill>
                <a:latin typeface="Times New Roman" panose="02020603050405020304" charset="0"/>
                <a:sym typeface="+mn-ea"/>
              </a:rPr>
              <a:t>Part 3(para 4-5</a:t>
            </a:r>
            <a:r>
              <a:rPr lang="zh-CN" altLang="en-US" sz="3600" b="1" dirty="0">
                <a:solidFill>
                  <a:srgbClr val="FF0000"/>
                </a:solidFill>
                <a:latin typeface="Times New Roman" panose="02020603050405020304" charset="0"/>
                <a:sym typeface="+mn-ea"/>
              </a:rPr>
              <a:t>）</a:t>
            </a:r>
            <a:r>
              <a:rPr lang="en-US" altLang="zh-CN" sz="3600" b="1" dirty="0">
                <a:solidFill>
                  <a:srgbClr val="FF0000"/>
                </a:solidFill>
                <a:latin typeface="Times New Roman" panose="02020603050405020304" charset="0"/>
                <a:sym typeface="+mn-ea"/>
              </a:rPr>
              <a:t>_________________</a:t>
            </a:r>
          </a:p>
        </p:txBody>
      </p:sp>
      <p:sp>
        <p:nvSpPr>
          <p:cNvPr id="9" name="文本框 8"/>
          <p:cNvSpPr txBox="1"/>
          <p:nvPr/>
        </p:nvSpPr>
        <p:spPr>
          <a:xfrm>
            <a:off x="3203026" y="5917659"/>
            <a:ext cx="3995006" cy="584775"/>
          </a:xfrm>
          <a:prstGeom prst="rect">
            <a:avLst/>
          </a:prstGeom>
          <a:noFill/>
        </p:spPr>
        <p:txBody>
          <a:bodyPr wrap="square" rtlCol="0">
            <a:spAutoFit/>
          </a:bodyPr>
          <a:lstStyle/>
          <a:p>
            <a:r>
              <a:rPr lang="en-US" altLang="zh-CN" sz="3200" b="1" dirty="0">
                <a:latin typeface="Times New Roman" panose="02020603050405020304" charset="0"/>
                <a:cs typeface="Times New Roman" panose="02020603050405020304" charset="0"/>
              </a:rPr>
              <a:t>After the earthquake</a:t>
            </a:r>
            <a:endParaRPr lang="zh-CN" altLang="en-US" sz="3200" b="1" dirty="0">
              <a:latin typeface="Times New Roman" panose="02020603050405020304" charset="0"/>
              <a:cs typeface="Times New Roman" panose="02020603050405020304" charset="0"/>
            </a:endParaRPr>
          </a:p>
        </p:txBody>
      </p:sp>
      <p:sp>
        <p:nvSpPr>
          <p:cNvPr id="10" name="文本框 9"/>
          <p:cNvSpPr txBox="1"/>
          <p:nvPr/>
        </p:nvSpPr>
        <p:spPr>
          <a:xfrm>
            <a:off x="3667828" y="457569"/>
            <a:ext cx="5105801" cy="521970"/>
          </a:xfrm>
          <a:prstGeom prst="rect">
            <a:avLst/>
          </a:prstGeom>
          <a:noFill/>
        </p:spPr>
        <p:txBody>
          <a:bodyPr wrap="square" rtlCol="0">
            <a:spAutoFit/>
          </a:bodyPr>
          <a:lstStyle/>
          <a:p>
            <a:r>
              <a:rPr lang="en-US" altLang="zh-CN" sz="2800" b="1" dirty="0">
                <a:latin typeface="Times New Roman" panose="02020603050405020304" charset="0"/>
                <a:cs typeface="Times New Roman" panose="02020603050405020304" charset="0"/>
              </a:rPr>
              <a:t>Before the earthquake</a:t>
            </a:r>
          </a:p>
        </p:txBody>
      </p:sp>
      <p:sp>
        <p:nvSpPr>
          <p:cNvPr id="11" name="文本框 10"/>
          <p:cNvSpPr txBox="1"/>
          <p:nvPr/>
        </p:nvSpPr>
        <p:spPr>
          <a:xfrm>
            <a:off x="3927475" y="3141980"/>
            <a:ext cx="3779520" cy="521970"/>
          </a:xfrm>
          <a:prstGeom prst="rect">
            <a:avLst/>
          </a:prstGeom>
          <a:noFill/>
        </p:spPr>
        <p:txBody>
          <a:bodyPr wrap="square" rtlCol="0">
            <a:spAutoFit/>
          </a:bodyPr>
          <a:lstStyle/>
          <a:p>
            <a:r>
              <a:rPr lang="en-US" altLang="zh-CN" sz="2800" b="1" dirty="0">
                <a:latin typeface="Times New Roman" panose="02020603050405020304" charset="0"/>
                <a:cs typeface="Times New Roman" panose="02020603050405020304" charset="0"/>
              </a:rPr>
              <a:t>During the earthquake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2"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linds(horizont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linds(horizont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linds(horizontal)">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2" bldLvl="0" animBg="1"/>
      <p:bldP spid="5" grpId="0" bldLvl="0" animBg="1"/>
      <p:bldP spid="6" grpId="0" bldLvl="0" animBg="1"/>
      <p:bldP spid="8" grpId="0" bldLvl="0" animBg="1"/>
      <p:bldP spid="9" grpId="0"/>
      <p:bldP spid="9" grpId="1"/>
      <p:bldP spid="10" grpId="0"/>
      <p:bldP spid="10" grpId="1"/>
      <p:bldP spid="11" grpId="0"/>
      <p:bldP spid="11"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7320" y="850931"/>
            <a:ext cx="11897995" cy="4399915"/>
          </a:xfrm>
          <a:prstGeom prst="rect">
            <a:avLst/>
          </a:prstGeom>
          <a:noFill/>
        </p:spPr>
        <p:txBody>
          <a:bodyPr wrap="square" rtlCol="0">
            <a:spAutoFit/>
          </a:bodyPr>
          <a:lstStyle/>
          <a:p>
            <a:r>
              <a:rPr lang="en-US" sz="2800" b="1" i="1" dirty="0">
                <a:solidFill>
                  <a:schemeClr val="bg1">
                    <a:lumMod val="65000"/>
                  </a:schemeClr>
                </a:solidFill>
                <a:latin typeface="Times New Roman" panose="02020603050405020304" charset="0"/>
              </a:rPr>
              <a:t>    S</a:t>
            </a:r>
            <a:r>
              <a:rPr lang="en-US" altLang="zh-CN" sz="2800" b="1" i="1" dirty="0">
                <a:solidFill>
                  <a:schemeClr val="bg1">
                    <a:lumMod val="65000"/>
                  </a:schemeClr>
                </a:solidFill>
                <a:latin typeface="Times New Roman" panose="02020603050405020304" charset="0"/>
                <a:sym typeface="+mn-ea"/>
              </a:rPr>
              <a:t>trange things were happening in the countryside of northeast Hebei. For three days the water in the village wells rose and fell, rose and fell.</a:t>
            </a:r>
            <a:r>
              <a:rPr lang="zh-CN" altLang="zh-CN" sz="2800" b="1" kern="100" dirty="0">
                <a:solidFill>
                  <a:schemeClr val="bg1">
                    <a:lumMod val="85000"/>
                  </a:schemeClr>
                </a:solidFill>
                <a:cs typeface="宋体" panose="02010600030101010101" pitchFamily="2" charset="-122"/>
                <a:sym typeface="+mn-ea"/>
              </a:rPr>
              <a:t> </a:t>
            </a:r>
            <a:r>
              <a:rPr lang="en-US" altLang="zh-CN" sz="2800" b="1" i="1" dirty="0">
                <a:solidFill>
                  <a:schemeClr val="bg1">
                    <a:lumMod val="65000"/>
                  </a:schemeClr>
                </a:solidFill>
                <a:latin typeface="Times New Roman" panose="02020603050405020304" charset="0"/>
                <a:sym typeface="+mn-ea"/>
              </a:rPr>
              <a:t>There were deep cracks that appeared in the well walls. At least one well had some smelly gas coming out of it. </a:t>
            </a:r>
            <a:r>
              <a:rPr sz="2800" b="1" i="1">
                <a:solidFill>
                  <a:schemeClr val="bg1">
                    <a:lumMod val="85000"/>
                  </a:schemeClr>
                </a:solidFill>
                <a:latin typeface="Times New Roman" panose="02020603050405020304" charset="0"/>
                <a:sym typeface="+mn-ea"/>
              </a:rPr>
              <a:t> </a:t>
            </a:r>
            <a:r>
              <a:rPr sz="2800" b="1" i="1">
                <a:solidFill>
                  <a:schemeClr val="bg1">
                    <a:lumMod val="65000"/>
                  </a:schemeClr>
                </a:solidFill>
                <a:latin typeface="Times New Roman" panose="02020603050405020304" charset="0"/>
                <a:sym typeface="+mn-ea"/>
              </a:rPr>
              <a:t>Chickens and even pigs were too nervous to eat，and dogs refused to go inside buildings. </a:t>
            </a:r>
            <a:r>
              <a:rPr lang="en-US" altLang="zh-CN" sz="2800" b="1" dirty="0">
                <a:solidFill>
                  <a:schemeClr val="bg1">
                    <a:lumMod val="85000"/>
                  </a:schemeClr>
                </a:solidFill>
                <a:sym typeface="+mn-ea"/>
              </a:rPr>
              <a:t> </a:t>
            </a:r>
            <a:r>
              <a:rPr lang="en-US" altLang="zh-CN" sz="2800" b="1" i="1" dirty="0">
                <a:solidFill>
                  <a:schemeClr val="bg1">
                    <a:lumMod val="65000"/>
                  </a:schemeClr>
                </a:solidFill>
                <a:latin typeface="Times New Roman" panose="02020603050405020304" charset="0"/>
                <a:sym typeface="+mn-ea"/>
              </a:rPr>
              <a:t>Mice ran out of the fields looking for places to hide，and fish jumped out of the water. At about 3：00 a.m. on 28 July 1976，bright lights were seen in the sky outside the city of Tangshan and loud noises were heard. But the city’s one million people were asleep as usual that night.</a:t>
            </a:r>
          </a:p>
          <a:p>
            <a:endParaRPr lang="en-US" altLang="zh-CN" sz="2800" b="1" i="1" dirty="0">
              <a:solidFill>
                <a:schemeClr val="tx1"/>
              </a:solidFill>
              <a:latin typeface="Times New Roman" panose="02020603050405020304" charset="0"/>
              <a:sym typeface="+mn-ea"/>
            </a:endParaRPr>
          </a:p>
        </p:txBody>
      </p:sp>
      <p:sp>
        <p:nvSpPr>
          <p:cNvPr id="21" name="标题 1"/>
          <p:cNvSpPr>
            <a:spLocks noGrp="1"/>
          </p:cNvSpPr>
          <p:nvPr/>
        </p:nvSpPr>
        <p:spPr>
          <a:xfrm>
            <a:off x="-61595" y="-90170"/>
            <a:ext cx="5531485" cy="921385"/>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Read for Beginning</a:t>
            </a:r>
            <a:r>
              <a:rPr lang="en-US" sz="3600" kern="0" noProof="0" dirty="0">
                <a:ln>
                  <a:noFill/>
                </a:ln>
                <a:effectLst>
                  <a:outerShdw blurRad="38100" dist="38100" dir="2700000" algn="tl">
                    <a:srgbClr val="000000">
                      <a:alpha val="43137"/>
                    </a:srgbClr>
                  </a:outerShdw>
                </a:effectLst>
                <a:uLnTx/>
                <a:uFillTx/>
                <a:latin typeface="Impact" panose="020B0806030902050204" pitchFamily="34" charset="0"/>
                <a:sym typeface="+mn-ea"/>
              </a:rPr>
              <a:t>—</a:t>
            </a:r>
            <a:r>
              <a:rPr lang="en-US" sz="3600" kern="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sym typeface="+mn-ea"/>
              </a:rPr>
              <a:t>Para 1</a:t>
            </a:r>
            <a:endParaRPr kumimoji="0" lang="en-US" altLang="en-US" sz="3600" b="0"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sym typeface="+mn-ea"/>
            </a:endParaRPr>
          </a:p>
        </p:txBody>
      </p:sp>
      <p:sp>
        <p:nvSpPr>
          <p:cNvPr id="3" name="文本框 2"/>
          <p:cNvSpPr txBox="1"/>
          <p:nvPr/>
        </p:nvSpPr>
        <p:spPr>
          <a:xfrm>
            <a:off x="2658745" y="4876165"/>
            <a:ext cx="3573780" cy="706755"/>
          </a:xfrm>
          <a:prstGeom prst="rect">
            <a:avLst/>
          </a:prstGeom>
          <a:noFill/>
        </p:spPr>
        <p:txBody>
          <a:bodyPr wrap="square" rtlCol="0">
            <a:spAutoFit/>
          </a:bodyPr>
          <a:lstStyle/>
          <a:p>
            <a:r>
              <a:rPr lang="en-US" altLang="zh-CN" sz="4000" b="1">
                <a:solidFill>
                  <a:srgbClr val="C00000"/>
                </a:solidFill>
                <a:latin typeface="Times New Roman" panose="02020603050405020304" charset="0"/>
              </a:rPr>
              <a:t>Topic sentence?</a:t>
            </a:r>
          </a:p>
        </p:txBody>
      </p:sp>
      <p:sp>
        <p:nvSpPr>
          <p:cNvPr id="2" name="文本框 1"/>
          <p:cNvSpPr txBox="1"/>
          <p:nvPr/>
        </p:nvSpPr>
        <p:spPr>
          <a:xfrm>
            <a:off x="504825" y="854710"/>
            <a:ext cx="10367010" cy="521970"/>
          </a:xfrm>
          <a:prstGeom prst="rect">
            <a:avLst/>
          </a:prstGeom>
          <a:noFill/>
        </p:spPr>
        <p:txBody>
          <a:bodyPr wrap="square" rtlCol="0">
            <a:spAutoFit/>
          </a:bodyPr>
          <a:lstStyle/>
          <a:p>
            <a:r>
              <a:rPr lang="en-US" sz="2800" b="1" i="1" dirty="0">
                <a:solidFill>
                  <a:schemeClr val="tx1"/>
                </a:solidFill>
                <a:latin typeface="Times New Roman" panose="02020603050405020304" charset="0"/>
                <a:sym typeface="+mn-ea"/>
              </a:rPr>
              <a:t>S</a:t>
            </a:r>
            <a:r>
              <a:rPr lang="en-US" altLang="zh-CN" sz="2800" b="1" i="1" dirty="0">
                <a:solidFill>
                  <a:schemeClr val="tx1"/>
                </a:solidFill>
                <a:latin typeface="Times New Roman" panose="02020603050405020304" charset="0"/>
                <a:sym typeface="+mn-ea"/>
              </a:rPr>
              <a:t>trange things were happening in the countryside of northeast Hebei. </a:t>
            </a:r>
            <a:endParaRPr lang="en-US" altLang="zh-CN" sz="2800" b="1" i="1" dirty="0">
              <a:solidFill>
                <a:schemeClr val="tx1"/>
              </a:solidFill>
              <a:latin typeface="Times New Roman" panose="02020603050405020304" charset="0"/>
              <a:cs typeface="Times New Roman" panose="02020603050405020304" charset="0"/>
              <a:sym typeface="+mn-ea"/>
            </a:endParaRPr>
          </a:p>
        </p:txBody>
      </p:sp>
      <p:sp>
        <p:nvSpPr>
          <p:cNvPr id="5" name="文本框 4"/>
          <p:cNvSpPr txBox="1"/>
          <p:nvPr/>
        </p:nvSpPr>
        <p:spPr>
          <a:xfrm>
            <a:off x="1429385" y="562610"/>
            <a:ext cx="1059180" cy="1106805"/>
          </a:xfrm>
          <a:prstGeom prst="rect">
            <a:avLst/>
          </a:prstGeom>
          <a:noFill/>
        </p:spPr>
        <p:txBody>
          <a:bodyPr wrap="square" rtlCol="0" anchor="t">
            <a:spAutoFit/>
          </a:bodyPr>
          <a:lstStyle/>
          <a:p>
            <a:r>
              <a:rPr lang="en-US" altLang="zh-CN" sz="6600" b="1">
                <a:solidFill>
                  <a:srgbClr val="C00000"/>
                </a:solidFill>
                <a:latin typeface="Times New Roman" panose="02020603050405020304" charset="0"/>
                <a:sym typeface="+mn-ea"/>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P spid="2" grpId="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2230" y="850900"/>
            <a:ext cx="12362815" cy="3969385"/>
          </a:xfrm>
          <a:prstGeom prst="rect">
            <a:avLst/>
          </a:prstGeom>
          <a:noFill/>
        </p:spPr>
        <p:txBody>
          <a:bodyPr wrap="square" rtlCol="0">
            <a:spAutoFit/>
          </a:bodyPr>
          <a:lstStyle/>
          <a:p>
            <a:r>
              <a:rPr lang="en-US" sz="2800" b="1" i="1" dirty="0">
                <a:solidFill>
                  <a:schemeClr val="bg1">
                    <a:lumMod val="65000"/>
                  </a:schemeClr>
                </a:solidFill>
                <a:latin typeface="Times New Roman" panose="02020603050405020304" charset="0"/>
                <a:cs typeface="Times New Roman" panose="02020603050405020304" charset="0"/>
              </a:rPr>
              <a:t>    Strange things were happening in the countryside of northeastern Hebei.</a:t>
            </a:r>
            <a:r>
              <a:rPr lang="zh-CN" altLang="zh-CN" sz="2800" b="1" dirty="0">
                <a:solidFill>
                  <a:srgbClr val="C00000"/>
                </a:solidFill>
                <a:latin typeface="Times New Roman" panose="02020603050405020304" charset="0"/>
                <a:cs typeface="Times New Roman" panose="02020603050405020304" charset="0"/>
                <a:sym typeface="+mn-ea"/>
              </a:rPr>
              <a:t>①</a:t>
            </a:r>
            <a:r>
              <a:rPr lang="en-US" altLang="zh-CN" sz="2800" b="1" i="1" dirty="0">
                <a:solidFill>
                  <a:schemeClr val="tx1"/>
                </a:solidFill>
                <a:latin typeface="Times New Roman" panose="02020603050405020304" charset="0"/>
                <a:cs typeface="Times New Roman" panose="02020603050405020304" charset="0"/>
                <a:sym typeface="+mn-ea"/>
              </a:rPr>
              <a:t>For several days the </a:t>
            </a:r>
            <a:r>
              <a:rPr lang="en-US" altLang="zh-CN" sz="2800" b="1" i="1" u="sng" dirty="0">
                <a:solidFill>
                  <a:schemeClr val="tx1"/>
                </a:solidFill>
                <a:latin typeface="Times New Roman" panose="02020603050405020304" charset="0"/>
                <a:cs typeface="Times New Roman" panose="02020603050405020304" charset="0"/>
                <a:sym typeface="+mn-ea"/>
              </a:rPr>
              <a:t>_____ </a:t>
            </a:r>
            <a:r>
              <a:rPr lang="en-US" altLang="zh-CN" sz="2800" b="1" i="1" dirty="0">
                <a:solidFill>
                  <a:schemeClr val="tx1"/>
                </a:solidFill>
                <a:latin typeface="Times New Roman" panose="02020603050405020304" charset="0"/>
                <a:cs typeface="Times New Roman" panose="02020603050405020304" charset="0"/>
                <a:sym typeface="+mn-ea"/>
              </a:rPr>
              <a:t>in the village wells________________________.</a:t>
            </a:r>
            <a:r>
              <a:rPr lang="en-US" altLang="zh-CN" sz="2800" b="1" i="1" dirty="0">
                <a:solidFill>
                  <a:schemeClr val="bg1">
                    <a:lumMod val="65000"/>
                  </a:schemeClr>
                </a:solidFill>
                <a:latin typeface="Times New Roman" panose="02020603050405020304" charset="0"/>
                <a:cs typeface="Times New Roman" panose="02020603050405020304" charset="0"/>
                <a:sym typeface="+mn-ea"/>
              </a:rPr>
              <a:t> </a:t>
            </a:r>
            <a:r>
              <a:rPr lang="zh-CN" altLang="zh-CN" sz="2800" b="1" kern="100" dirty="0">
                <a:solidFill>
                  <a:srgbClr val="C00000"/>
                </a:solidFill>
                <a:latin typeface="Times New Roman" panose="02020603050405020304" charset="0"/>
                <a:cs typeface="Times New Roman" panose="02020603050405020304" charset="0"/>
                <a:sym typeface="+mn-ea"/>
              </a:rPr>
              <a:t>②</a:t>
            </a:r>
            <a:r>
              <a:rPr lang="en-US" altLang="zh-CN" sz="2800" b="1" dirty="0">
                <a:solidFill>
                  <a:srgbClr val="C00000"/>
                </a:solidFill>
                <a:latin typeface="Times New Roman" panose="02020603050405020304" charset="0"/>
                <a:cs typeface="Times New Roman" panose="02020603050405020304" charset="0"/>
                <a:sym typeface="+mn-ea"/>
              </a:rPr>
              <a:t> </a:t>
            </a:r>
            <a:r>
              <a:rPr sz="2800" b="1" i="1">
                <a:solidFill>
                  <a:schemeClr val="bg1">
                    <a:lumMod val="65000"/>
                  </a:schemeClr>
                </a:solidFill>
                <a:latin typeface="Times New Roman" panose="02020603050405020304" charset="0"/>
                <a:cs typeface="Times New Roman" panose="02020603050405020304" charset="0"/>
                <a:sym typeface="+mn-ea"/>
              </a:rPr>
              <a:t>There were deep cracks that appeared in the well walls. </a:t>
            </a:r>
            <a:r>
              <a:rPr lang="zh-CN" altLang="zh-CN" sz="2800" b="1" dirty="0">
                <a:solidFill>
                  <a:srgbClr val="C00000"/>
                </a:solidFill>
                <a:sym typeface="+mn-ea"/>
              </a:rPr>
              <a:t>③</a:t>
            </a:r>
            <a:r>
              <a:rPr sz="2800" b="1" i="1">
                <a:solidFill>
                  <a:schemeClr val="bg1">
                    <a:lumMod val="65000"/>
                  </a:schemeClr>
                </a:solidFill>
                <a:latin typeface="Times New Roman" panose="02020603050405020304" charset="0"/>
                <a:cs typeface="Times New Roman" panose="02020603050405020304" charset="0"/>
                <a:sym typeface="+mn-ea"/>
              </a:rPr>
              <a:t>At least one well had some smelly gas coming out of it. </a:t>
            </a:r>
            <a:r>
              <a:rPr lang="zh-CN" altLang="zh-CN" sz="2800" b="1" dirty="0">
                <a:solidFill>
                  <a:srgbClr val="C00000"/>
                </a:solidFill>
                <a:sym typeface="+mn-ea"/>
              </a:rPr>
              <a:t>④</a:t>
            </a:r>
            <a:r>
              <a:rPr sz="2800" b="1" i="1">
                <a:solidFill>
                  <a:schemeClr val="bg1">
                    <a:lumMod val="65000"/>
                  </a:schemeClr>
                </a:solidFill>
                <a:latin typeface="Times New Roman" panose="02020603050405020304" charset="0"/>
                <a:cs typeface="Times New Roman" panose="02020603050405020304" charset="0"/>
                <a:sym typeface="+mn-ea"/>
              </a:rPr>
              <a:t>Chickens and even pigs were too nervous to eat，and dogs refused to go inside buildings. </a:t>
            </a:r>
            <a:r>
              <a:rPr lang="en-US" altLang="zh-CN" sz="2800" b="1" dirty="0">
                <a:solidFill>
                  <a:srgbClr val="C00000"/>
                </a:solidFill>
                <a:sym typeface="+mn-ea"/>
              </a:rPr>
              <a:t>⑤</a:t>
            </a:r>
            <a:r>
              <a:rPr sz="2800" b="1" i="1">
                <a:solidFill>
                  <a:schemeClr val="bg1">
                    <a:lumMod val="65000"/>
                  </a:schemeClr>
                </a:solidFill>
                <a:latin typeface="Times New Roman" panose="02020603050405020304" charset="0"/>
                <a:cs typeface="Times New Roman" panose="02020603050405020304" charset="0"/>
                <a:sym typeface="+mn-ea"/>
              </a:rPr>
              <a:t>Mice ran out of the fields looking for places to hide，and fish jumped out of the water. </a:t>
            </a:r>
            <a:r>
              <a:rPr lang="en-US" altLang="zh-CN" sz="2800" b="1" dirty="0">
                <a:solidFill>
                  <a:srgbClr val="C00000"/>
                </a:solidFill>
                <a:latin typeface="Times New Roman" panose="02020603050405020304" charset="0"/>
                <a:sym typeface="+mn-ea"/>
              </a:rPr>
              <a:t>⑥</a:t>
            </a:r>
            <a:r>
              <a:rPr sz="2800" b="1" i="1">
                <a:solidFill>
                  <a:schemeClr val="bg1">
                    <a:lumMod val="65000"/>
                  </a:schemeClr>
                </a:solidFill>
                <a:latin typeface="Times New Roman" panose="02020603050405020304" charset="0"/>
                <a:cs typeface="Times New Roman" panose="02020603050405020304" charset="0"/>
                <a:sym typeface="+mn-ea"/>
              </a:rPr>
              <a:t>At about 3：00 a.m. on 28 July 1976，bright lights were seen in the sky outside the city of Tangshan and loud noises were heard. But the city’s one million people were asleep as usual that night.</a:t>
            </a:r>
          </a:p>
        </p:txBody>
      </p:sp>
      <p:sp>
        <p:nvSpPr>
          <p:cNvPr id="21" name="标题 1"/>
          <p:cNvSpPr>
            <a:spLocks noGrp="1"/>
          </p:cNvSpPr>
          <p:nvPr/>
        </p:nvSpPr>
        <p:spPr>
          <a:xfrm>
            <a:off x="-61595" y="-90170"/>
            <a:ext cx="5531485" cy="921385"/>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Read for Beginning</a:t>
            </a:r>
            <a:r>
              <a:rPr lang="en-US" sz="3600" kern="0" noProof="0" dirty="0">
                <a:ln>
                  <a:noFill/>
                </a:ln>
                <a:effectLst>
                  <a:outerShdw blurRad="38100" dist="38100" dir="2700000" algn="tl">
                    <a:srgbClr val="000000">
                      <a:alpha val="43137"/>
                    </a:srgbClr>
                  </a:outerShdw>
                </a:effectLst>
                <a:uLnTx/>
                <a:uFillTx/>
                <a:latin typeface="Impact" panose="020B0806030902050204" pitchFamily="34" charset="0"/>
                <a:sym typeface="+mn-ea"/>
              </a:rPr>
              <a:t>—</a:t>
            </a:r>
            <a:r>
              <a:rPr lang="en-US" sz="3600" kern="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sym typeface="+mn-ea"/>
              </a:rPr>
              <a:t>Para 1</a:t>
            </a:r>
            <a:endParaRPr kumimoji="0" lang="en-US" altLang="en-US" sz="3600" b="0"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sym typeface="+mn-ea"/>
            </a:endParaRPr>
          </a:p>
        </p:txBody>
      </p:sp>
      <p:pic>
        <p:nvPicPr>
          <p:cNvPr id="16386" name="Picture 4" descr="App0006"/>
          <p:cNvPicPr>
            <a:picLocks noChangeAspect="1"/>
          </p:cNvPicPr>
          <p:nvPr/>
        </p:nvPicPr>
        <p:blipFill>
          <a:blip r:embed="rId2"/>
          <a:stretch>
            <a:fillRect/>
          </a:stretch>
        </p:blipFill>
        <p:spPr>
          <a:xfrm>
            <a:off x="9251950" y="2722880"/>
            <a:ext cx="2631440" cy="3760470"/>
          </a:xfrm>
          <a:prstGeom prst="rect">
            <a:avLst/>
          </a:prstGeom>
          <a:noFill/>
          <a:ln w="9525">
            <a:noFill/>
          </a:ln>
        </p:spPr>
      </p:pic>
      <p:sp>
        <p:nvSpPr>
          <p:cNvPr id="9" name="文本框 8"/>
          <p:cNvSpPr txBox="1"/>
          <p:nvPr/>
        </p:nvSpPr>
        <p:spPr>
          <a:xfrm>
            <a:off x="2320290" y="1215390"/>
            <a:ext cx="1155065" cy="521970"/>
          </a:xfrm>
          <a:prstGeom prst="rect">
            <a:avLst/>
          </a:prstGeom>
          <a:noFill/>
          <a:ln w="9525">
            <a:noFill/>
          </a:ln>
        </p:spPr>
        <p:txBody>
          <a:bodyPr wrap="square" anchor="t">
            <a:spAutoFit/>
          </a:bodyPr>
          <a:lstStyle/>
          <a:p>
            <a:r>
              <a:rPr lang="en-US" altLang="zh-CN" sz="2800" b="1" i="1" dirty="0">
                <a:solidFill>
                  <a:srgbClr val="C00000"/>
                </a:solidFill>
                <a:latin typeface="Times New Roman" panose="02020603050405020304" charset="0"/>
                <a:sym typeface="+mn-ea"/>
              </a:rPr>
              <a:t>water</a:t>
            </a:r>
            <a:endParaRPr lang="en-US" altLang="zh-CN" sz="2800" b="1" i="1" dirty="0">
              <a:solidFill>
                <a:srgbClr val="C00000"/>
              </a:solidFill>
              <a:latin typeface="Times New Roman" panose="02020603050405020304" charset="0"/>
              <a:ea typeface="宋体" panose="02010600030101010101" pitchFamily="2" charset="-122"/>
              <a:sym typeface="+mn-ea"/>
            </a:endParaRPr>
          </a:p>
        </p:txBody>
      </p:sp>
      <p:sp>
        <p:nvSpPr>
          <p:cNvPr id="7" name="文本框 6"/>
          <p:cNvSpPr txBox="1"/>
          <p:nvPr/>
        </p:nvSpPr>
        <p:spPr>
          <a:xfrm>
            <a:off x="5970905" y="1215390"/>
            <a:ext cx="4448175" cy="521970"/>
          </a:xfrm>
          <a:prstGeom prst="rect">
            <a:avLst/>
          </a:prstGeom>
          <a:noFill/>
          <a:ln w="9525">
            <a:noFill/>
          </a:ln>
        </p:spPr>
        <p:txBody>
          <a:bodyPr wrap="square" anchor="t">
            <a:spAutoFit/>
          </a:bodyPr>
          <a:lstStyle/>
          <a:p>
            <a:r>
              <a:rPr lang="en-US" altLang="zh-CN" sz="2800" b="1" i="1" dirty="0">
                <a:solidFill>
                  <a:srgbClr val="C00000"/>
                </a:solidFill>
                <a:latin typeface="Times New Roman" panose="02020603050405020304" charset="0"/>
                <a:sym typeface="+mn-ea"/>
              </a:rPr>
              <a:t> rose and fell, rose and fell</a:t>
            </a:r>
            <a:endParaRPr lang="en-US" altLang="zh-CN" sz="2800" b="1" i="1" dirty="0">
              <a:solidFill>
                <a:srgbClr val="C00000"/>
              </a:solidFill>
              <a:latin typeface="Times New Roman" panose="02020603050405020304" charset="0"/>
              <a:ea typeface="宋体" panose="02010600030101010101" pitchFamily="2" charset="-122"/>
              <a:sym typeface="+mn-ea"/>
            </a:endParaRPr>
          </a:p>
        </p:txBody>
      </p:sp>
      <p:cxnSp>
        <p:nvCxnSpPr>
          <p:cNvPr id="12" name="直接箭头连接符 11"/>
          <p:cNvCxnSpPr/>
          <p:nvPr/>
        </p:nvCxnSpPr>
        <p:spPr>
          <a:xfrm flipH="1" flipV="1">
            <a:off x="7303770" y="1703070"/>
            <a:ext cx="2571750" cy="3864610"/>
          </a:xfrm>
          <a:prstGeom prst="straightConnector1">
            <a:avLst/>
          </a:prstGeom>
          <a:ln w="28575" cmpd="sng">
            <a:solidFill>
              <a:srgbClr val="9933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H="1" flipV="1">
            <a:off x="2908935" y="1703070"/>
            <a:ext cx="6912610" cy="3837305"/>
          </a:xfrm>
          <a:prstGeom prst="straightConnector1">
            <a:avLst/>
          </a:prstGeom>
          <a:ln w="28575" cmpd="sng">
            <a:solidFill>
              <a:srgbClr val="9933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42025" name="Oval 9"/>
          <p:cNvSpPr/>
          <p:nvPr/>
        </p:nvSpPr>
        <p:spPr>
          <a:xfrm>
            <a:off x="9786620" y="5347018"/>
            <a:ext cx="1800225" cy="936625"/>
          </a:xfrm>
          <a:prstGeom prst="ellipse">
            <a:avLst/>
          </a:prstGeom>
          <a:noFill/>
          <a:ln w="57150" cap="flat" cmpd="sng">
            <a:solidFill>
              <a:srgbClr val="CC3300"/>
            </a:solidFill>
            <a:prstDash val="solid"/>
            <a:round/>
            <a:headEnd type="none" w="med" len="med"/>
            <a:tailEnd type="none" w="med" len="med"/>
          </a:ln>
        </p:spPr>
        <p:txBody>
          <a:bodyPr wrap="none" anchor="ctr"/>
          <a:lstStyle/>
          <a:p>
            <a:pPr algn="ctr"/>
            <a:endParaRPr lang="zh-CN" altLang="zh-CN" sz="6600" b="0" dirty="0">
              <a:solidFill>
                <a:schemeClr val="hlink"/>
              </a:solidFill>
              <a:latin typeface="Arial Narrow" panose="020B060602020203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linds(horizontal)">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42025"/>
                                        </p:tgtEl>
                                        <p:attrNameLst>
                                          <p:attrName>style.visibility</p:attrName>
                                        </p:attrNameLst>
                                      </p:cBhvr>
                                      <p:to>
                                        <p:strVal val="visible"/>
                                      </p:to>
                                    </p:set>
                                    <p:anim calcmode="lin" valueType="num">
                                      <p:cBhvr>
                                        <p:cTn id="12" dur="500" fill="hold"/>
                                        <p:tgtEl>
                                          <p:spTgt spid="342025"/>
                                        </p:tgtEl>
                                        <p:attrNameLst>
                                          <p:attrName>ppt_w</p:attrName>
                                        </p:attrNameLst>
                                      </p:cBhvr>
                                      <p:tavLst>
                                        <p:tav tm="0">
                                          <p:val>
                                            <p:fltVal val="0"/>
                                          </p:val>
                                        </p:tav>
                                        <p:tav tm="100000">
                                          <p:val>
                                            <p:strVal val="#ppt_w"/>
                                          </p:val>
                                        </p:tav>
                                      </p:tavLst>
                                    </p:anim>
                                    <p:anim calcmode="lin" valueType="num">
                                      <p:cBhvr>
                                        <p:cTn id="13" dur="500" fill="hold"/>
                                        <p:tgtEl>
                                          <p:spTgt spid="342025"/>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nodeType="clickEffect">
                                  <p:stCondLst>
                                    <p:cond delay="0"/>
                                  </p:stCondLst>
                                  <p:childTnLst>
                                    <p:animEffect transition="out" filter="blinds(horizontal)">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childTnLst>
                          </p:cTn>
                        </p:par>
                        <p:par>
                          <p:cTn id="39" fill="hold">
                            <p:stCondLst>
                              <p:cond delay="500"/>
                            </p:stCondLst>
                            <p:childTnLst>
                              <p:par>
                                <p:cTn id="40" presetID="3" presetClass="exit" presetSubtype="10" fill="hold" nodeType="afterEffect">
                                  <p:stCondLst>
                                    <p:cond delay="0"/>
                                  </p:stCondLst>
                                  <p:childTnLst>
                                    <p:animEffect transition="out" filter="blinds(horizontal)">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342025"/>
                                        </p:tgtEl>
                                      </p:cBhvr>
                                    </p:animEffect>
                                    <p:set>
                                      <p:cBhvr>
                                        <p:cTn id="45" dur="1" fill="hold">
                                          <p:stCondLst>
                                            <p:cond delay="499"/>
                                          </p:stCondLst>
                                        </p:cTn>
                                        <p:tgtEl>
                                          <p:spTgt spid="3420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342025" grpId="0" bldLvl="0" animBg="1"/>
      <p:bldP spid="342025" grpId="1"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7320" y="850931"/>
            <a:ext cx="11897995" cy="3969385"/>
          </a:xfrm>
          <a:prstGeom prst="rect">
            <a:avLst/>
          </a:prstGeom>
          <a:noFill/>
        </p:spPr>
        <p:txBody>
          <a:bodyPr wrap="square" rtlCol="0">
            <a:spAutoFit/>
          </a:bodyPr>
          <a:lstStyle/>
          <a:p>
            <a:r>
              <a:rPr lang="en-US" sz="2800" b="1" i="1" dirty="0">
                <a:solidFill>
                  <a:schemeClr val="bg1">
                    <a:lumMod val="65000"/>
                  </a:schemeClr>
                </a:solidFill>
                <a:latin typeface="Times New Roman" panose="02020603050405020304" charset="0"/>
              </a:rPr>
              <a:t>    S</a:t>
            </a:r>
            <a:r>
              <a:rPr lang="en-US" altLang="zh-CN" sz="2800" b="1" i="1" dirty="0">
                <a:solidFill>
                  <a:schemeClr val="bg1">
                    <a:lumMod val="65000"/>
                  </a:schemeClr>
                </a:solidFill>
                <a:latin typeface="Times New Roman" panose="02020603050405020304" charset="0"/>
                <a:sym typeface="+mn-ea"/>
              </a:rPr>
              <a:t>trange things were happening in the countryside of northeast Hebei. </a:t>
            </a:r>
            <a:r>
              <a:rPr lang="zh-CN" altLang="zh-CN" sz="2800" b="1" dirty="0">
                <a:solidFill>
                  <a:srgbClr val="C00000"/>
                </a:solidFill>
                <a:sym typeface="+mn-ea"/>
              </a:rPr>
              <a:t>①</a:t>
            </a:r>
            <a:r>
              <a:rPr lang="en-US" altLang="zh-CN" sz="2800" b="1" i="1" dirty="0">
                <a:solidFill>
                  <a:schemeClr val="bg1">
                    <a:lumMod val="65000"/>
                  </a:schemeClr>
                </a:solidFill>
                <a:latin typeface="Times New Roman" panose="02020603050405020304" charset="0"/>
                <a:sym typeface="+mn-ea"/>
              </a:rPr>
              <a:t>For several days, the water in the village wells rose and fell, rose and fell.</a:t>
            </a:r>
            <a:r>
              <a:rPr lang="zh-CN" altLang="zh-CN" sz="2800" b="1" kern="100" dirty="0">
                <a:solidFill>
                  <a:srgbClr val="C00000"/>
                </a:solidFill>
                <a:cs typeface="宋体" panose="02010600030101010101" pitchFamily="2" charset="-122"/>
                <a:sym typeface="+mn-ea"/>
              </a:rPr>
              <a:t>②</a:t>
            </a:r>
            <a:r>
              <a:rPr lang="en-US" altLang="zh-CN" sz="2800" b="1" i="1" dirty="0">
                <a:solidFill>
                  <a:schemeClr val="bg1">
                    <a:lumMod val="65000"/>
                  </a:schemeClr>
                </a:solidFill>
                <a:latin typeface="Times New Roman" panose="02020603050405020304" charset="0"/>
                <a:sym typeface="+mn-ea"/>
              </a:rPr>
              <a:t> </a:t>
            </a:r>
            <a:r>
              <a:rPr lang="en-US" altLang="zh-CN" sz="2800" b="1" i="1" dirty="0">
                <a:solidFill>
                  <a:schemeClr val="tx1"/>
                </a:solidFill>
                <a:latin typeface="Times New Roman" panose="02020603050405020304" charset="0"/>
                <a:sym typeface="+mn-ea"/>
              </a:rPr>
              <a:t>There were __________ that appeared in the well walls</a:t>
            </a:r>
            <a:r>
              <a:rPr lang="en-US" altLang="zh-CN" sz="2800" b="1" i="1" dirty="0">
                <a:solidFill>
                  <a:schemeClr val="bg1">
                    <a:lumMod val="65000"/>
                  </a:schemeClr>
                </a:solidFill>
                <a:latin typeface="Times New Roman" panose="02020603050405020304" charset="0"/>
                <a:sym typeface="+mn-ea"/>
              </a:rPr>
              <a:t>. </a:t>
            </a:r>
            <a:r>
              <a:rPr lang="zh-CN" altLang="zh-CN" sz="2800" b="1" dirty="0">
                <a:solidFill>
                  <a:srgbClr val="C00000"/>
                </a:solidFill>
                <a:sym typeface="+mn-ea"/>
              </a:rPr>
              <a:t>③</a:t>
            </a:r>
            <a:r>
              <a:rPr sz="2800" b="1" i="1">
                <a:solidFill>
                  <a:schemeClr val="bg1">
                    <a:lumMod val="65000"/>
                  </a:schemeClr>
                </a:solidFill>
                <a:latin typeface="Times New Roman" panose="02020603050405020304" charset="0"/>
                <a:cs typeface="Times New Roman" panose="02020603050405020304" charset="0"/>
                <a:sym typeface="+mn-ea"/>
              </a:rPr>
              <a:t>At least one well had some smelly gas coming out of it. </a:t>
            </a:r>
            <a:r>
              <a:rPr lang="zh-CN" altLang="zh-CN" sz="2800" b="1" dirty="0">
                <a:solidFill>
                  <a:srgbClr val="C00000"/>
                </a:solidFill>
                <a:sym typeface="+mn-ea"/>
              </a:rPr>
              <a:t>④</a:t>
            </a:r>
            <a:r>
              <a:rPr sz="2800" b="1" i="1">
                <a:solidFill>
                  <a:schemeClr val="bg1">
                    <a:lumMod val="65000"/>
                  </a:schemeClr>
                </a:solidFill>
                <a:latin typeface="Times New Roman" panose="02020603050405020304" charset="0"/>
                <a:cs typeface="Times New Roman" panose="02020603050405020304" charset="0"/>
                <a:sym typeface="+mn-ea"/>
              </a:rPr>
              <a:t>Chickens and even pigs were too nervous to eat，and dogs refused to go inside buildings. </a:t>
            </a:r>
            <a:r>
              <a:rPr lang="en-US" altLang="zh-CN" sz="2800" b="1" dirty="0">
                <a:solidFill>
                  <a:srgbClr val="C00000"/>
                </a:solidFill>
                <a:sym typeface="+mn-ea"/>
              </a:rPr>
              <a:t>⑤</a:t>
            </a:r>
            <a:r>
              <a:rPr sz="2800" b="1" i="1">
                <a:solidFill>
                  <a:schemeClr val="bg1">
                    <a:lumMod val="65000"/>
                  </a:schemeClr>
                </a:solidFill>
                <a:latin typeface="Times New Roman" panose="02020603050405020304" charset="0"/>
                <a:cs typeface="Times New Roman" panose="02020603050405020304" charset="0"/>
                <a:sym typeface="+mn-ea"/>
              </a:rPr>
              <a:t>Mice ran out of the fields looking for places to hide，and fish jumped out of the water. </a:t>
            </a:r>
            <a:r>
              <a:rPr lang="en-US" altLang="zh-CN" sz="2800" b="1" dirty="0">
                <a:solidFill>
                  <a:srgbClr val="C00000"/>
                </a:solidFill>
                <a:latin typeface="Times New Roman" panose="02020603050405020304" charset="0"/>
                <a:sym typeface="+mn-ea"/>
              </a:rPr>
              <a:t>⑥</a:t>
            </a:r>
            <a:r>
              <a:rPr sz="2800" b="1" i="1">
                <a:solidFill>
                  <a:schemeClr val="bg1">
                    <a:lumMod val="65000"/>
                  </a:schemeClr>
                </a:solidFill>
                <a:latin typeface="Times New Roman" panose="02020603050405020304" charset="0"/>
                <a:cs typeface="Times New Roman" panose="02020603050405020304" charset="0"/>
                <a:sym typeface="+mn-ea"/>
              </a:rPr>
              <a:t>At about 3：00 a.m. on 28 July 1976，bright lights were seen in the sky outside the city of Tangshan and loud noises were heard. But the city’s one million people were asleep as usual that night.</a:t>
            </a:r>
            <a:endParaRPr lang="en-US" altLang="zh-CN" sz="2800" b="1" i="1" dirty="0">
              <a:solidFill>
                <a:schemeClr val="tx1"/>
              </a:solidFill>
              <a:latin typeface="Times New Roman" panose="02020603050405020304" charset="0"/>
              <a:sym typeface="+mn-ea"/>
            </a:endParaRPr>
          </a:p>
        </p:txBody>
      </p:sp>
      <p:sp>
        <p:nvSpPr>
          <p:cNvPr id="21" name="标题 1"/>
          <p:cNvSpPr>
            <a:spLocks noGrp="1"/>
          </p:cNvSpPr>
          <p:nvPr/>
        </p:nvSpPr>
        <p:spPr>
          <a:xfrm>
            <a:off x="-61595" y="-90170"/>
            <a:ext cx="5531485" cy="921385"/>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Read for Beginning</a:t>
            </a:r>
            <a:r>
              <a:rPr lang="en-US" sz="3600" kern="0" noProof="0" dirty="0">
                <a:ln>
                  <a:noFill/>
                </a:ln>
                <a:effectLst>
                  <a:outerShdw blurRad="38100" dist="38100" dir="2700000" algn="tl">
                    <a:srgbClr val="000000">
                      <a:alpha val="43137"/>
                    </a:srgbClr>
                  </a:outerShdw>
                </a:effectLst>
                <a:uLnTx/>
                <a:uFillTx/>
                <a:latin typeface="Impact" panose="020B0806030902050204" pitchFamily="34" charset="0"/>
                <a:sym typeface="+mn-ea"/>
              </a:rPr>
              <a:t>—</a:t>
            </a:r>
            <a:r>
              <a:rPr lang="en-US" sz="3600" kern="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sym typeface="+mn-ea"/>
              </a:rPr>
              <a:t>Para 1</a:t>
            </a:r>
            <a:endParaRPr kumimoji="0" lang="en-US" altLang="en-US" sz="3600" b="0"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sym typeface="+mn-ea"/>
            </a:endParaRPr>
          </a:p>
        </p:txBody>
      </p:sp>
      <p:pic>
        <p:nvPicPr>
          <p:cNvPr id="16386" name="Picture 4" descr="App0006"/>
          <p:cNvPicPr>
            <a:picLocks noChangeAspect="1"/>
          </p:cNvPicPr>
          <p:nvPr/>
        </p:nvPicPr>
        <p:blipFill>
          <a:blip r:embed="rId2"/>
          <a:stretch>
            <a:fillRect/>
          </a:stretch>
        </p:blipFill>
        <p:spPr>
          <a:xfrm>
            <a:off x="9251950" y="2722880"/>
            <a:ext cx="2631440" cy="3760470"/>
          </a:xfrm>
          <a:prstGeom prst="rect">
            <a:avLst/>
          </a:prstGeom>
          <a:noFill/>
          <a:ln w="9525">
            <a:noFill/>
          </a:ln>
        </p:spPr>
      </p:pic>
      <p:sp>
        <p:nvSpPr>
          <p:cNvPr id="3" name="Oval 9"/>
          <p:cNvSpPr/>
          <p:nvPr/>
        </p:nvSpPr>
        <p:spPr>
          <a:xfrm>
            <a:off x="9827260" y="4385310"/>
            <a:ext cx="1800225" cy="1003935"/>
          </a:xfrm>
          <a:prstGeom prst="ellipse">
            <a:avLst/>
          </a:prstGeom>
          <a:noFill/>
          <a:ln w="57150" cap="flat" cmpd="sng">
            <a:solidFill>
              <a:srgbClr val="CC3300"/>
            </a:solidFill>
            <a:prstDash val="solid"/>
            <a:round/>
            <a:headEnd type="none" w="med" len="med"/>
            <a:tailEnd type="none" w="med" len="med"/>
          </a:ln>
        </p:spPr>
        <p:txBody>
          <a:bodyPr wrap="none" anchor="ctr"/>
          <a:lstStyle/>
          <a:p>
            <a:pPr algn="ctr"/>
            <a:endParaRPr lang="zh-CN" altLang="zh-CN" sz="6600" b="0" dirty="0">
              <a:solidFill>
                <a:schemeClr val="hlink"/>
              </a:solidFill>
              <a:latin typeface="Arial Narrow" panose="020B0606020202030204" pitchFamily="34" charset="0"/>
              <a:ea typeface="宋体" panose="02010600030101010101" pitchFamily="2" charset="-122"/>
            </a:endParaRPr>
          </a:p>
        </p:txBody>
      </p:sp>
      <p:sp>
        <p:nvSpPr>
          <p:cNvPr id="6" name="文本框 5"/>
          <p:cNvSpPr txBox="1"/>
          <p:nvPr/>
        </p:nvSpPr>
        <p:spPr>
          <a:xfrm>
            <a:off x="1031240" y="1694815"/>
            <a:ext cx="2095500" cy="521970"/>
          </a:xfrm>
          <a:prstGeom prst="rect">
            <a:avLst/>
          </a:prstGeom>
          <a:noFill/>
          <a:ln w="9525">
            <a:noFill/>
          </a:ln>
        </p:spPr>
        <p:txBody>
          <a:bodyPr wrap="square" anchor="t">
            <a:spAutoFit/>
          </a:bodyPr>
          <a:lstStyle/>
          <a:p>
            <a:r>
              <a:rPr lang="en-US" altLang="zh-CN" sz="2800" b="1" i="1" dirty="0">
                <a:solidFill>
                  <a:srgbClr val="C00000"/>
                </a:solidFill>
                <a:latin typeface="Times New Roman" panose="02020603050405020304" charset="0"/>
                <a:sym typeface="+mn-ea"/>
              </a:rPr>
              <a:t>deep cracks</a:t>
            </a:r>
            <a:endParaRPr lang="en-US" altLang="zh-CN" sz="2800" b="1" i="1" dirty="0">
              <a:solidFill>
                <a:srgbClr val="C00000"/>
              </a:solidFill>
              <a:latin typeface="Times New Roman" panose="02020603050405020304" charset="0"/>
              <a:ea typeface="宋体" panose="02010600030101010101" pitchFamily="2" charset="-122"/>
              <a:sym typeface="+mn-ea"/>
            </a:endParaRPr>
          </a:p>
        </p:txBody>
      </p:sp>
      <p:cxnSp>
        <p:nvCxnSpPr>
          <p:cNvPr id="10" name="直接箭头连接符 9"/>
          <p:cNvCxnSpPr/>
          <p:nvPr/>
        </p:nvCxnSpPr>
        <p:spPr>
          <a:xfrm flipH="1" flipV="1">
            <a:off x="2602230" y="2193290"/>
            <a:ext cx="7341870" cy="2367280"/>
          </a:xfrm>
          <a:prstGeom prst="straightConnector1">
            <a:avLst/>
          </a:prstGeom>
          <a:ln w="28575" cmpd="sng">
            <a:solidFill>
              <a:srgbClr val="9933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linds(horizontal)">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par>
                                <p:cTn id="19" presetID="3"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2685384_172438240617_2"/>
          <p:cNvPicPr>
            <a:picLocks noChangeAspect="1"/>
          </p:cNvPicPr>
          <p:nvPr/>
        </p:nvPicPr>
        <p:blipFill>
          <a:blip r:embed="rId2"/>
          <a:srcRect r="6360" b="4958"/>
          <a:stretch>
            <a:fillRect/>
          </a:stretch>
        </p:blipFill>
        <p:spPr>
          <a:xfrm>
            <a:off x="8866505" y="4293870"/>
            <a:ext cx="3178810" cy="2419350"/>
          </a:xfrm>
          <a:prstGeom prst="rect">
            <a:avLst/>
          </a:prstGeom>
          <a:noFill/>
          <a:ln w="9525">
            <a:noFill/>
          </a:ln>
        </p:spPr>
      </p:pic>
      <p:sp>
        <p:nvSpPr>
          <p:cNvPr id="4" name="文本框 3"/>
          <p:cNvSpPr txBox="1"/>
          <p:nvPr/>
        </p:nvSpPr>
        <p:spPr>
          <a:xfrm>
            <a:off x="147320" y="850931"/>
            <a:ext cx="11897995" cy="3969385"/>
          </a:xfrm>
          <a:prstGeom prst="rect">
            <a:avLst/>
          </a:prstGeom>
          <a:noFill/>
        </p:spPr>
        <p:txBody>
          <a:bodyPr wrap="square" rtlCol="0">
            <a:spAutoFit/>
          </a:bodyPr>
          <a:lstStyle/>
          <a:p>
            <a:r>
              <a:rPr lang="en-US" sz="2800" b="1" i="1" dirty="0">
                <a:solidFill>
                  <a:schemeClr val="bg1">
                    <a:lumMod val="65000"/>
                  </a:schemeClr>
                </a:solidFill>
                <a:latin typeface="Times New Roman" panose="02020603050405020304" charset="0"/>
              </a:rPr>
              <a:t>    S</a:t>
            </a:r>
            <a:r>
              <a:rPr lang="en-US" altLang="zh-CN" sz="2800" b="1" i="1" dirty="0">
                <a:solidFill>
                  <a:schemeClr val="bg1">
                    <a:lumMod val="65000"/>
                  </a:schemeClr>
                </a:solidFill>
                <a:latin typeface="Times New Roman" panose="02020603050405020304" charset="0"/>
                <a:sym typeface="+mn-ea"/>
              </a:rPr>
              <a:t>trange things were happening in the countryside of northeast Hebei. </a:t>
            </a:r>
            <a:r>
              <a:rPr lang="zh-CN" altLang="zh-CN" sz="2800" b="1" dirty="0">
                <a:solidFill>
                  <a:srgbClr val="C00000"/>
                </a:solidFill>
                <a:sym typeface="+mn-ea"/>
              </a:rPr>
              <a:t>①</a:t>
            </a:r>
            <a:r>
              <a:rPr lang="en-US" altLang="zh-CN" sz="2800" b="1" i="1" dirty="0">
                <a:solidFill>
                  <a:schemeClr val="bg1">
                    <a:lumMod val="65000"/>
                  </a:schemeClr>
                </a:solidFill>
                <a:latin typeface="Times New Roman" panose="02020603050405020304" charset="0"/>
                <a:sym typeface="+mn-ea"/>
              </a:rPr>
              <a:t>For several days, the water in the village wells rose and fell, rose and fell.</a:t>
            </a:r>
            <a:r>
              <a:rPr lang="zh-CN" altLang="zh-CN" sz="2800" b="1" kern="100" dirty="0">
                <a:solidFill>
                  <a:srgbClr val="C00000"/>
                </a:solidFill>
                <a:cs typeface="宋体" panose="02010600030101010101" pitchFamily="2" charset="-122"/>
                <a:sym typeface="+mn-ea"/>
              </a:rPr>
              <a:t>②</a:t>
            </a:r>
            <a:r>
              <a:rPr lang="en-US" altLang="zh-CN" sz="2800" b="1" i="1" dirty="0">
                <a:solidFill>
                  <a:schemeClr val="bg1">
                    <a:lumMod val="65000"/>
                  </a:schemeClr>
                </a:solidFill>
                <a:latin typeface="Times New Roman" panose="02020603050405020304" charset="0"/>
                <a:sym typeface="+mn-ea"/>
              </a:rPr>
              <a:t> There were deep cracks</a:t>
            </a:r>
            <a:r>
              <a:rPr lang="en-US" altLang="zh-CN" sz="2800" b="1" i="1" dirty="0">
                <a:solidFill>
                  <a:schemeClr val="bg1">
                    <a:lumMod val="75000"/>
                  </a:schemeClr>
                </a:solidFill>
                <a:latin typeface="Times New Roman" panose="02020603050405020304" charset="0"/>
                <a:sym typeface="+mn-ea"/>
              </a:rPr>
              <a:t> </a:t>
            </a:r>
            <a:r>
              <a:rPr lang="en-US" altLang="zh-CN" sz="2800" b="1" i="1" dirty="0">
                <a:solidFill>
                  <a:schemeClr val="bg1">
                    <a:lumMod val="65000"/>
                  </a:schemeClr>
                </a:solidFill>
                <a:latin typeface="Times New Roman" panose="02020603050405020304" charset="0"/>
                <a:sym typeface="+mn-ea"/>
              </a:rPr>
              <a:t>that appeared in the well walls. </a:t>
            </a:r>
            <a:r>
              <a:rPr lang="zh-CN" altLang="zh-CN" sz="2800" b="1" dirty="0">
                <a:solidFill>
                  <a:srgbClr val="C00000"/>
                </a:solidFill>
                <a:sym typeface="+mn-ea"/>
              </a:rPr>
              <a:t>③</a:t>
            </a:r>
            <a:r>
              <a:rPr sz="2800" b="1" i="1">
                <a:solidFill>
                  <a:schemeClr val="tx1"/>
                </a:solidFill>
                <a:latin typeface="Times New Roman" panose="02020603050405020304" charset="0"/>
                <a:cs typeface="Times New Roman" panose="02020603050405020304" charset="0"/>
                <a:sym typeface="+mn-ea"/>
              </a:rPr>
              <a:t>At least one well had some </a:t>
            </a:r>
            <a:r>
              <a:rPr lang="en-US" sz="2800" b="1" i="1">
                <a:solidFill>
                  <a:schemeClr val="tx1"/>
                </a:solidFill>
                <a:latin typeface="Times New Roman" panose="02020603050405020304" charset="0"/>
                <a:cs typeface="Times New Roman" panose="02020603050405020304" charset="0"/>
                <a:sym typeface="+mn-ea"/>
              </a:rPr>
              <a:t>________</a:t>
            </a:r>
            <a:r>
              <a:rPr sz="2800" b="1" i="1">
                <a:solidFill>
                  <a:schemeClr val="tx1"/>
                </a:solidFill>
                <a:latin typeface="Times New Roman" panose="02020603050405020304" charset="0"/>
                <a:cs typeface="Times New Roman" panose="02020603050405020304" charset="0"/>
                <a:sym typeface="+mn-ea"/>
              </a:rPr>
              <a:t> coming out of it.</a:t>
            </a:r>
            <a:r>
              <a:rPr sz="2800" b="1" i="1">
                <a:solidFill>
                  <a:schemeClr val="bg1">
                    <a:lumMod val="65000"/>
                  </a:schemeClr>
                </a:solidFill>
                <a:latin typeface="Times New Roman" panose="02020603050405020304" charset="0"/>
                <a:cs typeface="Times New Roman" panose="02020603050405020304" charset="0"/>
                <a:sym typeface="+mn-ea"/>
              </a:rPr>
              <a:t> </a:t>
            </a:r>
            <a:r>
              <a:rPr lang="zh-CN" altLang="zh-CN" sz="2800" b="1" dirty="0">
                <a:solidFill>
                  <a:srgbClr val="C00000"/>
                </a:solidFill>
                <a:sym typeface="+mn-ea"/>
              </a:rPr>
              <a:t>④</a:t>
            </a:r>
            <a:r>
              <a:rPr sz="2800" b="1" i="1">
                <a:solidFill>
                  <a:schemeClr val="bg1">
                    <a:lumMod val="65000"/>
                  </a:schemeClr>
                </a:solidFill>
                <a:latin typeface="Times New Roman" panose="02020603050405020304" charset="0"/>
                <a:cs typeface="Times New Roman" panose="02020603050405020304" charset="0"/>
                <a:sym typeface="+mn-ea"/>
              </a:rPr>
              <a:t>Chickens and even pigs were too nervous to eat，and dogs refused to go inside buildings. </a:t>
            </a:r>
            <a:r>
              <a:rPr lang="en-US" altLang="zh-CN" sz="2800" b="1" dirty="0">
                <a:solidFill>
                  <a:srgbClr val="C00000"/>
                </a:solidFill>
                <a:sym typeface="+mn-ea"/>
              </a:rPr>
              <a:t>⑤</a:t>
            </a:r>
            <a:r>
              <a:rPr sz="2800" b="1" i="1">
                <a:solidFill>
                  <a:schemeClr val="bg1">
                    <a:lumMod val="65000"/>
                  </a:schemeClr>
                </a:solidFill>
                <a:latin typeface="Times New Roman" panose="02020603050405020304" charset="0"/>
                <a:cs typeface="Times New Roman" panose="02020603050405020304" charset="0"/>
                <a:sym typeface="+mn-ea"/>
              </a:rPr>
              <a:t>Mice ran out of the fields looking for places to hide，and fish jumped out of the water. </a:t>
            </a:r>
            <a:r>
              <a:rPr lang="en-US" altLang="zh-CN" sz="2800" b="1" dirty="0">
                <a:solidFill>
                  <a:srgbClr val="C00000"/>
                </a:solidFill>
                <a:latin typeface="Times New Roman" panose="02020603050405020304" charset="0"/>
                <a:sym typeface="+mn-ea"/>
              </a:rPr>
              <a:t>⑥</a:t>
            </a:r>
            <a:r>
              <a:rPr sz="2800" b="1" i="1">
                <a:solidFill>
                  <a:schemeClr val="bg1">
                    <a:lumMod val="65000"/>
                  </a:schemeClr>
                </a:solidFill>
                <a:latin typeface="Times New Roman" panose="02020603050405020304" charset="0"/>
                <a:cs typeface="Times New Roman" panose="02020603050405020304" charset="0"/>
                <a:sym typeface="+mn-ea"/>
              </a:rPr>
              <a:t>At about 3：00 a.m. on 28 July 1976，bright lights were seen in the sky outside the city of Tangshan and loud noises were heard. But the city’s one million people were asleep as usual that night.</a:t>
            </a:r>
            <a:endParaRPr lang="en-US" altLang="zh-CN" sz="2800" b="1" i="1" dirty="0">
              <a:solidFill>
                <a:schemeClr val="tx1"/>
              </a:solidFill>
              <a:latin typeface="Times New Roman" panose="02020603050405020304" charset="0"/>
              <a:sym typeface="+mn-ea"/>
            </a:endParaRPr>
          </a:p>
        </p:txBody>
      </p:sp>
      <p:sp>
        <p:nvSpPr>
          <p:cNvPr id="21" name="标题 1"/>
          <p:cNvSpPr>
            <a:spLocks noGrp="1"/>
          </p:cNvSpPr>
          <p:nvPr/>
        </p:nvSpPr>
        <p:spPr>
          <a:xfrm>
            <a:off x="-61595" y="-90170"/>
            <a:ext cx="5531485" cy="921385"/>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Read for Beginning</a:t>
            </a:r>
            <a:r>
              <a:rPr lang="en-US" sz="3600" kern="0" noProof="0" dirty="0">
                <a:ln>
                  <a:noFill/>
                </a:ln>
                <a:effectLst>
                  <a:outerShdw blurRad="38100" dist="38100" dir="2700000" algn="tl">
                    <a:srgbClr val="000000">
                      <a:alpha val="43137"/>
                    </a:srgbClr>
                  </a:outerShdw>
                </a:effectLst>
                <a:uLnTx/>
                <a:uFillTx/>
                <a:latin typeface="Impact" panose="020B0806030902050204" pitchFamily="34" charset="0"/>
                <a:sym typeface="+mn-ea"/>
              </a:rPr>
              <a:t>—</a:t>
            </a:r>
            <a:r>
              <a:rPr lang="en-US" sz="3600" kern="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sym typeface="+mn-ea"/>
              </a:rPr>
              <a:t>Para 1</a:t>
            </a:r>
            <a:endParaRPr kumimoji="0" lang="en-US" altLang="en-US" sz="3600" b="0"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sym typeface="+mn-ea"/>
            </a:endParaRPr>
          </a:p>
        </p:txBody>
      </p:sp>
      <p:sp>
        <p:nvSpPr>
          <p:cNvPr id="3" name="Oval 9"/>
          <p:cNvSpPr/>
          <p:nvPr/>
        </p:nvSpPr>
        <p:spPr>
          <a:xfrm>
            <a:off x="9827260" y="4560570"/>
            <a:ext cx="1800225" cy="1003935"/>
          </a:xfrm>
          <a:prstGeom prst="ellipse">
            <a:avLst/>
          </a:prstGeom>
          <a:noFill/>
          <a:ln w="57150" cap="flat" cmpd="sng">
            <a:solidFill>
              <a:srgbClr val="CC3300"/>
            </a:solidFill>
            <a:prstDash val="solid"/>
            <a:round/>
            <a:headEnd type="none" w="med" len="med"/>
            <a:tailEnd type="none" w="med" len="med"/>
          </a:ln>
        </p:spPr>
        <p:txBody>
          <a:bodyPr wrap="none" anchor="ctr"/>
          <a:lstStyle/>
          <a:p>
            <a:pPr algn="ctr"/>
            <a:endParaRPr lang="zh-CN" altLang="zh-CN" sz="6600" b="0" dirty="0">
              <a:solidFill>
                <a:schemeClr val="hlink"/>
              </a:solidFill>
              <a:latin typeface="Arial Narrow" panose="020B0606020202030204" pitchFamily="34" charset="0"/>
              <a:ea typeface="宋体" panose="02010600030101010101" pitchFamily="2" charset="-122"/>
            </a:endParaRPr>
          </a:p>
        </p:txBody>
      </p:sp>
      <p:sp>
        <p:nvSpPr>
          <p:cNvPr id="6" name="文本框 5"/>
          <p:cNvSpPr txBox="1"/>
          <p:nvPr/>
        </p:nvSpPr>
        <p:spPr>
          <a:xfrm>
            <a:off x="147320" y="2094230"/>
            <a:ext cx="2095500" cy="521970"/>
          </a:xfrm>
          <a:prstGeom prst="rect">
            <a:avLst/>
          </a:prstGeom>
          <a:noFill/>
          <a:ln w="9525">
            <a:noFill/>
          </a:ln>
        </p:spPr>
        <p:txBody>
          <a:bodyPr wrap="square" anchor="t">
            <a:spAutoFit/>
          </a:bodyPr>
          <a:lstStyle/>
          <a:p>
            <a:r>
              <a:rPr sz="2800" b="1" i="1">
                <a:solidFill>
                  <a:srgbClr val="C00000"/>
                </a:solidFill>
                <a:latin typeface="Times New Roman" panose="02020603050405020304" charset="0"/>
                <a:cs typeface="Times New Roman" panose="02020603050405020304" charset="0"/>
                <a:sym typeface="+mn-ea"/>
              </a:rPr>
              <a:t>smelly gas</a:t>
            </a:r>
            <a:endParaRPr lang="en-US" altLang="zh-CN" sz="2800" b="1" i="1" dirty="0">
              <a:solidFill>
                <a:srgbClr val="C00000"/>
              </a:solidFill>
              <a:latin typeface="Times New Roman" panose="02020603050405020304" charset="0"/>
              <a:ea typeface="宋体" panose="02010600030101010101" pitchFamily="2" charset="-122"/>
              <a:cs typeface="Times New Roman" panose="02020603050405020304" charset="0"/>
              <a:sym typeface="+mn-ea"/>
            </a:endParaRPr>
          </a:p>
        </p:txBody>
      </p:sp>
      <p:cxnSp>
        <p:nvCxnSpPr>
          <p:cNvPr id="10" name="直接箭头连接符 9"/>
          <p:cNvCxnSpPr/>
          <p:nvPr/>
        </p:nvCxnSpPr>
        <p:spPr>
          <a:xfrm flipH="1" flipV="1">
            <a:off x="1343660" y="2616200"/>
            <a:ext cx="8672195" cy="2212340"/>
          </a:xfrm>
          <a:prstGeom prst="straightConnector1">
            <a:avLst/>
          </a:prstGeom>
          <a:ln w="28575" cmpd="sng">
            <a:solidFill>
              <a:srgbClr val="9933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7320" y="850931"/>
            <a:ext cx="11897995" cy="3969385"/>
          </a:xfrm>
          <a:prstGeom prst="rect">
            <a:avLst/>
          </a:prstGeom>
          <a:noFill/>
        </p:spPr>
        <p:txBody>
          <a:bodyPr wrap="square" rtlCol="0">
            <a:spAutoFit/>
          </a:bodyPr>
          <a:lstStyle/>
          <a:p>
            <a:r>
              <a:rPr lang="en-US" sz="2800" b="1" i="1" dirty="0">
                <a:solidFill>
                  <a:schemeClr val="bg1">
                    <a:lumMod val="65000"/>
                  </a:schemeClr>
                </a:solidFill>
                <a:latin typeface="Times New Roman" panose="02020603050405020304" charset="0"/>
              </a:rPr>
              <a:t>    S</a:t>
            </a:r>
            <a:r>
              <a:rPr lang="en-US" altLang="zh-CN" sz="2800" b="1" i="1" dirty="0">
                <a:solidFill>
                  <a:schemeClr val="bg1">
                    <a:lumMod val="65000"/>
                  </a:schemeClr>
                </a:solidFill>
                <a:latin typeface="Times New Roman" panose="02020603050405020304" charset="0"/>
                <a:sym typeface="+mn-ea"/>
              </a:rPr>
              <a:t>trange things were happening in the countryside of northeast Hebei. </a:t>
            </a:r>
            <a:r>
              <a:rPr lang="zh-CN" altLang="zh-CN" sz="2800" b="1" dirty="0">
                <a:solidFill>
                  <a:srgbClr val="C00000"/>
                </a:solidFill>
                <a:sym typeface="+mn-ea"/>
              </a:rPr>
              <a:t>①</a:t>
            </a:r>
            <a:r>
              <a:rPr lang="en-US" altLang="zh-CN" sz="2800" b="1" i="1" dirty="0">
                <a:solidFill>
                  <a:schemeClr val="bg1">
                    <a:lumMod val="65000"/>
                  </a:schemeClr>
                </a:solidFill>
                <a:latin typeface="Times New Roman" panose="02020603050405020304" charset="0"/>
                <a:sym typeface="+mn-ea"/>
              </a:rPr>
              <a:t>For several days, the water in the village wells rose and fell, rose and fell.</a:t>
            </a:r>
            <a:r>
              <a:rPr lang="zh-CN" altLang="zh-CN" sz="2800" b="1" kern="100" dirty="0">
                <a:solidFill>
                  <a:srgbClr val="C00000"/>
                </a:solidFill>
                <a:cs typeface="宋体" panose="02010600030101010101" pitchFamily="2" charset="-122"/>
                <a:sym typeface="+mn-ea"/>
              </a:rPr>
              <a:t>②</a:t>
            </a:r>
            <a:r>
              <a:rPr lang="en-US" altLang="zh-CN" sz="2800" b="1" i="1" dirty="0">
                <a:solidFill>
                  <a:schemeClr val="bg1">
                    <a:lumMod val="65000"/>
                  </a:schemeClr>
                </a:solidFill>
                <a:latin typeface="Times New Roman" panose="02020603050405020304" charset="0"/>
                <a:sym typeface="+mn-ea"/>
              </a:rPr>
              <a:t> There were deep cracks</a:t>
            </a:r>
            <a:r>
              <a:rPr lang="en-US" altLang="zh-CN" sz="2800" b="1" i="1" dirty="0">
                <a:solidFill>
                  <a:schemeClr val="bg1">
                    <a:lumMod val="75000"/>
                  </a:schemeClr>
                </a:solidFill>
                <a:latin typeface="Times New Roman" panose="02020603050405020304" charset="0"/>
                <a:sym typeface="+mn-ea"/>
              </a:rPr>
              <a:t> </a:t>
            </a:r>
            <a:r>
              <a:rPr lang="en-US" altLang="zh-CN" sz="2800" b="1" i="1" dirty="0">
                <a:solidFill>
                  <a:schemeClr val="bg1">
                    <a:lumMod val="65000"/>
                  </a:schemeClr>
                </a:solidFill>
                <a:latin typeface="Times New Roman" panose="02020603050405020304" charset="0"/>
                <a:sym typeface="+mn-ea"/>
              </a:rPr>
              <a:t>that appeared in the well walls. </a:t>
            </a:r>
            <a:r>
              <a:rPr lang="zh-CN" altLang="zh-CN" sz="2800" b="1" dirty="0">
                <a:solidFill>
                  <a:srgbClr val="C00000"/>
                </a:solidFill>
                <a:sym typeface="+mn-ea"/>
              </a:rPr>
              <a:t>③</a:t>
            </a:r>
            <a:r>
              <a:rPr sz="2800" b="1" i="1">
                <a:solidFill>
                  <a:schemeClr val="bg1">
                    <a:lumMod val="65000"/>
                  </a:schemeClr>
                </a:solidFill>
                <a:latin typeface="Times New Roman" panose="02020603050405020304" charset="0"/>
                <a:cs typeface="Times New Roman" panose="02020603050405020304" charset="0"/>
                <a:sym typeface="+mn-ea"/>
              </a:rPr>
              <a:t>At least one well had some </a:t>
            </a:r>
            <a:r>
              <a:rPr lang="en-US" sz="2800" b="1" i="1">
                <a:solidFill>
                  <a:schemeClr val="bg1">
                    <a:lumMod val="65000"/>
                  </a:schemeClr>
                </a:solidFill>
                <a:latin typeface="Times New Roman" panose="02020603050405020304" charset="0"/>
                <a:cs typeface="Times New Roman" panose="02020603050405020304" charset="0"/>
                <a:sym typeface="+mn-ea"/>
              </a:rPr>
              <a:t>smelly gas </a:t>
            </a:r>
            <a:r>
              <a:rPr sz="2800" b="1" i="1">
                <a:solidFill>
                  <a:schemeClr val="bg1">
                    <a:lumMod val="65000"/>
                  </a:schemeClr>
                </a:solidFill>
                <a:latin typeface="Times New Roman" panose="02020603050405020304" charset="0"/>
                <a:cs typeface="Times New Roman" panose="02020603050405020304" charset="0"/>
                <a:sym typeface="+mn-ea"/>
              </a:rPr>
              <a:t>coming out of it. </a:t>
            </a:r>
            <a:r>
              <a:rPr lang="zh-CN" altLang="zh-CN" sz="2800" b="1" dirty="0">
                <a:solidFill>
                  <a:srgbClr val="C00000"/>
                </a:solidFill>
                <a:sym typeface="+mn-ea"/>
              </a:rPr>
              <a:t>④</a:t>
            </a:r>
            <a:r>
              <a:rPr lang="en-US" sz="2800" b="1" i="1">
                <a:solidFill>
                  <a:schemeClr val="tx1"/>
                </a:solidFill>
                <a:latin typeface="Times New Roman" panose="02020603050405020304" charset="0"/>
                <a:cs typeface="Times New Roman" panose="02020603050405020304" charset="0"/>
                <a:sym typeface="+mn-ea"/>
              </a:rPr>
              <a:t>________</a:t>
            </a:r>
            <a:r>
              <a:rPr sz="2800" b="1" i="1">
                <a:solidFill>
                  <a:schemeClr val="tx1"/>
                </a:solidFill>
                <a:latin typeface="Times New Roman" panose="02020603050405020304" charset="0"/>
                <a:cs typeface="Times New Roman" panose="02020603050405020304" charset="0"/>
                <a:sym typeface="+mn-ea"/>
              </a:rPr>
              <a:t>and even </a:t>
            </a:r>
            <a:r>
              <a:rPr lang="en-US" sz="2800" b="1" i="1">
                <a:solidFill>
                  <a:schemeClr val="tx1"/>
                </a:solidFill>
                <a:latin typeface="Times New Roman" panose="02020603050405020304" charset="0"/>
                <a:cs typeface="Times New Roman" panose="02020603050405020304" charset="0"/>
                <a:sym typeface="+mn-ea"/>
              </a:rPr>
              <a:t>_______</a:t>
            </a:r>
            <a:r>
              <a:rPr sz="2800" b="1" i="1">
                <a:solidFill>
                  <a:schemeClr val="tx1"/>
                </a:solidFill>
                <a:latin typeface="Times New Roman" panose="02020603050405020304" charset="0"/>
                <a:cs typeface="Times New Roman" panose="02020603050405020304" charset="0"/>
                <a:sym typeface="+mn-ea"/>
              </a:rPr>
              <a:t>were too nervous to eat，and </a:t>
            </a:r>
            <a:r>
              <a:rPr lang="en-US" sz="2800" b="1" i="1">
                <a:solidFill>
                  <a:schemeClr val="tx1"/>
                </a:solidFill>
                <a:latin typeface="Times New Roman" panose="02020603050405020304" charset="0"/>
                <a:cs typeface="Times New Roman" panose="02020603050405020304" charset="0"/>
                <a:sym typeface="+mn-ea"/>
              </a:rPr>
              <a:t>_____</a:t>
            </a:r>
            <a:r>
              <a:rPr sz="2800" b="1" i="1">
                <a:solidFill>
                  <a:schemeClr val="tx1"/>
                </a:solidFill>
                <a:latin typeface="Times New Roman" panose="02020603050405020304" charset="0"/>
                <a:cs typeface="Times New Roman" panose="02020603050405020304" charset="0"/>
                <a:sym typeface="+mn-ea"/>
              </a:rPr>
              <a:t> refused to go inside buildings. </a:t>
            </a:r>
            <a:r>
              <a:rPr lang="en-US" altLang="zh-CN" sz="2800" b="1" dirty="0">
                <a:solidFill>
                  <a:srgbClr val="C00000"/>
                </a:solidFill>
                <a:sym typeface="+mn-ea"/>
              </a:rPr>
              <a:t>⑤</a:t>
            </a:r>
            <a:r>
              <a:rPr sz="2800" b="1" i="1">
                <a:solidFill>
                  <a:schemeClr val="bg1">
                    <a:lumMod val="65000"/>
                  </a:schemeClr>
                </a:solidFill>
                <a:latin typeface="Times New Roman" panose="02020603050405020304" charset="0"/>
                <a:cs typeface="Times New Roman" panose="02020603050405020304" charset="0"/>
                <a:sym typeface="+mn-ea"/>
              </a:rPr>
              <a:t>Mice ran out of the fields looking for places to hide，and fish jumped out of the water. </a:t>
            </a:r>
            <a:r>
              <a:rPr lang="en-US" altLang="zh-CN" sz="2800" b="1" dirty="0">
                <a:solidFill>
                  <a:srgbClr val="C00000"/>
                </a:solidFill>
                <a:latin typeface="Times New Roman" panose="02020603050405020304" charset="0"/>
                <a:sym typeface="+mn-ea"/>
              </a:rPr>
              <a:t>⑥</a:t>
            </a:r>
            <a:r>
              <a:rPr sz="2800" b="1" i="1">
                <a:solidFill>
                  <a:schemeClr val="bg1">
                    <a:lumMod val="65000"/>
                  </a:schemeClr>
                </a:solidFill>
                <a:latin typeface="Times New Roman" panose="02020603050405020304" charset="0"/>
                <a:cs typeface="Times New Roman" panose="02020603050405020304" charset="0"/>
                <a:sym typeface="+mn-ea"/>
              </a:rPr>
              <a:t>At about 3：00 a.m. on 28 July 1976，bright lights were seen in the sky outside the city of Tangshan and loud noises were heard. But the city’s one million people were asleep as usual that night.</a:t>
            </a:r>
            <a:endParaRPr lang="en-US" altLang="zh-CN" sz="2800" b="1" i="1" dirty="0">
              <a:solidFill>
                <a:schemeClr val="tx1"/>
              </a:solidFill>
              <a:latin typeface="Times New Roman" panose="02020603050405020304" charset="0"/>
              <a:sym typeface="+mn-ea"/>
            </a:endParaRPr>
          </a:p>
        </p:txBody>
      </p:sp>
      <p:sp>
        <p:nvSpPr>
          <p:cNvPr id="21" name="标题 1"/>
          <p:cNvSpPr>
            <a:spLocks noGrp="1"/>
          </p:cNvSpPr>
          <p:nvPr/>
        </p:nvSpPr>
        <p:spPr>
          <a:xfrm>
            <a:off x="-61595" y="-90170"/>
            <a:ext cx="5531485" cy="921385"/>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Read for Beginning</a:t>
            </a:r>
            <a:r>
              <a:rPr lang="en-US" sz="3600" kern="0" noProof="0" dirty="0">
                <a:ln>
                  <a:noFill/>
                </a:ln>
                <a:effectLst>
                  <a:outerShdw blurRad="38100" dist="38100" dir="2700000" algn="tl">
                    <a:srgbClr val="000000">
                      <a:alpha val="43137"/>
                    </a:srgbClr>
                  </a:outerShdw>
                </a:effectLst>
                <a:uLnTx/>
                <a:uFillTx/>
                <a:latin typeface="Impact" panose="020B0806030902050204" pitchFamily="34" charset="0"/>
                <a:sym typeface="+mn-ea"/>
              </a:rPr>
              <a:t>—</a:t>
            </a:r>
            <a:r>
              <a:rPr lang="en-US" sz="3600" kern="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sym typeface="+mn-ea"/>
              </a:rPr>
              <a:t>Para 1</a:t>
            </a:r>
            <a:endParaRPr kumimoji="0" lang="en-US" altLang="en-US" sz="3600" b="0"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sym typeface="+mn-ea"/>
            </a:endParaRPr>
          </a:p>
        </p:txBody>
      </p:sp>
      <p:pic>
        <p:nvPicPr>
          <p:cNvPr id="16385" name="Picture 4" descr="APP0004"/>
          <p:cNvPicPr>
            <a:picLocks noChangeAspect="1"/>
          </p:cNvPicPr>
          <p:nvPr/>
        </p:nvPicPr>
        <p:blipFill>
          <a:blip r:embed="rId2"/>
          <a:srcRect r="398" b="12814"/>
          <a:stretch>
            <a:fillRect/>
          </a:stretch>
        </p:blipFill>
        <p:spPr>
          <a:xfrm>
            <a:off x="4862830" y="3451860"/>
            <a:ext cx="6274435" cy="3192780"/>
          </a:xfrm>
          <a:prstGeom prst="rect">
            <a:avLst/>
          </a:prstGeom>
          <a:noFill/>
          <a:ln w="9525">
            <a:noFill/>
          </a:ln>
        </p:spPr>
      </p:pic>
      <p:sp>
        <p:nvSpPr>
          <p:cNvPr id="8" name="Oval 9"/>
          <p:cNvSpPr/>
          <p:nvPr/>
        </p:nvSpPr>
        <p:spPr>
          <a:xfrm>
            <a:off x="8470900" y="3446780"/>
            <a:ext cx="1800225" cy="1003935"/>
          </a:xfrm>
          <a:prstGeom prst="ellipse">
            <a:avLst/>
          </a:prstGeom>
          <a:noFill/>
          <a:ln w="57150" cap="flat" cmpd="sng">
            <a:solidFill>
              <a:srgbClr val="CC3300"/>
            </a:solidFill>
            <a:prstDash val="solid"/>
            <a:round/>
            <a:headEnd type="none" w="med" len="med"/>
            <a:tailEnd type="none" w="med" len="med"/>
          </a:ln>
        </p:spPr>
        <p:txBody>
          <a:bodyPr wrap="none" anchor="ctr"/>
          <a:lstStyle/>
          <a:p>
            <a:pPr algn="ctr"/>
            <a:endParaRPr lang="zh-CN" altLang="zh-CN" sz="6600" b="0" dirty="0">
              <a:solidFill>
                <a:schemeClr val="hlink"/>
              </a:solidFill>
              <a:latin typeface="Arial Narrow" panose="020B0606020202030204" pitchFamily="34" charset="0"/>
              <a:ea typeface="宋体" panose="02010600030101010101" pitchFamily="2" charset="-122"/>
            </a:endParaRPr>
          </a:p>
        </p:txBody>
      </p:sp>
      <p:sp>
        <p:nvSpPr>
          <p:cNvPr id="5" name="Oval 9"/>
          <p:cNvSpPr/>
          <p:nvPr/>
        </p:nvSpPr>
        <p:spPr>
          <a:xfrm>
            <a:off x="8862060" y="5640705"/>
            <a:ext cx="1800225" cy="1003935"/>
          </a:xfrm>
          <a:prstGeom prst="ellipse">
            <a:avLst/>
          </a:prstGeom>
          <a:noFill/>
          <a:ln w="57150" cap="flat" cmpd="sng">
            <a:solidFill>
              <a:srgbClr val="CC3300"/>
            </a:solidFill>
            <a:prstDash val="solid"/>
            <a:round/>
            <a:headEnd type="none" w="med" len="med"/>
            <a:tailEnd type="none" w="med" len="med"/>
          </a:ln>
        </p:spPr>
        <p:txBody>
          <a:bodyPr wrap="none" anchor="ctr"/>
          <a:lstStyle/>
          <a:p>
            <a:pPr algn="ctr"/>
            <a:endParaRPr lang="zh-CN" altLang="zh-CN" sz="6600" b="0" dirty="0">
              <a:solidFill>
                <a:schemeClr val="hlink"/>
              </a:solidFill>
              <a:latin typeface="Arial Narrow" panose="020B0606020202030204" pitchFamily="34" charset="0"/>
              <a:ea typeface="宋体" panose="02010600030101010101" pitchFamily="2" charset="-122"/>
            </a:endParaRPr>
          </a:p>
        </p:txBody>
      </p:sp>
      <p:cxnSp>
        <p:nvCxnSpPr>
          <p:cNvPr id="11" name="直接箭头连接符 10"/>
          <p:cNvCxnSpPr/>
          <p:nvPr/>
        </p:nvCxnSpPr>
        <p:spPr>
          <a:xfrm flipH="1" flipV="1">
            <a:off x="8180705" y="2606675"/>
            <a:ext cx="2090420" cy="3148965"/>
          </a:xfrm>
          <a:prstGeom prst="straightConnector1">
            <a:avLst/>
          </a:prstGeom>
          <a:ln w="28575" cmpd="sng">
            <a:solidFill>
              <a:srgbClr val="9933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 name="直接箭头连接符 1"/>
          <p:cNvCxnSpPr/>
          <p:nvPr/>
        </p:nvCxnSpPr>
        <p:spPr>
          <a:xfrm flipH="1" flipV="1">
            <a:off x="5888355" y="2537460"/>
            <a:ext cx="2576830" cy="1190625"/>
          </a:xfrm>
          <a:prstGeom prst="straightConnector1">
            <a:avLst/>
          </a:prstGeom>
          <a:ln w="28575" cmpd="sng">
            <a:solidFill>
              <a:srgbClr val="9933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flipV="1">
            <a:off x="1758950" y="3117850"/>
            <a:ext cx="4266565" cy="2722880"/>
          </a:xfrm>
          <a:prstGeom prst="straightConnector1">
            <a:avLst/>
          </a:prstGeom>
          <a:ln w="28575" cmpd="sng">
            <a:solidFill>
              <a:srgbClr val="9933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6" name="Oval 9"/>
          <p:cNvSpPr/>
          <p:nvPr/>
        </p:nvSpPr>
        <p:spPr>
          <a:xfrm>
            <a:off x="5560060" y="5755640"/>
            <a:ext cx="1800225" cy="1003935"/>
          </a:xfrm>
          <a:prstGeom prst="ellipse">
            <a:avLst/>
          </a:prstGeom>
          <a:noFill/>
          <a:ln w="57150" cap="flat" cmpd="sng">
            <a:solidFill>
              <a:srgbClr val="CC3300"/>
            </a:solidFill>
            <a:prstDash val="solid"/>
            <a:round/>
            <a:headEnd type="none" w="med" len="med"/>
            <a:tailEnd type="none" w="med" len="med"/>
          </a:ln>
        </p:spPr>
        <p:txBody>
          <a:bodyPr wrap="none" anchor="ctr"/>
          <a:lstStyle/>
          <a:p>
            <a:pPr algn="ctr"/>
            <a:endParaRPr lang="zh-CN" altLang="zh-CN" sz="6600" b="0" dirty="0">
              <a:solidFill>
                <a:schemeClr val="hlink"/>
              </a:solidFill>
              <a:latin typeface="Arial Narrow" panose="020B0606020202030204" pitchFamily="34" charset="0"/>
              <a:ea typeface="宋体" panose="02010600030101010101" pitchFamily="2" charset="-122"/>
            </a:endParaRPr>
          </a:p>
        </p:txBody>
      </p:sp>
      <p:sp>
        <p:nvSpPr>
          <p:cNvPr id="17" name="文本框 16"/>
          <p:cNvSpPr txBox="1"/>
          <p:nvPr/>
        </p:nvSpPr>
        <p:spPr>
          <a:xfrm>
            <a:off x="4554220" y="2076450"/>
            <a:ext cx="1757045" cy="521970"/>
          </a:xfrm>
          <a:prstGeom prst="rect">
            <a:avLst/>
          </a:prstGeom>
          <a:noFill/>
          <a:ln w="9525">
            <a:noFill/>
          </a:ln>
        </p:spPr>
        <p:txBody>
          <a:bodyPr wrap="square" anchor="t">
            <a:spAutoFit/>
          </a:bodyPr>
          <a:lstStyle/>
          <a:p>
            <a:r>
              <a:rPr lang="en-US" altLang="zh-CN" sz="2800" b="1" i="1" dirty="0">
                <a:solidFill>
                  <a:srgbClr val="C00000"/>
                </a:solidFill>
                <a:latin typeface="Times New Roman" panose="02020603050405020304" charset="0"/>
                <a:sym typeface="+mn-ea"/>
              </a:rPr>
              <a:t> Chickens</a:t>
            </a:r>
            <a:endParaRPr lang="en-US" altLang="zh-CN" sz="2800" b="1" i="1" dirty="0">
              <a:solidFill>
                <a:srgbClr val="C00000"/>
              </a:solidFill>
              <a:latin typeface="Times New Roman" panose="02020603050405020304" charset="0"/>
              <a:ea typeface="宋体" panose="02010600030101010101" pitchFamily="2" charset="-122"/>
              <a:sym typeface="+mn-ea"/>
            </a:endParaRPr>
          </a:p>
        </p:txBody>
      </p:sp>
      <p:sp>
        <p:nvSpPr>
          <p:cNvPr id="18" name="文本框 17"/>
          <p:cNvSpPr txBox="1"/>
          <p:nvPr/>
        </p:nvSpPr>
        <p:spPr>
          <a:xfrm>
            <a:off x="7453630" y="2084705"/>
            <a:ext cx="3302000" cy="521970"/>
          </a:xfrm>
          <a:prstGeom prst="rect">
            <a:avLst/>
          </a:prstGeom>
          <a:noFill/>
          <a:ln w="9525">
            <a:noFill/>
          </a:ln>
        </p:spPr>
        <p:txBody>
          <a:bodyPr wrap="square" anchor="t">
            <a:spAutoFit/>
          </a:bodyPr>
          <a:lstStyle/>
          <a:p>
            <a:r>
              <a:rPr lang="en-US" altLang="zh-CN" sz="2800" b="1" i="1" dirty="0">
                <a:solidFill>
                  <a:srgbClr val="C00000"/>
                </a:solidFill>
                <a:latin typeface="Times New Roman" panose="02020603050405020304" charset="0"/>
                <a:sym typeface="+mn-ea"/>
              </a:rPr>
              <a:t>the pigs</a:t>
            </a:r>
            <a:endParaRPr lang="en-US" altLang="zh-CN" sz="2800" b="1" i="1" dirty="0">
              <a:solidFill>
                <a:srgbClr val="C00000"/>
              </a:solidFill>
              <a:latin typeface="Times New Roman" panose="02020603050405020304" charset="0"/>
              <a:ea typeface="宋体" panose="02010600030101010101" pitchFamily="2" charset="-122"/>
              <a:sym typeface="+mn-ea"/>
            </a:endParaRPr>
          </a:p>
        </p:txBody>
      </p:sp>
      <p:sp>
        <p:nvSpPr>
          <p:cNvPr id="19" name="文本框 18"/>
          <p:cNvSpPr txBox="1"/>
          <p:nvPr/>
        </p:nvSpPr>
        <p:spPr>
          <a:xfrm>
            <a:off x="1555115" y="2537460"/>
            <a:ext cx="1757045" cy="521970"/>
          </a:xfrm>
          <a:prstGeom prst="rect">
            <a:avLst/>
          </a:prstGeom>
          <a:noFill/>
          <a:ln w="9525">
            <a:noFill/>
          </a:ln>
        </p:spPr>
        <p:txBody>
          <a:bodyPr wrap="square" anchor="t">
            <a:spAutoFit/>
          </a:bodyPr>
          <a:lstStyle/>
          <a:p>
            <a:r>
              <a:rPr lang="en-US" altLang="zh-CN" sz="2800" b="1" i="1" dirty="0">
                <a:solidFill>
                  <a:srgbClr val="C00000"/>
                </a:solidFill>
                <a:latin typeface="Times New Roman" panose="02020603050405020304" charset="0"/>
                <a:sym typeface="+mn-ea"/>
              </a:rPr>
              <a:t> dogs</a:t>
            </a:r>
            <a:endParaRPr lang="en-US" altLang="zh-CN" sz="2800" b="1" i="1" dirty="0">
              <a:solidFill>
                <a:srgbClr val="C00000"/>
              </a:solidFill>
              <a:latin typeface="Times New Roman" panose="02020603050405020304" charset="0"/>
              <a:ea typeface="宋体" panose="0201060003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5"/>
                                        </p:tgtEl>
                                        <p:attrNameLst>
                                          <p:attrName>style.visibility</p:attrName>
                                        </p:attrNameLst>
                                      </p:cBhvr>
                                      <p:to>
                                        <p:strVal val="visible"/>
                                      </p:to>
                                    </p:set>
                                    <p:animEffect transition="in" filter="blinds(horizontal)">
                                      <p:cBhvr>
                                        <p:cTn id="7" dur="500"/>
                                        <p:tgtEl>
                                          <p:spTgt spid="1638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linds(horizontal)">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16" grpId="0" animBg="1"/>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7320" y="850900"/>
            <a:ext cx="12132945" cy="3969385"/>
          </a:xfrm>
          <a:prstGeom prst="rect">
            <a:avLst/>
          </a:prstGeom>
          <a:noFill/>
        </p:spPr>
        <p:txBody>
          <a:bodyPr wrap="square" rtlCol="0">
            <a:spAutoFit/>
          </a:bodyPr>
          <a:lstStyle/>
          <a:p>
            <a:r>
              <a:rPr lang="en-US" sz="2800" b="1" i="1" dirty="0">
                <a:solidFill>
                  <a:schemeClr val="bg1">
                    <a:lumMod val="65000"/>
                  </a:schemeClr>
                </a:solidFill>
                <a:latin typeface="Times New Roman" panose="02020603050405020304" charset="0"/>
              </a:rPr>
              <a:t>    S</a:t>
            </a:r>
            <a:r>
              <a:rPr lang="en-US" altLang="zh-CN" sz="2800" b="1" i="1" dirty="0">
                <a:solidFill>
                  <a:schemeClr val="bg1">
                    <a:lumMod val="65000"/>
                  </a:schemeClr>
                </a:solidFill>
                <a:latin typeface="Times New Roman" panose="02020603050405020304" charset="0"/>
                <a:sym typeface="+mn-ea"/>
              </a:rPr>
              <a:t>trange things were happening in the countryside of northeast Hebei. </a:t>
            </a:r>
            <a:r>
              <a:rPr lang="zh-CN" altLang="zh-CN" sz="2800" b="1" dirty="0">
                <a:solidFill>
                  <a:srgbClr val="C00000"/>
                </a:solidFill>
                <a:sym typeface="+mn-ea"/>
              </a:rPr>
              <a:t>①</a:t>
            </a:r>
            <a:r>
              <a:rPr lang="en-US" altLang="zh-CN" sz="2800" b="1" i="1" dirty="0">
                <a:solidFill>
                  <a:schemeClr val="bg1">
                    <a:lumMod val="65000"/>
                  </a:schemeClr>
                </a:solidFill>
                <a:latin typeface="Times New Roman" panose="02020603050405020304" charset="0"/>
                <a:sym typeface="+mn-ea"/>
              </a:rPr>
              <a:t>For several days, the water in the village wells rose and fell, rose and fell.</a:t>
            </a:r>
            <a:r>
              <a:rPr lang="zh-CN" altLang="zh-CN" sz="2800" b="1" kern="100" dirty="0">
                <a:solidFill>
                  <a:srgbClr val="C00000"/>
                </a:solidFill>
                <a:cs typeface="宋体" panose="02010600030101010101" pitchFamily="2" charset="-122"/>
                <a:sym typeface="+mn-ea"/>
              </a:rPr>
              <a:t>②</a:t>
            </a:r>
            <a:r>
              <a:rPr lang="en-US" altLang="zh-CN" sz="2800" b="1" i="1" dirty="0">
                <a:solidFill>
                  <a:schemeClr val="bg1">
                    <a:lumMod val="65000"/>
                  </a:schemeClr>
                </a:solidFill>
                <a:latin typeface="Times New Roman" panose="02020603050405020304" charset="0"/>
                <a:sym typeface="+mn-ea"/>
              </a:rPr>
              <a:t> There were deep cracks</a:t>
            </a:r>
            <a:r>
              <a:rPr lang="en-US" altLang="zh-CN" sz="2800" b="1" i="1" dirty="0">
                <a:solidFill>
                  <a:schemeClr val="bg1">
                    <a:lumMod val="75000"/>
                  </a:schemeClr>
                </a:solidFill>
                <a:latin typeface="Times New Roman" panose="02020603050405020304" charset="0"/>
                <a:sym typeface="+mn-ea"/>
              </a:rPr>
              <a:t> </a:t>
            </a:r>
            <a:r>
              <a:rPr lang="en-US" altLang="zh-CN" sz="2800" b="1" i="1" dirty="0">
                <a:solidFill>
                  <a:schemeClr val="bg1">
                    <a:lumMod val="65000"/>
                  </a:schemeClr>
                </a:solidFill>
                <a:latin typeface="Times New Roman" panose="02020603050405020304" charset="0"/>
                <a:sym typeface="+mn-ea"/>
              </a:rPr>
              <a:t>that appeared in the well walls. </a:t>
            </a:r>
            <a:r>
              <a:rPr lang="zh-CN" altLang="zh-CN" sz="2800" b="1" dirty="0">
                <a:solidFill>
                  <a:srgbClr val="C00000"/>
                </a:solidFill>
                <a:sym typeface="+mn-ea"/>
              </a:rPr>
              <a:t>③</a:t>
            </a:r>
            <a:r>
              <a:rPr sz="2800" b="1" i="1">
                <a:solidFill>
                  <a:schemeClr val="bg1">
                    <a:lumMod val="65000"/>
                  </a:schemeClr>
                </a:solidFill>
                <a:latin typeface="Times New Roman" panose="02020603050405020304" charset="0"/>
                <a:cs typeface="Times New Roman" panose="02020603050405020304" charset="0"/>
                <a:sym typeface="+mn-ea"/>
              </a:rPr>
              <a:t>At least one well had some </a:t>
            </a:r>
            <a:r>
              <a:rPr lang="en-US" sz="2800" b="1" i="1">
                <a:solidFill>
                  <a:schemeClr val="bg1">
                    <a:lumMod val="65000"/>
                  </a:schemeClr>
                </a:solidFill>
                <a:latin typeface="Times New Roman" panose="02020603050405020304" charset="0"/>
                <a:cs typeface="Times New Roman" panose="02020603050405020304" charset="0"/>
                <a:sym typeface="+mn-ea"/>
              </a:rPr>
              <a:t>smelly gas </a:t>
            </a:r>
            <a:r>
              <a:rPr sz="2800" b="1" i="1">
                <a:solidFill>
                  <a:schemeClr val="bg1">
                    <a:lumMod val="65000"/>
                  </a:schemeClr>
                </a:solidFill>
                <a:latin typeface="Times New Roman" panose="02020603050405020304" charset="0"/>
                <a:cs typeface="Times New Roman" panose="02020603050405020304" charset="0"/>
                <a:sym typeface="+mn-ea"/>
              </a:rPr>
              <a:t>coming out of it. </a:t>
            </a:r>
            <a:r>
              <a:rPr lang="zh-CN" altLang="zh-CN" sz="2800" b="1" dirty="0">
                <a:solidFill>
                  <a:srgbClr val="C00000"/>
                </a:solidFill>
                <a:sym typeface="+mn-ea"/>
              </a:rPr>
              <a:t>④</a:t>
            </a:r>
            <a:r>
              <a:rPr sz="2800" b="1" i="1">
                <a:solidFill>
                  <a:schemeClr val="bg1">
                    <a:lumMod val="65000"/>
                  </a:schemeClr>
                </a:solidFill>
                <a:latin typeface="Times New Roman" panose="02020603050405020304" charset="0"/>
                <a:cs typeface="Times New Roman" panose="02020603050405020304" charset="0"/>
                <a:sym typeface="+mn-ea"/>
              </a:rPr>
              <a:t>Chickens and even pigs were too nervous to eat，and dogs refused to go inside buildings. </a:t>
            </a:r>
            <a:r>
              <a:rPr lang="en-US" altLang="zh-CN" sz="2800" b="1" dirty="0">
                <a:solidFill>
                  <a:srgbClr val="C00000"/>
                </a:solidFill>
                <a:sym typeface="+mn-ea"/>
              </a:rPr>
              <a:t>⑤</a:t>
            </a:r>
            <a:r>
              <a:rPr sz="2800" b="1" i="1">
                <a:solidFill>
                  <a:schemeClr val="tx1"/>
                </a:solidFill>
                <a:latin typeface="Times New Roman" panose="02020603050405020304" charset="0"/>
                <a:cs typeface="Times New Roman" panose="02020603050405020304" charset="0"/>
                <a:sym typeface="+mn-ea"/>
              </a:rPr>
              <a:t>Mice </a:t>
            </a:r>
            <a:r>
              <a:rPr lang="en-US" sz="2800" b="1" i="1">
                <a:solidFill>
                  <a:schemeClr val="tx1"/>
                </a:solidFill>
                <a:latin typeface="Times New Roman" panose="02020603050405020304" charset="0"/>
                <a:cs typeface="Times New Roman" panose="02020603050405020304" charset="0"/>
                <a:sym typeface="+mn-ea"/>
              </a:rPr>
              <a:t>____________</a:t>
            </a:r>
            <a:r>
              <a:rPr sz="2800" b="1" i="1">
                <a:solidFill>
                  <a:schemeClr val="tx1"/>
                </a:solidFill>
                <a:latin typeface="Times New Roman" panose="02020603050405020304" charset="0"/>
                <a:cs typeface="Times New Roman" panose="02020603050405020304" charset="0"/>
                <a:sym typeface="+mn-ea"/>
              </a:rPr>
              <a:t>  </a:t>
            </a:r>
            <a:r>
              <a:rPr lang="en-US" sz="2800" b="1" i="1">
                <a:solidFill>
                  <a:schemeClr val="tx1"/>
                </a:solidFill>
                <a:latin typeface="Times New Roman" panose="02020603050405020304" charset="0"/>
                <a:cs typeface="Times New Roman" panose="02020603050405020304" charset="0"/>
                <a:sym typeface="+mn-ea"/>
              </a:rPr>
              <a:t>the </a:t>
            </a:r>
            <a:r>
              <a:rPr sz="2800" b="1" i="1">
                <a:solidFill>
                  <a:schemeClr val="tx1"/>
                </a:solidFill>
                <a:latin typeface="Times New Roman" panose="02020603050405020304" charset="0"/>
                <a:cs typeface="Times New Roman" panose="02020603050405020304" charset="0"/>
                <a:sym typeface="+mn-ea"/>
              </a:rPr>
              <a:t>fields looking for places to hide，and fish</a:t>
            </a:r>
            <a:r>
              <a:rPr lang="en-US" sz="2800" b="1" i="1">
                <a:solidFill>
                  <a:schemeClr val="tx1"/>
                </a:solidFill>
                <a:latin typeface="Times New Roman" panose="02020603050405020304" charset="0"/>
                <a:cs typeface="Times New Roman" panose="02020603050405020304" charset="0"/>
                <a:sym typeface="+mn-ea"/>
              </a:rPr>
              <a:t>____________</a:t>
            </a:r>
            <a:r>
              <a:rPr sz="2800" b="1" i="1">
                <a:solidFill>
                  <a:schemeClr val="tx1"/>
                </a:solidFill>
                <a:latin typeface="Times New Roman" panose="02020603050405020304" charset="0"/>
                <a:cs typeface="Times New Roman" panose="02020603050405020304" charset="0"/>
                <a:sym typeface="+mn-ea"/>
              </a:rPr>
              <a:t> the water.</a:t>
            </a:r>
            <a:r>
              <a:rPr sz="2800" b="1" i="1">
                <a:solidFill>
                  <a:schemeClr val="bg1">
                    <a:lumMod val="65000"/>
                  </a:schemeClr>
                </a:solidFill>
                <a:latin typeface="Times New Roman" panose="02020603050405020304" charset="0"/>
                <a:cs typeface="Times New Roman" panose="02020603050405020304" charset="0"/>
                <a:sym typeface="+mn-ea"/>
              </a:rPr>
              <a:t> </a:t>
            </a:r>
            <a:r>
              <a:rPr lang="en-US" altLang="zh-CN" sz="2800" b="1" dirty="0">
                <a:solidFill>
                  <a:srgbClr val="C00000"/>
                </a:solidFill>
                <a:latin typeface="Times New Roman" panose="02020603050405020304" charset="0"/>
                <a:sym typeface="+mn-ea"/>
              </a:rPr>
              <a:t>⑥</a:t>
            </a:r>
            <a:r>
              <a:rPr sz="2800" b="1" i="1">
                <a:solidFill>
                  <a:schemeClr val="bg1">
                    <a:lumMod val="65000"/>
                  </a:schemeClr>
                </a:solidFill>
                <a:latin typeface="Times New Roman" panose="02020603050405020304" charset="0"/>
                <a:cs typeface="Times New Roman" panose="02020603050405020304" charset="0"/>
                <a:sym typeface="+mn-ea"/>
              </a:rPr>
              <a:t>At about 3：00 a.m. on 28 July 1976，bright lights were seen in the sky outside the city of Tangshan and loud noises were heard. But the city’s one million people were asleep as usual that night.</a:t>
            </a:r>
            <a:endParaRPr lang="en-US" altLang="zh-CN" sz="2800" b="1" i="1" dirty="0">
              <a:solidFill>
                <a:schemeClr val="tx1"/>
              </a:solidFill>
              <a:latin typeface="Times New Roman" panose="02020603050405020304" charset="0"/>
              <a:sym typeface="+mn-ea"/>
            </a:endParaRPr>
          </a:p>
        </p:txBody>
      </p:sp>
      <p:sp>
        <p:nvSpPr>
          <p:cNvPr id="21" name="标题 1"/>
          <p:cNvSpPr>
            <a:spLocks noGrp="1"/>
          </p:cNvSpPr>
          <p:nvPr/>
        </p:nvSpPr>
        <p:spPr>
          <a:xfrm>
            <a:off x="-61595" y="-90170"/>
            <a:ext cx="5531485" cy="921385"/>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Read for Beginning</a:t>
            </a:r>
            <a:r>
              <a:rPr lang="en-US" sz="3600" kern="0" noProof="0" dirty="0">
                <a:ln>
                  <a:noFill/>
                </a:ln>
                <a:effectLst>
                  <a:outerShdw blurRad="38100" dist="38100" dir="2700000" algn="tl">
                    <a:srgbClr val="000000">
                      <a:alpha val="43137"/>
                    </a:srgbClr>
                  </a:outerShdw>
                </a:effectLst>
                <a:uLnTx/>
                <a:uFillTx/>
                <a:latin typeface="Impact" panose="020B0806030902050204" pitchFamily="34" charset="0"/>
                <a:sym typeface="+mn-ea"/>
              </a:rPr>
              <a:t>—</a:t>
            </a:r>
            <a:r>
              <a:rPr lang="en-US" sz="3600" kern="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sym typeface="+mn-ea"/>
              </a:rPr>
              <a:t>Para 1</a:t>
            </a:r>
            <a:endParaRPr kumimoji="0" lang="en-US" altLang="en-US" sz="3600" b="0"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sym typeface="+mn-ea"/>
            </a:endParaRPr>
          </a:p>
        </p:txBody>
      </p:sp>
      <p:pic>
        <p:nvPicPr>
          <p:cNvPr id="17409" name="Picture 5" descr="APP0005"/>
          <p:cNvPicPr>
            <a:picLocks noChangeAspect="1"/>
          </p:cNvPicPr>
          <p:nvPr/>
        </p:nvPicPr>
        <p:blipFill>
          <a:blip r:embed="rId2"/>
          <a:srcRect b="15898"/>
          <a:stretch>
            <a:fillRect/>
          </a:stretch>
        </p:blipFill>
        <p:spPr>
          <a:xfrm>
            <a:off x="391795" y="3481705"/>
            <a:ext cx="6524625" cy="3216910"/>
          </a:xfrm>
          <a:prstGeom prst="rect">
            <a:avLst/>
          </a:prstGeom>
          <a:noFill/>
          <a:ln w="9525">
            <a:noFill/>
          </a:ln>
        </p:spPr>
      </p:pic>
      <p:sp>
        <p:nvSpPr>
          <p:cNvPr id="5" name="Oval 9"/>
          <p:cNvSpPr/>
          <p:nvPr/>
        </p:nvSpPr>
        <p:spPr>
          <a:xfrm>
            <a:off x="1960880" y="4820285"/>
            <a:ext cx="2996565" cy="1003935"/>
          </a:xfrm>
          <a:prstGeom prst="ellipse">
            <a:avLst/>
          </a:prstGeom>
          <a:noFill/>
          <a:ln w="57150" cap="flat" cmpd="sng">
            <a:solidFill>
              <a:srgbClr val="CC3300"/>
            </a:solidFill>
            <a:prstDash val="solid"/>
            <a:round/>
            <a:headEnd type="none" w="med" len="med"/>
            <a:tailEnd type="none" w="med" len="med"/>
          </a:ln>
        </p:spPr>
        <p:txBody>
          <a:bodyPr wrap="none" anchor="ctr"/>
          <a:lstStyle/>
          <a:p>
            <a:pPr algn="ctr"/>
            <a:endParaRPr lang="zh-CN" altLang="zh-CN" sz="6600" b="0" dirty="0">
              <a:solidFill>
                <a:schemeClr val="hlink"/>
              </a:solidFill>
              <a:latin typeface="Arial Narrow" panose="020B0606020202030204" pitchFamily="34" charset="0"/>
              <a:ea typeface="宋体" panose="02010600030101010101" pitchFamily="2" charset="-122"/>
            </a:endParaRPr>
          </a:p>
        </p:txBody>
      </p:sp>
      <p:cxnSp>
        <p:nvCxnSpPr>
          <p:cNvPr id="11" name="直接箭头连接符 10"/>
          <p:cNvCxnSpPr>
            <a:stCxn id="5" idx="6"/>
          </p:cNvCxnSpPr>
          <p:nvPr/>
        </p:nvCxnSpPr>
        <p:spPr>
          <a:xfrm flipV="1">
            <a:off x="4957445" y="3058795"/>
            <a:ext cx="3084195" cy="2263775"/>
          </a:xfrm>
          <a:prstGeom prst="straightConnector1">
            <a:avLst/>
          </a:prstGeom>
          <a:ln w="28575" cmpd="sng">
            <a:solidFill>
              <a:srgbClr val="9933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 name="Oval 9"/>
          <p:cNvSpPr/>
          <p:nvPr/>
        </p:nvSpPr>
        <p:spPr>
          <a:xfrm>
            <a:off x="4625340" y="3850640"/>
            <a:ext cx="1719580" cy="570865"/>
          </a:xfrm>
          <a:prstGeom prst="ellipse">
            <a:avLst/>
          </a:prstGeom>
          <a:noFill/>
          <a:ln w="57150" cap="flat" cmpd="sng">
            <a:solidFill>
              <a:srgbClr val="CC3300"/>
            </a:solidFill>
            <a:prstDash val="solid"/>
            <a:round/>
            <a:headEnd type="none" w="med" len="med"/>
            <a:tailEnd type="none" w="med" len="med"/>
          </a:ln>
        </p:spPr>
        <p:txBody>
          <a:bodyPr wrap="none" anchor="ctr"/>
          <a:lstStyle/>
          <a:p>
            <a:pPr algn="ctr"/>
            <a:endParaRPr lang="zh-CN" altLang="zh-CN" sz="6600" b="0" dirty="0">
              <a:solidFill>
                <a:schemeClr val="hlink"/>
              </a:solidFill>
              <a:latin typeface="Arial Narrow" panose="020B0606020202030204" pitchFamily="34" charset="0"/>
              <a:ea typeface="宋体" panose="02010600030101010101" pitchFamily="2" charset="-122"/>
            </a:endParaRPr>
          </a:p>
        </p:txBody>
      </p:sp>
      <p:cxnSp>
        <p:nvCxnSpPr>
          <p:cNvPr id="8" name="直接箭头连接符 7"/>
          <p:cNvCxnSpPr/>
          <p:nvPr/>
        </p:nvCxnSpPr>
        <p:spPr>
          <a:xfrm flipH="1" flipV="1">
            <a:off x="5101590" y="3343910"/>
            <a:ext cx="216535" cy="471805"/>
          </a:xfrm>
          <a:prstGeom prst="straightConnector1">
            <a:avLst/>
          </a:prstGeom>
          <a:ln w="28575" cmpd="sng">
            <a:solidFill>
              <a:srgbClr val="9933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505065" y="2536825"/>
            <a:ext cx="3302000" cy="521970"/>
          </a:xfrm>
          <a:prstGeom prst="rect">
            <a:avLst/>
          </a:prstGeom>
          <a:noFill/>
          <a:ln w="9525">
            <a:noFill/>
          </a:ln>
        </p:spPr>
        <p:txBody>
          <a:bodyPr wrap="square" anchor="t">
            <a:spAutoFit/>
          </a:bodyPr>
          <a:lstStyle/>
          <a:p>
            <a:r>
              <a:rPr lang="en-US" altLang="zh-CN" sz="2800" b="1" i="1" dirty="0">
                <a:solidFill>
                  <a:srgbClr val="C00000"/>
                </a:solidFill>
                <a:latin typeface="Times New Roman" panose="02020603050405020304" charset="0"/>
                <a:sym typeface="+mn-ea"/>
              </a:rPr>
              <a:t> ran out of </a:t>
            </a:r>
            <a:endParaRPr lang="en-US" altLang="zh-CN" sz="2800" b="1" i="1" dirty="0">
              <a:solidFill>
                <a:srgbClr val="C00000"/>
              </a:solidFill>
              <a:latin typeface="Times New Roman" panose="02020603050405020304" charset="0"/>
              <a:ea typeface="宋体" panose="02010600030101010101" pitchFamily="2" charset="-122"/>
              <a:sym typeface="+mn-ea"/>
            </a:endParaRPr>
          </a:p>
        </p:txBody>
      </p:sp>
      <p:sp>
        <p:nvSpPr>
          <p:cNvPr id="12" name="文本框 11"/>
          <p:cNvSpPr txBox="1"/>
          <p:nvPr/>
        </p:nvSpPr>
        <p:spPr>
          <a:xfrm>
            <a:off x="4235450" y="2959735"/>
            <a:ext cx="2499995" cy="521970"/>
          </a:xfrm>
          <a:prstGeom prst="rect">
            <a:avLst/>
          </a:prstGeom>
          <a:noFill/>
          <a:ln w="9525">
            <a:noFill/>
          </a:ln>
        </p:spPr>
        <p:txBody>
          <a:bodyPr wrap="square" anchor="t">
            <a:spAutoFit/>
          </a:bodyPr>
          <a:lstStyle/>
          <a:p>
            <a:r>
              <a:rPr lang="en-US" altLang="zh-CN" sz="2800" b="1" i="1" dirty="0">
                <a:solidFill>
                  <a:srgbClr val="C00000"/>
                </a:solidFill>
                <a:latin typeface="Times New Roman" panose="02020603050405020304" charset="0"/>
                <a:sym typeface="+mn-ea"/>
              </a:rPr>
              <a:t> jumped out of </a:t>
            </a:r>
            <a:endParaRPr lang="en-US" altLang="zh-CN" sz="2800" b="1" i="1" dirty="0">
              <a:solidFill>
                <a:srgbClr val="C00000"/>
              </a:solidFill>
              <a:latin typeface="Times New Roman" panose="02020603050405020304" charset="0"/>
              <a:ea typeface="宋体" panose="0201060003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09"/>
                                        </p:tgtEl>
                                        <p:attrNameLst>
                                          <p:attrName>style.visibility</p:attrName>
                                        </p:attrNameLst>
                                      </p:cBhvr>
                                      <p:to>
                                        <p:strVal val="visible"/>
                                      </p:to>
                                    </p:set>
                                    <p:animEffect transition="in" filter="blinds(horizontal)">
                                      <p:cBhvr>
                                        <p:cTn id="7" dur="500"/>
                                        <p:tgtEl>
                                          <p:spTgt spid="1740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9"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7320" y="850931"/>
            <a:ext cx="11897995" cy="4831080"/>
          </a:xfrm>
          <a:prstGeom prst="rect">
            <a:avLst/>
          </a:prstGeom>
          <a:noFill/>
        </p:spPr>
        <p:txBody>
          <a:bodyPr wrap="square" rtlCol="0">
            <a:spAutoFit/>
          </a:bodyPr>
          <a:lstStyle/>
          <a:p>
            <a:r>
              <a:rPr lang="en-US" sz="2800" b="1" i="1" dirty="0">
                <a:solidFill>
                  <a:schemeClr val="bg1">
                    <a:lumMod val="65000"/>
                  </a:schemeClr>
                </a:solidFill>
                <a:latin typeface="Times New Roman" panose="02020603050405020304" charset="0"/>
                <a:sym typeface="+mn-ea"/>
              </a:rPr>
              <a:t>    S</a:t>
            </a:r>
            <a:r>
              <a:rPr lang="en-US" altLang="zh-CN" sz="2800" b="1" i="1" dirty="0">
                <a:solidFill>
                  <a:schemeClr val="bg1">
                    <a:lumMod val="65000"/>
                  </a:schemeClr>
                </a:solidFill>
                <a:latin typeface="Times New Roman" panose="02020603050405020304" charset="0"/>
                <a:sym typeface="+mn-ea"/>
              </a:rPr>
              <a:t>trange things were happening in the countryside of northeast Hebei. </a:t>
            </a:r>
            <a:r>
              <a:rPr lang="zh-CN" altLang="zh-CN" sz="2800" b="1" dirty="0">
                <a:solidFill>
                  <a:srgbClr val="C00000"/>
                </a:solidFill>
                <a:sym typeface="+mn-ea"/>
              </a:rPr>
              <a:t>①</a:t>
            </a:r>
            <a:r>
              <a:rPr lang="en-US" altLang="zh-CN" sz="2800" b="1" i="1" dirty="0">
                <a:solidFill>
                  <a:schemeClr val="bg1">
                    <a:lumMod val="65000"/>
                  </a:schemeClr>
                </a:solidFill>
                <a:latin typeface="Times New Roman" panose="02020603050405020304" charset="0"/>
                <a:sym typeface="+mn-ea"/>
              </a:rPr>
              <a:t>For several days, the water in the village wells rose and fell, rose and fell.</a:t>
            </a:r>
            <a:r>
              <a:rPr lang="zh-CN" altLang="zh-CN" sz="2800" b="1" kern="100" dirty="0">
                <a:solidFill>
                  <a:srgbClr val="C00000"/>
                </a:solidFill>
                <a:cs typeface="宋体" panose="02010600030101010101" pitchFamily="2" charset="-122"/>
                <a:sym typeface="+mn-ea"/>
              </a:rPr>
              <a:t>②</a:t>
            </a:r>
            <a:r>
              <a:rPr lang="en-US" altLang="zh-CN" sz="2800" b="1" i="1" dirty="0">
                <a:solidFill>
                  <a:schemeClr val="bg1">
                    <a:lumMod val="65000"/>
                  </a:schemeClr>
                </a:solidFill>
                <a:latin typeface="Times New Roman" panose="02020603050405020304" charset="0"/>
                <a:sym typeface="+mn-ea"/>
              </a:rPr>
              <a:t> There were deep cracks</a:t>
            </a:r>
            <a:r>
              <a:rPr lang="en-US" altLang="zh-CN" sz="2800" b="1" i="1" dirty="0">
                <a:solidFill>
                  <a:schemeClr val="bg1">
                    <a:lumMod val="75000"/>
                  </a:schemeClr>
                </a:solidFill>
                <a:latin typeface="Times New Roman" panose="02020603050405020304" charset="0"/>
                <a:sym typeface="+mn-ea"/>
              </a:rPr>
              <a:t> </a:t>
            </a:r>
            <a:r>
              <a:rPr lang="en-US" altLang="zh-CN" sz="2800" b="1" i="1" dirty="0">
                <a:solidFill>
                  <a:schemeClr val="bg1">
                    <a:lumMod val="65000"/>
                  </a:schemeClr>
                </a:solidFill>
                <a:latin typeface="Times New Roman" panose="02020603050405020304" charset="0"/>
                <a:sym typeface="+mn-ea"/>
              </a:rPr>
              <a:t>that appeared in the well walls. </a:t>
            </a:r>
            <a:r>
              <a:rPr lang="zh-CN" altLang="zh-CN" sz="2800" b="1" dirty="0">
                <a:solidFill>
                  <a:srgbClr val="C00000"/>
                </a:solidFill>
                <a:sym typeface="+mn-ea"/>
              </a:rPr>
              <a:t>③</a:t>
            </a:r>
            <a:r>
              <a:rPr sz="2800" b="1" i="1">
                <a:solidFill>
                  <a:schemeClr val="bg1">
                    <a:lumMod val="65000"/>
                  </a:schemeClr>
                </a:solidFill>
                <a:latin typeface="Times New Roman" panose="02020603050405020304" charset="0"/>
                <a:cs typeface="Times New Roman" panose="02020603050405020304" charset="0"/>
                <a:sym typeface="+mn-ea"/>
              </a:rPr>
              <a:t>At least one well had some </a:t>
            </a:r>
            <a:r>
              <a:rPr lang="en-US" sz="2800" b="1" i="1">
                <a:solidFill>
                  <a:schemeClr val="bg1">
                    <a:lumMod val="65000"/>
                  </a:schemeClr>
                </a:solidFill>
                <a:latin typeface="Times New Roman" panose="02020603050405020304" charset="0"/>
                <a:cs typeface="Times New Roman" panose="02020603050405020304" charset="0"/>
                <a:sym typeface="+mn-ea"/>
              </a:rPr>
              <a:t>smelly gas</a:t>
            </a:r>
            <a:r>
              <a:rPr sz="2800" b="1" i="1">
                <a:solidFill>
                  <a:schemeClr val="bg1">
                    <a:lumMod val="65000"/>
                  </a:schemeClr>
                </a:solidFill>
                <a:latin typeface="Times New Roman" panose="02020603050405020304" charset="0"/>
                <a:cs typeface="Times New Roman" panose="02020603050405020304" charset="0"/>
                <a:sym typeface="+mn-ea"/>
              </a:rPr>
              <a:t> coming out of it. </a:t>
            </a:r>
            <a:r>
              <a:rPr lang="zh-CN" altLang="zh-CN" sz="2800" b="1" dirty="0">
                <a:solidFill>
                  <a:srgbClr val="C00000"/>
                </a:solidFill>
                <a:sym typeface="+mn-ea"/>
              </a:rPr>
              <a:t>④</a:t>
            </a:r>
            <a:r>
              <a:rPr sz="2800" b="1" i="1">
                <a:solidFill>
                  <a:schemeClr val="bg1">
                    <a:lumMod val="65000"/>
                  </a:schemeClr>
                </a:solidFill>
                <a:latin typeface="Times New Roman" panose="02020603050405020304" charset="0"/>
                <a:cs typeface="Times New Roman" panose="02020603050405020304" charset="0"/>
                <a:sym typeface="+mn-ea"/>
              </a:rPr>
              <a:t>Chickens and even pigs were too nervous to eat，and dogs refused to go inside buildings. </a:t>
            </a:r>
            <a:r>
              <a:rPr lang="en-US" altLang="zh-CN" sz="2800" b="1" dirty="0">
                <a:solidFill>
                  <a:srgbClr val="C00000"/>
                </a:solidFill>
                <a:sym typeface="+mn-ea"/>
              </a:rPr>
              <a:t>⑤</a:t>
            </a:r>
            <a:r>
              <a:rPr sz="2800" b="1" i="1">
                <a:solidFill>
                  <a:schemeClr val="bg1">
                    <a:lumMod val="65000"/>
                  </a:schemeClr>
                </a:solidFill>
                <a:latin typeface="Times New Roman" panose="02020603050405020304" charset="0"/>
                <a:cs typeface="Times New Roman" panose="02020603050405020304" charset="0"/>
                <a:sym typeface="+mn-ea"/>
              </a:rPr>
              <a:t>Mice ran out of the fields looking for places to hide，and fish jumped out of the water. </a:t>
            </a:r>
            <a:r>
              <a:rPr lang="en-US" altLang="zh-CN" sz="2800" b="1" dirty="0">
                <a:solidFill>
                  <a:srgbClr val="C00000"/>
                </a:solidFill>
                <a:latin typeface="Times New Roman" panose="02020603050405020304" charset="0"/>
                <a:sym typeface="+mn-ea"/>
              </a:rPr>
              <a:t>⑥</a:t>
            </a:r>
            <a:r>
              <a:rPr sz="2800" b="1" i="1">
                <a:solidFill>
                  <a:schemeClr val="tx1"/>
                </a:solidFill>
                <a:latin typeface="Times New Roman" panose="02020603050405020304" charset="0"/>
                <a:cs typeface="Times New Roman" panose="02020603050405020304" charset="0"/>
                <a:sym typeface="+mn-ea"/>
              </a:rPr>
              <a:t>At about 3：00 a.m. on 28 July 1976，</a:t>
            </a:r>
            <a:r>
              <a:rPr lang="en-US" sz="2800" b="1" i="1">
                <a:solidFill>
                  <a:schemeClr val="tx1"/>
                </a:solidFill>
                <a:latin typeface="Times New Roman" panose="02020603050405020304" charset="0"/>
                <a:cs typeface="Times New Roman" panose="02020603050405020304" charset="0"/>
                <a:sym typeface="+mn-ea"/>
              </a:rPr>
              <a:t>__________</a:t>
            </a:r>
            <a:r>
              <a:rPr sz="2800" b="1" i="1">
                <a:solidFill>
                  <a:schemeClr val="tx1"/>
                </a:solidFill>
                <a:latin typeface="Times New Roman" panose="02020603050405020304" charset="0"/>
                <a:cs typeface="Times New Roman" panose="02020603050405020304" charset="0"/>
                <a:sym typeface="+mn-ea"/>
              </a:rPr>
              <a:t>were seen in the sky outside the city of Tangshan and loud noises were heard. </a:t>
            </a:r>
            <a:r>
              <a:rPr sz="2800" b="1" i="1">
                <a:solidFill>
                  <a:schemeClr val="bg1">
                    <a:lumMod val="65000"/>
                  </a:schemeClr>
                </a:solidFill>
                <a:latin typeface="Times New Roman" panose="02020603050405020304" charset="0"/>
                <a:cs typeface="Times New Roman" panose="02020603050405020304" charset="0"/>
                <a:sym typeface="+mn-ea"/>
              </a:rPr>
              <a:t>But the city’s one million people were asleep as usual that night.</a:t>
            </a:r>
            <a:endParaRPr lang="en-US" altLang="zh-CN" sz="2800" b="1" i="1" dirty="0">
              <a:solidFill>
                <a:schemeClr val="tx1"/>
              </a:solidFill>
              <a:latin typeface="Times New Roman" panose="02020603050405020304" charset="0"/>
              <a:sym typeface="+mn-ea"/>
            </a:endParaRPr>
          </a:p>
          <a:p>
            <a:endParaRPr lang="en-US" altLang="zh-CN" sz="2800" b="1" i="1" dirty="0">
              <a:solidFill>
                <a:schemeClr val="tx1"/>
              </a:solidFill>
              <a:latin typeface="Times New Roman" panose="02020603050405020304" charset="0"/>
              <a:sym typeface="+mn-ea"/>
            </a:endParaRPr>
          </a:p>
          <a:p>
            <a:endParaRPr lang="en-US" altLang="zh-CN" sz="2800" b="1" i="1" dirty="0">
              <a:solidFill>
                <a:schemeClr val="tx1"/>
              </a:solidFill>
              <a:latin typeface="Times New Roman" panose="02020603050405020304" charset="0"/>
              <a:sym typeface="+mn-ea"/>
            </a:endParaRPr>
          </a:p>
        </p:txBody>
      </p:sp>
      <p:sp>
        <p:nvSpPr>
          <p:cNvPr id="21" name="标题 1"/>
          <p:cNvSpPr>
            <a:spLocks noGrp="1"/>
          </p:cNvSpPr>
          <p:nvPr/>
        </p:nvSpPr>
        <p:spPr>
          <a:xfrm>
            <a:off x="-61595" y="-90170"/>
            <a:ext cx="5531485" cy="921385"/>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Read for Beginning</a:t>
            </a:r>
            <a:r>
              <a:rPr lang="en-US" sz="3600" kern="0" noProof="0" dirty="0">
                <a:ln>
                  <a:noFill/>
                </a:ln>
                <a:effectLst>
                  <a:outerShdw blurRad="38100" dist="38100" dir="2700000" algn="tl">
                    <a:srgbClr val="000000">
                      <a:alpha val="43137"/>
                    </a:srgbClr>
                  </a:outerShdw>
                </a:effectLst>
                <a:uLnTx/>
                <a:uFillTx/>
                <a:latin typeface="Impact" panose="020B0806030902050204" pitchFamily="34" charset="0"/>
                <a:sym typeface="+mn-ea"/>
              </a:rPr>
              <a:t>—</a:t>
            </a:r>
            <a:r>
              <a:rPr lang="en-US" sz="3600" kern="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sym typeface="+mn-ea"/>
              </a:rPr>
              <a:t>Para 1</a:t>
            </a:r>
            <a:endParaRPr kumimoji="0" lang="en-US" altLang="en-US" sz="3600" b="0"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sym typeface="+mn-ea"/>
            </a:endParaRPr>
          </a:p>
        </p:txBody>
      </p:sp>
      <p:pic>
        <p:nvPicPr>
          <p:cNvPr id="18433" name="Picture 4" descr="APP0003"/>
          <p:cNvPicPr>
            <a:picLocks noChangeAspect="1"/>
          </p:cNvPicPr>
          <p:nvPr/>
        </p:nvPicPr>
        <p:blipFill>
          <a:blip r:embed="rId2"/>
          <a:stretch>
            <a:fillRect/>
          </a:stretch>
        </p:blipFill>
        <p:spPr>
          <a:xfrm>
            <a:off x="6791960" y="4279900"/>
            <a:ext cx="4663440" cy="2520950"/>
          </a:xfrm>
          <a:prstGeom prst="rect">
            <a:avLst/>
          </a:prstGeom>
          <a:noFill/>
          <a:ln w="9525">
            <a:noFill/>
          </a:ln>
        </p:spPr>
      </p:pic>
      <p:sp>
        <p:nvSpPr>
          <p:cNvPr id="5" name="Oval 9"/>
          <p:cNvSpPr/>
          <p:nvPr/>
        </p:nvSpPr>
        <p:spPr>
          <a:xfrm>
            <a:off x="7367905" y="4605655"/>
            <a:ext cx="2996565" cy="1003935"/>
          </a:xfrm>
          <a:prstGeom prst="ellipse">
            <a:avLst/>
          </a:prstGeom>
          <a:noFill/>
          <a:ln w="57150" cap="flat" cmpd="sng">
            <a:solidFill>
              <a:srgbClr val="CC3300"/>
            </a:solidFill>
            <a:prstDash val="solid"/>
            <a:round/>
            <a:headEnd type="none" w="med" len="med"/>
            <a:tailEnd type="none" w="med" len="med"/>
          </a:ln>
        </p:spPr>
        <p:txBody>
          <a:bodyPr wrap="none" anchor="ctr"/>
          <a:lstStyle/>
          <a:p>
            <a:pPr algn="ctr"/>
            <a:endParaRPr lang="zh-CN" altLang="zh-CN" sz="6600" b="0" dirty="0">
              <a:solidFill>
                <a:schemeClr val="hlink"/>
              </a:solidFill>
              <a:latin typeface="Arial Narrow" panose="020B0606020202030204" pitchFamily="34" charset="0"/>
              <a:ea typeface="宋体" panose="02010600030101010101" pitchFamily="2" charset="-122"/>
            </a:endParaRPr>
          </a:p>
        </p:txBody>
      </p:sp>
      <p:cxnSp>
        <p:nvCxnSpPr>
          <p:cNvPr id="11" name="直接箭头连接符 10"/>
          <p:cNvCxnSpPr>
            <a:stCxn id="5" idx="2"/>
          </p:cNvCxnSpPr>
          <p:nvPr/>
        </p:nvCxnSpPr>
        <p:spPr>
          <a:xfrm flipH="1" flipV="1">
            <a:off x="3479800" y="3903980"/>
            <a:ext cx="3888105" cy="1203960"/>
          </a:xfrm>
          <a:prstGeom prst="straightConnector1">
            <a:avLst/>
          </a:prstGeom>
          <a:ln w="28575" cmpd="sng">
            <a:solidFill>
              <a:srgbClr val="9933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885315" y="3382010"/>
            <a:ext cx="2499995" cy="521970"/>
          </a:xfrm>
          <a:prstGeom prst="rect">
            <a:avLst/>
          </a:prstGeom>
          <a:noFill/>
          <a:ln w="9525">
            <a:noFill/>
          </a:ln>
        </p:spPr>
        <p:txBody>
          <a:bodyPr wrap="square" anchor="t">
            <a:spAutoFit/>
          </a:bodyPr>
          <a:lstStyle/>
          <a:p>
            <a:r>
              <a:rPr lang="en-US" altLang="zh-CN" sz="2800" b="1" i="1" dirty="0">
                <a:solidFill>
                  <a:srgbClr val="C00000"/>
                </a:solidFill>
                <a:latin typeface="Times New Roman" panose="02020603050405020304" charset="0"/>
                <a:sym typeface="+mn-ea"/>
              </a:rPr>
              <a:t> bright lights</a:t>
            </a:r>
            <a:endParaRPr lang="en-US" altLang="zh-CN" sz="2800" b="1" i="1" dirty="0">
              <a:solidFill>
                <a:srgbClr val="C00000"/>
              </a:solidFill>
              <a:latin typeface="Times New Roman" panose="02020603050405020304" charset="0"/>
              <a:ea typeface="宋体" panose="0201060003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blinds(horizontal)">
                                      <p:cBhvr>
                                        <p:cTn id="7" dur="500"/>
                                        <p:tgtEl>
                                          <p:spTgt spid="1843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7320" y="850931"/>
            <a:ext cx="11897995" cy="3969385"/>
          </a:xfrm>
          <a:prstGeom prst="rect">
            <a:avLst/>
          </a:prstGeom>
          <a:noFill/>
        </p:spPr>
        <p:txBody>
          <a:bodyPr wrap="square" rtlCol="0">
            <a:spAutoFit/>
          </a:bodyPr>
          <a:lstStyle/>
          <a:p>
            <a:r>
              <a:rPr lang="en-US" sz="2800" b="1" i="1" dirty="0">
                <a:solidFill>
                  <a:schemeClr val="tx1"/>
                </a:solidFill>
                <a:latin typeface="Times New Roman" panose="02020603050405020304" charset="0"/>
              </a:rPr>
              <a:t>    S</a:t>
            </a:r>
            <a:r>
              <a:rPr lang="en-US" altLang="zh-CN" sz="2800" b="1" i="1" dirty="0">
                <a:solidFill>
                  <a:schemeClr val="tx1"/>
                </a:solidFill>
                <a:latin typeface="Times New Roman" panose="02020603050405020304" charset="0"/>
                <a:sym typeface="+mn-ea"/>
              </a:rPr>
              <a:t>trange things were happening in the countryside of northeast Hebei.</a:t>
            </a:r>
            <a:r>
              <a:rPr lang="en-US" altLang="zh-CN" sz="2800" b="1" i="1" dirty="0">
                <a:solidFill>
                  <a:schemeClr val="bg1">
                    <a:lumMod val="65000"/>
                  </a:schemeClr>
                </a:solidFill>
                <a:latin typeface="Times New Roman" panose="02020603050405020304" charset="0"/>
                <a:sym typeface="+mn-ea"/>
              </a:rPr>
              <a:t> </a:t>
            </a:r>
            <a:r>
              <a:rPr lang="zh-CN" altLang="zh-CN" sz="2800" b="1" dirty="0">
                <a:solidFill>
                  <a:srgbClr val="C00000"/>
                </a:solidFill>
                <a:sym typeface="+mn-ea"/>
              </a:rPr>
              <a:t>①</a:t>
            </a:r>
            <a:r>
              <a:rPr lang="en-US" altLang="zh-CN" sz="2800" b="1" i="1" dirty="0">
                <a:solidFill>
                  <a:schemeClr val="bg1">
                    <a:lumMod val="65000"/>
                  </a:schemeClr>
                </a:solidFill>
                <a:latin typeface="Times New Roman" panose="02020603050405020304" charset="0"/>
                <a:sym typeface="+mn-ea"/>
              </a:rPr>
              <a:t>For several days, the water in the village wells rose and fell, rose and fell.</a:t>
            </a:r>
            <a:r>
              <a:rPr lang="zh-CN" altLang="zh-CN" sz="2800" b="1" kern="100" dirty="0">
                <a:solidFill>
                  <a:srgbClr val="C00000"/>
                </a:solidFill>
                <a:cs typeface="宋体" panose="02010600030101010101" pitchFamily="2" charset="-122"/>
                <a:sym typeface="+mn-ea"/>
              </a:rPr>
              <a:t>②</a:t>
            </a:r>
            <a:r>
              <a:rPr lang="en-US" altLang="zh-CN" sz="2800" b="1" i="1" dirty="0">
                <a:solidFill>
                  <a:schemeClr val="bg1">
                    <a:lumMod val="65000"/>
                  </a:schemeClr>
                </a:solidFill>
                <a:latin typeface="Times New Roman" panose="02020603050405020304" charset="0"/>
                <a:sym typeface="+mn-ea"/>
              </a:rPr>
              <a:t> There were deep cracks</a:t>
            </a:r>
            <a:r>
              <a:rPr lang="en-US" altLang="zh-CN" sz="2800" b="1" i="1" dirty="0">
                <a:solidFill>
                  <a:schemeClr val="bg1">
                    <a:lumMod val="75000"/>
                  </a:schemeClr>
                </a:solidFill>
                <a:latin typeface="Times New Roman" panose="02020603050405020304" charset="0"/>
                <a:sym typeface="+mn-ea"/>
              </a:rPr>
              <a:t> </a:t>
            </a:r>
            <a:r>
              <a:rPr lang="en-US" altLang="zh-CN" sz="2800" b="1" i="1" dirty="0">
                <a:solidFill>
                  <a:schemeClr val="bg1">
                    <a:lumMod val="65000"/>
                  </a:schemeClr>
                </a:solidFill>
                <a:latin typeface="Times New Roman" panose="02020603050405020304" charset="0"/>
                <a:sym typeface="+mn-ea"/>
              </a:rPr>
              <a:t>that appeared in the well walls. </a:t>
            </a:r>
            <a:r>
              <a:rPr lang="zh-CN" altLang="zh-CN" sz="2800" b="1" dirty="0">
                <a:solidFill>
                  <a:srgbClr val="C00000"/>
                </a:solidFill>
                <a:sym typeface="+mn-ea"/>
              </a:rPr>
              <a:t>③</a:t>
            </a:r>
            <a:r>
              <a:rPr sz="2800" b="1" i="1">
                <a:solidFill>
                  <a:schemeClr val="bg1">
                    <a:lumMod val="65000"/>
                  </a:schemeClr>
                </a:solidFill>
                <a:latin typeface="Times New Roman" panose="02020603050405020304" charset="0"/>
                <a:cs typeface="Times New Roman" panose="02020603050405020304" charset="0"/>
                <a:sym typeface="+mn-ea"/>
              </a:rPr>
              <a:t>At least one well had some </a:t>
            </a:r>
            <a:r>
              <a:rPr lang="en-US" sz="2800" b="1" i="1">
                <a:solidFill>
                  <a:schemeClr val="bg1">
                    <a:lumMod val="65000"/>
                  </a:schemeClr>
                </a:solidFill>
                <a:latin typeface="Times New Roman" panose="02020603050405020304" charset="0"/>
                <a:cs typeface="Times New Roman" panose="02020603050405020304" charset="0"/>
                <a:sym typeface="+mn-ea"/>
              </a:rPr>
              <a:t>smelly gas</a:t>
            </a:r>
            <a:r>
              <a:rPr sz="2800" b="1" i="1">
                <a:solidFill>
                  <a:schemeClr val="bg1">
                    <a:lumMod val="65000"/>
                  </a:schemeClr>
                </a:solidFill>
                <a:latin typeface="Times New Roman" panose="02020603050405020304" charset="0"/>
                <a:cs typeface="Times New Roman" panose="02020603050405020304" charset="0"/>
                <a:sym typeface="+mn-ea"/>
              </a:rPr>
              <a:t> coming out of it. </a:t>
            </a:r>
            <a:r>
              <a:rPr lang="zh-CN" altLang="zh-CN" sz="2800" b="1" dirty="0">
                <a:solidFill>
                  <a:srgbClr val="C00000"/>
                </a:solidFill>
                <a:sym typeface="+mn-ea"/>
              </a:rPr>
              <a:t>④</a:t>
            </a:r>
            <a:r>
              <a:rPr sz="2800" b="1" i="1">
                <a:solidFill>
                  <a:schemeClr val="bg1">
                    <a:lumMod val="65000"/>
                  </a:schemeClr>
                </a:solidFill>
                <a:latin typeface="Times New Roman" panose="02020603050405020304" charset="0"/>
                <a:cs typeface="Times New Roman" panose="02020603050405020304" charset="0"/>
                <a:sym typeface="+mn-ea"/>
              </a:rPr>
              <a:t>Chickens and even pigs were too nervous to eat，and dogs refused to go inside buildings. </a:t>
            </a:r>
            <a:r>
              <a:rPr lang="en-US" altLang="zh-CN" sz="2800" b="1" dirty="0">
                <a:solidFill>
                  <a:srgbClr val="C00000"/>
                </a:solidFill>
                <a:sym typeface="+mn-ea"/>
              </a:rPr>
              <a:t>⑤</a:t>
            </a:r>
            <a:r>
              <a:rPr sz="2800" b="1" i="1">
                <a:solidFill>
                  <a:schemeClr val="bg1">
                    <a:lumMod val="65000"/>
                  </a:schemeClr>
                </a:solidFill>
                <a:latin typeface="Times New Roman" panose="02020603050405020304" charset="0"/>
                <a:cs typeface="Times New Roman" panose="02020603050405020304" charset="0"/>
                <a:sym typeface="+mn-ea"/>
              </a:rPr>
              <a:t>Mice ran out of the fields looking for places to hide，and fish jumped out of the water. </a:t>
            </a:r>
            <a:r>
              <a:rPr lang="en-US" altLang="zh-CN" sz="2800" b="1" dirty="0">
                <a:solidFill>
                  <a:srgbClr val="C00000"/>
                </a:solidFill>
                <a:latin typeface="Times New Roman" panose="02020603050405020304" charset="0"/>
                <a:sym typeface="+mn-ea"/>
              </a:rPr>
              <a:t>⑥</a:t>
            </a:r>
            <a:r>
              <a:rPr sz="2800" b="1" i="1">
                <a:solidFill>
                  <a:schemeClr val="bg1">
                    <a:lumMod val="65000"/>
                  </a:schemeClr>
                </a:solidFill>
                <a:latin typeface="Times New Roman" panose="02020603050405020304" charset="0"/>
                <a:cs typeface="Times New Roman" panose="02020603050405020304" charset="0"/>
                <a:sym typeface="+mn-ea"/>
              </a:rPr>
              <a:t>At about 3：00 a.m. on 28 July 1976，bright lights were seen in the sky outside the city of Tangshan and loud noises were heard. But the city’s one million people were asleep as usual that night.</a:t>
            </a:r>
            <a:endParaRPr lang="en-US" altLang="zh-CN" sz="2800" b="1" i="1" dirty="0">
              <a:solidFill>
                <a:schemeClr val="tx1"/>
              </a:solidFill>
              <a:latin typeface="Times New Roman" panose="02020603050405020304" charset="0"/>
              <a:sym typeface="+mn-ea"/>
            </a:endParaRPr>
          </a:p>
        </p:txBody>
      </p:sp>
      <p:sp>
        <p:nvSpPr>
          <p:cNvPr id="21" name="标题 1"/>
          <p:cNvSpPr>
            <a:spLocks noGrp="1"/>
          </p:cNvSpPr>
          <p:nvPr/>
        </p:nvSpPr>
        <p:spPr>
          <a:xfrm>
            <a:off x="-61595" y="-90170"/>
            <a:ext cx="5531485" cy="921385"/>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Read for Beginning</a:t>
            </a:r>
            <a:r>
              <a:rPr lang="en-US" sz="3600" kern="0" noProof="0" dirty="0">
                <a:ln>
                  <a:noFill/>
                </a:ln>
                <a:effectLst>
                  <a:outerShdw blurRad="38100" dist="38100" dir="2700000" algn="tl">
                    <a:srgbClr val="000000">
                      <a:alpha val="43137"/>
                    </a:srgbClr>
                  </a:outerShdw>
                </a:effectLst>
                <a:uLnTx/>
                <a:uFillTx/>
                <a:latin typeface="Impact" panose="020B0806030902050204" pitchFamily="34" charset="0"/>
                <a:sym typeface="+mn-ea"/>
              </a:rPr>
              <a:t>—</a:t>
            </a:r>
            <a:r>
              <a:rPr lang="en-US" sz="3600" kern="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sym typeface="+mn-ea"/>
              </a:rPr>
              <a:t>Para 1</a:t>
            </a:r>
            <a:endParaRPr kumimoji="0" lang="en-US" altLang="en-US" sz="3600" b="0"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sym typeface="+mn-ea"/>
            </a:endParaRPr>
          </a:p>
        </p:txBody>
      </p:sp>
      <p:sp>
        <p:nvSpPr>
          <p:cNvPr id="15" name="文本框 14"/>
          <p:cNvSpPr txBox="1"/>
          <p:nvPr/>
        </p:nvSpPr>
        <p:spPr>
          <a:xfrm>
            <a:off x="2195949" y="1821211"/>
            <a:ext cx="5934075" cy="1198880"/>
          </a:xfrm>
          <a:prstGeom prst="rect">
            <a:avLst/>
          </a:prstGeom>
          <a:solidFill>
            <a:schemeClr val="accent6">
              <a:lumMod val="75000"/>
            </a:schemeClr>
          </a:solidFill>
        </p:spPr>
        <p:txBody>
          <a:bodyPr wrap="square" rtlCol="0">
            <a:spAutoFit/>
          </a:bodyPr>
          <a:lstStyle/>
          <a:p>
            <a:r>
              <a:rPr lang="en-US" altLang="zh-CN" sz="7200" b="1" noProof="1">
                <a:solidFill>
                  <a:schemeClr val="bg1"/>
                </a:solidFill>
                <a:latin typeface="Times New Roman" panose="02020603050405020304" charset="0"/>
              </a:rPr>
              <a:t>Strange Signs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7320" y="850931"/>
            <a:ext cx="11897995" cy="3969385"/>
          </a:xfrm>
          <a:prstGeom prst="rect">
            <a:avLst/>
          </a:prstGeom>
          <a:noFill/>
        </p:spPr>
        <p:txBody>
          <a:bodyPr wrap="square" rtlCol="0">
            <a:spAutoFit/>
          </a:bodyPr>
          <a:lstStyle/>
          <a:p>
            <a:r>
              <a:rPr lang="en-US" sz="2800" b="1" i="1" dirty="0">
                <a:solidFill>
                  <a:schemeClr val="bg1">
                    <a:lumMod val="65000"/>
                  </a:schemeClr>
                </a:solidFill>
                <a:latin typeface="Times New Roman" panose="02020603050405020304" charset="0"/>
              </a:rPr>
              <a:t>    </a:t>
            </a:r>
            <a:r>
              <a:rPr lang="en-US" sz="2800" b="1" i="1" dirty="0">
                <a:latin typeface="Times New Roman" panose="02020603050405020304" charset="0"/>
                <a:sym typeface="+mn-ea"/>
              </a:rPr>
              <a:t>S</a:t>
            </a:r>
            <a:r>
              <a:rPr lang="en-US" altLang="zh-CN" sz="2800" b="1" i="1" dirty="0">
                <a:latin typeface="Times New Roman" panose="02020603050405020304" charset="0"/>
                <a:sym typeface="+mn-ea"/>
              </a:rPr>
              <a:t>trange things were happening in the countryside of northeast Hebei.</a:t>
            </a:r>
            <a:r>
              <a:rPr lang="en-US" altLang="zh-CN" sz="2800" b="1" i="1" dirty="0">
                <a:solidFill>
                  <a:schemeClr val="bg1">
                    <a:lumMod val="65000"/>
                  </a:schemeClr>
                </a:solidFill>
                <a:latin typeface="Times New Roman" panose="02020603050405020304" charset="0"/>
                <a:sym typeface="+mn-ea"/>
              </a:rPr>
              <a:t> </a:t>
            </a:r>
            <a:r>
              <a:rPr lang="zh-CN" altLang="zh-CN" sz="2800" b="1" dirty="0">
                <a:solidFill>
                  <a:srgbClr val="C00000"/>
                </a:solidFill>
                <a:sym typeface="+mn-ea"/>
              </a:rPr>
              <a:t>①</a:t>
            </a:r>
            <a:r>
              <a:rPr lang="en-US" altLang="zh-CN" sz="2800" b="1" i="1" dirty="0">
                <a:solidFill>
                  <a:schemeClr val="bg1">
                    <a:lumMod val="65000"/>
                  </a:schemeClr>
                </a:solidFill>
                <a:latin typeface="Times New Roman" panose="02020603050405020304" charset="0"/>
                <a:sym typeface="+mn-ea"/>
              </a:rPr>
              <a:t>For several days, the water in the village wells rose and fell, rose and fell.</a:t>
            </a:r>
            <a:r>
              <a:rPr lang="zh-CN" altLang="zh-CN" sz="2800" b="1" kern="100" dirty="0">
                <a:solidFill>
                  <a:srgbClr val="C00000"/>
                </a:solidFill>
                <a:cs typeface="宋体" panose="02010600030101010101" pitchFamily="2" charset="-122"/>
                <a:sym typeface="+mn-ea"/>
              </a:rPr>
              <a:t>②</a:t>
            </a:r>
            <a:r>
              <a:rPr lang="en-US" altLang="zh-CN" sz="2800" b="1" i="1" dirty="0">
                <a:solidFill>
                  <a:schemeClr val="bg1">
                    <a:lumMod val="65000"/>
                  </a:schemeClr>
                </a:solidFill>
                <a:latin typeface="Times New Roman" panose="02020603050405020304" charset="0"/>
                <a:sym typeface="+mn-ea"/>
              </a:rPr>
              <a:t> There were deep cracks</a:t>
            </a:r>
            <a:r>
              <a:rPr lang="en-US" altLang="zh-CN" sz="2800" b="1" i="1" dirty="0">
                <a:solidFill>
                  <a:schemeClr val="bg1">
                    <a:lumMod val="75000"/>
                  </a:schemeClr>
                </a:solidFill>
                <a:latin typeface="Times New Roman" panose="02020603050405020304" charset="0"/>
                <a:sym typeface="+mn-ea"/>
              </a:rPr>
              <a:t> </a:t>
            </a:r>
            <a:r>
              <a:rPr lang="en-US" altLang="zh-CN" sz="2800" b="1" i="1" dirty="0">
                <a:solidFill>
                  <a:schemeClr val="bg1">
                    <a:lumMod val="65000"/>
                  </a:schemeClr>
                </a:solidFill>
                <a:latin typeface="Times New Roman" panose="02020603050405020304" charset="0"/>
                <a:sym typeface="+mn-ea"/>
              </a:rPr>
              <a:t>that appeared in the well walls. </a:t>
            </a:r>
            <a:r>
              <a:rPr lang="zh-CN" altLang="zh-CN" sz="2800" b="1" dirty="0">
                <a:solidFill>
                  <a:srgbClr val="C00000"/>
                </a:solidFill>
                <a:sym typeface="+mn-ea"/>
              </a:rPr>
              <a:t>③</a:t>
            </a:r>
            <a:r>
              <a:rPr sz="2800" b="1" i="1">
                <a:solidFill>
                  <a:schemeClr val="bg1">
                    <a:lumMod val="65000"/>
                  </a:schemeClr>
                </a:solidFill>
                <a:latin typeface="Times New Roman" panose="02020603050405020304" charset="0"/>
                <a:cs typeface="Times New Roman" panose="02020603050405020304" charset="0"/>
                <a:sym typeface="+mn-ea"/>
              </a:rPr>
              <a:t>At least one well had some </a:t>
            </a:r>
            <a:r>
              <a:rPr lang="en-US" sz="2800" b="1" i="1">
                <a:solidFill>
                  <a:schemeClr val="bg1">
                    <a:lumMod val="65000"/>
                  </a:schemeClr>
                </a:solidFill>
                <a:latin typeface="Times New Roman" panose="02020603050405020304" charset="0"/>
                <a:cs typeface="Times New Roman" panose="02020603050405020304" charset="0"/>
                <a:sym typeface="+mn-ea"/>
              </a:rPr>
              <a:t>smelly gas</a:t>
            </a:r>
            <a:r>
              <a:rPr sz="2800" b="1" i="1">
                <a:solidFill>
                  <a:schemeClr val="bg1">
                    <a:lumMod val="65000"/>
                  </a:schemeClr>
                </a:solidFill>
                <a:latin typeface="Times New Roman" panose="02020603050405020304" charset="0"/>
                <a:cs typeface="Times New Roman" panose="02020603050405020304" charset="0"/>
                <a:sym typeface="+mn-ea"/>
              </a:rPr>
              <a:t> coming out of it. </a:t>
            </a:r>
            <a:r>
              <a:rPr lang="zh-CN" altLang="zh-CN" sz="2800" b="1" dirty="0">
                <a:solidFill>
                  <a:srgbClr val="C00000"/>
                </a:solidFill>
                <a:sym typeface="+mn-ea"/>
              </a:rPr>
              <a:t>④</a:t>
            </a:r>
            <a:r>
              <a:rPr sz="2800" b="1" i="1">
                <a:solidFill>
                  <a:schemeClr val="bg1">
                    <a:lumMod val="65000"/>
                  </a:schemeClr>
                </a:solidFill>
                <a:latin typeface="Times New Roman" panose="02020603050405020304" charset="0"/>
                <a:cs typeface="Times New Roman" panose="02020603050405020304" charset="0"/>
                <a:sym typeface="+mn-ea"/>
              </a:rPr>
              <a:t>Chickens and even pigs were too nervous to eat，and dogs refused to go inside buildings. </a:t>
            </a:r>
            <a:r>
              <a:rPr lang="en-US" altLang="zh-CN" sz="2800" b="1" dirty="0">
                <a:solidFill>
                  <a:srgbClr val="C00000"/>
                </a:solidFill>
                <a:sym typeface="+mn-ea"/>
              </a:rPr>
              <a:t>⑤</a:t>
            </a:r>
            <a:r>
              <a:rPr sz="2800" b="1" i="1">
                <a:solidFill>
                  <a:schemeClr val="bg1">
                    <a:lumMod val="65000"/>
                  </a:schemeClr>
                </a:solidFill>
                <a:latin typeface="Times New Roman" panose="02020603050405020304" charset="0"/>
                <a:cs typeface="Times New Roman" panose="02020603050405020304" charset="0"/>
                <a:sym typeface="+mn-ea"/>
              </a:rPr>
              <a:t>Mice ran out of the fields looking for places to hide，and fish jumped out of the water. </a:t>
            </a:r>
            <a:r>
              <a:rPr lang="en-US" altLang="zh-CN" sz="2800" b="1" dirty="0">
                <a:solidFill>
                  <a:srgbClr val="C00000"/>
                </a:solidFill>
                <a:latin typeface="Times New Roman" panose="02020603050405020304" charset="0"/>
                <a:sym typeface="+mn-ea"/>
              </a:rPr>
              <a:t>⑥</a:t>
            </a:r>
            <a:r>
              <a:rPr sz="2800" b="1" i="1">
                <a:solidFill>
                  <a:schemeClr val="bg1">
                    <a:lumMod val="65000"/>
                  </a:schemeClr>
                </a:solidFill>
                <a:latin typeface="Times New Roman" panose="02020603050405020304" charset="0"/>
                <a:cs typeface="Times New Roman" panose="02020603050405020304" charset="0"/>
                <a:sym typeface="+mn-ea"/>
              </a:rPr>
              <a:t>At about 3：00 a.m. on 28 July 1976，bright lights were seen in the sky outside the city of Tangshan and loud noises were heard. But the city’s one million people were asleep as usual that night.</a:t>
            </a:r>
            <a:endParaRPr lang="en-US" altLang="zh-CN" sz="2800" b="1" i="1" dirty="0">
              <a:solidFill>
                <a:schemeClr val="tx1"/>
              </a:solidFill>
              <a:latin typeface="Times New Roman" panose="02020603050405020304" charset="0"/>
              <a:sym typeface="+mn-ea"/>
            </a:endParaRPr>
          </a:p>
        </p:txBody>
      </p:sp>
      <p:sp>
        <p:nvSpPr>
          <p:cNvPr id="21" name="标题 1"/>
          <p:cNvSpPr>
            <a:spLocks noGrp="1"/>
          </p:cNvSpPr>
          <p:nvPr/>
        </p:nvSpPr>
        <p:spPr>
          <a:xfrm>
            <a:off x="-61595" y="-90170"/>
            <a:ext cx="5531485" cy="921385"/>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Read for Beginning</a:t>
            </a:r>
            <a:r>
              <a:rPr lang="en-US" sz="3600" kern="0" noProof="0" dirty="0">
                <a:ln>
                  <a:noFill/>
                </a:ln>
                <a:effectLst>
                  <a:outerShdw blurRad="38100" dist="38100" dir="2700000" algn="tl">
                    <a:srgbClr val="000000">
                      <a:alpha val="43137"/>
                    </a:srgbClr>
                  </a:outerShdw>
                </a:effectLst>
                <a:uLnTx/>
                <a:uFillTx/>
                <a:latin typeface="Impact" panose="020B0806030902050204" pitchFamily="34" charset="0"/>
                <a:sym typeface="+mn-ea"/>
              </a:rPr>
              <a:t>—</a:t>
            </a:r>
            <a:r>
              <a:rPr lang="en-US" sz="3600" kern="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sym typeface="+mn-ea"/>
              </a:rPr>
              <a:t>Para 1</a:t>
            </a:r>
            <a:endParaRPr kumimoji="0" lang="en-US" altLang="en-US" sz="3600" b="0"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sym typeface="+mn-ea"/>
            </a:endParaRPr>
          </a:p>
        </p:txBody>
      </p:sp>
      <p:sp>
        <p:nvSpPr>
          <p:cNvPr id="7" name="文本框 6"/>
          <p:cNvSpPr txBox="1"/>
          <p:nvPr/>
        </p:nvSpPr>
        <p:spPr>
          <a:xfrm>
            <a:off x="144145" y="3829050"/>
            <a:ext cx="12005310" cy="953135"/>
          </a:xfrm>
          <a:prstGeom prst="rect">
            <a:avLst/>
          </a:prstGeom>
          <a:noFill/>
        </p:spPr>
        <p:txBody>
          <a:bodyPr wrap="square" rtlCol="0">
            <a:spAutoFit/>
          </a:bodyPr>
          <a:lstStyle/>
          <a:p>
            <a:r>
              <a:rPr lang="en-US" altLang="zh-CN" sz="2800" b="1" i="1" dirty="0">
                <a:solidFill>
                  <a:schemeClr val="tx1"/>
                </a:solidFill>
                <a:effectLst/>
                <a:latin typeface="Times New Roman" panose="02020603050405020304" charset="0"/>
                <a:sym typeface="+mn-ea"/>
              </a:rPr>
              <a:t>                                        </a:t>
            </a:r>
            <a:r>
              <a:rPr sz="2800" b="1" i="1">
                <a:solidFill>
                  <a:schemeClr val="tx1"/>
                </a:solidFill>
                <a:latin typeface="Times New Roman" panose="02020603050405020304" charset="0"/>
                <a:cs typeface="Times New Roman" panose="02020603050405020304" charset="0"/>
                <a:sym typeface="+mn-ea"/>
              </a:rPr>
              <a:t>But the city’s one million people were asleep as usual that night.</a:t>
            </a:r>
            <a:endParaRPr lang="en-US" altLang="zh-CN" sz="2800" b="1" i="1" dirty="0">
              <a:solidFill>
                <a:schemeClr val="tx1"/>
              </a:solidFill>
              <a:latin typeface="Times New Roman" panose="02020603050405020304" charset="0"/>
              <a:cs typeface="Times New Roman" panose="02020603050405020304" charset="0"/>
              <a:sym typeface="+mn-ea"/>
            </a:endParaRPr>
          </a:p>
        </p:txBody>
      </p:sp>
      <p:sp>
        <p:nvSpPr>
          <p:cNvPr id="8" name="文本框 7"/>
          <p:cNvSpPr txBox="1"/>
          <p:nvPr/>
        </p:nvSpPr>
        <p:spPr>
          <a:xfrm>
            <a:off x="698519" y="5384593"/>
            <a:ext cx="1944370" cy="583565"/>
          </a:xfrm>
          <a:prstGeom prst="rect">
            <a:avLst/>
          </a:prstGeom>
          <a:solidFill>
            <a:schemeClr val="accent4"/>
          </a:solidFill>
        </p:spPr>
        <p:txBody>
          <a:bodyPr wrap="none" rtlCol="0">
            <a:spAutoFit/>
          </a:bodyPr>
          <a:lstStyle/>
          <a:p>
            <a:r>
              <a:rPr lang="en-US" altLang="zh-CN" sz="3200" b="1" noProof="1">
                <a:solidFill>
                  <a:schemeClr val="bg1"/>
                </a:solidFill>
                <a:latin typeface="Times New Roman" panose="02020603050405020304" charset="0"/>
                <a:ea typeface="宋体" panose="02010600030101010101" pitchFamily="2" charset="-122"/>
                <a:cs typeface="+mn-cs"/>
              </a:rPr>
              <a:t>Function?</a:t>
            </a:r>
          </a:p>
        </p:txBody>
      </p:sp>
      <p:sp>
        <p:nvSpPr>
          <p:cNvPr id="15" name="文本框 14"/>
          <p:cNvSpPr txBox="1"/>
          <p:nvPr/>
        </p:nvSpPr>
        <p:spPr>
          <a:xfrm>
            <a:off x="305994" y="5827778"/>
            <a:ext cx="963827" cy="523220"/>
          </a:xfrm>
          <a:prstGeom prst="rect">
            <a:avLst/>
          </a:prstGeom>
          <a:noFill/>
        </p:spPr>
        <p:txBody>
          <a:bodyPr wrap="square" rtlCol="0">
            <a:spAutoFit/>
          </a:bodyPr>
          <a:lstStyle/>
          <a:p>
            <a:r>
              <a:rPr lang="en-US" altLang="zh-CN" sz="2800" b="1" i="1" dirty="0">
                <a:solidFill>
                  <a:schemeClr val="tx1"/>
                </a:solidFill>
                <a:effectLst/>
                <a:latin typeface="Times New Roman" panose="02020603050405020304" charset="0"/>
                <a:sym typeface="+mn-ea"/>
              </a:rPr>
              <a:t>                                                                                        </a:t>
            </a:r>
            <a:endParaRPr lang="en-US" altLang="zh-CN" sz="2800" b="1" i="1" dirty="0">
              <a:solidFill>
                <a:schemeClr val="tx1"/>
              </a:solidFill>
              <a:latin typeface="Times New Roman" panose="02020603050405020304" charset="0"/>
              <a:cs typeface="Times New Roman" panose="02020603050405020304" charset="0"/>
              <a:sym typeface="+mn-ea"/>
            </a:endParaRPr>
          </a:p>
        </p:txBody>
      </p:sp>
      <p:sp>
        <p:nvSpPr>
          <p:cNvPr id="17" name="文本框 16"/>
          <p:cNvSpPr txBox="1"/>
          <p:nvPr/>
        </p:nvSpPr>
        <p:spPr>
          <a:xfrm>
            <a:off x="5264265" y="3910958"/>
            <a:ext cx="3782574" cy="584775"/>
          </a:xfrm>
          <a:prstGeom prst="rect">
            <a:avLst/>
          </a:prstGeom>
          <a:solidFill>
            <a:schemeClr val="accent4"/>
          </a:solidFill>
        </p:spPr>
        <p:txBody>
          <a:bodyPr wrap="none" rtlCol="0">
            <a:spAutoFit/>
          </a:bodyPr>
          <a:lstStyle/>
          <a:p>
            <a:r>
              <a:rPr lang="en-US" altLang="zh-CN" sz="3200" b="1" noProof="1">
                <a:solidFill>
                  <a:schemeClr val="bg1"/>
                </a:solidFill>
                <a:latin typeface="Times New Roman" panose="02020603050405020304" charset="0"/>
                <a:ea typeface="宋体" panose="02010600030101010101" pitchFamily="2" charset="-122"/>
                <a:cs typeface="+mn-cs"/>
              </a:rPr>
              <a:t>Tansitional Sentence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ldLvl="0" animBg="1"/>
      <p:bldP spid="17"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53004" y="926578"/>
            <a:ext cx="10973204" cy="1143063"/>
          </a:xfrm>
        </p:spPr>
        <p:txBody>
          <a:bodyPr/>
          <a:lstStyle/>
          <a:p>
            <a:r>
              <a:rPr lang="en-US" altLang="zh-CN" b="1" i="1" dirty="0">
                <a:latin typeface="Times New Roman" panose="02020603050405020304" charset="0"/>
                <a:cs typeface="Times New Roman" panose="02020603050405020304" charset="0"/>
              </a:rPr>
              <a:t>M1U4    Earthquakes</a:t>
            </a:r>
          </a:p>
        </p:txBody>
      </p:sp>
      <p:sp>
        <p:nvSpPr>
          <p:cNvPr id="4" name="文本框 3"/>
          <p:cNvSpPr txBox="1"/>
          <p:nvPr/>
        </p:nvSpPr>
        <p:spPr>
          <a:xfrm>
            <a:off x="6565447" y="4739431"/>
            <a:ext cx="5936615" cy="1198880"/>
          </a:xfrm>
          <a:prstGeom prst="rect">
            <a:avLst/>
          </a:prstGeom>
          <a:noFill/>
        </p:spPr>
        <p:txBody>
          <a:bodyPr wrap="square" rtlCol="0">
            <a:spAutoFit/>
          </a:bodyPr>
          <a:lstStyle/>
          <a:p>
            <a:pPr algn="ctr"/>
            <a:r>
              <a:rPr lang="zh-CN" altLang="en-US" sz="2400" dirty="0"/>
              <a:t>杭州师范大学附属中学     </a:t>
            </a:r>
          </a:p>
          <a:p>
            <a:pPr algn="ctr"/>
            <a:r>
              <a:rPr lang="zh-CN" altLang="en-US" sz="2400" dirty="0"/>
              <a:t> </a:t>
            </a:r>
          </a:p>
          <a:p>
            <a:pPr algn="ctr"/>
            <a:r>
              <a:rPr lang="zh-CN" altLang="en-US" sz="2400" dirty="0"/>
              <a:t>苏殷旦</a:t>
            </a: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942" y="3222557"/>
            <a:ext cx="4210638" cy="2838846"/>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7320" y="850931"/>
            <a:ext cx="11897995" cy="5015865"/>
          </a:xfrm>
          <a:prstGeom prst="rect">
            <a:avLst/>
          </a:prstGeom>
          <a:noFill/>
        </p:spPr>
        <p:txBody>
          <a:bodyPr wrap="square" rtlCol="0">
            <a:spAutoFit/>
          </a:bodyPr>
          <a:lstStyle/>
          <a:p>
            <a:r>
              <a:rPr lang="en-US" sz="3200" b="1" i="1" dirty="0">
                <a:solidFill>
                  <a:schemeClr val="bg1">
                    <a:lumMod val="65000"/>
                  </a:schemeClr>
                </a:solidFill>
                <a:latin typeface="Times New Roman" panose="02020603050405020304" charset="0"/>
              </a:rPr>
              <a:t>   </a:t>
            </a:r>
            <a:r>
              <a:rPr lang="en-US" sz="3200" b="1" i="1" dirty="0">
                <a:latin typeface="Times New Roman" panose="02020603050405020304" charset="0"/>
                <a:sym typeface="+mn-ea"/>
              </a:rPr>
              <a:t>S</a:t>
            </a:r>
            <a:r>
              <a:rPr lang="en-US" altLang="zh-CN" sz="3200" b="1" i="1" dirty="0">
                <a:latin typeface="Times New Roman" panose="02020603050405020304" charset="0"/>
                <a:sym typeface="+mn-ea"/>
              </a:rPr>
              <a:t>trange things were happening in the countryside of northeast Hebei.</a:t>
            </a:r>
            <a:r>
              <a:rPr lang="en-US" altLang="zh-CN" sz="3200" b="1" i="1" dirty="0">
                <a:solidFill>
                  <a:schemeClr val="bg1">
                    <a:lumMod val="65000"/>
                  </a:schemeClr>
                </a:solidFill>
                <a:latin typeface="Times New Roman" panose="02020603050405020304" charset="0"/>
                <a:sym typeface="+mn-ea"/>
              </a:rPr>
              <a:t> </a:t>
            </a:r>
            <a:r>
              <a:rPr lang="zh-CN" altLang="zh-CN" sz="3200" b="1" dirty="0">
                <a:solidFill>
                  <a:srgbClr val="C00000"/>
                </a:solidFill>
                <a:sym typeface="+mn-ea"/>
              </a:rPr>
              <a:t>①</a:t>
            </a:r>
            <a:r>
              <a:rPr lang="en-US" altLang="zh-CN" sz="3200" b="1" i="1" dirty="0">
                <a:solidFill>
                  <a:schemeClr val="bg1">
                    <a:lumMod val="65000"/>
                  </a:schemeClr>
                </a:solidFill>
                <a:latin typeface="Times New Roman" panose="02020603050405020304" charset="0"/>
                <a:sym typeface="+mn-ea"/>
              </a:rPr>
              <a:t>For several days, the water in the village wells rose and fell, rose and fell.</a:t>
            </a:r>
            <a:r>
              <a:rPr lang="zh-CN" altLang="zh-CN" sz="3200" b="1" kern="100" dirty="0">
                <a:solidFill>
                  <a:srgbClr val="C00000"/>
                </a:solidFill>
                <a:cs typeface="宋体" panose="02010600030101010101" pitchFamily="2" charset="-122"/>
                <a:sym typeface="+mn-ea"/>
              </a:rPr>
              <a:t>②</a:t>
            </a:r>
            <a:r>
              <a:rPr lang="en-US" altLang="zh-CN" sz="3200" b="1" i="1" dirty="0">
                <a:solidFill>
                  <a:schemeClr val="bg1">
                    <a:lumMod val="65000"/>
                  </a:schemeClr>
                </a:solidFill>
                <a:latin typeface="Times New Roman" panose="02020603050405020304" charset="0"/>
                <a:sym typeface="+mn-ea"/>
              </a:rPr>
              <a:t> There were deep cracks</a:t>
            </a:r>
            <a:r>
              <a:rPr lang="en-US" altLang="zh-CN" sz="3200" b="1" i="1" dirty="0">
                <a:solidFill>
                  <a:schemeClr val="bg1">
                    <a:lumMod val="75000"/>
                  </a:schemeClr>
                </a:solidFill>
                <a:latin typeface="Times New Roman" panose="02020603050405020304" charset="0"/>
                <a:sym typeface="+mn-ea"/>
              </a:rPr>
              <a:t> </a:t>
            </a:r>
            <a:r>
              <a:rPr lang="en-US" altLang="zh-CN" sz="3200" b="1" i="1" dirty="0">
                <a:solidFill>
                  <a:schemeClr val="bg1">
                    <a:lumMod val="65000"/>
                  </a:schemeClr>
                </a:solidFill>
                <a:latin typeface="Times New Roman" panose="02020603050405020304" charset="0"/>
                <a:sym typeface="+mn-ea"/>
              </a:rPr>
              <a:t>that appeared in the well walls. </a:t>
            </a:r>
            <a:r>
              <a:rPr lang="zh-CN" altLang="zh-CN" sz="3200" b="1" dirty="0">
                <a:solidFill>
                  <a:srgbClr val="C00000"/>
                </a:solidFill>
                <a:sym typeface="+mn-ea"/>
              </a:rPr>
              <a:t>③</a:t>
            </a:r>
            <a:r>
              <a:rPr sz="3200" b="1" i="1">
                <a:solidFill>
                  <a:schemeClr val="bg1">
                    <a:lumMod val="65000"/>
                  </a:schemeClr>
                </a:solidFill>
                <a:latin typeface="Times New Roman" panose="02020603050405020304" charset="0"/>
                <a:cs typeface="Times New Roman" panose="02020603050405020304" charset="0"/>
                <a:sym typeface="+mn-ea"/>
              </a:rPr>
              <a:t>At least one well had some </a:t>
            </a:r>
            <a:r>
              <a:rPr lang="en-US" sz="3200" b="1" i="1">
                <a:solidFill>
                  <a:schemeClr val="bg1">
                    <a:lumMod val="65000"/>
                  </a:schemeClr>
                </a:solidFill>
                <a:latin typeface="Times New Roman" panose="02020603050405020304" charset="0"/>
                <a:cs typeface="Times New Roman" panose="02020603050405020304" charset="0"/>
                <a:sym typeface="+mn-ea"/>
              </a:rPr>
              <a:t>smelly gas</a:t>
            </a:r>
            <a:r>
              <a:rPr sz="3200" b="1" i="1">
                <a:solidFill>
                  <a:schemeClr val="bg1">
                    <a:lumMod val="65000"/>
                  </a:schemeClr>
                </a:solidFill>
                <a:latin typeface="Times New Roman" panose="02020603050405020304" charset="0"/>
                <a:cs typeface="Times New Roman" panose="02020603050405020304" charset="0"/>
                <a:sym typeface="+mn-ea"/>
              </a:rPr>
              <a:t> coming out of it. </a:t>
            </a:r>
            <a:r>
              <a:rPr lang="zh-CN" altLang="zh-CN" sz="3200" b="1" dirty="0">
                <a:solidFill>
                  <a:srgbClr val="C00000"/>
                </a:solidFill>
                <a:sym typeface="+mn-ea"/>
              </a:rPr>
              <a:t>④</a:t>
            </a:r>
            <a:r>
              <a:rPr sz="3200" b="1" i="1">
                <a:solidFill>
                  <a:schemeClr val="bg1">
                    <a:lumMod val="65000"/>
                  </a:schemeClr>
                </a:solidFill>
                <a:latin typeface="Times New Roman" panose="02020603050405020304" charset="0"/>
                <a:cs typeface="Times New Roman" panose="02020603050405020304" charset="0"/>
                <a:sym typeface="+mn-ea"/>
              </a:rPr>
              <a:t>Chickens and even pigs were too nervous to eat，and dogs refused to go inside buildings. </a:t>
            </a:r>
            <a:r>
              <a:rPr lang="en-US" altLang="zh-CN" sz="3200" b="1" dirty="0">
                <a:solidFill>
                  <a:srgbClr val="C00000"/>
                </a:solidFill>
                <a:sym typeface="+mn-ea"/>
              </a:rPr>
              <a:t>⑤</a:t>
            </a:r>
            <a:r>
              <a:rPr sz="3200" b="1" i="1">
                <a:solidFill>
                  <a:schemeClr val="bg1">
                    <a:lumMod val="65000"/>
                  </a:schemeClr>
                </a:solidFill>
                <a:latin typeface="Times New Roman" panose="02020603050405020304" charset="0"/>
                <a:cs typeface="Times New Roman" panose="02020603050405020304" charset="0"/>
                <a:sym typeface="+mn-ea"/>
              </a:rPr>
              <a:t>Mice ran out of the fields looking for places to hide，and fish jumped out of the water. </a:t>
            </a:r>
            <a:r>
              <a:rPr lang="en-US" altLang="zh-CN" sz="3200" b="1" dirty="0">
                <a:solidFill>
                  <a:srgbClr val="C00000"/>
                </a:solidFill>
                <a:latin typeface="Times New Roman" panose="02020603050405020304" charset="0"/>
                <a:sym typeface="+mn-ea"/>
              </a:rPr>
              <a:t>⑥</a:t>
            </a:r>
            <a:r>
              <a:rPr sz="3200" b="1" i="1">
                <a:solidFill>
                  <a:schemeClr val="bg1">
                    <a:lumMod val="65000"/>
                  </a:schemeClr>
                </a:solidFill>
                <a:latin typeface="Times New Roman" panose="02020603050405020304" charset="0"/>
                <a:cs typeface="Times New Roman" panose="02020603050405020304" charset="0"/>
                <a:sym typeface="+mn-ea"/>
              </a:rPr>
              <a:t>At about 3：00 a.m. on 28 July 1976，bright lights were seen in the sky outside the city of Tangshan and loud noises were heard. </a:t>
            </a:r>
            <a:r>
              <a:rPr sz="3200" b="1" i="1">
                <a:solidFill>
                  <a:schemeClr val="tx1"/>
                </a:solidFill>
                <a:latin typeface="Times New Roman" panose="02020603050405020304" charset="0"/>
                <a:cs typeface="Times New Roman" panose="02020603050405020304" charset="0"/>
                <a:sym typeface="+mn-ea"/>
              </a:rPr>
              <a:t>But the city’s one million people were asleep as usual that night.</a:t>
            </a:r>
            <a:endParaRPr lang="en-US" altLang="zh-CN" sz="3200" b="1" i="1" dirty="0">
              <a:solidFill>
                <a:schemeClr val="tx1"/>
              </a:solidFill>
              <a:latin typeface="Times New Roman" panose="02020603050405020304" charset="0"/>
              <a:cs typeface="Times New Roman" panose="02020603050405020304" charset="0"/>
              <a:sym typeface="+mn-ea"/>
            </a:endParaRPr>
          </a:p>
        </p:txBody>
      </p:sp>
      <p:sp>
        <p:nvSpPr>
          <p:cNvPr id="21" name="标题 1"/>
          <p:cNvSpPr>
            <a:spLocks noGrp="1"/>
          </p:cNvSpPr>
          <p:nvPr/>
        </p:nvSpPr>
        <p:spPr>
          <a:xfrm>
            <a:off x="-61595" y="-90170"/>
            <a:ext cx="5531485" cy="921385"/>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Read for Beginning</a:t>
            </a:r>
            <a:r>
              <a:rPr lang="en-US" sz="3600" kern="0" noProof="0" dirty="0">
                <a:ln>
                  <a:noFill/>
                </a:ln>
                <a:effectLst>
                  <a:outerShdw blurRad="38100" dist="38100" dir="2700000" algn="tl">
                    <a:srgbClr val="000000">
                      <a:alpha val="43137"/>
                    </a:srgbClr>
                  </a:outerShdw>
                </a:effectLst>
                <a:uLnTx/>
                <a:uFillTx/>
                <a:latin typeface="Impact" panose="020B0806030902050204" pitchFamily="34" charset="0"/>
                <a:sym typeface="+mn-ea"/>
              </a:rPr>
              <a:t>—</a:t>
            </a:r>
            <a:r>
              <a:rPr lang="en-US" sz="3600" kern="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sym typeface="+mn-ea"/>
              </a:rPr>
              <a:t>Para 1</a:t>
            </a:r>
            <a:endParaRPr kumimoji="0" lang="en-US" altLang="en-US" sz="3600" b="0"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sym typeface="+mn-ea"/>
            </a:endParaRPr>
          </a:p>
        </p:txBody>
      </p:sp>
      <p:sp>
        <p:nvSpPr>
          <p:cNvPr id="10" name="圆角矩形 9"/>
          <p:cNvSpPr/>
          <p:nvPr/>
        </p:nvSpPr>
        <p:spPr>
          <a:xfrm>
            <a:off x="3520847" y="723582"/>
            <a:ext cx="5150939" cy="784225"/>
          </a:xfrm>
          <a:prstGeom prst="roundRect">
            <a:avLst/>
          </a:prstGeom>
          <a:solidFill>
            <a:schemeClr val="accent4">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4800" b="1" dirty="0">
                <a:solidFill>
                  <a:schemeClr val="tx1"/>
                </a:solidFill>
                <a:latin typeface="Times New Roman" panose="02020603050405020304" charset="0"/>
                <a:cs typeface="Times New Roman" panose="02020603050405020304" charset="0"/>
              </a:rPr>
              <a:t> Topic Sentence</a:t>
            </a:r>
            <a:endParaRPr lang="zh-CN" altLang="en-US" sz="4800" b="1" dirty="0">
              <a:solidFill>
                <a:schemeClr val="tx1"/>
              </a:solidFill>
              <a:latin typeface="Times New Roman" panose="02020603050405020304" charset="0"/>
              <a:cs typeface="Times New Roman" panose="02020603050405020304" charset="0"/>
            </a:endParaRPr>
          </a:p>
        </p:txBody>
      </p:sp>
      <p:sp>
        <p:nvSpPr>
          <p:cNvPr id="11" name="圆角矩形 10"/>
          <p:cNvSpPr/>
          <p:nvPr/>
        </p:nvSpPr>
        <p:spPr>
          <a:xfrm>
            <a:off x="2519736" y="2555666"/>
            <a:ext cx="7868178" cy="784225"/>
          </a:xfrm>
          <a:prstGeom prst="roundRect">
            <a:avLst/>
          </a:prstGeom>
          <a:solidFill>
            <a:schemeClr val="accent4">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6000" b="1" dirty="0">
                <a:solidFill>
                  <a:schemeClr val="tx1"/>
                </a:solidFill>
                <a:latin typeface="Times New Roman" panose="02020603050405020304" charset="0"/>
                <a:cs typeface="Times New Roman" panose="02020603050405020304" charset="0"/>
              </a:rPr>
              <a:t>Supporting Sentences</a:t>
            </a:r>
            <a:endParaRPr lang="zh-CN" altLang="en-US" sz="6000" b="1" dirty="0">
              <a:solidFill>
                <a:schemeClr val="tx1"/>
              </a:solidFill>
              <a:latin typeface="Times New Roman" panose="02020603050405020304" charset="0"/>
              <a:cs typeface="Times New Roman" panose="02020603050405020304" charset="0"/>
            </a:endParaRPr>
          </a:p>
        </p:txBody>
      </p:sp>
      <p:sp>
        <p:nvSpPr>
          <p:cNvPr id="12" name="圆角矩形 11"/>
          <p:cNvSpPr/>
          <p:nvPr/>
        </p:nvSpPr>
        <p:spPr>
          <a:xfrm>
            <a:off x="2404007" y="4867917"/>
            <a:ext cx="7868178" cy="784225"/>
          </a:xfrm>
          <a:prstGeom prst="roundRect">
            <a:avLst/>
          </a:prstGeom>
          <a:solidFill>
            <a:schemeClr val="accent4">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6000" b="1" dirty="0">
                <a:solidFill>
                  <a:schemeClr val="tx1"/>
                </a:solidFill>
                <a:latin typeface="Times New Roman" panose="02020603050405020304" charset="0"/>
                <a:cs typeface="Times New Roman" panose="02020603050405020304" charset="0"/>
              </a:rPr>
              <a:t>Transitional Sentences</a:t>
            </a:r>
            <a:endParaRPr lang="zh-CN" altLang="en-US" sz="6000" b="1" dirty="0">
              <a:solidFill>
                <a:schemeClr val="tx1"/>
              </a:solidFill>
              <a:latin typeface="Times New Roman" panose="02020603050405020304" charset="0"/>
              <a:cs typeface="Times New Roman" panose="02020603050405020304" charset="0"/>
            </a:endParaRPr>
          </a:p>
        </p:txBody>
      </p:sp>
      <p:sp>
        <p:nvSpPr>
          <p:cNvPr id="13" name="十字形 12"/>
          <p:cNvSpPr/>
          <p:nvPr/>
        </p:nvSpPr>
        <p:spPr>
          <a:xfrm>
            <a:off x="6050487" y="3922305"/>
            <a:ext cx="701040" cy="588645"/>
          </a:xfrm>
          <a:prstGeom prst="plus">
            <a:avLst/>
          </a:prstGeom>
          <a:solidFill>
            <a:schemeClr val="accent6">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p>
        </p:txBody>
      </p:sp>
      <p:sp>
        <p:nvSpPr>
          <p:cNvPr id="14" name="十字形 13"/>
          <p:cNvSpPr/>
          <p:nvPr/>
        </p:nvSpPr>
        <p:spPr>
          <a:xfrm>
            <a:off x="5987257" y="1732914"/>
            <a:ext cx="701040" cy="588645"/>
          </a:xfrm>
          <a:prstGeom prst="plus">
            <a:avLst/>
          </a:prstGeom>
          <a:solidFill>
            <a:schemeClr val="accent6">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bldLvl="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1595" y="850900"/>
            <a:ext cx="12362815" cy="4523105"/>
          </a:xfrm>
          <a:prstGeom prst="rect">
            <a:avLst/>
          </a:prstGeom>
          <a:noFill/>
        </p:spPr>
        <p:txBody>
          <a:bodyPr wrap="square" rtlCol="0">
            <a:spAutoFit/>
          </a:bodyPr>
          <a:lstStyle/>
          <a:p>
            <a:r>
              <a:rPr lang="en-US" sz="3200" b="1" i="1" dirty="0">
                <a:solidFill>
                  <a:schemeClr val="bg1">
                    <a:lumMod val="75000"/>
                  </a:schemeClr>
                </a:solidFill>
                <a:latin typeface="Times New Roman" panose="02020603050405020304" charset="0"/>
              </a:rPr>
              <a:t>  </a:t>
            </a:r>
            <a:r>
              <a:rPr lang="en-US" sz="3200" b="1" i="1" dirty="0">
                <a:solidFill>
                  <a:schemeClr val="bg1">
                    <a:lumMod val="65000"/>
                  </a:schemeClr>
                </a:solidFill>
                <a:latin typeface="Times New Roman" panose="02020603050405020304" charset="0"/>
                <a:sym typeface="+mn-ea"/>
              </a:rPr>
              <a:t>    S</a:t>
            </a:r>
            <a:r>
              <a:rPr lang="en-US" altLang="zh-CN" sz="3200" b="1" i="1" dirty="0">
                <a:solidFill>
                  <a:schemeClr val="bg1">
                    <a:lumMod val="65000"/>
                  </a:schemeClr>
                </a:solidFill>
                <a:latin typeface="Times New Roman" panose="02020603050405020304" charset="0"/>
                <a:sym typeface="+mn-ea"/>
              </a:rPr>
              <a:t>trange things were happening in the countryside of northeast Hebei. For three days the water in the village wells rose and fell, rose and fell.</a:t>
            </a:r>
            <a:r>
              <a:rPr lang="zh-CN" altLang="zh-CN" sz="3200" b="1" kern="100" dirty="0">
                <a:solidFill>
                  <a:schemeClr val="bg1">
                    <a:lumMod val="85000"/>
                  </a:schemeClr>
                </a:solidFill>
                <a:cs typeface="宋体" panose="02010600030101010101" pitchFamily="2" charset="-122"/>
                <a:sym typeface="+mn-ea"/>
              </a:rPr>
              <a:t> </a:t>
            </a:r>
            <a:r>
              <a:rPr lang="en-US" altLang="zh-CN" sz="3200" b="1" i="1" dirty="0">
                <a:solidFill>
                  <a:schemeClr val="bg1">
                    <a:lumMod val="65000"/>
                  </a:schemeClr>
                </a:solidFill>
                <a:latin typeface="Times New Roman" panose="02020603050405020304" charset="0"/>
                <a:sym typeface="+mn-ea"/>
              </a:rPr>
              <a:t>There were deep cracks that appeared in the well walls. At least one well had some smelly gas coming out of it. </a:t>
            </a:r>
            <a:r>
              <a:rPr sz="3200" b="1" i="1">
                <a:solidFill>
                  <a:schemeClr val="bg1">
                    <a:lumMod val="85000"/>
                  </a:schemeClr>
                </a:solidFill>
                <a:latin typeface="Times New Roman" panose="02020603050405020304" charset="0"/>
                <a:sym typeface="+mn-ea"/>
              </a:rPr>
              <a:t> </a:t>
            </a:r>
            <a:r>
              <a:rPr sz="3200" b="1" i="1">
                <a:solidFill>
                  <a:schemeClr val="bg1">
                    <a:lumMod val="65000"/>
                  </a:schemeClr>
                </a:solidFill>
                <a:latin typeface="Times New Roman" panose="02020603050405020304" charset="0"/>
                <a:sym typeface="+mn-ea"/>
              </a:rPr>
              <a:t>Chickens and even pigs were too nervous to eat，and dogs refused to go inside buildings. </a:t>
            </a:r>
            <a:r>
              <a:rPr lang="en-US" altLang="zh-CN" sz="3200" b="1" dirty="0">
                <a:solidFill>
                  <a:schemeClr val="bg1">
                    <a:lumMod val="85000"/>
                  </a:schemeClr>
                </a:solidFill>
                <a:sym typeface="+mn-ea"/>
              </a:rPr>
              <a:t> </a:t>
            </a:r>
            <a:r>
              <a:rPr lang="en-US" altLang="zh-CN" sz="3200" b="1" i="1" dirty="0">
                <a:solidFill>
                  <a:schemeClr val="bg1">
                    <a:lumMod val="65000"/>
                  </a:schemeClr>
                </a:solidFill>
                <a:latin typeface="Times New Roman" panose="02020603050405020304" charset="0"/>
                <a:sym typeface="+mn-ea"/>
              </a:rPr>
              <a:t>Mice ran out of the fields looking for places to hide，and fish jumped out of the water. At about 3：00 a.m. on 28 July 1976，bright lights were seen in the sky outside the city of Tangshan and loud noises were heard. But the city’s one million people were asleep as usual that night.</a:t>
            </a:r>
          </a:p>
        </p:txBody>
      </p:sp>
      <p:sp>
        <p:nvSpPr>
          <p:cNvPr id="21" name="标题 1"/>
          <p:cNvSpPr>
            <a:spLocks noGrp="1"/>
          </p:cNvSpPr>
          <p:nvPr/>
        </p:nvSpPr>
        <p:spPr>
          <a:xfrm>
            <a:off x="-61595" y="-90170"/>
            <a:ext cx="5531485" cy="666819"/>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Read for Beginning</a:t>
            </a:r>
            <a:r>
              <a:rPr lang="en-US" sz="3600" kern="0" noProof="0" dirty="0">
                <a:ln>
                  <a:noFill/>
                </a:ln>
                <a:effectLst>
                  <a:outerShdw blurRad="38100" dist="38100" dir="2700000" algn="tl">
                    <a:srgbClr val="000000">
                      <a:alpha val="43137"/>
                    </a:srgbClr>
                  </a:outerShdw>
                </a:effectLst>
                <a:uLnTx/>
                <a:uFillTx/>
                <a:latin typeface="Impact" panose="020B0806030902050204" pitchFamily="34" charset="0"/>
                <a:sym typeface="+mn-ea"/>
              </a:rPr>
              <a:t>—</a:t>
            </a:r>
            <a:r>
              <a:rPr lang="en-US" sz="3600" kern="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sym typeface="+mn-ea"/>
              </a:rPr>
              <a:t>Para 1</a:t>
            </a:r>
            <a:endParaRPr kumimoji="0" lang="en-US" altLang="en-US" sz="3600" b="0"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sym typeface="+mn-ea"/>
            </a:endParaRPr>
          </a:p>
        </p:txBody>
      </p:sp>
      <p:sp>
        <p:nvSpPr>
          <p:cNvPr id="2" name="文本框 1"/>
          <p:cNvSpPr txBox="1"/>
          <p:nvPr/>
        </p:nvSpPr>
        <p:spPr>
          <a:xfrm>
            <a:off x="537845" y="850900"/>
            <a:ext cx="12035790" cy="583565"/>
          </a:xfrm>
          <a:prstGeom prst="rect">
            <a:avLst/>
          </a:prstGeom>
          <a:noFill/>
        </p:spPr>
        <p:txBody>
          <a:bodyPr wrap="square" rtlCol="0">
            <a:spAutoFit/>
          </a:bodyPr>
          <a:lstStyle/>
          <a:p>
            <a:r>
              <a:rPr lang="en-US" sz="3200" b="1" i="1" dirty="0">
                <a:solidFill>
                  <a:schemeClr val="tx1"/>
                </a:solidFill>
                <a:latin typeface="Times New Roman" panose="02020603050405020304" charset="0"/>
                <a:sym typeface="+mn-ea"/>
              </a:rPr>
              <a:t>S</a:t>
            </a:r>
            <a:r>
              <a:rPr lang="en-US" altLang="zh-CN" sz="3200" b="1" i="1" dirty="0">
                <a:solidFill>
                  <a:schemeClr val="tx1"/>
                </a:solidFill>
                <a:latin typeface="Times New Roman" panose="02020603050405020304" charset="0"/>
                <a:sym typeface="+mn-ea"/>
              </a:rPr>
              <a:t>trange things were happening in the countryside of northeast Hebei. </a:t>
            </a:r>
            <a:endParaRPr lang="en-US" altLang="zh-CN" sz="3200" b="1" i="1" dirty="0">
              <a:solidFill>
                <a:schemeClr val="tx1"/>
              </a:solidFill>
              <a:latin typeface="Times New Roman" panose="02020603050405020304" charset="0"/>
              <a:cs typeface="Times New Roman" panose="02020603050405020304" charset="0"/>
              <a:sym typeface="+mn-ea"/>
            </a:endParaRPr>
          </a:p>
        </p:txBody>
      </p:sp>
      <p:sp>
        <p:nvSpPr>
          <p:cNvPr id="8" name="文本框 7"/>
          <p:cNvSpPr txBox="1"/>
          <p:nvPr/>
        </p:nvSpPr>
        <p:spPr>
          <a:xfrm>
            <a:off x="288336" y="5542822"/>
            <a:ext cx="1944370" cy="583565"/>
          </a:xfrm>
          <a:prstGeom prst="rect">
            <a:avLst/>
          </a:prstGeom>
          <a:solidFill>
            <a:schemeClr val="accent4"/>
          </a:solidFill>
        </p:spPr>
        <p:txBody>
          <a:bodyPr wrap="none" rtlCol="0">
            <a:spAutoFit/>
          </a:bodyPr>
          <a:lstStyle/>
          <a:p>
            <a:r>
              <a:rPr lang="en-US" altLang="zh-CN" sz="3200" b="1" noProof="1">
                <a:solidFill>
                  <a:schemeClr val="bg1"/>
                </a:solidFill>
                <a:latin typeface="Times New Roman" panose="02020603050405020304" charset="0"/>
                <a:ea typeface="宋体" panose="02010600030101010101" pitchFamily="2" charset="-122"/>
                <a:cs typeface="+mn-cs"/>
              </a:rPr>
              <a:t>Function?</a:t>
            </a:r>
          </a:p>
        </p:txBody>
      </p:sp>
      <p:sp>
        <p:nvSpPr>
          <p:cNvPr id="10" name="文本框 9"/>
          <p:cNvSpPr txBox="1"/>
          <p:nvPr/>
        </p:nvSpPr>
        <p:spPr>
          <a:xfrm>
            <a:off x="2827089" y="5293815"/>
            <a:ext cx="8984609" cy="1198880"/>
          </a:xfrm>
          <a:prstGeom prst="rect">
            <a:avLst/>
          </a:prstGeom>
          <a:solidFill>
            <a:schemeClr val="accent4"/>
          </a:solidFill>
        </p:spPr>
        <p:txBody>
          <a:bodyPr wrap="square" rtlCol="0">
            <a:spAutoFit/>
          </a:bodyPr>
          <a:lstStyle/>
          <a:p>
            <a:pPr algn="ctr"/>
            <a:r>
              <a:rPr lang="en-US" altLang="zh-CN" sz="2400" b="1" noProof="1">
                <a:solidFill>
                  <a:schemeClr val="bg1"/>
                </a:solidFill>
                <a:latin typeface="Times New Roman" panose="02020603050405020304" charset="0"/>
              </a:rPr>
              <a:t>The sharp contrast between the commonly unusual signs and people’s usual behaviors futher implies the huge cost and negative impacts the earthquake brings to the city</a:t>
            </a:r>
            <a:endParaRPr lang="en-US" altLang="zh-CN" sz="2400" b="1" noProof="1">
              <a:solidFill>
                <a:schemeClr val="bg1"/>
              </a:solidFill>
              <a:latin typeface="Times New Roman" panose="02020603050405020304" charset="0"/>
              <a:ea typeface="宋体" panose="02010600030101010101" pitchFamily="2" charset="-122"/>
            </a:endParaRPr>
          </a:p>
        </p:txBody>
      </p:sp>
      <p:sp>
        <p:nvSpPr>
          <p:cNvPr id="11" name="爆炸形 1 73733"/>
          <p:cNvSpPr/>
          <p:nvPr/>
        </p:nvSpPr>
        <p:spPr>
          <a:xfrm>
            <a:off x="538137" y="2485394"/>
            <a:ext cx="2135505" cy="1887220"/>
          </a:xfrm>
          <a:prstGeom prst="irregularSeal1">
            <a:avLst/>
          </a:prstGeom>
          <a:solidFill>
            <a:srgbClr val="FF9999"/>
          </a:solidFill>
          <a:ln w="9525" cap="flat" cmpd="sng">
            <a:solidFill>
              <a:schemeClr val="tx1"/>
            </a:solidFill>
            <a:prstDash val="solid"/>
            <a:miter/>
            <a:headEnd type="none" w="med" len="med"/>
            <a:tailEnd type="none" w="med" len="med"/>
          </a:ln>
        </p:spPr>
        <p:txBody>
          <a:bodyPr wrap="none" anchor="ctr"/>
          <a:lstStyle/>
          <a:p>
            <a:pPr algn="ctr"/>
            <a:r>
              <a:rPr lang="en-US" altLang="zh-CN" sz="2400" b="1" dirty="0">
                <a:solidFill>
                  <a:schemeClr val="tx2"/>
                </a:solidFill>
                <a:latin typeface="Arial" panose="020B0604020202020204" pitchFamily="34" charset="0"/>
              </a:rPr>
              <a:t>contrast</a:t>
            </a:r>
          </a:p>
        </p:txBody>
      </p:sp>
      <p:sp>
        <p:nvSpPr>
          <p:cNvPr id="14" name="文本框 13"/>
          <p:cNvSpPr txBox="1"/>
          <p:nvPr/>
        </p:nvSpPr>
        <p:spPr>
          <a:xfrm>
            <a:off x="3806786" y="4762175"/>
            <a:ext cx="3647001" cy="583565"/>
          </a:xfrm>
          <a:prstGeom prst="rect">
            <a:avLst/>
          </a:prstGeom>
          <a:noFill/>
        </p:spPr>
        <p:txBody>
          <a:bodyPr wrap="square" rtlCol="0">
            <a:spAutoFit/>
          </a:bodyPr>
          <a:lstStyle/>
          <a:p>
            <a:r>
              <a:rPr lang="en-US" altLang="zh-CN" sz="3200" b="1" i="1" dirty="0">
                <a:solidFill>
                  <a:srgbClr val="C00000"/>
                </a:solidFill>
                <a:effectLst/>
                <a:latin typeface="Times New Roman" panose="02020603050405020304" charset="0"/>
                <a:sym typeface="+mn-ea"/>
              </a:rPr>
              <a:t> </a:t>
            </a:r>
            <a:r>
              <a:rPr lang="en-US" altLang="zh-CN" sz="3200" b="1" i="1" dirty="0">
                <a:solidFill>
                  <a:srgbClr val="C00000"/>
                </a:solidFill>
                <a:latin typeface="Times New Roman" panose="02020603050405020304" charset="0"/>
                <a:sym typeface="+mn-ea"/>
              </a:rPr>
              <a:t> asleep as usual</a:t>
            </a:r>
            <a:endParaRPr lang="en-US" altLang="zh-CN" sz="3200" b="1" i="1" dirty="0">
              <a:solidFill>
                <a:srgbClr val="C00000"/>
              </a:solidFill>
              <a:latin typeface="Times New Roman" panose="02020603050405020304" charset="0"/>
              <a:cs typeface="Times New Roman" panose="02020603050405020304" charset="0"/>
              <a:sym typeface="+mn-ea"/>
            </a:endParaRPr>
          </a:p>
        </p:txBody>
      </p:sp>
      <p:sp>
        <p:nvSpPr>
          <p:cNvPr id="16" name="文本框 15"/>
          <p:cNvSpPr txBox="1"/>
          <p:nvPr/>
        </p:nvSpPr>
        <p:spPr>
          <a:xfrm>
            <a:off x="523875" y="369895"/>
            <a:ext cx="1655530" cy="1076325"/>
          </a:xfrm>
          <a:prstGeom prst="rect">
            <a:avLst/>
          </a:prstGeom>
          <a:noFill/>
        </p:spPr>
        <p:txBody>
          <a:bodyPr wrap="square" rtlCol="0">
            <a:spAutoFit/>
          </a:bodyPr>
          <a:lstStyle/>
          <a:p>
            <a:r>
              <a:rPr lang="en-US" altLang="zh-CN" sz="3200" b="1" i="1" dirty="0">
                <a:solidFill>
                  <a:srgbClr val="C00000"/>
                </a:solidFill>
                <a:effectLst/>
                <a:latin typeface="Times New Roman" panose="02020603050405020304" charset="0"/>
                <a:sym typeface="+mn-ea"/>
              </a:rPr>
              <a:t>                                                                                        </a:t>
            </a:r>
            <a:r>
              <a:rPr lang="en-US" altLang="zh-CN" sz="3200" b="1" i="1" dirty="0">
                <a:solidFill>
                  <a:srgbClr val="C00000"/>
                </a:solidFill>
                <a:latin typeface="Times New Roman" panose="02020603050405020304" charset="0"/>
                <a:sym typeface="+mn-ea"/>
              </a:rPr>
              <a:t>Strange</a:t>
            </a:r>
            <a:endParaRPr lang="en-US" altLang="zh-CN" sz="3200" b="1" i="1" dirty="0">
              <a:solidFill>
                <a:srgbClr val="C00000"/>
              </a:solidFill>
              <a:latin typeface="Times New Roman" panose="02020603050405020304" charset="0"/>
              <a:cs typeface="Times New Roman" panose="02020603050405020304" charset="0"/>
              <a:sym typeface="+mn-ea"/>
            </a:endParaRPr>
          </a:p>
        </p:txBody>
      </p:sp>
      <p:cxnSp>
        <p:nvCxnSpPr>
          <p:cNvPr id="17" name="直接箭头连接符 16"/>
          <p:cNvCxnSpPr/>
          <p:nvPr/>
        </p:nvCxnSpPr>
        <p:spPr>
          <a:xfrm>
            <a:off x="1645437" y="1245570"/>
            <a:ext cx="692136" cy="65279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2337573" y="1587874"/>
            <a:ext cx="8008465" cy="584775"/>
          </a:xfrm>
          <a:prstGeom prst="rect">
            <a:avLst/>
          </a:prstGeom>
          <a:solidFill>
            <a:schemeClr val="accent3">
              <a:lumMod val="60000"/>
              <a:lumOff val="40000"/>
            </a:schemeClr>
          </a:solidFill>
        </p:spPr>
        <p:txBody>
          <a:bodyPr wrap="square" rtlCol="0">
            <a:spAutoFit/>
          </a:bodyPr>
          <a:lstStyle/>
          <a:p>
            <a:r>
              <a:rPr lang="en-US" altLang="zh-CN" sz="3200" b="1" dirty="0">
                <a:latin typeface="Times New Roman" panose="02020603050405020304" charset="0"/>
              </a:rPr>
              <a:t>a </a:t>
            </a:r>
            <a:r>
              <a:rPr lang="en-US" altLang="zh-CN" sz="3200" b="1" u="sng" dirty="0">
                <a:latin typeface="Times New Roman" panose="02020603050405020304" charset="0"/>
              </a:rPr>
              <a:t>common </a:t>
            </a:r>
            <a:r>
              <a:rPr lang="en-US" altLang="zh-CN" sz="3200" b="1" dirty="0">
                <a:latin typeface="Times New Roman" panose="02020603050405020304" charset="0"/>
              </a:rPr>
              <a:t>way of expressing unusual things</a:t>
            </a:r>
          </a:p>
        </p:txBody>
      </p:sp>
      <p:sp>
        <p:nvSpPr>
          <p:cNvPr id="27" name="右箭头 26"/>
          <p:cNvSpPr/>
          <p:nvPr/>
        </p:nvSpPr>
        <p:spPr>
          <a:xfrm rot="5400000">
            <a:off x="5265083" y="2747792"/>
            <a:ext cx="1488409" cy="512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2827089" y="3765278"/>
            <a:ext cx="8008465" cy="584775"/>
          </a:xfrm>
          <a:prstGeom prst="rect">
            <a:avLst/>
          </a:prstGeom>
          <a:solidFill>
            <a:schemeClr val="accent3">
              <a:lumMod val="60000"/>
              <a:lumOff val="40000"/>
            </a:schemeClr>
          </a:solidFill>
        </p:spPr>
        <p:txBody>
          <a:bodyPr wrap="square" rtlCol="0">
            <a:spAutoFit/>
          </a:bodyPr>
          <a:lstStyle/>
          <a:p>
            <a:r>
              <a:rPr lang="en-US" altLang="zh-CN" sz="3200" b="1" dirty="0">
                <a:latin typeface="Times New Roman" panose="02020603050405020304" charset="0"/>
              </a:rPr>
              <a:t>People’s ignorance of these unusual things</a:t>
            </a:r>
          </a:p>
        </p:txBody>
      </p:sp>
      <p:cxnSp>
        <p:nvCxnSpPr>
          <p:cNvPr id="29" name="直接箭头连接符 28"/>
          <p:cNvCxnSpPr/>
          <p:nvPr/>
        </p:nvCxnSpPr>
        <p:spPr>
          <a:xfrm flipH="1">
            <a:off x="5564505" y="4349750"/>
            <a:ext cx="575945" cy="5867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linds(horizont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linds(horizontal)">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blinds(horizontal)">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linds(horizont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linds(horizontal)">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ldLvl="0" animBg="1"/>
      <p:bldP spid="10" grpId="0" bldLvl="0" animBg="1"/>
      <p:bldP spid="11" grpId="0" bldLvl="0" animBg="1"/>
      <p:bldP spid="14" grpId="0"/>
      <p:bldP spid="16" grpId="0"/>
      <p:bldP spid="19" grpId="0" bldLvl="0" animBg="1"/>
      <p:bldP spid="27" grpId="0" bldLvl="0" animBg="1"/>
      <p:bldP spid="28"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a:spLocks noGrp="1"/>
          </p:cNvSpPr>
          <p:nvPr/>
        </p:nvSpPr>
        <p:spPr>
          <a:xfrm>
            <a:off x="-10795" y="-31749"/>
            <a:ext cx="6628130" cy="641350"/>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Read </a:t>
            </a:r>
            <a:r>
              <a:rPr kumimoji="0" 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for Developing —</a:t>
            </a:r>
            <a:r>
              <a:rPr lang="en-US" altLang="zh-CN" sz="3600">
                <a:solidFill>
                  <a:srgbClr val="C00000"/>
                </a:solidFill>
                <a:latin typeface="Impact" panose="020B0806030902050204" pitchFamily="34" charset="0"/>
                <a:sym typeface="+mn-ea"/>
              </a:rPr>
              <a:t>Para 2-3</a:t>
            </a:r>
            <a:endParaRPr kumimoji="0" 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endParaRPr>
          </a:p>
        </p:txBody>
      </p:sp>
      <p:sp>
        <p:nvSpPr>
          <p:cNvPr id="2" name="矩形 1"/>
          <p:cNvSpPr/>
          <p:nvPr/>
        </p:nvSpPr>
        <p:spPr>
          <a:xfrm>
            <a:off x="-10795" y="686435"/>
            <a:ext cx="12188825" cy="6108065"/>
          </a:xfrm>
          <a:prstGeom prst="rect">
            <a:avLst/>
          </a:prstGeom>
        </p:spPr>
        <p:txBody>
          <a:bodyPr wrap="square">
            <a:spAutoFit/>
          </a:bodyPr>
          <a:lstStyle/>
          <a:p>
            <a:r>
              <a:rPr lang="en-US" altLang="zh-CN" sz="2300" b="1" i="1" dirty="0">
                <a:solidFill>
                  <a:srgbClr val="C00000"/>
                </a:solidFill>
                <a:latin typeface="Times New Roman" panose="02020603050405020304" charset="0"/>
                <a:sym typeface="+mn-ea"/>
              </a:rPr>
              <a:t>2</a:t>
            </a:r>
            <a:r>
              <a:rPr lang="en-US" altLang="zh-CN" sz="2300" b="1" i="1" dirty="0">
                <a:latin typeface="Times New Roman" panose="02020603050405020304" charset="0"/>
                <a:sym typeface="+mn-ea"/>
              </a:rPr>
              <a:t>. </a:t>
            </a:r>
            <a:r>
              <a:rPr lang="en-US" sz="2300" b="1" i="1" dirty="0">
                <a:solidFill>
                  <a:schemeClr val="bg1">
                    <a:lumMod val="65000"/>
                  </a:schemeClr>
                </a:solidFill>
                <a:latin typeface="Times New Roman" panose="02020603050405020304" charset="0"/>
                <a:sym typeface="+mn-ea"/>
              </a:rPr>
              <a:t>At 3：42 a.m.，everything began to shake. It seemed as if the world were coming to an end! Eleven kilometres directly below the city，one of the most deadly earthquakes of the 20th century had begun，a quake that even caused damage more than 150 kilometres away in Beijing. Nearly one third of the whole nation felt it! A huge crack，eight kilometres long and 30 metres wide，cut across houses，roads，and waterways. Hard hills of rock became rivers of dirt. In less than one minute，a large city lay in ruins. Two thirds of the people who lived there were dead or injured. Thousands of children were left without parents. The number of people who were killed or badly injured in the quake was more than 400000.</a:t>
            </a:r>
          </a:p>
          <a:p>
            <a:r>
              <a:rPr lang="en-US" altLang="zh-CN" sz="2300" b="1" i="1" dirty="0">
                <a:solidFill>
                  <a:srgbClr val="C00000"/>
                </a:solidFill>
                <a:latin typeface="Times New Roman" panose="02020603050405020304" charset="0"/>
                <a:sym typeface="+mn-ea"/>
              </a:rPr>
              <a:t>3.</a:t>
            </a:r>
            <a:r>
              <a:rPr lang="en-US" altLang="zh-CN" sz="2300" b="1" i="1" dirty="0">
                <a:solidFill>
                  <a:schemeClr val="bg1">
                    <a:lumMod val="65000"/>
                  </a:schemeClr>
                </a:solidFill>
                <a:latin typeface="Times New Roman" panose="02020603050405020304" charset="0"/>
                <a:sym typeface="+mn-ea"/>
              </a:rPr>
              <a:t> </a:t>
            </a:r>
            <a:r>
              <a:rPr lang="en-US" sz="2300" b="1" i="1">
                <a:solidFill>
                  <a:schemeClr val="bg1">
                    <a:lumMod val="65000"/>
                  </a:schemeClr>
                </a:solidFill>
                <a:latin typeface="Times New Roman" panose="02020603050405020304" charset="0"/>
                <a:sym typeface="+mn-ea"/>
              </a:rPr>
              <a:t>Everywhere survivors looked，there was nothing but ruins. Nearly everything in the city was destroyed. About 75 percent of the city’s factories and buildings，90 percent of its homes，and all of its hospitals were gone. Bricks covered the ground like red autumn leaves，but no wind could blow them away. Most bridges had fallen or were not safe to cross. The railway tracks were now useless pieces of metal. Tens of thousands of cows，hundreds of thousands of pigs，and millions of chickens were dead. Sand now filled the wells instead of water. People were in shock—and then，later that afternoon，another big quake shook Tangshan again. Even more buildings fell down. Water，food，and electricity were hard to get. People began to wonder how long the disaster would last.</a:t>
            </a:r>
            <a:endParaRPr lang="en-US" altLang="zh-CN" sz="2300" b="1" i="1" dirty="0">
              <a:solidFill>
                <a:schemeClr val="bg1">
                  <a:lumMod val="65000"/>
                </a:schemeClr>
              </a:solidFill>
              <a:latin typeface="Times New Roman" panose="02020603050405020304" charset="0"/>
              <a:sym typeface="+mn-ea"/>
            </a:endParaRPr>
          </a:p>
        </p:txBody>
      </p:sp>
      <p:sp>
        <p:nvSpPr>
          <p:cNvPr id="4" name="文本框 3"/>
          <p:cNvSpPr txBox="1"/>
          <p:nvPr/>
        </p:nvSpPr>
        <p:spPr>
          <a:xfrm>
            <a:off x="2147566" y="2940908"/>
            <a:ext cx="6765773" cy="1200329"/>
          </a:xfrm>
          <a:prstGeom prst="rect">
            <a:avLst/>
          </a:prstGeom>
          <a:solidFill>
            <a:srgbClr val="7030A0"/>
          </a:solidFill>
        </p:spPr>
        <p:txBody>
          <a:bodyPr wrap="square" rtlCol="0">
            <a:spAutoFit/>
          </a:bodyPr>
          <a:lstStyle/>
          <a:p>
            <a:pPr algn="ctr"/>
            <a:r>
              <a:rPr lang="en-US" altLang="zh-CN" sz="3600" b="1" noProof="1">
                <a:solidFill>
                  <a:schemeClr val="bg1"/>
                </a:solidFill>
                <a:latin typeface="Times New Roman" panose="02020603050405020304" charset="0"/>
              </a:rPr>
              <a:t>How does the author express the severity of the earthquake?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a:spLocks noGrp="1"/>
          </p:cNvSpPr>
          <p:nvPr/>
        </p:nvSpPr>
        <p:spPr>
          <a:xfrm>
            <a:off x="-10795" y="-31749"/>
            <a:ext cx="6628130" cy="641350"/>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Read </a:t>
            </a:r>
            <a:r>
              <a:rPr kumimoji="0" 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for Developing —</a:t>
            </a:r>
            <a:r>
              <a:rPr lang="en-US" altLang="zh-CN" sz="3600">
                <a:solidFill>
                  <a:srgbClr val="C00000"/>
                </a:solidFill>
                <a:latin typeface="Impact" panose="020B0806030902050204" pitchFamily="34" charset="0"/>
                <a:sym typeface="+mn-ea"/>
              </a:rPr>
              <a:t>Para 2-3</a:t>
            </a:r>
            <a:endParaRPr kumimoji="0" 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endParaRPr>
          </a:p>
        </p:txBody>
      </p:sp>
      <p:sp>
        <p:nvSpPr>
          <p:cNvPr id="2" name="矩形 1"/>
          <p:cNvSpPr/>
          <p:nvPr/>
        </p:nvSpPr>
        <p:spPr>
          <a:xfrm>
            <a:off x="123825" y="826770"/>
            <a:ext cx="12177395" cy="4399915"/>
          </a:xfrm>
          <a:prstGeom prst="rect">
            <a:avLst/>
          </a:prstGeom>
        </p:spPr>
        <p:txBody>
          <a:bodyPr wrap="square">
            <a:spAutoFit/>
          </a:bodyPr>
          <a:lstStyle/>
          <a:p>
            <a:r>
              <a:rPr lang="en-US" altLang="zh-CN" sz="2800" b="1" i="1" dirty="0">
                <a:solidFill>
                  <a:srgbClr val="C00000"/>
                </a:solidFill>
                <a:latin typeface="Times New Roman" panose="02020603050405020304" charset="0"/>
                <a:sym typeface="+mn-ea"/>
              </a:rPr>
              <a:t>2</a:t>
            </a:r>
            <a:r>
              <a:rPr lang="en-US" altLang="zh-CN" sz="2800" b="1" i="1" dirty="0">
                <a:latin typeface="Times New Roman" panose="02020603050405020304" charset="0"/>
                <a:sym typeface="+mn-ea"/>
              </a:rPr>
              <a:t>.</a:t>
            </a:r>
            <a:r>
              <a:rPr lang="en-US" altLang="zh-CN" sz="2800" b="1" i="1" dirty="0">
                <a:solidFill>
                  <a:schemeClr val="bg1">
                    <a:lumMod val="65000"/>
                  </a:schemeClr>
                </a:solidFill>
                <a:latin typeface="Times New Roman" panose="02020603050405020304" charset="0"/>
                <a:sym typeface="+mn-ea"/>
              </a:rPr>
              <a:t> </a:t>
            </a:r>
            <a:r>
              <a:rPr lang="en-US" sz="2800" b="1" i="1" dirty="0">
                <a:solidFill>
                  <a:schemeClr val="bg1">
                    <a:lumMod val="65000"/>
                  </a:schemeClr>
                </a:solidFill>
                <a:latin typeface="Times New Roman" panose="02020603050405020304" charset="0"/>
                <a:sym typeface="+mn-ea"/>
              </a:rPr>
              <a:t>At 3：42 a.m.，everything began to shake. It seemed as if the world were coming to an end! Eleven kilometres directly below the city，one of the most deadly earthquakes of the 20th century had begun，a quake that even caused damage more than 150 kilometres away in Beijing. Nearly one third of the whole nation felt it! A huge crack，eight kilometres long and 30 metres wide，cut across houses，roads，and waterways. Hard hills of rock became rivers of dirt. In less than one minute，a large city lay in ruins. Two thirds of the people who lived there were dead or injured. Thousands of children were left without parents. The number of people who were killed or badly injured in the quake was more than 400000.</a:t>
            </a:r>
            <a:endParaRPr lang="en-US" altLang="zh-CN" sz="2800" b="1" i="1" dirty="0">
              <a:solidFill>
                <a:schemeClr val="bg1">
                  <a:lumMod val="65000"/>
                </a:schemeClr>
              </a:solidFill>
              <a:latin typeface="Times New Roman" panose="02020603050405020304" charset="0"/>
              <a:sym typeface="+mn-ea"/>
            </a:endParaRPr>
          </a:p>
        </p:txBody>
      </p:sp>
      <p:sp>
        <p:nvSpPr>
          <p:cNvPr id="5" name="文本框 4"/>
          <p:cNvSpPr txBox="1"/>
          <p:nvPr/>
        </p:nvSpPr>
        <p:spPr>
          <a:xfrm>
            <a:off x="2882556" y="813779"/>
            <a:ext cx="6245225" cy="523220"/>
          </a:xfrm>
          <a:prstGeom prst="rect">
            <a:avLst/>
          </a:prstGeom>
          <a:noFill/>
        </p:spPr>
        <p:txBody>
          <a:bodyPr wrap="square" rtlCol="0">
            <a:spAutoFit/>
          </a:bodyPr>
          <a:lstStyle/>
          <a:p>
            <a:r>
              <a:rPr lang="en-US" altLang="zh-CN" sz="2800" b="1" i="1" dirty="0">
                <a:solidFill>
                  <a:srgbClr val="C00000"/>
                </a:solidFill>
                <a:latin typeface="Times New Roman" panose="02020603050405020304" charset="0"/>
                <a:cs typeface="Times New Roman" panose="02020603050405020304" charset="0"/>
                <a:sym typeface="+mn-ea"/>
              </a:rPr>
              <a:t>everything began to shake</a:t>
            </a:r>
          </a:p>
        </p:txBody>
      </p:sp>
      <p:sp>
        <p:nvSpPr>
          <p:cNvPr id="7" name="文本框 6"/>
          <p:cNvSpPr txBox="1"/>
          <p:nvPr/>
        </p:nvSpPr>
        <p:spPr>
          <a:xfrm>
            <a:off x="10474960" y="1660525"/>
            <a:ext cx="3089275" cy="521970"/>
          </a:xfrm>
          <a:prstGeom prst="rect">
            <a:avLst/>
          </a:prstGeom>
          <a:noFill/>
        </p:spPr>
        <p:txBody>
          <a:bodyPr wrap="square" rtlCol="0">
            <a:spAutoFit/>
          </a:bodyPr>
          <a:lstStyle/>
          <a:p>
            <a:r>
              <a:rPr lang="en-US" altLang="zh-CN" sz="2800" b="1" i="1" dirty="0">
                <a:solidFill>
                  <a:srgbClr val="C00000"/>
                </a:solidFill>
                <a:latin typeface="Times New Roman" panose="02020603050405020304" charset="0"/>
                <a:sym typeface="+mn-ea"/>
              </a:rPr>
              <a:t>caused</a:t>
            </a:r>
            <a:endParaRPr lang="en-US" altLang="zh-CN" sz="2800" b="1" i="1" dirty="0">
              <a:solidFill>
                <a:srgbClr val="C00000"/>
              </a:solidFill>
              <a:latin typeface="Times New Roman" panose="02020603050405020304" charset="0"/>
              <a:cs typeface="Times New Roman" panose="02020603050405020304" charset="0"/>
              <a:sym typeface="+mn-ea"/>
            </a:endParaRPr>
          </a:p>
        </p:txBody>
      </p:sp>
      <p:sp>
        <p:nvSpPr>
          <p:cNvPr id="9" name="文本框 8"/>
          <p:cNvSpPr txBox="1"/>
          <p:nvPr/>
        </p:nvSpPr>
        <p:spPr>
          <a:xfrm>
            <a:off x="324835" y="5329270"/>
            <a:ext cx="4740647" cy="523220"/>
          </a:xfrm>
          <a:prstGeom prst="rect">
            <a:avLst/>
          </a:prstGeom>
          <a:solidFill>
            <a:schemeClr val="accent2">
              <a:lumMod val="60000"/>
              <a:lumOff val="40000"/>
            </a:schemeClr>
          </a:solidFill>
        </p:spPr>
        <p:txBody>
          <a:bodyPr wrap="square" rtlCol="0">
            <a:spAutoFit/>
          </a:bodyPr>
          <a:lstStyle/>
          <a:p>
            <a:r>
              <a:rPr lang="en-US" altLang="zh-CN" sz="2800" b="1" i="1" dirty="0">
                <a:latin typeface="Times New Roman" panose="02020603050405020304" charset="0"/>
                <a:sym typeface="+mn-ea"/>
              </a:rPr>
              <a:t>The extent of the earthquake</a:t>
            </a:r>
            <a:endParaRPr lang="en-US" altLang="zh-CN" sz="2800" b="1" i="1" dirty="0">
              <a:latin typeface="Times New Roman" panose="02020603050405020304" charset="0"/>
              <a:cs typeface="Times New Roman" panose="02020603050405020304" charset="0"/>
              <a:sym typeface="+mn-ea"/>
            </a:endParaRPr>
          </a:p>
        </p:txBody>
      </p:sp>
      <p:sp>
        <p:nvSpPr>
          <p:cNvPr id="17" name="文本框 16"/>
          <p:cNvSpPr txBox="1"/>
          <p:nvPr/>
        </p:nvSpPr>
        <p:spPr>
          <a:xfrm>
            <a:off x="324834" y="6045501"/>
            <a:ext cx="4740647" cy="523220"/>
          </a:xfrm>
          <a:prstGeom prst="rect">
            <a:avLst/>
          </a:prstGeom>
          <a:solidFill>
            <a:schemeClr val="accent4">
              <a:lumMod val="60000"/>
              <a:lumOff val="40000"/>
            </a:schemeClr>
          </a:solidFill>
        </p:spPr>
        <p:txBody>
          <a:bodyPr wrap="square" rtlCol="0">
            <a:spAutoFit/>
          </a:bodyPr>
          <a:lstStyle/>
          <a:p>
            <a:r>
              <a:rPr lang="en-US" altLang="zh-CN" sz="2800" b="1" i="1" dirty="0">
                <a:latin typeface="Times New Roman" panose="02020603050405020304" charset="0"/>
                <a:sym typeface="+mn-ea"/>
              </a:rPr>
              <a:t>The severity of the earthquake</a:t>
            </a:r>
            <a:endParaRPr lang="en-US" altLang="zh-CN" sz="2800" b="1" i="1" dirty="0">
              <a:latin typeface="Times New Roman" panose="02020603050405020304" charset="0"/>
              <a:cs typeface="Times New Roman" panose="02020603050405020304" charset="0"/>
              <a:sym typeface="+mn-ea"/>
            </a:endParaRPr>
          </a:p>
        </p:txBody>
      </p:sp>
      <p:sp>
        <p:nvSpPr>
          <p:cNvPr id="18" name="右箭头 17"/>
          <p:cNvSpPr/>
          <p:nvPr/>
        </p:nvSpPr>
        <p:spPr>
          <a:xfrm>
            <a:off x="5413842" y="5340188"/>
            <a:ext cx="1488409" cy="51244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9" name="文本框 18"/>
          <p:cNvSpPr txBox="1"/>
          <p:nvPr/>
        </p:nvSpPr>
        <p:spPr>
          <a:xfrm>
            <a:off x="7041269" y="5347100"/>
            <a:ext cx="5047267" cy="523220"/>
          </a:xfrm>
          <a:prstGeom prst="rect">
            <a:avLst/>
          </a:prstGeom>
          <a:solidFill>
            <a:schemeClr val="accent2">
              <a:lumMod val="60000"/>
              <a:lumOff val="40000"/>
            </a:schemeClr>
          </a:solidFill>
        </p:spPr>
        <p:txBody>
          <a:bodyPr wrap="square" rtlCol="0">
            <a:spAutoFit/>
          </a:bodyPr>
          <a:lstStyle/>
          <a:p>
            <a:r>
              <a:rPr lang="en-US" altLang="zh-CN" sz="2800" b="1" i="1" dirty="0">
                <a:latin typeface="Times New Roman" panose="02020603050405020304" charset="0"/>
                <a:cs typeface="Times New Roman" panose="02020603050405020304" charset="0"/>
                <a:sym typeface="+mn-ea"/>
              </a:rPr>
              <a:t>An unbelievable amount of loss</a:t>
            </a:r>
          </a:p>
        </p:txBody>
      </p:sp>
      <p:sp>
        <p:nvSpPr>
          <p:cNvPr id="3" name="文本框 2"/>
          <p:cNvSpPr txBox="1"/>
          <p:nvPr/>
        </p:nvSpPr>
        <p:spPr>
          <a:xfrm>
            <a:off x="133350" y="2102485"/>
            <a:ext cx="7021830" cy="521970"/>
          </a:xfrm>
          <a:prstGeom prst="rect">
            <a:avLst/>
          </a:prstGeom>
          <a:noFill/>
        </p:spPr>
        <p:txBody>
          <a:bodyPr wrap="square" rtlCol="0">
            <a:spAutoFit/>
          </a:bodyPr>
          <a:lstStyle/>
          <a:p>
            <a:r>
              <a:rPr lang="en-US" sz="2800" b="1" i="1" dirty="0">
                <a:solidFill>
                  <a:srgbClr val="C00000"/>
                </a:solidFill>
                <a:latin typeface="Times New Roman" panose="02020603050405020304" charset="0"/>
                <a:sym typeface="+mn-ea"/>
              </a:rPr>
              <a:t>damage more than 150 kilometres away</a:t>
            </a:r>
            <a:endParaRPr lang="en-US" altLang="zh-CN" sz="2800" b="1" i="1" dirty="0">
              <a:solidFill>
                <a:srgbClr val="C00000"/>
              </a:solidFill>
              <a:latin typeface="Times New Roman" panose="02020603050405020304" charset="0"/>
              <a:cs typeface="Times New Roman" panose="02020603050405020304" charset="0"/>
              <a:sym typeface="+mn-ea"/>
            </a:endParaRPr>
          </a:p>
        </p:txBody>
      </p:sp>
      <p:sp>
        <p:nvSpPr>
          <p:cNvPr id="4" name="文本框 3"/>
          <p:cNvSpPr txBox="1"/>
          <p:nvPr/>
        </p:nvSpPr>
        <p:spPr>
          <a:xfrm>
            <a:off x="7676515" y="2105660"/>
            <a:ext cx="7021830" cy="521970"/>
          </a:xfrm>
          <a:prstGeom prst="rect">
            <a:avLst/>
          </a:prstGeom>
          <a:noFill/>
        </p:spPr>
        <p:txBody>
          <a:bodyPr wrap="square" rtlCol="0">
            <a:spAutoFit/>
          </a:bodyPr>
          <a:lstStyle/>
          <a:p>
            <a:r>
              <a:rPr lang="en-US" sz="2800" b="1" i="1" dirty="0">
                <a:solidFill>
                  <a:srgbClr val="C00000"/>
                </a:solidFill>
                <a:latin typeface="Times New Roman" panose="02020603050405020304" charset="0"/>
                <a:sym typeface="+mn-ea"/>
              </a:rPr>
              <a:t>Nearly one third of the whole</a:t>
            </a:r>
            <a:endParaRPr lang="en-US" altLang="zh-CN" sz="2800" b="1" i="1" dirty="0">
              <a:solidFill>
                <a:srgbClr val="C00000"/>
              </a:solidFill>
              <a:latin typeface="Times New Roman" panose="02020603050405020304" charset="0"/>
              <a:cs typeface="Times New Roman" panose="02020603050405020304" charset="0"/>
              <a:sym typeface="+mn-ea"/>
            </a:endParaRPr>
          </a:p>
        </p:txBody>
      </p:sp>
      <p:sp>
        <p:nvSpPr>
          <p:cNvPr id="6" name="文本框 5"/>
          <p:cNvSpPr txBox="1"/>
          <p:nvPr/>
        </p:nvSpPr>
        <p:spPr>
          <a:xfrm>
            <a:off x="113030" y="2529205"/>
            <a:ext cx="1213485" cy="521970"/>
          </a:xfrm>
          <a:prstGeom prst="rect">
            <a:avLst/>
          </a:prstGeom>
          <a:noFill/>
        </p:spPr>
        <p:txBody>
          <a:bodyPr wrap="square" rtlCol="0">
            <a:spAutoFit/>
          </a:bodyPr>
          <a:lstStyle/>
          <a:p>
            <a:r>
              <a:rPr lang="en-US" sz="2800" b="1" i="1" dirty="0">
                <a:solidFill>
                  <a:srgbClr val="C00000"/>
                </a:solidFill>
                <a:latin typeface="Times New Roman" panose="02020603050405020304" charset="0"/>
                <a:sym typeface="+mn-ea"/>
              </a:rPr>
              <a:t>nation</a:t>
            </a:r>
            <a:endParaRPr lang="en-US" altLang="zh-CN" sz="2800" b="1" i="1" dirty="0">
              <a:solidFill>
                <a:srgbClr val="C00000"/>
              </a:solidFill>
              <a:latin typeface="Times New Roman" panose="02020603050405020304" charset="0"/>
              <a:cs typeface="Times New Roman" panose="02020603050405020304" charset="0"/>
              <a:sym typeface="+mn-ea"/>
            </a:endParaRPr>
          </a:p>
        </p:txBody>
      </p:sp>
      <p:sp>
        <p:nvSpPr>
          <p:cNvPr id="20" name="文本框 19"/>
          <p:cNvSpPr txBox="1"/>
          <p:nvPr/>
        </p:nvSpPr>
        <p:spPr>
          <a:xfrm>
            <a:off x="2127885" y="2527935"/>
            <a:ext cx="8831580" cy="521970"/>
          </a:xfrm>
          <a:prstGeom prst="rect">
            <a:avLst/>
          </a:prstGeom>
          <a:noFill/>
        </p:spPr>
        <p:txBody>
          <a:bodyPr wrap="square" rtlCol="0">
            <a:spAutoFit/>
          </a:bodyPr>
          <a:lstStyle/>
          <a:p>
            <a:r>
              <a:rPr lang="en-US" altLang="zh-CN" sz="2800" b="1" i="1" dirty="0">
                <a:solidFill>
                  <a:srgbClr val="7030A0"/>
                </a:solidFill>
                <a:latin typeface="Times New Roman" panose="02020603050405020304" charset="0"/>
                <a:sym typeface="+mn-ea"/>
              </a:rPr>
              <a:t>A huge crack,   eight kilometres long and 30 metres wide,</a:t>
            </a:r>
            <a:endParaRPr lang="en-US" altLang="zh-CN" sz="2800" b="1" i="1" dirty="0">
              <a:solidFill>
                <a:srgbClr val="7030A0"/>
              </a:solidFill>
              <a:latin typeface="Times New Roman" panose="02020603050405020304" charset="0"/>
              <a:cs typeface="Times New Roman" panose="02020603050405020304" charset="0"/>
              <a:sym typeface="+mn-ea"/>
            </a:endParaRPr>
          </a:p>
        </p:txBody>
      </p:sp>
      <p:sp>
        <p:nvSpPr>
          <p:cNvPr id="22" name="文本框 21"/>
          <p:cNvSpPr txBox="1"/>
          <p:nvPr/>
        </p:nvSpPr>
        <p:spPr>
          <a:xfrm>
            <a:off x="142617" y="3379344"/>
            <a:ext cx="7859699" cy="521970"/>
          </a:xfrm>
          <a:prstGeom prst="rect">
            <a:avLst/>
          </a:prstGeom>
          <a:noFill/>
        </p:spPr>
        <p:txBody>
          <a:bodyPr wrap="square" rtlCol="0">
            <a:spAutoFit/>
          </a:bodyPr>
          <a:lstStyle/>
          <a:p>
            <a:r>
              <a:rPr lang="en-US" sz="2800" b="1" i="1" dirty="0">
                <a:solidFill>
                  <a:srgbClr val="7030A0"/>
                </a:solidFill>
                <a:latin typeface="Times New Roman" panose="02020603050405020304" charset="0"/>
                <a:sym typeface="+mn-ea"/>
              </a:rPr>
              <a:t>In less than one minute，a large city lay in ruins</a:t>
            </a:r>
            <a:endParaRPr lang="en-US" altLang="zh-CN" sz="2800" b="1" i="1" dirty="0">
              <a:solidFill>
                <a:srgbClr val="7030A0"/>
              </a:solidFill>
              <a:latin typeface="Times New Roman" panose="02020603050405020304" charset="0"/>
              <a:cs typeface="Times New Roman" panose="02020603050405020304" charset="0"/>
              <a:sym typeface="+mn-ea"/>
            </a:endParaRPr>
          </a:p>
        </p:txBody>
      </p:sp>
      <p:sp>
        <p:nvSpPr>
          <p:cNvPr id="23" name="文本框 22"/>
          <p:cNvSpPr txBox="1"/>
          <p:nvPr/>
        </p:nvSpPr>
        <p:spPr>
          <a:xfrm>
            <a:off x="7481946" y="3384424"/>
            <a:ext cx="7859699" cy="521970"/>
          </a:xfrm>
          <a:prstGeom prst="rect">
            <a:avLst/>
          </a:prstGeom>
          <a:noFill/>
        </p:spPr>
        <p:txBody>
          <a:bodyPr wrap="square" rtlCol="0">
            <a:spAutoFit/>
          </a:bodyPr>
          <a:lstStyle/>
          <a:p>
            <a:r>
              <a:rPr lang="en-US" altLang="zh-CN" sz="2800" b="1" i="1" dirty="0">
                <a:solidFill>
                  <a:srgbClr val="7030A0"/>
                </a:solidFill>
                <a:latin typeface="Times New Roman" panose="02020603050405020304" charset="0"/>
                <a:sym typeface="+mn-ea"/>
              </a:rPr>
              <a:t>Two-thirds</a:t>
            </a:r>
            <a:endParaRPr lang="en-US" altLang="zh-CN" sz="2800" b="1" i="1" dirty="0">
              <a:solidFill>
                <a:srgbClr val="7030A0"/>
              </a:solidFill>
              <a:latin typeface="Times New Roman" panose="02020603050405020304" charset="0"/>
              <a:cs typeface="Times New Roman" panose="02020603050405020304" charset="0"/>
              <a:sym typeface="+mn-ea"/>
            </a:endParaRPr>
          </a:p>
        </p:txBody>
      </p:sp>
      <p:sp>
        <p:nvSpPr>
          <p:cNvPr id="24" name="文本框 23"/>
          <p:cNvSpPr txBox="1"/>
          <p:nvPr/>
        </p:nvSpPr>
        <p:spPr>
          <a:xfrm>
            <a:off x="4966711" y="3808604"/>
            <a:ext cx="7859699" cy="521970"/>
          </a:xfrm>
          <a:prstGeom prst="rect">
            <a:avLst/>
          </a:prstGeom>
          <a:noFill/>
        </p:spPr>
        <p:txBody>
          <a:bodyPr wrap="square" rtlCol="0">
            <a:spAutoFit/>
          </a:bodyPr>
          <a:lstStyle/>
          <a:p>
            <a:r>
              <a:rPr lang="en-US" sz="2800" b="1" i="1" dirty="0">
                <a:solidFill>
                  <a:srgbClr val="7030A0"/>
                </a:solidFill>
                <a:latin typeface="Times New Roman" panose="02020603050405020304" charset="0"/>
                <a:sym typeface="+mn-ea"/>
              </a:rPr>
              <a:t>Thousands of children</a:t>
            </a:r>
            <a:endParaRPr lang="en-US" altLang="zh-CN" sz="2800" b="1" i="1" dirty="0">
              <a:solidFill>
                <a:srgbClr val="7030A0"/>
              </a:solidFill>
              <a:latin typeface="Times New Roman" panose="02020603050405020304" charset="0"/>
              <a:cs typeface="Times New Roman" panose="02020603050405020304" charset="0"/>
              <a:sym typeface="+mn-ea"/>
            </a:endParaRPr>
          </a:p>
        </p:txBody>
      </p:sp>
      <p:sp>
        <p:nvSpPr>
          <p:cNvPr id="25" name="文本框 24"/>
          <p:cNvSpPr txBox="1"/>
          <p:nvPr/>
        </p:nvSpPr>
        <p:spPr>
          <a:xfrm>
            <a:off x="10734416" y="4241039"/>
            <a:ext cx="7859699" cy="521970"/>
          </a:xfrm>
          <a:prstGeom prst="rect">
            <a:avLst/>
          </a:prstGeom>
          <a:noFill/>
        </p:spPr>
        <p:txBody>
          <a:bodyPr wrap="square" rtlCol="0">
            <a:spAutoFit/>
          </a:bodyPr>
          <a:lstStyle/>
          <a:p>
            <a:r>
              <a:rPr lang="en-US" sz="2800" b="1" i="1" dirty="0">
                <a:solidFill>
                  <a:srgbClr val="7030A0"/>
                </a:solidFill>
                <a:latin typeface="Times New Roman" panose="02020603050405020304" charset="0"/>
                <a:sym typeface="+mn-ea"/>
              </a:rPr>
              <a:t> more</a:t>
            </a:r>
            <a:endParaRPr lang="en-US" altLang="zh-CN" sz="2800" b="1" i="1" dirty="0">
              <a:solidFill>
                <a:srgbClr val="7030A0"/>
              </a:solidFill>
              <a:latin typeface="Times New Roman" panose="02020603050405020304" charset="0"/>
              <a:cs typeface="Times New Roman" panose="02020603050405020304" charset="0"/>
              <a:sym typeface="+mn-ea"/>
            </a:endParaRPr>
          </a:p>
        </p:txBody>
      </p:sp>
      <p:sp>
        <p:nvSpPr>
          <p:cNvPr id="26" name="文本框 25"/>
          <p:cNvSpPr txBox="1"/>
          <p:nvPr/>
        </p:nvSpPr>
        <p:spPr>
          <a:xfrm>
            <a:off x="123566" y="4658234"/>
            <a:ext cx="7859699" cy="521970"/>
          </a:xfrm>
          <a:prstGeom prst="rect">
            <a:avLst/>
          </a:prstGeom>
          <a:noFill/>
        </p:spPr>
        <p:txBody>
          <a:bodyPr wrap="square" rtlCol="0">
            <a:spAutoFit/>
          </a:bodyPr>
          <a:lstStyle/>
          <a:p>
            <a:r>
              <a:rPr lang="en-US" sz="2800" b="1" i="1" dirty="0">
                <a:solidFill>
                  <a:srgbClr val="7030A0"/>
                </a:solidFill>
                <a:latin typeface="Times New Roman" panose="02020603050405020304" charset="0"/>
                <a:sym typeface="+mn-ea"/>
              </a:rPr>
              <a:t>than 400000.</a:t>
            </a:r>
            <a:endParaRPr lang="en-US" altLang="zh-CN" sz="2800" b="1" i="1" dirty="0">
              <a:solidFill>
                <a:srgbClr val="7030A0"/>
              </a:solidFill>
              <a:latin typeface="Times New Roman" panose="02020603050405020304" charset="0"/>
              <a:cs typeface="Times New Roman" panose="0202060305040502030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2"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2"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2"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2"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2"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2"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2"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2"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linds(horizont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2"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linds(horizontal)">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2"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linds(horizontal)">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2"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blinds(horizontal)">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2"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linds(horizontal)">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blinds(horizontal)">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2"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blinds(horizontal)">
                                      <p:cBhvr>
                                        <p:cTn id="7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5" grpId="2"/>
      <p:bldP spid="7" grpId="1"/>
      <p:bldP spid="7" grpId="2"/>
      <p:bldP spid="9" grpId="1" animBg="1"/>
      <p:bldP spid="9" grpId="2" animBg="1"/>
      <p:bldP spid="17" grpId="1" animBg="1"/>
      <p:bldP spid="17" grpId="2" animBg="1"/>
      <p:bldP spid="18" grpId="0" animBg="1"/>
      <p:bldP spid="19" grpId="1" animBg="1"/>
      <p:bldP spid="19" grpId="2" animBg="1"/>
      <p:bldP spid="3" grpId="1"/>
      <p:bldP spid="3" grpId="2"/>
      <p:bldP spid="4" grpId="1"/>
      <p:bldP spid="4" grpId="2"/>
      <p:bldP spid="6" grpId="1"/>
      <p:bldP spid="6" grpId="2"/>
      <p:bldP spid="20" grpId="1"/>
      <p:bldP spid="20" grpId="2"/>
      <p:bldP spid="22" grpId="1"/>
      <p:bldP spid="22" grpId="2"/>
      <p:bldP spid="23" grpId="1"/>
      <p:bldP spid="23" grpId="2"/>
      <p:bldP spid="24" grpId="1"/>
      <p:bldP spid="24" grpId="2"/>
      <p:bldP spid="25" grpId="1"/>
      <p:bldP spid="25" grpId="2"/>
      <p:bldP spid="26" grpId="1"/>
      <p:bldP spid="26"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a:spLocks noGrp="1"/>
          </p:cNvSpPr>
          <p:nvPr/>
        </p:nvSpPr>
        <p:spPr>
          <a:xfrm>
            <a:off x="-10795" y="-31749"/>
            <a:ext cx="6628130" cy="641350"/>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Read </a:t>
            </a:r>
            <a:r>
              <a:rPr kumimoji="0" 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for Developing —</a:t>
            </a:r>
            <a:r>
              <a:rPr lang="en-US" altLang="zh-CN" sz="3600" dirty="0">
                <a:solidFill>
                  <a:srgbClr val="C00000"/>
                </a:solidFill>
                <a:latin typeface="Impact" panose="020B0806030902050204" pitchFamily="34" charset="0"/>
                <a:sym typeface="+mn-ea"/>
              </a:rPr>
              <a:t>Para 2-3</a:t>
            </a:r>
            <a:endParaRPr kumimoji="0" 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endParaRPr>
          </a:p>
        </p:txBody>
      </p:sp>
      <p:sp>
        <p:nvSpPr>
          <p:cNvPr id="2" name="矩形 1"/>
          <p:cNvSpPr/>
          <p:nvPr/>
        </p:nvSpPr>
        <p:spPr>
          <a:xfrm>
            <a:off x="114300" y="1013460"/>
            <a:ext cx="11963400" cy="4831080"/>
          </a:xfrm>
          <a:prstGeom prst="rect">
            <a:avLst/>
          </a:prstGeom>
        </p:spPr>
        <p:txBody>
          <a:bodyPr wrap="square">
            <a:spAutoFit/>
          </a:bodyPr>
          <a:lstStyle/>
          <a:p>
            <a:r>
              <a:rPr lang="en-US" sz="2800" b="1" i="1">
                <a:solidFill>
                  <a:schemeClr val="tx1"/>
                </a:solidFill>
                <a:latin typeface="Times New Roman" panose="02020603050405020304" charset="0"/>
                <a:sym typeface="+mn-ea"/>
              </a:rPr>
              <a:t>Everywhere survivors looked，there was nothing but ruins. </a:t>
            </a:r>
            <a:r>
              <a:rPr lang="en-US" sz="2800" b="1" i="1">
                <a:solidFill>
                  <a:schemeClr val="bg1">
                    <a:lumMod val="65000"/>
                  </a:schemeClr>
                </a:solidFill>
                <a:latin typeface="Times New Roman" panose="02020603050405020304" charset="0"/>
                <a:sym typeface="+mn-ea"/>
              </a:rPr>
              <a:t>Nearly everything in the city was destroyed. About 75 percent of the city’s factories and buildings，90 percent of its homes，and all of its hospitals were gone. Bricks covered the ground like red autumn leaves，but no wind could blow them away. Most bridges had fallen or were not safe to cross. The railway tracks were now useless pieces of metal. Tens of thousands of cows，hundreds of thousands of pigs，and millions of chickens were dead. Sand now filled the wells instead of water. People were in shock—and then，later that afternoon，another big quake shook Tangshan again. Even more buildings fell down. Water，food，and electricity were hard to get. People began to wonder how long the disaster would last.</a:t>
            </a:r>
            <a:endParaRPr lang="en-US" altLang="zh-CN" sz="2800" b="1" i="1" dirty="0">
              <a:solidFill>
                <a:schemeClr val="bg1">
                  <a:lumMod val="65000"/>
                </a:schemeClr>
              </a:solidFill>
              <a:latin typeface="Times New Roman" panose="02020603050405020304" charset="0"/>
              <a:sym typeface="+mn-ea"/>
            </a:endParaRPr>
          </a:p>
        </p:txBody>
      </p:sp>
      <p:sp>
        <p:nvSpPr>
          <p:cNvPr id="12" name="文本框 11"/>
          <p:cNvSpPr txBox="1"/>
          <p:nvPr/>
        </p:nvSpPr>
        <p:spPr>
          <a:xfrm>
            <a:off x="4700270" y="609600"/>
            <a:ext cx="4160520" cy="583565"/>
          </a:xfrm>
          <a:prstGeom prst="rect">
            <a:avLst/>
          </a:prstGeom>
          <a:solidFill>
            <a:srgbClr val="7030A0"/>
          </a:solidFill>
        </p:spPr>
        <p:txBody>
          <a:bodyPr wrap="square" rtlCol="0">
            <a:spAutoFit/>
          </a:bodyPr>
          <a:lstStyle/>
          <a:p>
            <a:pPr algn="ctr"/>
            <a:r>
              <a:rPr lang="en-US" altLang="zh-CN" sz="3200" b="1" noProof="1">
                <a:solidFill>
                  <a:schemeClr val="bg1"/>
                </a:solidFill>
                <a:latin typeface="Times New Roman" panose="02020603050405020304" charset="0"/>
              </a:rPr>
              <a:t>Evidence?</a:t>
            </a:r>
          </a:p>
        </p:txBody>
      </p:sp>
      <p:sp>
        <p:nvSpPr>
          <p:cNvPr id="3" name="文本框 2"/>
          <p:cNvSpPr txBox="1"/>
          <p:nvPr/>
        </p:nvSpPr>
        <p:spPr>
          <a:xfrm>
            <a:off x="36830" y="1428871"/>
            <a:ext cx="3891347" cy="521970"/>
          </a:xfrm>
          <a:prstGeom prst="rect">
            <a:avLst/>
          </a:prstGeom>
          <a:noFill/>
        </p:spPr>
        <p:txBody>
          <a:bodyPr wrap="square" rtlCol="0">
            <a:spAutoFit/>
          </a:bodyPr>
          <a:lstStyle/>
          <a:p>
            <a:r>
              <a:rPr lang="en-US" altLang="zh-CN" sz="2800" b="1" i="1" dirty="0">
                <a:solidFill>
                  <a:srgbClr val="C00000"/>
                </a:solidFill>
                <a:latin typeface="Times New Roman" panose="02020603050405020304" charset="0"/>
                <a:sym typeface="+mn-ea"/>
              </a:rPr>
              <a:t>                  was destroyed</a:t>
            </a:r>
            <a:endParaRPr lang="en-US" altLang="zh-CN" sz="2800" b="1" i="1" dirty="0">
              <a:solidFill>
                <a:srgbClr val="C00000"/>
              </a:solidFill>
              <a:latin typeface="Times New Roman" panose="02020603050405020304" charset="0"/>
              <a:cs typeface="Times New Roman" panose="02020603050405020304" charset="0"/>
              <a:sym typeface="+mn-ea"/>
            </a:endParaRPr>
          </a:p>
        </p:txBody>
      </p:sp>
      <p:sp>
        <p:nvSpPr>
          <p:cNvPr id="4" name="文本框 3"/>
          <p:cNvSpPr txBox="1"/>
          <p:nvPr/>
        </p:nvSpPr>
        <p:spPr>
          <a:xfrm>
            <a:off x="7168326" y="1860157"/>
            <a:ext cx="3891347" cy="521970"/>
          </a:xfrm>
          <a:prstGeom prst="rect">
            <a:avLst/>
          </a:prstGeom>
          <a:noFill/>
        </p:spPr>
        <p:txBody>
          <a:bodyPr wrap="square" rtlCol="0">
            <a:spAutoFit/>
          </a:bodyPr>
          <a:lstStyle/>
          <a:p>
            <a:r>
              <a:rPr lang="en-US" altLang="zh-CN" sz="2800" b="1" i="1" dirty="0">
                <a:solidFill>
                  <a:srgbClr val="C00000"/>
                </a:solidFill>
                <a:latin typeface="Times New Roman" panose="02020603050405020304" charset="0"/>
                <a:sym typeface="+mn-ea"/>
              </a:rPr>
              <a:t>were gone</a:t>
            </a:r>
            <a:endParaRPr lang="en-US" altLang="zh-CN" sz="2800" b="1" i="1" dirty="0">
              <a:solidFill>
                <a:srgbClr val="C00000"/>
              </a:solidFill>
              <a:latin typeface="Times New Roman" panose="02020603050405020304" charset="0"/>
              <a:cs typeface="Times New Roman" panose="02020603050405020304" charset="0"/>
              <a:sym typeface="+mn-ea"/>
            </a:endParaRPr>
          </a:p>
        </p:txBody>
      </p:sp>
      <p:sp>
        <p:nvSpPr>
          <p:cNvPr id="18" name="文本框 17"/>
          <p:cNvSpPr txBox="1"/>
          <p:nvPr/>
        </p:nvSpPr>
        <p:spPr>
          <a:xfrm>
            <a:off x="1831340" y="2715260"/>
            <a:ext cx="5346065" cy="521970"/>
          </a:xfrm>
          <a:prstGeom prst="rect">
            <a:avLst/>
          </a:prstGeom>
          <a:noFill/>
        </p:spPr>
        <p:txBody>
          <a:bodyPr wrap="square" rtlCol="0">
            <a:spAutoFit/>
          </a:bodyPr>
          <a:lstStyle/>
          <a:p>
            <a:r>
              <a:rPr lang="en-US" sz="2800" b="1" i="1">
                <a:solidFill>
                  <a:srgbClr val="C00000"/>
                </a:solidFill>
                <a:latin typeface="Times New Roman" panose="02020603050405020304" charset="0"/>
                <a:sym typeface="+mn-ea"/>
              </a:rPr>
              <a:t> fallen or were not safe to cross</a:t>
            </a:r>
            <a:endParaRPr lang="en-US" altLang="zh-CN" sz="2800" b="1" i="1" dirty="0">
              <a:solidFill>
                <a:srgbClr val="C00000"/>
              </a:solidFill>
              <a:latin typeface="Times New Roman" panose="02020603050405020304" charset="0"/>
              <a:cs typeface="Times New Roman" panose="02020603050405020304" charset="0"/>
              <a:sym typeface="+mn-ea"/>
            </a:endParaRPr>
          </a:p>
        </p:txBody>
      </p:sp>
      <p:sp>
        <p:nvSpPr>
          <p:cNvPr id="20" name="文本框 19"/>
          <p:cNvSpPr txBox="1"/>
          <p:nvPr/>
        </p:nvSpPr>
        <p:spPr>
          <a:xfrm>
            <a:off x="4640580" y="3569335"/>
            <a:ext cx="5346065" cy="521970"/>
          </a:xfrm>
          <a:prstGeom prst="rect">
            <a:avLst/>
          </a:prstGeom>
          <a:noFill/>
        </p:spPr>
        <p:txBody>
          <a:bodyPr wrap="square" rtlCol="0">
            <a:spAutoFit/>
          </a:bodyPr>
          <a:lstStyle/>
          <a:p>
            <a:r>
              <a:rPr lang="en-US" sz="2800" b="1" i="1">
                <a:solidFill>
                  <a:srgbClr val="C00000"/>
                </a:solidFill>
                <a:latin typeface="Times New Roman" panose="02020603050405020304" charset="0"/>
                <a:sym typeface="+mn-ea"/>
              </a:rPr>
              <a:t> were dead.</a:t>
            </a:r>
            <a:endParaRPr lang="en-US" altLang="zh-CN" sz="2800" b="1" i="1" dirty="0">
              <a:solidFill>
                <a:srgbClr val="C00000"/>
              </a:solidFill>
              <a:latin typeface="Times New Roman" panose="02020603050405020304" charset="0"/>
              <a:cs typeface="Times New Roman" panose="02020603050405020304" charset="0"/>
              <a:sym typeface="+mn-ea"/>
            </a:endParaRPr>
          </a:p>
        </p:txBody>
      </p:sp>
      <p:sp>
        <p:nvSpPr>
          <p:cNvPr id="23" name="文本框 22"/>
          <p:cNvSpPr txBox="1"/>
          <p:nvPr/>
        </p:nvSpPr>
        <p:spPr>
          <a:xfrm>
            <a:off x="4832985" y="4866640"/>
            <a:ext cx="6946265" cy="521970"/>
          </a:xfrm>
          <a:prstGeom prst="rect">
            <a:avLst/>
          </a:prstGeom>
          <a:noFill/>
        </p:spPr>
        <p:txBody>
          <a:bodyPr wrap="square" rtlCol="0">
            <a:spAutoFit/>
          </a:bodyPr>
          <a:lstStyle/>
          <a:p>
            <a:r>
              <a:rPr lang="en-US" sz="2800" b="1" i="1">
                <a:solidFill>
                  <a:schemeClr val="tx1"/>
                </a:solidFill>
                <a:latin typeface="Times New Roman" panose="02020603050405020304" charset="0"/>
                <a:sym typeface="+mn-ea"/>
              </a:rPr>
              <a:t>People began to wonder how long the disaster </a:t>
            </a:r>
            <a:endParaRPr lang="en-US" altLang="zh-CN" sz="2800" b="1" i="1" dirty="0">
              <a:solidFill>
                <a:schemeClr val="tx1"/>
              </a:solidFill>
              <a:latin typeface="Times New Roman" panose="02020603050405020304" charset="0"/>
              <a:sym typeface="+mn-ea"/>
            </a:endParaRPr>
          </a:p>
        </p:txBody>
      </p:sp>
      <p:sp>
        <p:nvSpPr>
          <p:cNvPr id="24" name="文本框 23"/>
          <p:cNvSpPr txBox="1"/>
          <p:nvPr/>
        </p:nvSpPr>
        <p:spPr>
          <a:xfrm>
            <a:off x="114300" y="5274310"/>
            <a:ext cx="6946265" cy="521970"/>
          </a:xfrm>
          <a:prstGeom prst="rect">
            <a:avLst/>
          </a:prstGeom>
          <a:noFill/>
        </p:spPr>
        <p:txBody>
          <a:bodyPr wrap="square" rtlCol="0">
            <a:spAutoFit/>
          </a:bodyPr>
          <a:lstStyle/>
          <a:p>
            <a:r>
              <a:rPr lang="en-US" sz="2800" b="1" i="1">
                <a:solidFill>
                  <a:schemeClr val="tx1"/>
                </a:solidFill>
                <a:latin typeface="Times New Roman" panose="02020603050405020304" charset="0"/>
                <a:sym typeface="+mn-ea"/>
              </a:rPr>
              <a:t>would last.</a:t>
            </a:r>
            <a:endParaRPr lang="en-US" altLang="zh-CN" sz="2800" b="1" i="1" dirty="0">
              <a:solidFill>
                <a:schemeClr val="tx1"/>
              </a:solidFill>
              <a:latin typeface="Times New Roman" panose="02020603050405020304" charset="0"/>
              <a:sym typeface="+mn-ea"/>
            </a:endParaRPr>
          </a:p>
        </p:txBody>
      </p:sp>
      <p:sp>
        <p:nvSpPr>
          <p:cNvPr id="25" name="文本框 24"/>
          <p:cNvSpPr txBox="1"/>
          <p:nvPr/>
        </p:nvSpPr>
        <p:spPr>
          <a:xfrm>
            <a:off x="5742201" y="5388653"/>
            <a:ext cx="3002745" cy="461665"/>
          </a:xfrm>
          <a:prstGeom prst="rect">
            <a:avLst/>
          </a:prstGeom>
          <a:solidFill>
            <a:schemeClr val="accent3"/>
          </a:solidFill>
        </p:spPr>
        <p:txBody>
          <a:bodyPr wrap="none">
            <a:spAutoFit/>
            <a:scene3d>
              <a:camera prst="orthographicFront"/>
              <a:lightRig rig="threePt" dir="t"/>
            </a:scene3d>
          </a:bodyPr>
          <a:lstStyle/>
          <a:p>
            <a:pPr marR="0" algn="ctr" defTabSz="914400">
              <a:buClrTx/>
              <a:buSzTx/>
              <a:buFont typeface="Arial" panose="020B0604020202020204" pitchFamily="34" charset="0"/>
              <a:buNone/>
              <a:defRPr/>
            </a:pPr>
            <a:r>
              <a:rPr lang="en-US" altLang="zh-CN" sz="2400" noProof="1">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sym typeface="+mn-ea"/>
              </a:rPr>
              <a:t>desperate and hopeless</a:t>
            </a:r>
            <a:endParaRPr kumimoji="0" lang="en-US" altLang="zh-CN" sz="2400" kern="1200" cap="none" spc="0" normalizeH="0" baseline="0" noProof="1">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linds(horizont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linds(horizontal)">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3" grpId="0"/>
      <p:bldP spid="3" grpId="1"/>
      <p:bldP spid="4" grpId="0"/>
      <p:bldP spid="4" grpId="1"/>
      <p:bldP spid="18" grpId="0"/>
      <p:bldP spid="18" grpId="1"/>
      <p:bldP spid="20" grpId="0"/>
      <p:bldP spid="20" grpId="1"/>
      <p:bldP spid="23" grpId="0"/>
      <p:bldP spid="23" grpId="1"/>
      <p:bldP spid="24" grpId="0"/>
      <p:bldP spid="24" grpId="1"/>
      <p:bldP spid="25"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7320" y="850931"/>
            <a:ext cx="11897995" cy="3969385"/>
          </a:xfrm>
          <a:prstGeom prst="rect">
            <a:avLst/>
          </a:prstGeom>
          <a:noFill/>
        </p:spPr>
        <p:txBody>
          <a:bodyPr wrap="square" rtlCol="0">
            <a:spAutoFit/>
          </a:bodyPr>
          <a:lstStyle/>
          <a:p>
            <a:r>
              <a:rPr lang="en-US" altLang="zh-CN" sz="2800" b="1" i="1" dirty="0">
                <a:solidFill>
                  <a:srgbClr val="C00000"/>
                </a:solidFill>
                <a:latin typeface="Times New Roman" panose="02020603050405020304" charset="0"/>
                <a:sym typeface="+mn-ea"/>
              </a:rPr>
              <a:t>4</a:t>
            </a:r>
            <a:r>
              <a:rPr lang="en-US" altLang="zh-CN" sz="2800" b="1" i="1" dirty="0">
                <a:solidFill>
                  <a:schemeClr val="bg1">
                    <a:lumMod val="65000"/>
                  </a:schemeClr>
                </a:solidFill>
                <a:latin typeface="Times New Roman" panose="02020603050405020304" charset="0"/>
                <a:sym typeface="+mn-ea"/>
              </a:rPr>
              <a:t>. </a:t>
            </a:r>
            <a:r>
              <a:rPr lang="en-US" sz="2800" b="1" i="1" dirty="0">
                <a:solidFill>
                  <a:schemeClr val="bg1">
                    <a:lumMod val="65000"/>
                  </a:schemeClr>
                </a:solidFill>
                <a:latin typeface="Times New Roman" panose="02020603050405020304" charset="0"/>
                <a:sym typeface="+mn-ea"/>
              </a:rPr>
              <a:t>But hope was not lost. Soon after the quakes，the army sent 150，000 soldiers to Tangshan to dig out those who were trapped and to bury the dead. More than 10，000 doctors and nurses came to provide medical care. Workers built shelters for survivors whose homes had been destroyed. Hundreds of thousands of people were helped. Water and food were brought into the city by train，truck，and plane. Slowly，the city began to breathe again.</a:t>
            </a:r>
          </a:p>
          <a:p>
            <a:endParaRPr lang="en-US" altLang="zh-CN" sz="2800" b="1" i="1" dirty="0">
              <a:solidFill>
                <a:schemeClr val="bg1">
                  <a:lumMod val="65000"/>
                </a:schemeClr>
              </a:solidFill>
              <a:latin typeface="Times New Roman" panose="02020603050405020304" charset="0"/>
              <a:sym typeface="+mn-ea"/>
            </a:endParaRPr>
          </a:p>
          <a:p>
            <a:endParaRPr lang="zh-CN" altLang="en-US" sz="2800" b="1" i="1" dirty="0">
              <a:solidFill>
                <a:schemeClr val="bg1">
                  <a:lumMod val="65000"/>
                </a:schemeClr>
              </a:solidFill>
              <a:latin typeface="Times New Roman" panose="02020603050405020304" charset="0"/>
            </a:endParaRPr>
          </a:p>
          <a:p>
            <a:endParaRPr lang="zh-CN" altLang="en-US" sz="2800" b="1" i="1" dirty="0">
              <a:solidFill>
                <a:schemeClr val="bg1">
                  <a:lumMod val="65000"/>
                </a:schemeClr>
              </a:solidFill>
              <a:latin typeface="Times New Roman" panose="02020603050405020304" charset="0"/>
              <a:sym typeface="+mn-ea"/>
            </a:endParaRPr>
          </a:p>
        </p:txBody>
      </p:sp>
      <p:sp>
        <p:nvSpPr>
          <p:cNvPr id="21" name="标题 1"/>
          <p:cNvSpPr>
            <a:spLocks noGrp="1"/>
          </p:cNvSpPr>
          <p:nvPr/>
        </p:nvSpPr>
        <p:spPr>
          <a:xfrm>
            <a:off x="-61595" y="-90170"/>
            <a:ext cx="5700395" cy="782320"/>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Read for Resolution</a:t>
            </a:r>
            <a:r>
              <a:rPr lang="en-US" sz="3600" kern="0" noProof="0" dirty="0">
                <a:ln>
                  <a:noFill/>
                </a:ln>
                <a:effectLst>
                  <a:outerShdw blurRad="38100" dist="38100" dir="2700000" algn="tl">
                    <a:srgbClr val="000000">
                      <a:alpha val="43137"/>
                    </a:srgbClr>
                  </a:outerShdw>
                </a:effectLst>
                <a:uLnTx/>
                <a:uFillTx/>
                <a:latin typeface="Impact" panose="020B0806030902050204" pitchFamily="34" charset="0"/>
                <a:sym typeface="+mn-ea"/>
              </a:rPr>
              <a:t>—</a:t>
            </a:r>
            <a:r>
              <a:rPr lang="en-US" sz="3600" kern="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sym typeface="+mn-ea"/>
              </a:rPr>
              <a:t>Para 4</a:t>
            </a:r>
            <a:endParaRPr kumimoji="0" lang="en-US" altLang="en-US" sz="3600" b="0"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sym typeface="+mn-ea"/>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7409" y="4028302"/>
            <a:ext cx="3771920" cy="2541421"/>
          </a:xfrm>
          <a:prstGeom prst="rect">
            <a:avLst/>
          </a:prstGeom>
        </p:spPr>
      </p:pic>
      <p:sp>
        <p:nvSpPr>
          <p:cNvPr id="8" name="文本框 7"/>
          <p:cNvSpPr txBox="1"/>
          <p:nvPr/>
        </p:nvSpPr>
        <p:spPr>
          <a:xfrm>
            <a:off x="511810" y="836295"/>
            <a:ext cx="3726180" cy="521970"/>
          </a:xfrm>
          <a:prstGeom prst="rect">
            <a:avLst/>
          </a:prstGeom>
          <a:noFill/>
        </p:spPr>
        <p:txBody>
          <a:bodyPr wrap="square" rtlCol="0">
            <a:spAutoFit/>
          </a:bodyPr>
          <a:lstStyle/>
          <a:p>
            <a:r>
              <a:rPr lang="en-US" altLang="zh-CN" sz="2800" b="1" i="1" dirty="0">
                <a:latin typeface="Times New Roman" panose="02020603050405020304" charset="0"/>
                <a:sym typeface="+mn-ea"/>
              </a:rPr>
              <a:t>But hope was not lost.</a:t>
            </a:r>
            <a:endParaRPr lang="en-US" altLang="zh-CN" sz="2800" b="1" i="1" dirty="0">
              <a:latin typeface="Times New Roman" panose="02020603050405020304" charset="0"/>
              <a:cs typeface="Times New Roman" panose="02020603050405020304" charset="0"/>
              <a:sym typeface="+mn-ea"/>
            </a:endParaRPr>
          </a:p>
        </p:txBody>
      </p:sp>
      <p:sp>
        <p:nvSpPr>
          <p:cNvPr id="9" name="文本框 8"/>
          <p:cNvSpPr txBox="1"/>
          <p:nvPr/>
        </p:nvSpPr>
        <p:spPr>
          <a:xfrm>
            <a:off x="3788694" y="4028613"/>
            <a:ext cx="1539018" cy="707886"/>
          </a:xfrm>
          <a:prstGeom prst="rect">
            <a:avLst/>
          </a:prstGeom>
          <a:solidFill>
            <a:srgbClr val="7030A0"/>
          </a:solidFill>
        </p:spPr>
        <p:txBody>
          <a:bodyPr wrap="square" rtlCol="0">
            <a:spAutoFit/>
          </a:bodyPr>
          <a:lstStyle/>
          <a:p>
            <a:r>
              <a:rPr lang="en-US" altLang="zh-CN" sz="4000" b="1" dirty="0">
                <a:solidFill>
                  <a:schemeClr val="bg1"/>
                </a:solidFill>
                <a:latin typeface="Times New Roman" panose="02020603050405020304" charset="0"/>
              </a:rPr>
              <a:t>Why?</a:t>
            </a:r>
          </a:p>
        </p:txBody>
      </p:sp>
      <p:sp>
        <p:nvSpPr>
          <p:cNvPr id="12" name="文本框 11"/>
          <p:cNvSpPr txBox="1"/>
          <p:nvPr/>
        </p:nvSpPr>
        <p:spPr>
          <a:xfrm>
            <a:off x="8778412" y="844475"/>
            <a:ext cx="1365326" cy="523220"/>
          </a:xfrm>
          <a:prstGeom prst="rect">
            <a:avLst/>
          </a:prstGeom>
          <a:noFill/>
        </p:spPr>
        <p:txBody>
          <a:bodyPr wrap="square" rtlCol="0">
            <a:spAutoFit/>
          </a:bodyPr>
          <a:lstStyle/>
          <a:p>
            <a:r>
              <a:rPr lang="en-US" altLang="zh-CN" sz="2800" b="1" i="1" dirty="0">
                <a:solidFill>
                  <a:srgbClr val="C00000"/>
                </a:solidFill>
                <a:latin typeface="Times New Roman" panose="02020603050405020304" charset="0"/>
                <a:sym typeface="+mn-ea"/>
              </a:rPr>
              <a:t>sent</a:t>
            </a:r>
            <a:endParaRPr lang="en-US" altLang="zh-CN" sz="2800" b="1" i="1" dirty="0">
              <a:solidFill>
                <a:srgbClr val="C00000"/>
              </a:solidFill>
              <a:latin typeface="Times New Roman" panose="02020603050405020304" charset="0"/>
              <a:cs typeface="Times New Roman" panose="02020603050405020304" charset="0"/>
              <a:sym typeface="+mn-ea"/>
            </a:endParaRPr>
          </a:p>
        </p:txBody>
      </p:sp>
      <p:sp>
        <p:nvSpPr>
          <p:cNvPr id="14" name="文本框 13"/>
          <p:cNvSpPr txBox="1"/>
          <p:nvPr/>
        </p:nvSpPr>
        <p:spPr>
          <a:xfrm>
            <a:off x="5955030" y="1713230"/>
            <a:ext cx="2555240" cy="521970"/>
          </a:xfrm>
          <a:prstGeom prst="rect">
            <a:avLst/>
          </a:prstGeom>
          <a:noFill/>
        </p:spPr>
        <p:txBody>
          <a:bodyPr wrap="square" rtlCol="0">
            <a:spAutoFit/>
          </a:bodyPr>
          <a:lstStyle/>
          <a:p>
            <a:r>
              <a:rPr lang="en-US" altLang="zh-CN" sz="2800" b="1" i="1" dirty="0">
                <a:solidFill>
                  <a:srgbClr val="C00000"/>
                </a:solidFill>
                <a:latin typeface="Times New Roman" panose="02020603050405020304" charset="0"/>
                <a:cs typeface="Times New Roman" panose="02020603050405020304" charset="0"/>
                <a:sym typeface="+mn-ea"/>
              </a:rPr>
              <a:t>came to provide  </a:t>
            </a:r>
          </a:p>
        </p:txBody>
      </p:sp>
      <p:sp>
        <p:nvSpPr>
          <p:cNvPr id="15" name="文本框 14"/>
          <p:cNvSpPr txBox="1"/>
          <p:nvPr/>
        </p:nvSpPr>
        <p:spPr>
          <a:xfrm>
            <a:off x="172720" y="2121629"/>
            <a:ext cx="1365326" cy="521970"/>
          </a:xfrm>
          <a:prstGeom prst="rect">
            <a:avLst/>
          </a:prstGeom>
          <a:noFill/>
        </p:spPr>
        <p:txBody>
          <a:bodyPr wrap="square" rtlCol="0">
            <a:spAutoFit/>
          </a:bodyPr>
          <a:lstStyle/>
          <a:p>
            <a:r>
              <a:rPr lang="en-US" sz="2800" b="1" i="1" dirty="0">
                <a:solidFill>
                  <a:srgbClr val="C00000"/>
                </a:solidFill>
                <a:latin typeface="Times New Roman" panose="02020603050405020304" charset="0"/>
                <a:sym typeface="+mn-ea"/>
              </a:rPr>
              <a:t>built </a:t>
            </a:r>
            <a:endParaRPr lang="en-US" altLang="zh-CN" sz="2800" b="1" i="1" dirty="0">
              <a:solidFill>
                <a:srgbClr val="C00000"/>
              </a:solidFill>
              <a:latin typeface="Times New Roman" panose="02020603050405020304" charset="0"/>
              <a:cs typeface="Times New Roman" panose="02020603050405020304" charset="0"/>
              <a:sym typeface="+mn-ea"/>
            </a:endParaRPr>
          </a:p>
        </p:txBody>
      </p:sp>
      <p:sp>
        <p:nvSpPr>
          <p:cNvPr id="16" name="文本框 15"/>
          <p:cNvSpPr txBox="1"/>
          <p:nvPr/>
        </p:nvSpPr>
        <p:spPr>
          <a:xfrm>
            <a:off x="3168276" y="2575019"/>
            <a:ext cx="2469957" cy="521970"/>
          </a:xfrm>
          <a:prstGeom prst="rect">
            <a:avLst/>
          </a:prstGeom>
          <a:noFill/>
        </p:spPr>
        <p:txBody>
          <a:bodyPr wrap="square" rtlCol="0">
            <a:spAutoFit/>
          </a:bodyPr>
          <a:lstStyle/>
          <a:p>
            <a:r>
              <a:rPr lang="en-US" altLang="zh-CN" sz="2800" b="1" i="1" dirty="0">
                <a:solidFill>
                  <a:srgbClr val="C00000"/>
                </a:solidFill>
                <a:latin typeface="Times New Roman" panose="02020603050405020304" charset="0"/>
                <a:sym typeface="+mn-ea"/>
              </a:rPr>
              <a:t>were helped</a:t>
            </a:r>
            <a:endParaRPr lang="en-US" altLang="zh-CN" sz="2800" b="1" i="1" dirty="0">
              <a:solidFill>
                <a:srgbClr val="C00000"/>
              </a:solidFill>
              <a:latin typeface="Times New Roman" panose="02020603050405020304" charset="0"/>
              <a:cs typeface="Times New Roman" panose="02020603050405020304" charset="0"/>
              <a:sym typeface="+mn-ea"/>
            </a:endParaRPr>
          </a:p>
        </p:txBody>
      </p:sp>
      <p:sp>
        <p:nvSpPr>
          <p:cNvPr id="17" name="文本框 16"/>
          <p:cNvSpPr txBox="1"/>
          <p:nvPr/>
        </p:nvSpPr>
        <p:spPr>
          <a:xfrm>
            <a:off x="7419340" y="2565400"/>
            <a:ext cx="3401060" cy="521970"/>
          </a:xfrm>
          <a:prstGeom prst="rect">
            <a:avLst/>
          </a:prstGeom>
          <a:noFill/>
        </p:spPr>
        <p:txBody>
          <a:bodyPr wrap="square" rtlCol="0">
            <a:spAutoFit/>
          </a:bodyPr>
          <a:lstStyle/>
          <a:p>
            <a:r>
              <a:rPr lang="en-US" sz="2800" b="1" i="1" dirty="0">
                <a:solidFill>
                  <a:srgbClr val="C00000"/>
                </a:solidFill>
                <a:latin typeface="Times New Roman" panose="02020603050405020304" charset="0"/>
                <a:sym typeface="+mn-ea"/>
              </a:rPr>
              <a:t>were brought into</a:t>
            </a:r>
            <a:endParaRPr lang="en-US" altLang="zh-CN" sz="2800" b="1" i="1" dirty="0">
              <a:solidFill>
                <a:srgbClr val="C00000"/>
              </a:solidFill>
              <a:latin typeface="Times New Roman" panose="02020603050405020304" charset="0"/>
              <a:cs typeface="Times New Roman" panose="02020603050405020304" charset="0"/>
              <a:sym typeface="+mn-ea"/>
            </a:endParaRPr>
          </a:p>
        </p:txBody>
      </p:sp>
      <p:sp>
        <p:nvSpPr>
          <p:cNvPr id="19" name="文本框 18"/>
          <p:cNvSpPr txBox="1"/>
          <p:nvPr/>
        </p:nvSpPr>
        <p:spPr>
          <a:xfrm>
            <a:off x="197064" y="5160855"/>
            <a:ext cx="7952936" cy="1322070"/>
          </a:xfrm>
          <a:prstGeom prst="rect">
            <a:avLst/>
          </a:prstGeom>
          <a:solidFill>
            <a:srgbClr val="7030A0"/>
          </a:solidFill>
        </p:spPr>
        <p:txBody>
          <a:bodyPr wrap="square" rtlCol="0">
            <a:spAutoFit/>
          </a:bodyPr>
          <a:lstStyle/>
          <a:p>
            <a:pPr algn="ctr"/>
            <a:r>
              <a:rPr lang="en-US" altLang="zh-CN" sz="4000" b="1" dirty="0">
                <a:solidFill>
                  <a:schemeClr val="bg1"/>
                </a:solidFill>
                <a:latin typeface="Times New Roman" panose="02020603050405020304" charset="0"/>
              </a:rPr>
              <a:t>A series of actions bring hope to the earthquake-stricken areas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linds(horizont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linds(horizontal)">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8" grpId="2"/>
      <p:bldP spid="9" grpId="0" bldLvl="0" animBg="1"/>
      <p:bldP spid="12" grpId="0"/>
      <p:bldP spid="12" grpId="1"/>
      <p:bldP spid="14" grpId="0"/>
      <p:bldP spid="14" grpId="1"/>
      <p:bldP spid="15" grpId="0"/>
      <p:bldP spid="15" grpId="1"/>
      <p:bldP spid="16" grpId="0"/>
      <p:bldP spid="16" grpId="1"/>
      <p:bldP spid="17" grpId="0"/>
      <p:bldP spid="17" grpId="1"/>
      <p:bldP spid="19"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6685" y="930306"/>
            <a:ext cx="11897995" cy="5507990"/>
          </a:xfrm>
          <a:prstGeom prst="rect">
            <a:avLst/>
          </a:prstGeom>
          <a:noFill/>
        </p:spPr>
        <p:txBody>
          <a:bodyPr wrap="square" rtlCol="0">
            <a:spAutoFit/>
          </a:bodyPr>
          <a:lstStyle/>
          <a:p>
            <a:r>
              <a:rPr lang="en-US" sz="3200" b="1" i="1" dirty="0">
                <a:solidFill>
                  <a:srgbClr val="C00000"/>
                </a:solidFill>
                <a:latin typeface="Times New Roman" panose="02020603050405020304" charset="0"/>
                <a:sym typeface="+mn-ea"/>
              </a:rPr>
              <a:t>5. </a:t>
            </a:r>
            <a:r>
              <a:rPr lang="en-US" sz="3200" b="1" i="1" dirty="0">
                <a:solidFill>
                  <a:schemeClr val="tx1"/>
                </a:solidFill>
                <a:latin typeface="Times New Roman" panose="02020603050405020304" charset="0"/>
                <a:sym typeface="+mn-ea"/>
              </a:rPr>
              <a:t>Tangshan started to revive itself and get back up on its feet. </a:t>
            </a:r>
            <a:r>
              <a:rPr lang="en-US" sz="3200" b="1" i="1" dirty="0">
                <a:solidFill>
                  <a:schemeClr val="bg1">
                    <a:lumMod val="65000"/>
                  </a:schemeClr>
                </a:solidFill>
                <a:latin typeface="Times New Roman" panose="02020603050405020304" charset="0"/>
                <a:sym typeface="+mn-ea"/>
              </a:rPr>
              <a:t>With strong support from the government and the tireless efforts of the city’s people，a new Tangshan was built upon the earthquake ruins. The new city has become a home to more than seven million people，with great improvements in transportation，industry，and environment. Tangshan city has proved to China and the rest of the world that in times of disaster，people must unify and show the wisdom to stay positive and rebuild for a brighter future.</a:t>
            </a:r>
          </a:p>
          <a:p>
            <a:endParaRPr lang="en-US" altLang="zh-CN" sz="3200" b="1" i="1" dirty="0">
              <a:solidFill>
                <a:schemeClr val="bg1">
                  <a:lumMod val="65000"/>
                </a:schemeClr>
              </a:solidFill>
              <a:latin typeface="Times New Roman" panose="02020603050405020304" charset="0"/>
              <a:sym typeface="+mn-ea"/>
            </a:endParaRPr>
          </a:p>
          <a:p>
            <a:endParaRPr lang="zh-CN" altLang="en-US" sz="3200" b="1" i="1" dirty="0">
              <a:solidFill>
                <a:schemeClr val="bg1">
                  <a:lumMod val="65000"/>
                </a:schemeClr>
              </a:solidFill>
              <a:latin typeface="Times New Roman" panose="02020603050405020304" charset="0"/>
            </a:endParaRPr>
          </a:p>
          <a:p>
            <a:endParaRPr lang="zh-CN" altLang="en-US" sz="3200" b="1" i="1" dirty="0">
              <a:solidFill>
                <a:schemeClr val="bg1">
                  <a:lumMod val="65000"/>
                </a:schemeClr>
              </a:solidFill>
              <a:latin typeface="Times New Roman" panose="02020603050405020304" charset="0"/>
              <a:sym typeface="+mn-ea"/>
            </a:endParaRPr>
          </a:p>
        </p:txBody>
      </p:sp>
      <p:sp>
        <p:nvSpPr>
          <p:cNvPr id="2" name="标题 1"/>
          <p:cNvSpPr>
            <a:spLocks noGrp="1"/>
          </p:cNvSpPr>
          <p:nvPr/>
        </p:nvSpPr>
        <p:spPr>
          <a:xfrm>
            <a:off x="-61595" y="-90170"/>
            <a:ext cx="5700395" cy="782320"/>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Read for Resolution</a:t>
            </a:r>
            <a:r>
              <a:rPr lang="en-US" sz="3600" kern="0" noProof="0" dirty="0">
                <a:ln>
                  <a:noFill/>
                </a:ln>
                <a:effectLst>
                  <a:outerShdw blurRad="38100" dist="38100" dir="2700000" algn="tl">
                    <a:srgbClr val="000000">
                      <a:alpha val="43137"/>
                    </a:srgbClr>
                  </a:outerShdw>
                </a:effectLst>
                <a:uLnTx/>
                <a:uFillTx/>
                <a:latin typeface="Impact" panose="020B0806030902050204" pitchFamily="34" charset="0"/>
                <a:sym typeface="+mn-ea"/>
              </a:rPr>
              <a:t>—</a:t>
            </a:r>
            <a:r>
              <a:rPr lang="en-US" sz="3600" kern="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sym typeface="+mn-ea"/>
              </a:rPr>
              <a:t>Para 5</a:t>
            </a:r>
            <a:endParaRPr kumimoji="0" lang="en-US" altLang="en-US" sz="3600" b="0"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sym typeface="+mn-ea"/>
            </a:endParaRPr>
          </a:p>
        </p:txBody>
      </p:sp>
      <p:pic>
        <p:nvPicPr>
          <p:cNvPr id="3" name="图片 2"/>
          <p:cNvPicPr>
            <a:picLocks noChangeAspect="1"/>
          </p:cNvPicPr>
          <p:nvPr/>
        </p:nvPicPr>
        <p:blipFill>
          <a:blip r:embed="rId2"/>
          <a:stretch>
            <a:fillRect/>
          </a:stretch>
        </p:blipFill>
        <p:spPr>
          <a:xfrm>
            <a:off x="765810" y="4883785"/>
            <a:ext cx="1349375" cy="1888490"/>
          </a:xfrm>
          <a:prstGeom prst="rect">
            <a:avLst/>
          </a:prstGeom>
        </p:spPr>
      </p:pic>
      <p:sp>
        <p:nvSpPr>
          <p:cNvPr id="5" name="文本框 4"/>
          <p:cNvSpPr txBox="1"/>
          <p:nvPr/>
        </p:nvSpPr>
        <p:spPr>
          <a:xfrm>
            <a:off x="3988607" y="930200"/>
            <a:ext cx="1365326" cy="583565"/>
          </a:xfrm>
          <a:prstGeom prst="rect">
            <a:avLst/>
          </a:prstGeom>
          <a:noFill/>
        </p:spPr>
        <p:txBody>
          <a:bodyPr wrap="square" rtlCol="0">
            <a:spAutoFit/>
          </a:bodyPr>
          <a:lstStyle/>
          <a:p>
            <a:r>
              <a:rPr lang="en-US" altLang="zh-CN" sz="3200" b="1" i="1" dirty="0">
                <a:solidFill>
                  <a:srgbClr val="C00000"/>
                </a:solidFill>
                <a:latin typeface="Times New Roman" panose="02020603050405020304" charset="0"/>
                <a:sym typeface="+mn-ea"/>
              </a:rPr>
              <a:t>revive</a:t>
            </a:r>
            <a:endParaRPr lang="en-US" altLang="zh-CN" sz="3200" b="1" i="1" dirty="0">
              <a:solidFill>
                <a:srgbClr val="C00000"/>
              </a:solidFill>
              <a:latin typeface="Times New Roman" panose="02020603050405020304" charset="0"/>
              <a:cs typeface="Times New Roman" panose="02020603050405020304" charset="0"/>
              <a:sym typeface="+mn-ea"/>
            </a:endParaRPr>
          </a:p>
        </p:txBody>
      </p:sp>
      <p:sp>
        <p:nvSpPr>
          <p:cNvPr id="6" name="文本框 5"/>
          <p:cNvSpPr txBox="1"/>
          <p:nvPr/>
        </p:nvSpPr>
        <p:spPr>
          <a:xfrm>
            <a:off x="6720840" y="930275"/>
            <a:ext cx="3243580" cy="583565"/>
          </a:xfrm>
          <a:prstGeom prst="rect">
            <a:avLst/>
          </a:prstGeom>
          <a:noFill/>
        </p:spPr>
        <p:txBody>
          <a:bodyPr wrap="square" rtlCol="0">
            <a:spAutoFit/>
          </a:bodyPr>
          <a:lstStyle/>
          <a:p>
            <a:r>
              <a:rPr lang="en-US" sz="3200" b="1" i="1" dirty="0">
                <a:solidFill>
                  <a:srgbClr val="C00000"/>
                </a:solidFill>
                <a:latin typeface="Times New Roman" panose="02020603050405020304" charset="0"/>
                <a:sym typeface="+mn-ea"/>
              </a:rPr>
              <a:t>get back up</a:t>
            </a:r>
            <a:endParaRPr lang="en-US" altLang="zh-CN" sz="3200" b="1" i="1" dirty="0">
              <a:solidFill>
                <a:srgbClr val="C00000"/>
              </a:solidFill>
              <a:latin typeface="Times New Roman" panose="02020603050405020304" charset="0"/>
              <a:cs typeface="Times New Roman" panose="02020603050405020304" charset="0"/>
              <a:sym typeface="+mn-ea"/>
            </a:endParaRPr>
          </a:p>
        </p:txBody>
      </p:sp>
      <p:sp>
        <p:nvSpPr>
          <p:cNvPr id="10" name="文本框 9"/>
          <p:cNvSpPr txBox="1"/>
          <p:nvPr/>
        </p:nvSpPr>
        <p:spPr>
          <a:xfrm>
            <a:off x="131445" y="1410970"/>
            <a:ext cx="3321050" cy="583565"/>
          </a:xfrm>
          <a:prstGeom prst="rect">
            <a:avLst/>
          </a:prstGeom>
          <a:noFill/>
        </p:spPr>
        <p:txBody>
          <a:bodyPr wrap="square" rtlCol="0">
            <a:spAutoFit/>
          </a:bodyPr>
          <a:lstStyle/>
          <a:p>
            <a:r>
              <a:rPr lang="en-US" sz="3200" b="1" i="1" dirty="0">
                <a:solidFill>
                  <a:srgbClr val="C00000"/>
                </a:solidFill>
                <a:latin typeface="Times New Roman" panose="02020603050405020304" charset="0"/>
                <a:sym typeface="+mn-ea"/>
              </a:rPr>
              <a:t>strong support</a:t>
            </a:r>
            <a:endParaRPr lang="en-US" altLang="zh-CN" sz="3200" b="1" i="1" dirty="0">
              <a:solidFill>
                <a:srgbClr val="C00000"/>
              </a:solidFill>
              <a:latin typeface="Times New Roman" panose="02020603050405020304" charset="0"/>
              <a:cs typeface="Times New Roman" panose="02020603050405020304" charset="0"/>
              <a:sym typeface="+mn-ea"/>
            </a:endParaRPr>
          </a:p>
        </p:txBody>
      </p:sp>
      <p:sp>
        <p:nvSpPr>
          <p:cNvPr id="11" name="文本框 10"/>
          <p:cNvSpPr txBox="1"/>
          <p:nvPr/>
        </p:nvSpPr>
        <p:spPr>
          <a:xfrm>
            <a:off x="7639050" y="1410970"/>
            <a:ext cx="3321050" cy="583565"/>
          </a:xfrm>
          <a:prstGeom prst="rect">
            <a:avLst/>
          </a:prstGeom>
          <a:noFill/>
        </p:spPr>
        <p:txBody>
          <a:bodyPr wrap="square" rtlCol="0">
            <a:spAutoFit/>
          </a:bodyPr>
          <a:lstStyle/>
          <a:p>
            <a:r>
              <a:rPr lang="en-US" sz="3200" b="1" i="1" dirty="0">
                <a:solidFill>
                  <a:srgbClr val="C00000"/>
                </a:solidFill>
                <a:latin typeface="Times New Roman" panose="02020603050405020304" charset="0"/>
                <a:sym typeface="+mn-ea"/>
              </a:rPr>
              <a:t>tireless efforts</a:t>
            </a:r>
            <a:endParaRPr lang="en-US" altLang="zh-CN" sz="3200" b="1" i="1" dirty="0">
              <a:solidFill>
                <a:srgbClr val="C00000"/>
              </a:solidFill>
              <a:latin typeface="Times New Roman" panose="02020603050405020304" charset="0"/>
              <a:cs typeface="Times New Roman" panose="02020603050405020304" charset="0"/>
              <a:sym typeface="+mn-ea"/>
            </a:endParaRPr>
          </a:p>
        </p:txBody>
      </p:sp>
      <p:sp>
        <p:nvSpPr>
          <p:cNvPr id="13" name="文本框 12"/>
          <p:cNvSpPr txBox="1"/>
          <p:nvPr/>
        </p:nvSpPr>
        <p:spPr>
          <a:xfrm>
            <a:off x="4197985" y="1410970"/>
            <a:ext cx="3321050" cy="583565"/>
          </a:xfrm>
          <a:prstGeom prst="rect">
            <a:avLst/>
          </a:prstGeom>
          <a:noFill/>
        </p:spPr>
        <p:txBody>
          <a:bodyPr wrap="square" rtlCol="0">
            <a:spAutoFit/>
          </a:bodyPr>
          <a:lstStyle/>
          <a:p>
            <a:r>
              <a:rPr lang="en-US" sz="3200" b="1" i="1" dirty="0">
                <a:solidFill>
                  <a:schemeClr val="accent6">
                    <a:lumMod val="75000"/>
                  </a:schemeClr>
                </a:solidFill>
                <a:latin typeface="Times New Roman" panose="02020603050405020304" charset="0"/>
                <a:sym typeface="+mn-ea"/>
              </a:rPr>
              <a:t>government</a:t>
            </a:r>
            <a:endParaRPr lang="en-US" altLang="zh-CN" sz="3200" b="1" i="1" dirty="0">
              <a:solidFill>
                <a:schemeClr val="accent6">
                  <a:lumMod val="75000"/>
                </a:schemeClr>
              </a:solidFill>
              <a:latin typeface="Times New Roman" panose="02020603050405020304" charset="0"/>
              <a:cs typeface="Times New Roman" panose="02020603050405020304" charset="0"/>
              <a:sym typeface="+mn-ea"/>
            </a:endParaRPr>
          </a:p>
        </p:txBody>
      </p:sp>
      <p:sp>
        <p:nvSpPr>
          <p:cNvPr id="18" name="文本框 17"/>
          <p:cNvSpPr txBox="1"/>
          <p:nvPr/>
        </p:nvSpPr>
        <p:spPr>
          <a:xfrm>
            <a:off x="1067435" y="1899285"/>
            <a:ext cx="3321050" cy="583565"/>
          </a:xfrm>
          <a:prstGeom prst="rect">
            <a:avLst/>
          </a:prstGeom>
          <a:noFill/>
        </p:spPr>
        <p:txBody>
          <a:bodyPr wrap="square" rtlCol="0">
            <a:spAutoFit/>
          </a:bodyPr>
          <a:lstStyle/>
          <a:p>
            <a:r>
              <a:rPr lang="en-US" sz="3200" b="1" i="1" dirty="0">
                <a:solidFill>
                  <a:schemeClr val="accent6">
                    <a:lumMod val="75000"/>
                  </a:schemeClr>
                </a:solidFill>
                <a:latin typeface="Times New Roman" panose="02020603050405020304" charset="0"/>
                <a:sym typeface="+mn-ea"/>
              </a:rPr>
              <a:t>people</a:t>
            </a:r>
            <a:endParaRPr lang="en-US" altLang="zh-CN" sz="3200" b="1" i="1" dirty="0">
              <a:solidFill>
                <a:schemeClr val="accent6">
                  <a:lumMod val="75000"/>
                </a:schemeClr>
              </a:solidFill>
              <a:latin typeface="Times New Roman" panose="02020603050405020304" charset="0"/>
              <a:cs typeface="Times New Roman" panose="02020603050405020304" charset="0"/>
              <a:sym typeface="+mn-ea"/>
            </a:endParaRPr>
          </a:p>
        </p:txBody>
      </p:sp>
      <p:sp>
        <p:nvSpPr>
          <p:cNvPr id="20" name="文本框 19"/>
          <p:cNvSpPr txBox="1"/>
          <p:nvPr/>
        </p:nvSpPr>
        <p:spPr>
          <a:xfrm>
            <a:off x="5524500" y="3864610"/>
            <a:ext cx="3321050" cy="583565"/>
          </a:xfrm>
          <a:prstGeom prst="rect">
            <a:avLst/>
          </a:prstGeom>
          <a:noFill/>
        </p:spPr>
        <p:txBody>
          <a:bodyPr wrap="square" rtlCol="0">
            <a:spAutoFit/>
          </a:bodyPr>
          <a:lstStyle/>
          <a:p>
            <a:r>
              <a:rPr lang="en-US" sz="3200" b="1" i="1" dirty="0">
                <a:solidFill>
                  <a:schemeClr val="accent6">
                    <a:lumMod val="75000"/>
                  </a:schemeClr>
                </a:solidFill>
                <a:latin typeface="Times New Roman" panose="02020603050405020304" charset="0"/>
                <a:sym typeface="+mn-ea"/>
              </a:rPr>
              <a:t>people must unify </a:t>
            </a:r>
            <a:endParaRPr lang="en-US" altLang="zh-CN" sz="3200" b="1" i="1" dirty="0">
              <a:solidFill>
                <a:schemeClr val="accent6">
                  <a:lumMod val="75000"/>
                </a:schemeClr>
              </a:solidFill>
              <a:latin typeface="Times New Roman" panose="02020603050405020304" charset="0"/>
              <a:cs typeface="Times New Roman" panose="0202060305040502030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10" grpId="0"/>
      <p:bldP spid="10" grpId="1"/>
      <p:bldP spid="11" grpId="0"/>
      <p:bldP spid="11" grpId="1"/>
      <p:bldP spid="13" grpId="0"/>
      <p:bldP spid="13" grpId="1"/>
      <p:bldP spid="18" grpId="0"/>
      <p:bldP spid="18" grpId="1"/>
      <p:bldP spid="20" grpId="0"/>
      <p:bldP spid="20"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57662" y="609599"/>
          <a:ext cx="12068435" cy="6194855"/>
        </p:xfrm>
        <a:graphic>
          <a:graphicData uri="http://schemas.openxmlformats.org/drawingml/2006/table">
            <a:tbl>
              <a:tblPr firstRow="1" bandRow="1">
                <a:tableStyleId>{93296810-A885-4BE3-A3E7-6D5BEEA58F35}</a:tableStyleId>
              </a:tblPr>
              <a:tblGrid>
                <a:gridCol w="8029325">
                  <a:extLst>
                    <a:ext uri="{9D8B030D-6E8A-4147-A177-3AD203B41FA5}">
                      <a16:colId xmlns:a16="http://schemas.microsoft.com/office/drawing/2014/main" val="20000"/>
                    </a:ext>
                  </a:extLst>
                </a:gridCol>
                <a:gridCol w="4039110">
                  <a:extLst>
                    <a:ext uri="{9D8B030D-6E8A-4147-A177-3AD203B41FA5}">
                      <a16:colId xmlns:a16="http://schemas.microsoft.com/office/drawing/2014/main" val="20001"/>
                    </a:ext>
                  </a:extLst>
                </a:gridCol>
              </a:tblGrid>
              <a:tr h="595176">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10000"/>
                  </a:ext>
                </a:extLst>
              </a:tr>
              <a:tr h="1241863">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10001"/>
                  </a:ext>
                </a:extLst>
              </a:tr>
              <a:tr h="2380735">
                <a:tc>
                  <a:txBody>
                    <a:bodyPr/>
                    <a:lstStyle/>
                    <a:p>
                      <a:pPr marL="0" marR="0" lvl="0" indent="0" algn="l" defTabSz="1088390" rtl="0" eaLnBrk="1" fontAlgn="auto" latinLnBrk="0" hangingPunct="1">
                        <a:lnSpc>
                          <a:spcPct val="100000"/>
                        </a:lnSpc>
                        <a:spcBef>
                          <a:spcPts val="0"/>
                        </a:spcBef>
                        <a:spcAft>
                          <a:spcPts val="0"/>
                        </a:spcAft>
                        <a:buClrTx/>
                        <a:buSzTx/>
                        <a:buFontTx/>
                        <a:buNone/>
                        <a:defRPr/>
                      </a:pPr>
                      <a:endParaRPr lang="en-US" altLang="en-US" sz="2400" b="1" dirty="0">
                        <a:latin typeface="Times New Roman" panose="02020603050405020304" charset="0"/>
                      </a:endParaRPr>
                    </a:p>
                  </a:txBody>
                  <a:tcPr/>
                </a:tc>
                <a:tc>
                  <a:txBody>
                    <a:bodyPr/>
                    <a:lstStyle/>
                    <a:p>
                      <a:endParaRPr lang="zh-CN" altLang="en-US" dirty="0"/>
                    </a:p>
                  </a:txBody>
                  <a:tcPr/>
                </a:tc>
                <a:extLst>
                  <a:ext uri="{0D108BD9-81ED-4DB2-BD59-A6C34878D82A}">
                    <a16:rowId xmlns:a16="http://schemas.microsoft.com/office/drawing/2014/main" val="10002"/>
                  </a:ext>
                </a:extLst>
              </a:tr>
              <a:tr h="1977081">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10003"/>
                  </a:ext>
                </a:extLst>
              </a:tr>
            </a:tbl>
          </a:graphicData>
        </a:graphic>
      </p:graphicFrame>
      <p:sp>
        <p:nvSpPr>
          <p:cNvPr id="3" name="TextBox 28"/>
          <p:cNvSpPr txBox="1"/>
          <p:nvPr/>
        </p:nvSpPr>
        <p:spPr>
          <a:xfrm>
            <a:off x="7256907" y="616229"/>
            <a:ext cx="5612524" cy="584775"/>
          </a:xfrm>
          <a:prstGeom prst="rect">
            <a:avLst/>
          </a:prstGeom>
          <a:noFill/>
        </p:spPr>
        <p:txBody>
          <a:bodyPr wrap="square" rtlCol="0">
            <a:spAutoFit/>
          </a:bodyPr>
          <a:lstStyle/>
          <a:p>
            <a:pPr algn="ctr"/>
            <a:r>
              <a:rPr lang="en-US" altLang="zh-CN" sz="3200" b="1" dirty="0">
                <a:latin typeface="Arial Narrow" panose="020B0606020202030204" pitchFamily="34" charset="0"/>
              </a:rPr>
              <a:t>Function</a:t>
            </a:r>
          </a:p>
        </p:txBody>
      </p:sp>
      <p:sp>
        <p:nvSpPr>
          <p:cNvPr id="4" name="TextBox 28"/>
          <p:cNvSpPr txBox="1"/>
          <p:nvPr/>
        </p:nvSpPr>
        <p:spPr>
          <a:xfrm>
            <a:off x="498389" y="593123"/>
            <a:ext cx="5640363" cy="584775"/>
          </a:xfrm>
          <a:prstGeom prst="rect">
            <a:avLst/>
          </a:prstGeom>
          <a:noFill/>
        </p:spPr>
        <p:txBody>
          <a:bodyPr wrap="square" rtlCol="0">
            <a:spAutoFit/>
          </a:bodyPr>
          <a:lstStyle/>
          <a:p>
            <a:pPr algn="ctr"/>
            <a:r>
              <a:rPr lang="en-US" altLang="zh-CN" sz="3200" b="1" dirty="0">
                <a:latin typeface="Arial Narrow" panose="020B0606020202030204" pitchFamily="34" charset="0"/>
              </a:rPr>
              <a:t>Sentence examples</a:t>
            </a:r>
          </a:p>
        </p:txBody>
      </p:sp>
      <p:sp>
        <p:nvSpPr>
          <p:cNvPr id="5" name="文本框 4"/>
          <p:cNvSpPr txBox="1"/>
          <p:nvPr/>
        </p:nvSpPr>
        <p:spPr>
          <a:xfrm>
            <a:off x="57661" y="1201004"/>
            <a:ext cx="8213126" cy="1198880"/>
          </a:xfrm>
          <a:prstGeom prst="rect">
            <a:avLst/>
          </a:prstGeom>
          <a:noFill/>
        </p:spPr>
        <p:txBody>
          <a:bodyPr wrap="square" rtlCol="0">
            <a:spAutoFit/>
          </a:bodyPr>
          <a:lstStyle/>
          <a:p>
            <a:r>
              <a:rPr lang="en-US" altLang="en-US" sz="2400" b="1" dirty="0"/>
              <a:t>●</a:t>
            </a:r>
            <a:r>
              <a:rPr lang="en-US" altLang="zh-CN" sz="2400" b="1" dirty="0">
                <a:latin typeface="Times New Roman" panose="02020603050405020304" charset="0"/>
              </a:rPr>
              <a:t> _____________________________, bright lights were seen  in the sky.</a:t>
            </a:r>
          </a:p>
          <a:p>
            <a:r>
              <a:rPr lang="en-US" altLang="en-US" sz="2400" b="1" dirty="0"/>
              <a:t>●</a:t>
            </a:r>
            <a:r>
              <a:rPr lang="en-US" altLang="zh-CN" sz="2400" b="1" dirty="0">
                <a:latin typeface="Times New Roman" panose="02020603050405020304" charset="0"/>
              </a:rPr>
              <a:t>At _________ everything began to shake.</a:t>
            </a:r>
          </a:p>
        </p:txBody>
      </p:sp>
      <p:sp>
        <p:nvSpPr>
          <p:cNvPr id="6" name="矩形 5"/>
          <p:cNvSpPr/>
          <p:nvPr/>
        </p:nvSpPr>
        <p:spPr>
          <a:xfrm>
            <a:off x="837702" y="1908079"/>
            <a:ext cx="1344724" cy="461665"/>
          </a:xfrm>
          <a:prstGeom prst="rect">
            <a:avLst/>
          </a:prstGeom>
          <a:noFill/>
          <a:ln w="9525">
            <a:noFill/>
          </a:ln>
        </p:spPr>
        <p:txBody>
          <a:bodyPr wrap="square" anchor="t">
            <a:spAutoFit/>
          </a:bodyPr>
          <a:lstStyle/>
          <a:p>
            <a:r>
              <a:rPr lang="en-US" altLang="zh-CN" sz="2400" b="1" i="1" dirty="0">
                <a:solidFill>
                  <a:srgbClr val="C00000"/>
                </a:solidFill>
                <a:latin typeface="Times New Roman" panose="02020603050405020304" charset="0"/>
                <a:ea typeface="宋体" panose="02010600030101010101" pitchFamily="2" charset="-122"/>
              </a:rPr>
              <a:t>3:42 am</a:t>
            </a:r>
            <a:endParaRPr lang="en-US" altLang="zh-CN" sz="2600" b="1" i="1" dirty="0">
              <a:solidFill>
                <a:srgbClr val="C00000"/>
              </a:solidFill>
              <a:latin typeface="Times New Roman" panose="02020603050405020304" charset="0"/>
              <a:ea typeface="宋体" panose="02010600030101010101" pitchFamily="2" charset="-122"/>
            </a:endParaRPr>
          </a:p>
        </p:txBody>
      </p:sp>
      <p:sp>
        <p:nvSpPr>
          <p:cNvPr id="7" name="矩形 6"/>
          <p:cNvSpPr/>
          <p:nvPr/>
        </p:nvSpPr>
        <p:spPr>
          <a:xfrm>
            <a:off x="358560" y="1184528"/>
            <a:ext cx="5539732" cy="460375"/>
          </a:xfrm>
          <a:prstGeom prst="rect">
            <a:avLst/>
          </a:prstGeom>
          <a:noFill/>
          <a:ln w="9525">
            <a:noFill/>
          </a:ln>
        </p:spPr>
        <p:txBody>
          <a:bodyPr wrap="square" anchor="t">
            <a:spAutoFit/>
          </a:bodyPr>
          <a:lstStyle/>
          <a:p>
            <a:r>
              <a:rPr lang="en-US" altLang="zh-CN" sz="2400" b="1" i="1" dirty="0">
                <a:solidFill>
                  <a:srgbClr val="C00000"/>
                </a:solidFill>
                <a:latin typeface="Times New Roman" panose="02020603050405020304" charset="0"/>
                <a:sym typeface="+mn-ea"/>
              </a:rPr>
              <a:t>At about 3:00 am on 28 July ,1976</a:t>
            </a:r>
            <a:endParaRPr lang="en-US" altLang="zh-CN" sz="2400" b="1" dirty="0">
              <a:solidFill>
                <a:srgbClr val="C00000"/>
              </a:solidFill>
              <a:latin typeface="Times New Roman" panose="02020603050405020304" charset="0"/>
              <a:ea typeface="宋体" panose="02010600030101010101" pitchFamily="2" charset="-122"/>
            </a:endParaRPr>
          </a:p>
        </p:txBody>
      </p:sp>
      <p:sp>
        <p:nvSpPr>
          <p:cNvPr id="8" name="文本框 7"/>
          <p:cNvSpPr txBox="1"/>
          <p:nvPr/>
        </p:nvSpPr>
        <p:spPr>
          <a:xfrm>
            <a:off x="57661" y="2489118"/>
            <a:ext cx="8320218" cy="2306955"/>
          </a:xfrm>
          <a:prstGeom prst="rect">
            <a:avLst/>
          </a:prstGeom>
          <a:noFill/>
        </p:spPr>
        <p:txBody>
          <a:bodyPr wrap="square" rtlCol="0">
            <a:spAutoFit/>
          </a:bodyPr>
          <a:lstStyle/>
          <a:p>
            <a:pPr>
              <a:spcBef>
                <a:spcPct val="0"/>
              </a:spcBef>
            </a:pPr>
            <a:r>
              <a:rPr lang="en-US" altLang="en-US" sz="2400" b="1" dirty="0"/>
              <a:t>●</a:t>
            </a:r>
            <a:r>
              <a:rPr lang="en-US" altLang="zh-CN" sz="2400" b="1" dirty="0">
                <a:latin typeface="Times New Roman" panose="02020603050405020304" charset="0"/>
              </a:rPr>
              <a:t> ________nation felt it.</a:t>
            </a:r>
          </a:p>
          <a:p>
            <a:pPr lvl="0">
              <a:spcBef>
                <a:spcPct val="0"/>
              </a:spcBef>
            </a:pPr>
            <a:r>
              <a:rPr lang="en-US" altLang="en-US" sz="2400" b="1" dirty="0"/>
              <a:t>● </a:t>
            </a:r>
            <a:r>
              <a:rPr lang="en-US" altLang="zh-CN" sz="2400" b="1" dirty="0">
                <a:latin typeface="Times New Roman" panose="02020603050405020304" charset="0"/>
              </a:rPr>
              <a:t>In ____________________ a large city </a:t>
            </a:r>
            <a:r>
              <a:rPr lang="en-US" altLang="zh-CN" sz="2400" b="1" dirty="0">
                <a:latin typeface="Times New Roman" panose="02020603050405020304" charset="0"/>
                <a:sym typeface="+mn-ea"/>
              </a:rPr>
              <a:t>lay in ruins.</a:t>
            </a:r>
          </a:p>
          <a:p>
            <a:r>
              <a:rPr lang="en-US" altLang="en-US" sz="2400" b="1" dirty="0"/>
              <a:t>●</a:t>
            </a:r>
            <a:r>
              <a:rPr lang="en-US" altLang="zh-CN" sz="2400" b="1" dirty="0">
                <a:latin typeface="Times New Roman" panose="02020603050405020304" charset="0"/>
              </a:rPr>
              <a:t> </a:t>
            </a:r>
            <a:r>
              <a:rPr lang="en-US" altLang="zh-CN" sz="2400" b="1" dirty="0">
                <a:latin typeface="Times New Roman" panose="02020603050405020304" charset="0"/>
                <a:sym typeface="+mn-ea"/>
              </a:rPr>
              <a:t>____of people who lived there  died or injured.</a:t>
            </a:r>
          </a:p>
          <a:p>
            <a:r>
              <a:rPr lang="en-US" altLang="en-US" sz="2400" b="1" dirty="0"/>
              <a:t>● </a:t>
            </a:r>
            <a:r>
              <a:rPr lang="en-US" altLang="zh-CN" sz="2400" b="1" dirty="0">
                <a:latin typeface="Times New Roman" panose="02020603050405020304" charset="0"/>
              </a:rPr>
              <a:t>____________________  were left without parents.</a:t>
            </a:r>
            <a:endParaRPr lang="en-US" altLang="en-US" sz="2400" b="1" dirty="0">
              <a:latin typeface="Times New Roman" panose="02020603050405020304" charset="0"/>
            </a:endParaRPr>
          </a:p>
          <a:p>
            <a:r>
              <a:rPr lang="en-US" altLang="en-US" sz="2400" b="1" dirty="0"/>
              <a:t>● </a:t>
            </a:r>
            <a:r>
              <a:rPr lang="en-US" altLang="zh-CN" sz="2400" b="1" dirty="0">
                <a:latin typeface="Times New Roman" panose="02020603050405020304" charset="0"/>
                <a:sym typeface="+mn-ea"/>
              </a:rPr>
              <a:t>______</a:t>
            </a:r>
            <a:r>
              <a:rPr lang="en-US" altLang="zh-CN" sz="2400" b="1" dirty="0">
                <a:solidFill>
                  <a:srgbClr val="C00000"/>
                </a:solidFill>
                <a:latin typeface="Times New Roman" panose="02020603050405020304" charset="0"/>
                <a:sym typeface="+mn-ea"/>
              </a:rPr>
              <a:t> </a:t>
            </a:r>
            <a:r>
              <a:rPr lang="en-US" altLang="zh-CN" sz="2400" b="1" dirty="0">
                <a:latin typeface="Times New Roman" panose="02020603050405020304" charset="0"/>
                <a:sym typeface="+mn-ea"/>
              </a:rPr>
              <a:t>of its factories and buildings and _____of its homes were gone.</a:t>
            </a:r>
            <a:endParaRPr lang="en-US" altLang="zh-CN" sz="2400" b="1" dirty="0">
              <a:latin typeface="Times New Roman" panose="02020603050405020304" charset="0"/>
            </a:endParaRPr>
          </a:p>
        </p:txBody>
      </p:sp>
      <p:sp>
        <p:nvSpPr>
          <p:cNvPr id="9" name="矩形 8"/>
          <p:cNvSpPr/>
          <p:nvPr/>
        </p:nvSpPr>
        <p:spPr>
          <a:xfrm>
            <a:off x="447040" y="3284855"/>
            <a:ext cx="688340" cy="460375"/>
          </a:xfrm>
          <a:prstGeom prst="rect">
            <a:avLst/>
          </a:prstGeom>
          <a:noFill/>
          <a:ln w="9525">
            <a:noFill/>
          </a:ln>
        </p:spPr>
        <p:txBody>
          <a:bodyPr wrap="square" anchor="t">
            <a:spAutoFit/>
          </a:bodyPr>
          <a:lstStyle/>
          <a:p>
            <a:r>
              <a:rPr lang="en-US" altLang="zh-CN" sz="2400" b="1" i="1" dirty="0">
                <a:solidFill>
                  <a:srgbClr val="C00000"/>
                </a:solidFill>
                <a:latin typeface="Times New Roman" panose="02020603050405020304" charset="0"/>
                <a:ea typeface="宋体" panose="02010600030101010101" pitchFamily="2" charset="-122"/>
              </a:rPr>
              <a:t>2/3</a:t>
            </a:r>
          </a:p>
        </p:txBody>
      </p:sp>
      <p:sp>
        <p:nvSpPr>
          <p:cNvPr id="10" name="矩形 9"/>
          <p:cNvSpPr/>
          <p:nvPr/>
        </p:nvSpPr>
        <p:spPr>
          <a:xfrm>
            <a:off x="942176" y="2856021"/>
            <a:ext cx="2781935" cy="460375"/>
          </a:xfrm>
          <a:prstGeom prst="rect">
            <a:avLst/>
          </a:prstGeom>
          <a:noFill/>
          <a:ln w="9525">
            <a:noFill/>
          </a:ln>
        </p:spPr>
        <p:txBody>
          <a:bodyPr wrap="none" anchor="t">
            <a:spAutoFit/>
          </a:bodyPr>
          <a:lstStyle/>
          <a:p>
            <a:r>
              <a:rPr lang="en-US" altLang="zh-CN" sz="2400" b="1" i="1" dirty="0">
                <a:solidFill>
                  <a:srgbClr val="C00000"/>
                </a:solidFill>
                <a:latin typeface="Times New Roman" panose="02020603050405020304" charset="0"/>
                <a:ea typeface="宋体" panose="02010600030101010101" pitchFamily="2" charset="-122"/>
              </a:rPr>
              <a:t>less than one minute</a:t>
            </a:r>
          </a:p>
        </p:txBody>
      </p:sp>
      <p:sp>
        <p:nvSpPr>
          <p:cNvPr id="11" name="矩形 10"/>
          <p:cNvSpPr/>
          <p:nvPr/>
        </p:nvSpPr>
        <p:spPr>
          <a:xfrm>
            <a:off x="314874" y="3595898"/>
            <a:ext cx="3107690" cy="460375"/>
          </a:xfrm>
          <a:prstGeom prst="rect">
            <a:avLst/>
          </a:prstGeom>
          <a:noFill/>
          <a:ln w="9525">
            <a:noFill/>
          </a:ln>
        </p:spPr>
        <p:txBody>
          <a:bodyPr wrap="square" anchor="t">
            <a:spAutoFit/>
          </a:bodyPr>
          <a:lstStyle/>
          <a:p>
            <a:r>
              <a:rPr lang="en-US" altLang="zh-CN" sz="2400" b="1" i="1" dirty="0">
                <a:solidFill>
                  <a:srgbClr val="C00000"/>
                </a:solidFill>
                <a:latin typeface="Times New Roman" panose="02020603050405020304" charset="0"/>
                <a:ea typeface="宋体" panose="02010600030101010101" pitchFamily="2" charset="-122"/>
              </a:rPr>
              <a:t>Thousands of children</a:t>
            </a:r>
          </a:p>
        </p:txBody>
      </p:sp>
      <p:sp>
        <p:nvSpPr>
          <p:cNvPr id="14" name="矩形 13"/>
          <p:cNvSpPr/>
          <p:nvPr/>
        </p:nvSpPr>
        <p:spPr>
          <a:xfrm>
            <a:off x="757949" y="2414292"/>
            <a:ext cx="577402" cy="461665"/>
          </a:xfrm>
          <a:prstGeom prst="rect">
            <a:avLst/>
          </a:prstGeom>
          <a:noFill/>
          <a:ln w="9525">
            <a:noFill/>
          </a:ln>
        </p:spPr>
        <p:txBody>
          <a:bodyPr wrap="none" anchor="t">
            <a:spAutoFit/>
          </a:bodyPr>
          <a:lstStyle/>
          <a:p>
            <a:r>
              <a:rPr lang="en-US" altLang="zh-CN" sz="2400" b="1" i="1" dirty="0">
                <a:solidFill>
                  <a:srgbClr val="C00000"/>
                </a:solidFill>
                <a:latin typeface="Times New Roman" panose="02020603050405020304" charset="0"/>
                <a:ea typeface="宋体" panose="02010600030101010101" pitchFamily="2" charset="-122"/>
              </a:rPr>
              <a:t>1/3</a:t>
            </a:r>
          </a:p>
        </p:txBody>
      </p:sp>
      <p:sp>
        <p:nvSpPr>
          <p:cNvPr id="15" name="文本框 14"/>
          <p:cNvSpPr txBox="1"/>
          <p:nvPr/>
        </p:nvSpPr>
        <p:spPr>
          <a:xfrm>
            <a:off x="57661" y="5023864"/>
            <a:ext cx="9057507" cy="1938992"/>
          </a:xfrm>
          <a:prstGeom prst="rect">
            <a:avLst/>
          </a:prstGeom>
          <a:noFill/>
        </p:spPr>
        <p:txBody>
          <a:bodyPr wrap="square" rtlCol="0">
            <a:spAutoFit/>
          </a:bodyPr>
          <a:lstStyle/>
          <a:p>
            <a:r>
              <a:rPr lang="en-US" altLang="en-US" sz="2400" b="1" dirty="0"/>
              <a:t>●</a:t>
            </a:r>
            <a:r>
              <a:rPr lang="en-US" altLang="zh-CN" sz="2400" b="1" dirty="0">
                <a:latin typeface="Times New Roman" panose="02020603050405020304" charset="0"/>
              </a:rPr>
              <a:t>________</a:t>
            </a:r>
            <a:r>
              <a:rPr lang="en-US" altLang="zh-CN" sz="2400" b="1" dirty="0">
                <a:latin typeface="Times New Roman" panose="02020603050405020304" charset="0"/>
                <a:sym typeface="+mn-ea"/>
              </a:rPr>
              <a:t>soldiers were sent to Tangshan to help the rescue </a:t>
            </a:r>
          </a:p>
          <a:p>
            <a:r>
              <a:rPr lang="en-US" altLang="zh-CN" sz="2400" b="1" dirty="0">
                <a:latin typeface="Times New Roman" panose="02020603050405020304" charset="0"/>
                <a:sym typeface="+mn-ea"/>
              </a:rPr>
              <a:t>workers. </a:t>
            </a:r>
          </a:p>
          <a:p>
            <a:r>
              <a:rPr lang="en-US" altLang="en-US" sz="2400" b="1" dirty="0"/>
              <a:t>●</a:t>
            </a:r>
            <a:r>
              <a:rPr lang="en-US" altLang="zh-CN" sz="2400" b="1" dirty="0">
                <a:latin typeface="Times New Roman" panose="02020603050405020304" charset="0"/>
              </a:rPr>
              <a:t> ______________________ of people were helped.</a:t>
            </a:r>
          </a:p>
          <a:p>
            <a:r>
              <a:rPr lang="en-US" altLang="en-US" sz="2400" b="1" dirty="0"/>
              <a:t>●</a:t>
            </a:r>
            <a:r>
              <a:rPr lang="en-US" altLang="zh-CN" sz="2400" b="1" dirty="0">
                <a:latin typeface="Times New Roman" panose="02020603050405020304" charset="0"/>
              </a:rPr>
              <a:t> </a:t>
            </a:r>
            <a:r>
              <a:rPr lang="en-US" altLang="zh-CN" sz="2400" b="1" dirty="0">
                <a:latin typeface="Times New Roman" panose="02020603050405020304" charset="0"/>
                <a:sym typeface="+mn-ea"/>
              </a:rPr>
              <a:t>_________________miners were rescued </a:t>
            </a:r>
            <a:endParaRPr lang="en-US" altLang="zh-CN" sz="2400" b="1" dirty="0">
              <a:latin typeface="Times New Roman" panose="02020603050405020304" charset="0"/>
            </a:endParaRPr>
          </a:p>
          <a:p>
            <a:endParaRPr lang="en-US" altLang="zh-CN" sz="2400" b="1" dirty="0">
              <a:latin typeface="Times New Roman" panose="02020603050405020304" charset="0"/>
            </a:endParaRPr>
          </a:p>
        </p:txBody>
      </p:sp>
      <p:sp>
        <p:nvSpPr>
          <p:cNvPr id="16" name="矩形 15"/>
          <p:cNvSpPr/>
          <p:nvPr/>
        </p:nvSpPr>
        <p:spPr>
          <a:xfrm>
            <a:off x="361531" y="4931876"/>
            <a:ext cx="1370330" cy="461665"/>
          </a:xfrm>
          <a:prstGeom prst="rect">
            <a:avLst/>
          </a:prstGeom>
          <a:noFill/>
          <a:ln w="9525">
            <a:noFill/>
          </a:ln>
        </p:spPr>
        <p:txBody>
          <a:bodyPr wrap="square" anchor="t">
            <a:spAutoFit/>
          </a:bodyPr>
          <a:lstStyle/>
          <a:p>
            <a:r>
              <a:rPr lang="en-US" altLang="zh-CN" sz="2400" b="1" i="1" dirty="0">
                <a:solidFill>
                  <a:srgbClr val="C00000"/>
                </a:solidFill>
                <a:latin typeface="Times New Roman" panose="02020603050405020304" charset="0"/>
                <a:sym typeface="+mn-ea"/>
              </a:rPr>
              <a:t>150,000</a:t>
            </a:r>
            <a:endParaRPr lang="en-US" altLang="zh-CN" sz="2400" b="1" i="1" dirty="0">
              <a:solidFill>
                <a:srgbClr val="C00000"/>
              </a:solidFill>
              <a:latin typeface="Times New Roman" panose="02020603050405020304" charset="0"/>
              <a:ea typeface="宋体" panose="02010600030101010101" pitchFamily="2" charset="-122"/>
            </a:endParaRPr>
          </a:p>
        </p:txBody>
      </p:sp>
      <p:sp>
        <p:nvSpPr>
          <p:cNvPr id="17" name="矩形 16"/>
          <p:cNvSpPr/>
          <p:nvPr/>
        </p:nvSpPr>
        <p:spPr>
          <a:xfrm>
            <a:off x="653475" y="5676721"/>
            <a:ext cx="3238149" cy="461665"/>
          </a:xfrm>
          <a:prstGeom prst="rect">
            <a:avLst/>
          </a:prstGeom>
          <a:noFill/>
          <a:ln w="9525">
            <a:noFill/>
          </a:ln>
        </p:spPr>
        <p:txBody>
          <a:bodyPr wrap="square" anchor="t">
            <a:spAutoFit/>
          </a:bodyPr>
          <a:lstStyle/>
          <a:p>
            <a:r>
              <a:rPr lang="en-US" altLang="zh-CN" sz="2400" b="1" i="1" dirty="0">
                <a:solidFill>
                  <a:srgbClr val="C00000"/>
                </a:solidFill>
                <a:latin typeface="Times New Roman" panose="02020603050405020304" charset="0"/>
                <a:sym typeface="+mn-ea"/>
              </a:rPr>
              <a:t>Hundreds of thousands</a:t>
            </a:r>
            <a:endParaRPr lang="en-US" altLang="zh-CN" sz="2400" b="1" i="1" dirty="0">
              <a:solidFill>
                <a:srgbClr val="C00000"/>
              </a:solidFill>
              <a:latin typeface="Times New Roman" panose="02020603050405020304" charset="0"/>
              <a:ea typeface="宋体" panose="02010600030101010101" pitchFamily="2" charset="-122"/>
            </a:endParaRPr>
          </a:p>
        </p:txBody>
      </p:sp>
      <p:sp>
        <p:nvSpPr>
          <p:cNvPr id="18" name="矩形 17"/>
          <p:cNvSpPr/>
          <p:nvPr/>
        </p:nvSpPr>
        <p:spPr>
          <a:xfrm>
            <a:off x="444423" y="6092220"/>
            <a:ext cx="2790095" cy="461665"/>
          </a:xfrm>
          <a:prstGeom prst="rect">
            <a:avLst/>
          </a:prstGeom>
          <a:noFill/>
          <a:ln w="9525">
            <a:noFill/>
          </a:ln>
        </p:spPr>
        <p:txBody>
          <a:bodyPr wrap="square" anchor="t">
            <a:spAutoFit/>
          </a:bodyPr>
          <a:lstStyle/>
          <a:p>
            <a:r>
              <a:rPr lang="en-US" altLang="zh-CN" sz="2400" b="1" i="1" dirty="0">
                <a:solidFill>
                  <a:srgbClr val="C00000"/>
                </a:solidFill>
                <a:latin typeface="Times New Roman" panose="02020603050405020304" charset="0"/>
                <a:sym typeface="+mn-ea"/>
              </a:rPr>
              <a:t>most of the 10,000</a:t>
            </a:r>
            <a:endParaRPr lang="en-US" altLang="zh-CN" sz="2400" b="1" i="1" dirty="0">
              <a:solidFill>
                <a:srgbClr val="C00000"/>
              </a:solidFill>
              <a:latin typeface="Times New Roman" panose="02020603050405020304" charset="0"/>
              <a:ea typeface="宋体" panose="02010600030101010101" pitchFamily="2" charset="-122"/>
            </a:endParaRPr>
          </a:p>
        </p:txBody>
      </p:sp>
      <p:sp>
        <p:nvSpPr>
          <p:cNvPr id="19" name="文本框 18"/>
          <p:cNvSpPr txBox="1"/>
          <p:nvPr/>
        </p:nvSpPr>
        <p:spPr>
          <a:xfrm>
            <a:off x="8167213" y="1406680"/>
            <a:ext cx="3958884" cy="830997"/>
          </a:xfrm>
          <a:prstGeom prst="rect">
            <a:avLst/>
          </a:prstGeom>
          <a:noFill/>
        </p:spPr>
        <p:txBody>
          <a:bodyPr wrap="square" rtlCol="0">
            <a:spAutoFit/>
          </a:bodyPr>
          <a:lstStyle/>
          <a:p>
            <a:pPr algn="ctr"/>
            <a:r>
              <a:rPr lang="en-US" altLang="zh-CN" sz="2400" b="1" dirty="0">
                <a:latin typeface="Times New Roman" panose="02020603050405020304" charset="0"/>
                <a:cs typeface="Times New Roman" panose="02020603050405020304" charset="0"/>
              </a:rPr>
              <a:t>Indicate the ____________of the earthquake</a:t>
            </a:r>
            <a:endParaRPr lang="zh-CN" altLang="en-US" sz="2400" b="1" dirty="0">
              <a:latin typeface="Times New Roman" panose="02020603050405020304" charset="0"/>
              <a:cs typeface="Times New Roman" panose="02020603050405020304" charset="0"/>
            </a:endParaRPr>
          </a:p>
        </p:txBody>
      </p:sp>
      <p:sp>
        <p:nvSpPr>
          <p:cNvPr id="20" name="矩形 19"/>
          <p:cNvSpPr/>
          <p:nvPr/>
        </p:nvSpPr>
        <p:spPr>
          <a:xfrm>
            <a:off x="9852006" y="3207208"/>
            <a:ext cx="1686680" cy="461665"/>
          </a:xfrm>
          <a:prstGeom prst="rect">
            <a:avLst/>
          </a:prstGeom>
          <a:noFill/>
          <a:ln w="9525">
            <a:noFill/>
          </a:ln>
        </p:spPr>
        <p:txBody>
          <a:bodyPr wrap="none" anchor="t">
            <a:spAutoFit/>
          </a:bodyPr>
          <a:lstStyle/>
          <a:p>
            <a:r>
              <a:rPr lang="en-US" altLang="zh-CN" sz="2400" b="1" i="1" dirty="0">
                <a:solidFill>
                  <a:srgbClr val="C00000"/>
                </a:solidFill>
                <a:latin typeface="Times New Roman" panose="02020603050405020304" charset="0"/>
                <a:ea typeface="宋体" panose="02010600030101010101" pitchFamily="2" charset="-122"/>
              </a:rPr>
              <a:t>the severity </a:t>
            </a:r>
          </a:p>
        </p:txBody>
      </p:sp>
      <p:sp>
        <p:nvSpPr>
          <p:cNvPr id="21" name="文本框 20"/>
          <p:cNvSpPr txBox="1"/>
          <p:nvPr/>
        </p:nvSpPr>
        <p:spPr>
          <a:xfrm>
            <a:off x="8109089" y="3284711"/>
            <a:ext cx="3958884" cy="830997"/>
          </a:xfrm>
          <a:prstGeom prst="rect">
            <a:avLst/>
          </a:prstGeom>
          <a:noFill/>
        </p:spPr>
        <p:txBody>
          <a:bodyPr wrap="square" rtlCol="0">
            <a:spAutoFit/>
          </a:bodyPr>
          <a:lstStyle/>
          <a:p>
            <a:pPr algn="ctr"/>
            <a:r>
              <a:rPr lang="en-US" altLang="zh-CN" sz="2400" b="1" dirty="0">
                <a:latin typeface="Times New Roman" panose="02020603050405020304" charset="0"/>
                <a:cs typeface="Times New Roman" panose="02020603050405020304" charset="0"/>
              </a:rPr>
              <a:t>Indicate the ___________of the earthquake</a:t>
            </a:r>
            <a:endParaRPr lang="zh-CN" altLang="en-US" sz="2400" b="1" dirty="0">
              <a:latin typeface="Times New Roman" panose="02020603050405020304" charset="0"/>
              <a:cs typeface="Times New Roman" panose="02020603050405020304" charset="0"/>
            </a:endParaRPr>
          </a:p>
        </p:txBody>
      </p:sp>
      <p:sp>
        <p:nvSpPr>
          <p:cNvPr id="22" name="矩形 21"/>
          <p:cNvSpPr/>
          <p:nvPr/>
        </p:nvSpPr>
        <p:spPr>
          <a:xfrm>
            <a:off x="9999148" y="1360513"/>
            <a:ext cx="1471878" cy="461665"/>
          </a:xfrm>
          <a:prstGeom prst="rect">
            <a:avLst/>
          </a:prstGeom>
          <a:noFill/>
          <a:ln w="9525">
            <a:noFill/>
          </a:ln>
        </p:spPr>
        <p:txBody>
          <a:bodyPr wrap="none" anchor="t">
            <a:spAutoFit/>
          </a:bodyPr>
          <a:lstStyle/>
          <a:p>
            <a:r>
              <a:rPr lang="en-US" altLang="zh-CN" sz="2400" b="1" i="1" dirty="0">
                <a:solidFill>
                  <a:srgbClr val="C00000"/>
                </a:solidFill>
                <a:latin typeface="Times New Roman" panose="02020603050405020304" charset="0"/>
                <a:ea typeface="宋体" panose="02010600030101010101" pitchFamily="2" charset="-122"/>
              </a:rPr>
              <a:t>exact time</a:t>
            </a:r>
          </a:p>
        </p:txBody>
      </p:sp>
      <p:sp>
        <p:nvSpPr>
          <p:cNvPr id="23" name="文本框 22"/>
          <p:cNvSpPr txBox="1"/>
          <p:nvPr/>
        </p:nvSpPr>
        <p:spPr>
          <a:xfrm>
            <a:off x="8002633" y="5456183"/>
            <a:ext cx="4189367" cy="830997"/>
          </a:xfrm>
          <a:prstGeom prst="rect">
            <a:avLst/>
          </a:prstGeom>
          <a:noFill/>
        </p:spPr>
        <p:txBody>
          <a:bodyPr wrap="square" rtlCol="0">
            <a:spAutoFit/>
          </a:bodyPr>
          <a:lstStyle/>
          <a:p>
            <a:pPr algn="ctr"/>
            <a:r>
              <a:rPr lang="en-US" altLang="zh-CN" sz="2400" b="1" dirty="0">
                <a:latin typeface="Times New Roman" panose="02020603050405020304" charset="0"/>
                <a:cs typeface="Times New Roman" panose="02020603050405020304" charset="0"/>
              </a:rPr>
              <a:t>Indicate the ___________after the earthquake</a:t>
            </a:r>
            <a:endParaRPr lang="zh-CN" altLang="en-US" sz="2400" b="1" dirty="0">
              <a:latin typeface="Times New Roman" panose="02020603050405020304" charset="0"/>
              <a:cs typeface="Times New Roman" panose="02020603050405020304" charset="0"/>
            </a:endParaRPr>
          </a:p>
        </p:txBody>
      </p:sp>
      <p:sp>
        <p:nvSpPr>
          <p:cNvPr id="24" name="矩形 23"/>
          <p:cNvSpPr/>
          <p:nvPr/>
        </p:nvSpPr>
        <p:spPr>
          <a:xfrm>
            <a:off x="10146655" y="5393541"/>
            <a:ext cx="800219" cy="461665"/>
          </a:xfrm>
          <a:prstGeom prst="rect">
            <a:avLst/>
          </a:prstGeom>
          <a:noFill/>
          <a:ln w="9525">
            <a:noFill/>
          </a:ln>
        </p:spPr>
        <p:txBody>
          <a:bodyPr wrap="none" anchor="t">
            <a:spAutoFit/>
          </a:bodyPr>
          <a:lstStyle/>
          <a:p>
            <a:r>
              <a:rPr lang="en-US" altLang="zh-CN" sz="2400" b="1" i="1" dirty="0">
                <a:solidFill>
                  <a:srgbClr val="C00000"/>
                </a:solidFill>
                <a:latin typeface="Times New Roman" panose="02020603050405020304" charset="0"/>
                <a:ea typeface="宋体" panose="02010600030101010101" pitchFamily="2" charset="-122"/>
              </a:rPr>
              <a:t>hope</a:t>
            </a:r>
          </a:p>
        </p:txBody>
      </p:sp>
      <p:sp>
        <p:nvSpPr>
          <p:cNvPr id="25" name="标题 1"/>
          <p:cNvSpPr>
            <a:spLocks noGrp="1"/>
          </p:cNvSpPr>
          <p:nvPr/>
        </p:nvSpPr>
        <p:spPr>
          <a:xfrm>
            <a:off x="-27305" y="-90169"/>
            <a:ext cx="6628130" cy="668180"/>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Read </a:t>
            </a:r>
            <a:r>
              <a:rPr kumimoji="0" 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for Numbers —</a:t>
            </a:r>
            <a:r>
              <a:rPr lang="en-US" altLang="zh-CN" sz="3600" dirty="0">
                <a:solidFill>
                  <a:srgbClr val="C00000"/>
                </a:solidFill>
                <a:latin typeface="Impact" panose="020B0806030902050204" pitchFamily="34" charset="0"/>
                <a:sym typeface="+mn-ea"/>
              </a:rPr>
              <a:t>Para 1-4</a:t>
            </a:r>
            <a:endParaRPr kumimoji="0" 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endParaRPr>
          </a:p>
        </p:txBody>
      </p:sp>
      <p:sp>
        <p:nvSpPr>
          <p:cNvPr id="26" name="文本框 25"/>
          <p:cNvSpPr txBox="1"/>
          <p:nvPr/>
        </p:nvSpPr>
        <p:spPr>
          <a:xfrm>
            <a:off x="4152827" y="3066648"/>
            <a:ext cx="3226038" cy="1015663"/>
          </a:xfrm>
          <a:prstGeom prst="rect">
            <a:avLst/>
          </a:prstGeom>
          <a:solidFill>
            <a:srgbClr val="C00000"/>
          </a:solidFill>
        </p:spPr>
        <p:txBody>
          <a:bodyPr wrap="square" rtlCol="0">
            <a:spAutoFit/>
          </a:bodyPr>
          <a:lstStyle/>
          <a:p>
            <a:r>
              <a:rPr lang="en-US" altLang="zh-CN" sz="6000" b="1" noProof="1">
                <a:solidFill>
                  <a:schemeClr val="bg1"/>
                </a:solidFill>
                <a:latin typeface="Times New Roman" panose="02020603050405020304" charset="0"/>
              </a:rPr>
              <a:t>Numbers</a:t>
            </a:r>
          </a:p>
        </p:txBody>
      </p:sp>
      <p:sp>
        <p:nvSpPr>
          <p:cNvPr id="27" name="文本框 26"/>
          <p:cNvSpPr txBox="1"/>
          <p:nvPr/>
        </p:nvSpPr>
        <p:spPr>
          <a:xfrm>
            <a:off x="8138151" y="3066514"/>
            <a:ext cx="4017008" cy="1015663"/>
          </a:xfrm>
          <a:prstGeom prst="rect">
            <a:avLst/>
          </a:prstGeom>
          <a:solidFill>
            <a:srgbClr val="7030A0"/>
          </a:solidFill>
        </p:spPr>
        <p:txBody>
          <a:bodyPr wrap="square" rtlCol="0">
            <a:spAutoFit/>
          </a:bodyPr>
          <a:lstStyle/>
          <a:p>
            <a:r>
              <a:rPr lang="en-US" altLang="zh-CN" sz="6000" b="1" noProof="1">
                <a:solidFill>
                  <a:schemeClr val="bg1"/>
                </a:solidFill>
                <a:latin typeface="Times New Roman" panose="02020603050405020304" charset="0"/>
              </a:rPr>
              <a:t>Convincing</a:t>
            </a:r>
          </a:p>
        </p:txBody>
      </p:sp>
      <p:sp>
        <p:nvSpPr>
          <p:cNvPr id="28" name="矩形 27"/>
          <p:cNvSpPr/>
          <p:nvPr/>
        </p:nvSpPr>
        <p:spPr>
          <a:xfrm>
            <a:off x="498389" y="4005345"/>
            <a:ext cx="1370330" cy="461665"/>
          </a:xfrm>
          <a:prstGeom prst="rect">
            <a:avLst/>
          </a:prstGeom>
          <a:noFill/>
          <a:ln w="9525">
            <a:noFill/>
          </a:ln>
        </p:spPr>
        <p:txBody>
          <a:bodyPr wrap="square" anchor="t">
            <a:spAutoFit/>
          </a:bodyPr>
          <a:lstStyle/>
          <a:p>
            <a:r>
              <a:rPr lang="en-US" altLang="zh-CN" sz="2400" b="1" i="1" dirty="0">
                <a:solidFill>
                  <a:srgbClr val="C00000"/>
                </a:solidFill>
                <a:latin typeface="Times New Roman" panose="02020603050405020304" charset="0"/>
                <a:ea typeface="宋体" panose="02010600030101010101" pitchFamily="2" charset="-122"/>
              </a:rPr>
              <a:t>75%</a:t>
            </a:r>
          </a:p>
        </p:txBody>
      </p:sp>
      <p:sp>
        <p:nvSpPr>
          <p:cNvPr id="29" name="矩形 28"/>
          <p:cNvSpPr/>
          <p:nvPr/>
        </p:nvSpPr>
        <p:spPr>
          <a:xfrm>
            <a:off x="5711355" y="3986638"/>
            <a:ext cx="1370330" cy="461665"/>
          </a:xfrm>
          <a:prstGeom prst="rect">
            <a:avLst/>
          </a:prstGeom>
          <a:noFill/>
          <a:ln w="9525">
            <a:noFill/>
          </a:ln>
        </p:spPr>
        <p:txBody>
          <a:bodyPr wrap="square" anchor="t">
            <a:spAutoFit/>
          </a:bodyPr>
          <a:lstStyle/>
          <a:p>
            <a:r>
              <a:rPr lang="en-US" altLang="zh-CN" sz="2400" b="1" i="1" dirty="0">
                <a:solidFill>
                  <a:srgbClr val="C00000"/>
                </a:solidFill>
                <a:latin typeface="Times New Roman" panose="02020603050405020304" charset="0"/>
                <a:ea typeface="宋体" panose="02010600030101010101" pitchFamily="2" charset="-122"/>
              </a:rPr>
              <a:t>90%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5">
                                            <p:txEl>
                                              <p:pRg st="0" end="0"/>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5">
                                            <p:txEl>
                                              <p:pRg st="1" end="1"/>
                                            </p:txEl>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5">
                                            <p:txEl>
                                              <p:pRg st="2" end="2"/>
                                            </p:txEl>
                                          </p:spTgt>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4"/>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6"/>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9" grpId="0"/>
      <p:bldP spid="11" grpId="0"/>
      <p:bldP spid="14" grpId="0"/>
      <p:bldP spid="16" grpId="0"/>
      <p:bldP spid="17" grpId="0"/>
      <p:bldP spid="20" grpId="0"/>
      <p:bldP spid="22" grpId="0"/>
      <p:bldP spid="24" grpId="0"/>
      <p:bldP spid="26" grpId="0" bldLvl="0" animBg="1"/>
      <p:bldP spid="27" grpId="0" bldLvl="0" animBg="1"/>
      <p:bldP spid="28" grpId="0"/>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a:spLocks noGrp="1"/>
          </p:cNvSpPr>
          <p:nvPr/>
        </p:nvSpPr>
        <p:spPr>
          <a:xfrm>
            <a:off x="-11430" y="-192405"/>
            <a:ext cx="3529330" cy="921385"/>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Further Thinking</a:t>
            </a:r>
            <a:endParaRPr kumimoji="0" 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endParaRPr>
          </a:p>
        </p:txBody>
      </p:sp>
      <p:sp>
        <p:nvSpPr>
          <p:cNvPr id="7" name="文本框 6"/>
          <p:cNvSpPr txBox="1"/>
          <p:nvPr/>
        </p:nvSpPr>
        <p:spPr>
          <a:xfrm>
            <a:off x="6670718" y="4253125"/>
            <a:ext cx="5340418" cy="1077218"/>
          </a:xfrm>
          <a:prstGeom prst="rect">
            <a:avLst/>
          </a:prstGeom>
          <a:noFill/>
        </p:spPr>
        <p:txBody>
          <a:bodyPr wrap="square" rtlCol="0">
            <a:spAutoFit/>
          </a:bodyPr>
          <a:lstStyle/>
          <a:p>
            <a:r>
              <a:rPr lang="en-US" altLang="zh-CN" sz="3200" i="1" dirty="0">
                <a:latin typeface="Times New Roman" panose="02020603050405020304" charset="0"/>
              </a:rPr>
              <a:t>Unusual time for sleep due to the disastrous earthquake</a:t>
            </a:r>
          </a:p>
        </p:txBody>
      </p:sp>
      <p:cxnSp>
        <p:nvCxnSpPr>
          <p:cNvPr id="5" name="直接箭头连接符 4"/>
          <p:cNvCxnSpPr>
            <a:endCxn id="14" idx="0"/>
          </p:cNvCxnSpPr>
          <p:nvPr/>
        </p:nvCxnSpPr>
        <p:spPr>
          <a:xfrm flipH="1">
            <a:off x="3057662" y="2788620"/>
            <a:ext cx="2" cy="1695595"/>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160702" y="4484215"/>
            <a:ext cx="3793919" cy="1077218"/>
          </a:xfrm>
          <a:prstGeom prst="rect">
            <a:avLst/>
          </a:prstGeom>
          <a:noFill/>
        </p:spPr>
        <p:txBody>
          <a:bodyPr wrap="square" rtlCol="0">
            <a:spAutoFit/>
          </a:bodyPr>
          <a:lstStyle/>
          <a:p>
            <a:r>
              <a:rPr lang="en-US" altLang="zh-CN" sz="3200" i="1" dirty="0">
                <a:latin typeface="Times New Roman" panose="02020603050405020304" charset="0"/>
              </a:rPr>
              <a:t>Usually time for sleep</a:t>
            </a:r>
          </a:p>
          <a:p>
            <a:endParaRPr lang="en-US" altLang="zh-CN" sz="3200" i="1" dirty="0">
              <a:latin typeface="Times New Roman" panose="02020603050405020304" charset="0"/>
            </a:endParaRPr>
          </a:p>
        </p:txBody>
      </p:sp>
      <p:sp>
        <p:nvSpPr>
          <p:cNvPr id="15" name="文本框 14"/>
          <p:cNvSpPr txBox="1"/>
          <p:nvPr/>
        </p:nvSpPr>
        <p:spPr>
          <a:xfrm>
            <a:off x="1341565" y="1894165"/>
            <a:ext cx="9400574" cy="923330"/>
          </a:xfrm>
          <a:prstGeom prst="rect">
            <a:avLst/>
          </a:prstGeom>
          <a:noFill/>
        </p:spPr>
        <p:txBody>
          <a:bodyPr wrap="square" rtlCol="0">
            <a:spAutoFit/>
          </a:bodyPr>
          <a:lstStyle/>
          <a:p>
            <a:pPr algn="ctr"/>
            <a:r>
              <a:rPr lang="en-US" altLang="zh-CN" sz="5400" b="1" i="1" dirty="0">
                <a:latin typeface="Times New Roman" panose="02020603050405020304" charset="0"/>
              </a:rPr>
              <a:t>A </a:t>
            </a:r>
            <a:r>
              <a:rPr lang="en-US" altLang="zh-CN" sz="5400" b="1" i="1" u="sng" dirty="0">
                <a:latin typeface="Times New Roman" panose="02020603050405020304" charset="0"/>
              </a:rPr>
              <a:t>Night</a:t>
            </a:r>
            <a:r>
              <a:rPr lang="en-US" altLang="zh-CN" sz="5400" b="1" i="1" dirty="0">
                <a:latin typeface="Times New Roman" panose="02020603050405020304" charset="0"/>
              </a:rPr>
              <a:t> the Earth </a:t>
            </a:r>
            <a:r>
              <a:rPr lang="en-US" altLang="zh-CN" sz="5400" b="1" i="1" u="sng" dirty="0">
                <a:latin typeface="Times New Roman" panose="02020603050405020304" charset="0"/>
              </a:rPr>
              <a:t>Didn’t Sleep</a:t>
            </a:r>
          </a:p>
        </p:txBody>
      </p:sp>
      <p:sp>
        <p:nvSpPr>
          <p:cNvPr id="16" name="文本框 15"/>
          <p:cNvSpPr txBox="1"/>
          <p:nvPr/>
        </p:nvSpPr>
        <p:spPr>
          <a:xfrm>
            <a:off x="337751" y="855345"/>
            <a:ext cx="12025699" cy="646331"/>
          </a:xfrm>
          <a:prstGeom prst="rect">
            <a:avLst/>
          </a:prstGeom>
          <a:noFill/>
        </p:spPr>
        <p:txBody>
          <a:bodyPr wrap="square" rtlCol="0">
            <a:spAutoFit/>
          </a:bodyPr>
          <a:lstStyle/>
          <a:p>
            <a:r>
              <a:rPr lang="en-US" sz="3600" b="1" i="1" dirty="0">
                <a:solidFill>
                  <a:schemeClr val="tx1"/>
                </a:solidFill>
                <a:latin typeface="Times New Roman" panose="02020603050405020304" charset="0"/>
              </a:rPr>
              <a:t>1. Can you think of a title for the passage? Give your reasons</a:t>
            </a:r>
          </a:p>
        </p:txBody>
      </p:sp>
      <p:cxnSp>
        <p:nvCxnSpPr>
          <p:cNvPr id="17" name="直接箭头连接符 16"/>
          <p:cNvCxnSpPr/>
          <p:nvPr/>
        </p:nvCxnSpPr>
        <p:spPr>
          <a:xfrm>
            <a:off x="8903924" y="2803058"/>
            <a:ext cx="16142" cy="1464505"/>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3741436" y="2856041"/>
            <a:ext cx="4600832" cy="707886"/>
          </a:xfrm>
          <a:prstGeom prst="rect">
            <a:avLst/>
          </a:prstGeom>
          <a:solidFill>
            <a:schemeClr val="accent6">
              <a:lumMod val="75000"/>
            </a:schemeClr>
          </a:solidFill>
        </p:spPr>
        <p:txBody>
          <a:bodyPr wrap="square" rtlCol="0">
            <a:spAutoFit/>
          </a:bodyPr>
          <a:lstStyle/>
          <a:p>
            <a:r>
              <a:rPr lang="en-US" altLang="zh-CN" sz="4000" b="1" dirty="0">
                <a:latin typeface="Times New Roman" panose="02020603050405020304" charset="0"/>
              </a:rPr>
              <a:t>Figure of Speech ?</a:t>
            </a:r>
          </a:p>
        </p:txBody>
      </p:sp>
      <p:sp>
        <p:nvSpPr>
          <p:cNvPr id="20" name="文本框 19"/>
          <p:cNvSpPr txBox="1"/>
          <p:nvPr/>
        </p:nvSpPr>
        <p:spPr>
          <a:xfrm>
            <a:off x="3741436" y="2885967"/>
            <a:ext cx="4600832" cy="707886"/>
          </a:xfrm>
          <a:prstGeom prst="rect">
            <a:avLst/>
          </a:prstGeom>
          <a:solidFill>
            <a:schemeClr val="accent6">
              <a:lumMod val="75000"/>
            </a:schemeClr>
          </a:solidFill>
        </p:spPr>
        <p:txBody>
          <a:bodyPr wrap="square" rtlCol="0">
            <a:spAutoFit/>
          </a:bodyPr>
          <a:lstStyle/>
          <a:p>
            <a:pPr algn="ctr"/>
            <a:r>
              <a:rPr lang="en-US" altLang="zh-CN" sz="4000" b="1" dirty="0">
                <a:latin typeface="Times New Roman" panose="02020603050405020304" charset="0"/>
              </a:rPr>
              <a:t>Personification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linds(horizontal)">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P spid="18"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a:spLocks noGrp="1"/>
          </p:cNvSpPr>
          <p:nvPr/>
        </p:nvSpPr>
        <p:spPr>
          <a:xfrm>
            <a:off x="0" y="-23193"/>
            <a:ext cx="4443471" cy="661962"/>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Read for Appreciation</a:t>
            </a:r>
            <a:endParaRPr kumimoji="0" 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endParaRPr>
          </a:p>
        </p:txBody>
      </p:sp>
      <p:graphicFrame>
        <p:nvGraphicFramePr>
          <p:cNvPr id="3" name="表格 2"/>
          <p:cNvGraphicFramePr>
            <a:graphicFrameLocks noGrp="1"/>
          </p:cNvGraphicFramePr>
          <p:nvPr/>
        </p:nvGraphicFramePr>
        <p:xfrm>
          <a:off x="41190" y="599679"/>
          <a:ext cx="12084909" cy="6211333"/>
        </p:xfrm>
        <a:graphic>
          <a:graphicData uri="http://schemas.openxmlformats.org/drawingml/2006/table">
            <a:tbl>
              <a:tblPr firstRow="1" bandRow="1">
                <a:tableStyleId>{93296810-A885-4BE3-A3E7-6D5BEEA58F35}</a:tableStyleId>
              </a:tblPr>
              <a:tblGrid>
                <a:gridCol w="4028303">
                  <a:extLst>
                    <a:ext uri="{9D8B030D-6E8A-4147-A177-3AD203B41FA5}">
                      <a16:colId xmlns:a16="http://schemas.microsoft.com/office/drawing/2014/main" val="20000"/>
                    </a:ext>
                  </a:extLst>
                </a:gridCol>
                <a:gridCol w="2825577">
                  <a:extLst>
                    <a:ext uri="{9D8B030D-6E8A-4147-A177-3AD203B41FA5}">
                      <a16:colId xmlns:a16="http://schemas.microsoft.com/office/drawing/2014/main" val="20001"/>
                    </a:ext>
                  </a:extLst>
                </a:gridCol>
                <a:gridCol w="5231029">
                  <a:extLst>
                    <a:ext uri="{9D8B030D-6E8A-4147-A177-3AD203B41FA5}">
                      <a16:colId xmlns:a16="http://schemas.microsoft.com/office/drawing/2014/main" val="20002"/>
                    </a:ext>
                  </a:extLst>
                </a:gridCol>
              </a:tblGrid>
              <a:tr h="561897">
                <a:tc>
                  <a:txBody>
                    <a:bodyPr/>
                    <a:lstStyle/>
                    <a:p>
                      <a:pPr algn="ctr"/>
                      <a:r>
                        <a:rPr lang="en-US" altLang="zh-CN" sz="2800" dirty="0">
                          <a:latin typeface="Arial Narrow" panose="020B0606020202030204" pitchFamily="34" charset="0"/>
                          <a:cs typeface="Times New Roman" panose="02020603050405020304" charset="0"/>
                        </a:rPr>
                        <a:t>Sentence</a:t>
                      </a:r>
                      <a:endParaRPr lang="zh-CN" altLang="en-US" sz="2800" dirty="0">
                        <a:latin typeface="Arial Narrow" panose="020B0606020202030204" pitchFamily="34" charset="0"/>
                        <a:cs typeface="Times New Roman" panose="02020603050405020304" charset="0"/>
                      </a:endParaRPr>
                    </a:p>
                  </a:txBody>
                  <a:tcPr/>
                </a:tc>
                <a:tc>
                  <a:txBody>
                    <a:bodyPr/>
                    <a:lstStyle/>
                    <a:p>
                      <a:pPr algn="ctr"/>
                      <a:r>
                        <a:rPr lang="en-US" altLang="zh-CN" sz="2800" dirty="0">
                          <a:latin typeface="Arial Narrow" panose="020B0606020202030204" pitchFamily="34" charset="0"/>
                          <a:cs typeface="Times New Roman" panose="02020603050405020304" charset="0"/>
                        </a:rPr>
                        <a:t>Figures of Speech</a:t>
                      </a:r>
                      <a:endParaRPr lang="zh-CN" altLang="en-US" sz="2800" dirty="0">
                        <a:latin typeface="Arial Narrow" panose="020B0606020202030204" pitchFamily="34" charset="0"/>
                        <a:cs typeface="Times New Roman" panose="02020603050405020304" charset="0"/>
                      </a:endParaRPr>
                    </a:p>
                  </a:txBody>
                  <a:tcPr/>
                </a:tc>
                <a:tc>
                  <a:txBody>
                    <a:bodyPr/>
                    <a:lstStyle/>
                    <a:p>
                      <a:pPr algn="ctr"/>
                      <a:r>
                        <a:rPr lang="en-US" altLang="zh-CN" sz="2800" dirty="0">
                          <a:latin typeface="Arial Narrow" panose="020B0606020202030204" pitchFamily="34" charset="0"/>
                          <a:cs typeface="Times New Roman" panose="02020603050405020304" charset="0"/>
                        </a:rPr>
                        <a:t>Function</a:t>
                      </a:r>
                      <a:endParaRPr lang="zh-CN" altLang="en-US" sz="2800" dirty="0">
                        <a:latin typeface="Arial Narrow" panose="020B0606020202030204" pitchFamily="34" charset="0"/>
                        <a:cs typeface="Times New Roman" panose="02020603050405020304" charset="0"/>
                      </a:endParaRPr>
                    </a:p>
                  </a:txBody>
                  <a:tcPr/>
                </a:tc>
                <a:extLst>
                  <a:ext uri="{0D108BD9-81ED-4DB2-BD59-A6C34878D82A}">
                    <a16:rowId xmlns:a16="http://schemas.microsoft.com/office/drawing/2014/main" val="10000"/>
                  </a:ext>
                </a:extLst>
              </a:tr>
              <a:tr h="1412359">
                <a:tc>
                  <a:txBody>
                    <a:bodyPr/>
                    <a:lstStyle/>
                    <a:p>
                      <a:endParaRPr lang="zh-CN" altLang="en-US" dirty="0">
                        <a:latin typeface="Arial Narrow" panose="020B0606020202030204" pitchFamily="34" charset="0"/>
                      </a:endParaRPr>
                    </a:p>
                  </a:txBody>
                  <a:tcPr/>
                </a:tc>
                <a:tc>
                  <a:txBody>
                    <a:bodyPr/>
                    <a:lstStyle/>
                    <a:p>
                      <a:endParaRPr lang="zh-CN" altLang="en-US" dirty="0">
                        <a:latin typeface="Arial Narrow" panose="020B0606020202030204" pitchFamily="34" charset="0"/>
                      </a:endParaRPr>
                    </a:p>
                  </a:txBody>
                  <a:tcPr/>
                </a:tc>
                <a:tc>
                  <a:txBody>
                    <a:bodyPr/>
                    <a:lstStyle/>
                    <a:p>
                      <a:endParaRPr lang="zh-CN" altLang="en-US">
                        <a:latin typeface="Arial Narrow" panose="020B0606020202030204" pitchFamily="34" charset="0"/>
                      </a:endParaRPr>
                    </a:p>
                  </a:txBody>
                  <a:tcPr/>
                </a:tc>
                <a:extLst>
                  <a:ext uri="{0D108BD9-81ED-4DB2-BD59-A6C34878D82A}">
                    <a16:rowId xmlns:a16="http://schemas.microsoft.com/office/drawing/2014/main" val="10001"/>
                  </a:ext>
                </a:extLst>
              </a:tr>
              <a:tr h="1412359">
                <a:tc>
                  <a:txBody>
                    <a:bodyPr/>
                    <a:lstStyle/>
                    <a:p>
                      <a:endParaRPr lang="zh-CN" altLang="en-US" dirty="0">
                        <a:latin typeface="Arial Narrow" panose="020B0606020202030204" pitchFamily="34" charset="0"/>
                      </a:endParaRPr>
                    </a:p>
                  </a:txBody>
                  <a:tcPr/>
                </a:tc>
                <a:tc>
                  <a:txBody>
                    <a:bodyPr/>
                    <a:lstStyle/>
                    <a:p>
                      <a:endParaRPr lang="zh-CN" altLang="en-US" dirty="0">
                        <a:latin typeface="Arial Narrow" panose="020B0606020202030204" pitchFamily="34" charset="0"/>
                      </a:endParaRPr>
                    </a:p>
                  </a:txBody>
                  <a:tcPr/>
                </a:tc>
                <a:tc>
                  <a:txBody>
                    <a:bodyPr/>
                    <a:lstStyle/>
                    <a:p>
                      <a:endParaRPr lang="zh-CN" altLang="en-US" dirty="0">
                        <a:latin typeface="Arial Narrow" panose="020B0606020202030204" pitchFamily="34" charset="0"/>
                      </a:endParaRPr>
                    </a:p>
                  </a:txBody>
                  <a:tcPr/>
                </a:tc>
                <a:extLst>
                  <a:ext uri="{0D108BD9-81ED-4DB2-BD59-A6C34878D82A}">
                    <a16:rowId xmlns:a16="http://schemas.microsoft.com/office/drawing/2014/main" val="10002"/>
                  </a:ext>
                </a:extLst>
              </a:tr>
              <a:tr h="1412359">
                <a:tc>
                  <a:txBody>
                    <a:bodyPr/>
                    <a:lstStyle/>
                    <a:p>
                      <a:endParaRPr lang="zh-CN" altLang="en-US" dirty="0">
                        <a:latin typeface="Arial Narrow" panose="020B0606020202030204" pitchFamily="34" charset="0"/>
                      </a:endParaRPr>
                    </a:p>
                  </a:txBody>
                  <a:tcPr/>
                </a:tc>
                <a:tc>
                  <a:txBody>
                    <a:bodyPr/>
                    <a:lstStyle/>
                    <a:p>
                      <a:endParaRPr lang="zh-CN" altLang="en-US" dirty="0">
                        <a:latin typeface="Arial Narrow" panose="020B0606020202030204" pitchFamily="34" charset="0"/>
                      </a:endParaRPr>
                    </a:p>
                  </a:txBody>
                  <a:tcPr/>
                </a:tc>
                <a:tc>
                  <a:txBody>
                    <a:bodyPr/>
                    <a:lstStyle/>
                    <a:p>
                      <a:endParaRPr lang="zh-CN" altLang="en-US" dirty="0">
                        <a:latin typeface="Arial Narrow" panose="020B0606020202030204" pitchFamily="34" charset="0"/>
                      </a:endParaRPr>
                    </a:p>
                  </a:txBody>
                  <a:tcPr/>
                </a:tc>
                <a:extLst>
                  <a:ext uri="{0D108BD9-81ED-4DB2-BD59-A6C34878D82A}">
                    <a16:rowId xmlns:a16="http://schemas.microsoft.com/office/drawing/2014/main" val="10003"/>
                  </a:ext>
                </a:extLst>
              </a:tr>
              <a:tr h="1412359">
                <a:tc>
                  <a:txBody>
                    <a:bodyPr/>
                    <a:lstStyle/>
                    <a:p>
                      <a:endParaRPr lang="zh-CN" altLang="en-US">
                        <a:latin typeface="Arial Narrow" panose="020B0606020202030204" pitchFamily="34" charset="0"/>
                      </a:endParaRPr>
                    </a:p>
                  </a:txBody>
                  <a:tcPr/>
                </a:tc>
                <a:tc>
                  <a:txBody>
                    <a:bodyPr/>
                    <a:lstStyle/>
                    <a:p>
                      <a:endParaRPr lang="zh-CN" altLang="en-US" dirty="0">
                        <a:latin typeface="Arial Narrow" panose="020B0606020202030204" pitchFamily="34" charset="0"/>
                      </a:endParaRPr>
                    </a:p>
                  </a:txBody>
                  <a:tcPr/>
                </a:tc>
                <a:tc>
                  <a:txBody>
                    <a:bodyPr/>
                    <a:lstStyle/>
                    <a:p>
                      <a:endParaRPr lang="zh-CN" altLang="en-US" dirty="0">
                        <a:latin typeface="Arial Narrow" panose="020B0606020202030204" pitchFamily="34" charset="0"/>
                      </a:endParaRPr>
                    </a:p>
                  </a:txBody>
                  <a:tcPr/>
                </a:tc>
                <a:extLst>
                  <a:ext uri="{0D108BD9-81ED-4DB2-BD59-A6C34878D82A}">
                    <a16:rowId xmlns:a16="http://schemas.microsoft.com/office/drawing/2014/main" val="10004"/>
                  </a:ext>
                </a:extLst>
              </a:tr>
            </a:tbl>
          </a:graphicData>
        </a:graphic>
      </p:graphicFrame>
      <p:sp>
        <p:nvSpPr>
          <p:cNvPr id="5" name="文本框 4"/>
          <p:cNvSpPr txBox="1"/>
          <p:nvPr/>
        </p:nvSpPr>
        <p:spPr>
          <a:xfrm>
            <a:off x="0" y="1186249"/>
            <a:ext cx="4118919" cy="1198880"/>
          </a:xfrm>
          <a:prstGeom prst="rect">
            <a:avLst/>
          </a:prstGeom>
          <a:noFill/>
        </p:spPr>
        <p:txBody>
          <a:bodyPr wrap="square" rtlCol="0">
            <a:spAutoFit/>
          </a:bodyPr>
          <a:lstStyle/>
          <a:p>
            <a:pPr algn="ctr"/>
            <a:r>
              <a:rPr lang="en-US" altLang="zh-CN" sz="2400" dirty="0">
                <a:latin typeface="Arial Narrow" panose="020B0606020202030204" pitchFamily="34" charset="0"/>
                <a:cs typeface="Times New Roman" panose="02020603050405020304" charset="0"/>
              </a:rPr>
              <a:t>For several days the water in the village wells rose and fell, rose and fell.</a:t>
            </a:r>
          </a:p>
        </p:txBody>
      </p:sp>
      <p:sp>
        <p:nvSpPr>
          <p:cNvPr id="9" name="文本框 8"/>
          <p:cNvSpPr txBox="1"/>
          <p:nvPr/>
        </p:nvSpPr>
        <p:spPr>
          <a:xfrm>
            <a:off x="3534033" y="1490017"/>
            <a:ext cx="4118919" cy="461665"/>
          </a:xfrm>
          <a:prstGeom prst="rect">
            <a:avLst/>
          </a:prstGeom>
          <a:noFill/>
        </p:spPr>
        <p:txBody>
          <a:bodyPr wrap="square" rtlCol="0">
            <a:spAutoFit/>
          </a:bodyPr>
          <a:lstStyle/>
          <a:p>
            <a:pPr algn="ctr"/>
            <a:r>
              <a:rPr lang="en-US" altLang="zh-CN" sz="2400" dirty="0">
                <a:latin typeface="Arial Narrow" panose="020B0606020202030204" pitchFamily="34" charset="0"/>
                <a:cs typeface="Times New Roman" panose="02020603050405020304" charset="0"/>
              </a:rPr>
              <a:t>Repetition</a:t>
            </a:r>
          </a:p>
        </p:txBody>
      </p:sp>
      <p:sp>
        <p:nvSpPr>
          <p:cNvPr id="10" name="文本框 9"/>
          <p:cNvSpPr txBox="1"/>
          <p:nvPr/>
        </p:nvSpPr>
        <p:spPr>
          <a:xfrm>
            <a:off x="7068065" y="1464784"/>
            <a:ext cx="5123935" cy="461665"/>
          </a:xfrm>
          <a:prstGeom prst="rect">
            <a:avLst/>
          </a:prstGeom>
          <a:noFill/>
        </p:spPr>
        <p:txBody>
          <a:bodyPr wrap="square" rtlCol="0">
            <a:spAutoFit/>
          </a:bodyPr>
          <a:lstStyle/>
          <a:p>
            <a:r>
              <a:rPr lang="zh-CN" altLang="en-US" sz="2400" dirty="0">
                <a:latin typeface="Arial Narrow" panose="020B0606020202030204" pitchFamily="34" charset="0"/>
              </a:rPr>
              <a:t>to make a deeper impression on the reader</a:t>
            </a:r>
          </a:p>
        </p:txBody>
      </p:sp>
      <p:sp>
        <p:nvSpPr>
          <p:cNvPr id="11" name="文本框 10"/>
          <p:cNvSpPr txBox="1"/>
          <p:nvPr/>
        </p:nvSpPr>
        <p:spPr>
          <a:xfrm>
            <a:off x="0" y="2615514"/>
            <a:ext cx="4118919" cy="1124585"/>
          </a:xfrm>
          <a:prstGeom prst="rect">
            <a:avLst/>
          </a:prstGeom>
          <a:noFill/>
        </p:spPr>
        <p:txBody>
          <a:bodyPr wrap="square" rtlCol="0">
            <a:spAutoFit/>
          </a:bodyPr>
          <a:lstStyle/>
          <a:p>
            <a:pPr algn="ctr">
              <a:lnSpc>
                <a:spcPct val="140000"/>
              </a:lnSpc>
            </a:pPr>
            <a:r>
              <a:rPr lang="en-US" altLang="zh-CN" sz="2400" dirty="0">
                <a:latin typeface="Arial Narrow" panose="020B0606020202030204" pitchFamily="34" charset="0"/>
              </a:rPr>
              <a:t>It seemed as if the world were coming to an end!</a:t>
            </a:r>
          </a:p>
        </p:txBody>
      </p:sp>
      <p:sp>
        <p:nvSpPr>
          <p:cNvPr id="12" name="文本框 11"/>
          <p:cNvSpPr txBox="1"/>
          <p:nvPr/>
        </p:nvSpPr>
        <p:spPr>
          <a:xfrm>
            <a:off x="3534033" y="2917583"/>
            <a:ext cx="4118919" cy="461665"/>
          </a:xfrm>
          <a:prstGeom prst="rect">
            <a:avLst/>
          </a:prstGeom>
          <a:noFill/>
        </p:spPr>
        <p:txBody>
          <a:bodyPr wrap="square" rtlCol="0">
            <a:spAutoFit/>
          </a:bodyPr>
          <a:lstStyle/>
          <a:p>
            <a:pPr algn="ctr"/>
            <a:r>
              <a:rPr lang="en-US" altLang="zh-CN" sz="2400" dirty="0">
                <a:latin typeface="Arial Narrow" panose="020B0606020202030204" pitchFamily="34" charset="0"/>
                <a:cs typeface="Times New Roman" panose="02020603050405020304" charset="0"/>
              </a:rPr>
              <a:t>Exaggeration</a:t>
            </a:r>
          </a:p>
        </p:txBody>
      </p:sp>
      <p:sp>
        <p:nvSpPr>
          <p:cNvPr id="13" name="文本框 12"/>
          <p:cNvSpPr txBox="1"/>
          <p:nvPr/>
        </p:nvSpPr>
        <p:spPr>
          <a:xfrm>
            <a:off x="6779740" y="2664942"/>
            <a:ext cx="5412260" cy="1065805"/>
          </a:xfrm>
          <a:prstGeom prst="rect">
            <a:avLst/>
          </a:prstGeom>
          <a:noFill/>
        </p:spPr>
        <p:txBody>
          <a:bodyPr wrap="square" rtlCol="0">
            <a:spAutoFit/>
          </a:bodyPr>
          <a:lstStyle/>
          <a:p>
            <a:pPr algn="ctr">
              <a:lnSpc>
                <a:spcPct val="140000"/>
              </a:lnSpc>
            </a:pPr>
            <a:r>
              <a:rPr lang="zh-CN" altLang="en-US" sz="2400" dirty="0">
                <a:latin typeface="Arial Narrow" panose="020B0606020202030204" pitchFamily="34" charset="0"/>
              </a:rPr>
              <a:t>to </a:t>
            </a:r>
            <a:r>
              <a:rPr lang="en-US" altLang="zh-CN" sz="2400" dirty="0">
                <a:latin typeface="Arial Narrow" panose="020B0606020202030204" pitchFamily="34" charset="0"/>
              </a:rPr>
              <a:t>emphasize </a:t>
            </a:r>
            <a:r>
              <a:rPr lang="zh-CN" altLang="en-US" sz="2400" dirty="0">
                <a:latin typeface="Arial Narrow" panose="020B0606020202030204" pitchFamily="34" charset="0"/>
              </a:rPr>
              <a:t>the seriousness of the disaster </a:t>
            </a:r>
            <a:r>
              <a:rPr lang="en-US" altLang="zh-CN" sz="2400" dirty="0">
                <a:latin typeface="Arial Narrow" panose="020B0606020202030204" pitchFamily="34" charset="0"/>
              </a:rPr>
              <a:t>and people’s desperation</a:t>
            </a:r>
            <a:endParaRPr lang="zh-CN" altLang="en-US" sz="2400" dirty="0">
              <a:latin typeface="Arial Narrow" panose="020B0606020202030204" pitchFamily="34" charset="0"/>
            </a:endParaRPr>
          </a:p>
        </p:txBody>
      </p:sp>
      <p:sp>
        <p:nvSpPr>
          <p:cNvPr id="14" name="文本框 13"/>
          <p:cNvSpPr txBox="1"/>
          <p:nvPr/>
        </p:nvSpPr>
        <p:spPr>
          <a:xfrm>
            <a:off x="41190" y="4114317"/>
            <a:ext cx="4118919" cy="1065805"/>
          </a:xfrm>
          <a:prstGeom prst="rect">
            <a:avLst/>
          </a:prstGeom>
          <a:noFill/>
        </p:spPr>
        <p:txBody>
          <a:bodyPr wrap="square" rtlCol="0">
            <a:spAutoFit/>
          </a:bodyPr>
          <a:lstStyle/>
          <a:p>
            <a:pPr algn="ctr">
              <a:lnSpc>
                <a:spcPct val="140000"/>
              </a:lnSpc>
            </a:pPr>
            <a:r>
              <a:rPr lang="en-US" altLang="zh-CN" sz="2400" dirty="0">
                <a:latin typeface="Arial Narrow" panose="020B0606020202030204" pitchFamily="34" charset="0"/>
              </a:rPr>
              <a:t>Bricks covered the ground like red autumn leaves.</a:t>
            </a:r>
          </a:p>
        </p:txBody>
      </p:sp>
      <p:sp>
        <p:nvSpPr>
          <p:cNvPr id="15" name="文本框 14"/>
          <p:cNvSpPr txBox="1"/>
          <p:nvPr/>
        </p:nvSpPr>
        <p:spPr>
          <a:xfrm>
            <a:off x="3472249" y="4384734"/>
            <a:ext cx="4118919" cy="461665"/>
          </a:xfrm>
          <a:prstGeom prst="rect">
            <a:avLst/>
          </a:prstGeom>
          <a:noFill/>
        </p:spPr>
        <p:txBody>
          <a:bodyPr wrap="square" rtlCol="0">
            <a:spAutoFit/>
          </a:bodyPr>
          <a:lstStyle/>
          <a:p>
            <a:pPr algn="ctr"/>
            <a:r>
              <a:rPr lang="en-US" altLang="zh-CN" sz="2400" dirty="0">
                <a:latin typeface="Arial Narrow" panose="020B0606020202030204" pitchFamily="34" charset="0"/>
                <a:cs typeface="Times New Roman" panose="02020603050405020304" charset="0"/>
              </a:rPr>
              <a:t>Simile</a:t>
            </a:r>
          </a:p>
        </p:txBody>
      </p:sp>
      <p:sp>
        <p:nvSpPr>
          <p:cNvPr id="16" name="文本框 15"/>
          <p:cNvSpPr txBox="1"/>
          <p:nvPr/>
        </p:nvSpPr>
        <p:spPr>
          <a:xfrm>
            <a:off x="7068064" y="4380188"/>
            <a:ext cx="5123935" cy="461665"/>
          </a:xfrm>
          <a:prstGeom prst="rect">
            <a:avLst/>
          </a:prstGeom>
          <a:noFill/>
        </p:spPr>
        <p:txBody>
          <a:bodyPr wrap="square" rtlCol="0">
            <a:spAutoFit/>
          </a:bodyPr>
          <a:lstStyle/>
          <a:p>
            <a:pPr algn="ctr"/>
            <a:r>
              <a:rPr lang="zh-CN" altLang="en-US" sz="2400" dirty="0">
                <a:latin typeface="Arial Narrow" panose="020B0606020202030204" pitchFamily="34" charset="0"/>
              </a:rPr>
              <a:t>to </a:t>
            </a:r>
            <a:r>
              <a:rPr lang="en-US" altLang="zh-CN" sz="2400" dirty="0">
                <a:latin typeface="Arial Narrow" panose="020B0606020202030204" pitchFamily="34" charset="0"/>
              </a:rPr>
              <a:t>create a vivid image of the ruins </a:t>
            </a:r>
            <a:endParaRPr lang="zh-CN" altLang="en-US" sz="2400" dirty="0">
              <a:latin typeface="Arial Narrow" panose="020B0606020202030204" pitchFamily="34" charset="0"/>
            </a:endParaRPr>
          </a:p>
        </p:txBody>
      </p:sp>
      <p:sp>
        <p:nvSpPr>
          <p:cNvPr id="17" name="文本框 16"/>
          <p:cNvSpPr txBox="1"/>
          <p:nvPr/>
        </p:nvSpPr>
        <p:spPr>
          <a:xfrm>
            <a:off x="41190" y="5382288"/>
            <a:ext cx="4118919" cy="1124585"/>
          </a:xfrm>
          <a:prstGeom prst="rect">
            <a:avLst/>
          </a:prstGeom>
          <a:noFill/>
        </p:spPr>
        <p:txBody>
          <a:bodyPr wrap="square" rtlCol="0">
            <a:spAutoFit/>
          </a:bodyPr>
          <a:lstStyle/>
          <a:p>
            <a:pPr algn="ctr">
              <a:lnSpc>
                <a:spcPct val="140000"/>
              </a:lnSpc>
            </a:pPr>
            <a:r>
              <a:rPr lang="en-US" altLang="zh-CN" sz="2400" dirty="0">
                <a:latin typeface="Arial Narrow" panose="020B0606020202030204" pitchFamily="34" charset="0"/>
              </a:rPr>
              <a:t>Slowly, the city began to breathe again.</a:t>
            </a:r>
          </a:p>
        </p:txBody>
      </p:sp>
      <p:sp>
        <p:nvSpPr>
          <p:cNvPr id="18" name="文本框 17"/>
          <p:cNvSpPr txBox="1"/>
          <p:nvPr/>
        </p:nvSpPr>
        <p:spPr>
          <a:xfrm>
            <a:off x="3472248" y="5808298"/>
            <a:ext cx="4118919" cy="461665"/>
          </a:xfrm>
          <a:prstGeom prst="rect">
            <a:avLst/>
          </a:prstGeom>
          <a:noFill/>
        </p:spPr>
        <p:txBody>
          <a:bodyPr wrap="square" rtlCol="0">
            <a:spAutoFit/>
          </a:bodyPr>
          <a:lstStyle/>
          <a:p>
            <a:pPr algn="ctr"/>
            <a:r>
              <a:rPr lang="en-US" altLang="zh-CN" sz="2400">
                <a:latin typeface="Arial Narrow" panose="020B0606020202030204" pitchFamily="34" charset="0"/>
                <a:cs typeface="Times New Roman" panose="02020603050405020304" charset="0"/>
              </a:rPr>
              <a:t>Personification</a:t>
            </a:r>
            <a:endParaRPr lang="en-US" altLang="zh-CN" sz="2400" dirty="0">
              <a:latin typeface="Arial Narrow" panose="020B0606020202030204" pitchFamily="34" charset="0"/>
              <a:cs typeface="Times New Roman" panose="02020603050405020304" charset="0"/>
            </a:endParaRPr>
          </a:p>
        </p:txBody>
      </p:sp>
      <p:sp>
        <p:nvSpPr>
          <p:cNvPr id="19" name="文本框 18"/>
          <p:cNvSpPr txBox="1"/>
          <p:nvPr/>
        </p:nvSpPr>
        <p:spPr>
          <a:xfrm>
            <a:off x="7068065" y="5776807"/>
            <a:ext cx="5123935" cy="461665"/>
          </a:xfrm>
          <a:prstGeom prst="rect">
            <a:avLst/>
          </a:prstGeom>
          <a:noFill/>
        </p:spPr>
        <p:txBody>
          <a:bodyPr wrap="square" rtlCol="0">
            <a:spAutoFit/>
          </a:bodyPr>
          <a:lstStyle/>
          <a:p>
            <a:pPr algn="ctr"/>
            <a:r>
              <a:rPr lang="zh-CN" altLang="en-US" sz="2400" dirty="0">
                <a:latin typeface="Arial Narrow" panose="020B0606020202030204" pitchFamily="34" charset="0"/>
              </a:rPr>
              <a:t>to </a:t>
            </a:r>
            <a:r>
              <a:rPr lang="en-US" altLang="zh-CN" sz="2400" dirty="0">
                <a:latin typeface="Arial Narrow" panose="020B0606020202030204" pitchFamily="34" charset="0"/>
              </a:rPr>
              <a:t>create a vivid image</a:t>
            </a:r>
            <a:endParaRPr lang="zh-CN" altLang="en-US" sz="2400" dirty="0">
              <a:latin typeface="Arial Narrow" panose="020B0606020202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P spid="13" grpId="0"/>
      <p:bldP spid="14" grpId="0"/>
      <p:bldP spid="15" grpId="0"/>
      <p:bldP spid="16" grpId="0"/>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4445" y="2883535"/>
            <a:ext cx="4738370" cy="3112135"/>
          </a:xfrm>
        </p:spPr>
      </p:pic>
      <p:sp>
        <p:nvSpPr>
          <p:cNvPr id="5" name="标题 1"/>
          <p:cNvSpPr>
            <a:spLocks noGrp="1"/>
          </p:cNvSpPr>
          <p:nvPr/>
        </p:nvSpPr>
        <p:spPr>
          <a:xfrm>
            <a:off x="0" y="0"/>
            <a:ext cx="2021024" cy="921385"/>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Lead-in</a:t>
            </a:r>
            <a:endParaRPr kumimoji="0" lang="zh-CN" alt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endParaRPr>
          </a:p>
        </p:txBody>
      </p:sp>
      <p:sp>
        <p:nvSpPr>
          <p:cNvPr id="6" name="矩形 5"/>
          <p:cNvSpPr/>
          <p:nvPr/>
        </p:nvSpPr>
        <p:spPr>
          <a:xfrm>
            <a:off x="3131820" y="5868670"/>
            <a:ext cx="6395720" cy="2030095"/>
          </a:xfrm>
          <a:prstGeom prst="rect">
            <a:avLst/>
          </a:prstGeom>
        </p:spPr>
        <p:txBody>
          <a:bodyPr wrap="square">
            <a:spAutoFit/>
          </a:bodyPr>
          <a:lstStyle/>
          <a:p>
            <a:pPr algn="ctr" fontAlgn="auto">
              <a:lnSpc>
                <a:spcPct val="150000"/>
              </a:lnSpc>
            </a:pPr>
            <a:r>
              <a:rPr lang="en-US" altLang="zh-CN" sz="2800" b="1" dirty="0">
                <a:latin typeface="Times New Roman" panose="02020603050405020304" charset="0"/>
                <a:cs typeface="Times New Roman" panose="02020603050405020304" charset="0"/>
              </a:rPr>
              <a:t>Typhoon </a:t>
            </a:r>
            <a:r>
              <a:rPr lang="en-US" altLang="zh-CN" sz="2800" b="1" dirty="0" err="1">
                <a:latin typeface="Times New Roman" panose="02020603050405020304" charset="0"/>
                <a:cs typeface="Times New Roman" panose="02020603050405020304" charset="0"/>
              </a:rPr>
              <a:t>Lekima</a:t>
            </a:r>
          </a:p>
          <a:p>
            <a:pPr algn="ctr" fontAlgn="auto">
              <a:lnSpc>
                <a:spcPct val="150000"/>
              </a:lnSpc>
            </a:pPr>
            <a:endParaRPr lang="en-US" altLang="zh-CN" sz="2800" b="1" dirty="0" err="1">
              <a:latin typeface="Times New Roman" panose="02020603050405020304" charset="0"/>
              <a:cs typeface="Times New Roman" panose="02020603050405020304" charset="0"/>
            </a:endParaRPr>
          </a:p>
          <a:p>
            <a:pPr algn="ctr" fontAlgn="auto">
              <a:lnSpc>
                <a:spcPct val="150000"/>
              </a:lnSpc>
            </a:pPr>
            <a:endParaRPr lang="en-US" altLang="zh-CN" sz="2800" b="1" dirty="0">
              <a:latin typeface="Times New Roman" panose="02020603050405020304" charset="0"/>
              <a:cs typeface="Times New Roman" panose="02020603050405020304" charset="0"/>
            </a:endParaRPr>
          </a:p>
        </p:txBody>
      </p:sp>
      <p:sp>
        <p:nvSpPr>
          <p:cNvPr id="2" name="文本框 1"/>
          <p:cNvSpPr txBox="1"/>
          <p:nvPr/>
        </p:nvSpPr>
        <p:spPr>
          <a:xfrm>
            <a:off x="1297940" y="853440"/>
            <a:ext cx="10062845" cy="2030095"/>
          </a:xfrm>
          <a:prstGeom prst="rect">
            <a:avLst/>
          </a:prstGeom>
          <a:noFill/>
        </p:spPr>
        <p:txBody>
          <a:bodyPr wrap="square" rtlCol="0" anchor="t">
            <a:spAutoFit/>
          </a:bodyPr>
          <a:lstStyle/>
          <a:p>
            <a:pPr algn="ctr" fontAlgn="auto">
              <a:lnSpc>
                <a:spcPct val="150000"/>
              </a:lnSpc>
            </a:pPr>
            <a:r>
              <a:rPr lang="en-US" altLang="zh-CN" sz="2800" b="1" dirty="0">
                <a:latin typeface="Times New Roman" panose="02020603050405020304" charset="0"/>
                <a:cs typeface="Times New Roman" panose="02020603050405020304" charset="0"/>
                <a:sym typeface="+mn-ea"/>
              </a:rPr>
              <a:t>On August 10th, there was a serious disaster in </a:t>
            </a:r>
            <a:r>
              <a:rPr lang="en-US" altLang="zh-CN" sz="2800" b="1" dirty="0" err="1">
                <a:latin typeface="Times New Roman" panose="02020603050405020304" charset="0"/>
                <a:cs typeface="Times New Roman" panose="02020603050405020304" charset="0"/>
                <a:sym typeface="+mn-ea"/>
              </a:rPr>
              <a:t>Linhai Taizhou, </a:t>
            </a:r>
          </a:p>
          <a:p>
            <a:pPr algn="ctr" fontAlgn="auto">
              <a:lnSpc>
                <a:spcPct val="150000"/>
              </a:lnSpc>
            </a:pPr>
            <a:r>
              <a:rPr lang="en-US" altLang="zh-CN" sz="2800" b="1" dirty="0" err="1">
                <a:latin typeface="Times New Roman" panose="02020603050405020304" charset="0"/>
                <a:cs typeface="Times New Roman" panose="02020603050405020304" charset="0"/>
                <a:sym typeface="+mn-ea"/>
              </a:rPr>
              <a:t>Eastern Zhejiang Province.</a:t>
            </a:r>
          </a:p>
          <a:p>
            <a:pPr algn="ctr" fontAlgn="auto">
              <a:lnSpc>
                <a:spcPct val="150000"/>
              </a:lnSpc>
            </a:pPr>
            <a:r>
              <a:rPr lang="en-US" altLang="zh-CN" sz="2800" b="1" dirty="0" err="1">
                <a:latin typeface="Times New Roman" panose="02020603050405020304" charset="0"/>
                <a:cs typeface="Times New Roman" panose="02020603050405020304" charset="0"/>
                <a:sym typeface="+mn-ea"/>
              </a:rPr>
              <a:t> What was it </a:t>
            </a:r>
            <a:r>
              <a:rPr lang="en-US" altLang="zh-CN" sz="2800" b="1" dirty="0">
                <a:latin typeface="Times New Roman" panose="02020603050405020304" charset="0"/>
                <a:cs typeface="Times New Roman" panose="02020603050405020304" charset="0"/>
                <a:sym typeface="+mn-ea"/>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2" grpId="0"/>
      <p:bldP spid="2"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a:spLocks noGrp="1"/>
          </p:cNvSpPr>
          <p:nvPr/>
        </p:nvSpPr>
        <p:spPr>
          <a:xfrm>
            <a:off x="-52070" y="-90170"/>
            <a:ext cx="2291080" cy="921385"/>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Homework</a:t>
            </a:r>
            <a:endParaRPr kumimoji="0" 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endParaRPr>
          </a:p>
        </p:txBody>
      </p:sp>
      <p:sp>
        <p:nvSpPr>
          <p:cNvPr id="4" name="文本框 3"/>
          <p:cNvSpPr txBox="1"/>
          <p:nvPr/>
        </p:nvSpPr>
        <p:spPr>
          <a:xfrm>
            <a:off x="380365" y="3001645"/>
            <a:ext cx="12049760" cy="2061210"/>
          </a:xfrm>
          <a:prstGeom prst="rect">
            <a:avLst/>
          </a:prstGeom>
          <a:noFill/>
        </p:spPr>
        <p:txBody>
          <a:bodyPr wrap="square" rtlCol="0">
            <a:spAutoFit/>
          </a:bodyPr>
          <a:lstStyle/>
          <a:p>
            <a:endParaRPr lang="en-US" sz="3200" b="1" i="1">
              <a:solidFill>
                <a:schemeClr val="tx1"/>
              </a:solidFill>
              <a:latin typeface="Times New Roman" panose="02020603050405020304" charset="0"/>
            </a:endParaRPr>
          </a:p>
          <a:p>
            <a:r>
              <a:rPr lang="en-US" sz="3200" b="1" i="1">
                <a:solidFill>
                  <a:schemeClr val="tx1"/>
                </a:solidFill>
                <a:latin typeface="Times New Roman" panose="02020603050405020304" charset="0"/>
              </a:rPr>
              <a:t>________________________________________________________</a:t>
            </a:r>
          </a:p>
          <a:p>
            <a:r>
              <a:rPr lang="en-US" sz="3200" b="1" i="1">
                <a:solidFill>
                  <a:schemeClr val="tx1"/>
                </a:solidFill>
                <a:latin typeface="Times New Roman" panose="02020603050405020304" charset="0"/>
              </a:rPr>
              <a:t>________________________________________________________</a:t>
            </a:r>
          </a:p>
          <a:p>
            <a:r>
              <a:rPr lang="en-US" sz="3200" b="1" i="1">
                <a:solidFill>
                  <a:schemeClr val="tx1"/>
                </a:solidFill>
                <a:latin typeface="Times New Roman" panose="02020603050405020304" charset="0"/>
              </a:rPr>
              <a:t>________________________________________________________</a:t>
            </a:r>
          </a:p>
        </p:txBody>
      </p:sp>
      <p:sp>
        <p:nvSpPr>
          <p:cNvPr id="2" name="文本框 1"/>
          <p:cNvSpPr txBox="1"/>
          <p:nvPr/>
        </p:nvSpPr>
        <p:spPr>
          <a:xfrm>
            <a:off x="88265" y="831215"/>
            <a:ext cx="12017375" cy="1383665"/>
          </a:xfrm>
          <a:prstGeom prst="rect">
            <a:avLst/>
          </a:prstGeom>
          <a:noFill/>
        </p:spPr>
        <p:txBody>
          <a:bodyPr wrap="square" rtlCol="0">
            <a:spAutoFit/>
          </a:bodyPr>
          <a:lstStyle/>
          <a:p>
            <a:r>
              <a:rPr lang="en-US" altLang="zh-CN" sz="2800" b="1">
                <a:latin typeface="Times New Roman" panose="02020603050405020304" charset="0"/>
              </a:rPr>
              <a:t>Try to imitate Para 1 and write your own experience of a natural disaster in a short paragraph with the words given, at least five. </a:t>
            </a:r>
          </a:p>
          <a:p>
            <a:endParaRPr lang="en-US" altLang="zh-CN" sz="2800">
              <a:latin typeface="Times New Roman" panose="02020603050405020304" charset="0"/>
            </a:endParaRPr>
          </a:p>
        </p:txBody>
      </p:sp>
      <p:sp>
        <p:nvSpPr>
          <p:cNvPr id="10248" name="TextBox 2"/>
          <p:cNvSpPr txBox="1"/>
          <p:nvPr/>
        </p:nvSpPr>
        <p:spPr>
          <a:xfrm>
            <a:off x="1812925" y="1866900"/>
            <a:ext cx="8117840" cy="1076325"/>
          </a:xfrm>
          <a:prstGeom prst="rect">
            <a:avLst/>
          </a:prstGeom>
          <a:noFill/>
          <a:ln w="50800" cap="flat" cmpd="sng">
            <a:solidFill>
              <a:schemeClr val="accent1">
                <a:shade val="50000"/>
              </a:schemeClr>
            </a:solidFill>
            <a:prstDash val="sysDash"/>
            <a:miter/>
            <a:headEnd type="none" w="med" len="med"/>
            <a:tailEnd type="none" w="med" len="med"/>
          </a:ln>
        </p:spPr>
        <p:txBody>
          <a:bodyPr wrap="square">
            <a:spAutoFit/>
          </a:bodyPr>
          <a:lstStyle/>
          <a:p>
            <a:pPr algn="ctr"/>
            <a:r>
              <a:rPr lang="en-US" altLang="zh-CN" sz="3200" b="1" i="1">
                <a:latin typeface="Times New Roman" panose="02020603050405020304" charset="0"/>
                <a:sym typeface="+mn-ea"/>
              </a:rPr>
              <a:t> </a:t>
            </a:r>
            <a:r>
              <a:rPr lang="en-US" sz="3200" b="1" i="1">
                <a:latin typeface="Times New Roman" panose="02020603050405020304" charset="0"/>
                <a:sym typeface="+mn-ea"/>
              </a:rPr>
              <a:t>burst, pipes, at an end, in ruins, suffering, injured, disaster, electricity, dig out, shelter...</a:t>
            </a:r>
            <a:endParaRPr lang="en-US" sz="3200" b="1" dirty="0">
              <a:latin typeface="Times New Roman" panose="02020603050405020304" charset="0"/>
              <a:ea typeface="Times New Roman" panose="0202060305040502030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614" y="485192"/>
            <a:ext cx="3965581" cy="4561910"/>
          </a:xfrm>
          <a:prstGeom prst="rect">
            <a:avLst/>
          </a:prstGeom>
        </p:spPr>
      </p:pic>
      <p:sp>
        <p:nvSpPr>
          <p:cNvPr id="7" name="矩形 6"/>
          <p:cNvSpPr/>
          <p:nvPr/>
        </p:nvSpPr>
        <p:spPr>
          <a:xfrm>
            <a:off x="848202" y="5381044"/>
            <a:ext cx="2853858" cy="523220"/>
          </a:xfrm>
          <a:prstGeom prst="rect">
            <a:avLst/>
          </a:prstGeom>
        </p:spPr>
        <p:txBody>
          <a:bodyPr wrap="none">
            <a:spAutoFit/>
          </a:bodyPr>
          <a:lstStyle/>
          <a:p>
            <a:r>
              <a:rPr lang="en-US" altLang="zh-CN" sz="2800" dirty="0">
                <a:latin typeface="Times New Roman" panose="02020603050405020304" charset="0"/>
              </a:rPr>
              <a:t>Trees __________</a:t>
            </a:r>
            <a:endParaRPr lang="zh-CN" altLang="en-US" sz="2800" dirty="0"/>
          </a:p>
        </p:txBody>
      </p:sp>
      <p:sp>
        <p:nvSpPr>
          <p:cNvPr id="8" name="文本框 7"/>
          <p:cNvSpPr txBox="1"/>
          <p:nvPr/>
        </p:nvSpPr>
        <p:spPr>
          <a:xfrm>
            <a:off x="1893685" y="5286179"/>
            <a:ext cx="2183791" cy="523220"/>
          </a:xfrm>
          <a:prstGeom prst="rect">
            <a:avLst/>
          </a:prstGeom>
          <a:noFill/>
        </p:spPr>
        <p:txBody>
          <a:bodyPr wrap="square" rtlCol="0">
            <a:spAutoFit/>
          </a:bodyPr>
          <a:lstStyle/>
          <a:p>
            <a:r>
              <a:rPr lang="en-US" altLang="zh-CN" sz="2800" b="1" i="1" dirty="0">
                <a:solidFill>
                  <a:srgbClr val="C00000"/>
                </a:solidFill>
                <a:latin typeface="Times New Roman" panose="02020603050405020304" charset="0"/>
                <a:sym typeface="+mn-ea"/>
              </a:rPr>
              <a:t>fell down</a:t>
            </a:r>
            <a:endParaRPr lang="en-US" altLang="zh-CN" sz="2800" b="1" i="1" dirty="0">
              <a:solidFill>
                <a:srgbClr val="C00000"/>
              </a:solidFill>
              <a:latin typeface="Times New Roman" panose="02020603050405020304" charset="0"/>
              <a:cs typeface="Times New Roman" panose="02020603050405020304" charset="0"/>
              <a:sym typeface="+mn-ea"/>
            </a:endParaRP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6665" y="484867"/>
            <a:ext cx="3191320" cy="4229690"/>
          </a:xfrm>
          <a:prstGeom prst="rect">
            <a:avLst/>
          </a:prstGeom>
        </p:spPr>
      </p:pic>
      <p:sp>
        <p:nvSpPr>
          <p:cNvPr id="10" name="矩形 9"/>
          <p:cNvSpPr/>
          <p:nvPr/>
        </p:nvSpPr>
        <p:spPr>
          <a:xfrm>
            <a:off x="5359214" y="5165600"/>
            <a:ext cx="6399701" cy="954107"/>
          </a:xfrm>
          <a:prstGeom prst="rect">
            <a:avLst/>
          </a:prstGeom>
        </p:spPr>
        <p:txBody>
          <a:bodyPr wrap="none">
            <a:spAutoFit/>
          </a:bodyPr>
          <a:lstStyle/>
          <a:p>
            <a:pPr algn="ctr"/>
            <a:r>
              <a:rPr lang="en-US" altLang="zh-CN" sz="2800" dirty="0">
                <a:latin typeface="Times New Roman" panose="02020603050405020304" charset="0"/>
                <a:sym typeface="+mn-ea"/>
              </a:rPr>
              <a:t>The traffic was stopped. </a:t>
            </a:r>
          </a:p>
          <a:p>
            <a:pPr algn="ctr"/>
            <a:r>
              <a:rPr lang="en-US" altLang="zh-CN" sz="2800" dirty="0">
                <a:latin typeface="Times New Roman" panose="02020603050405020304" charset="0"/>
                <a:sym typeface="+mn-ea"/>
              </a:rPr>
              <a:t>Water, food and ________ were hard to get</a:t>
            </a:r>
            <a:endParaRPr lang="zh-CN" altLang="en-US" sz="2800" dirty="0"/>
          </a:p>
        </p:txBody>
      </p:sp>
      <p:sp>
        <p:nvSpPr>
          <p:cNvPr id="11" name="文本框 10"/>
          <p:cNvSpPr txBox="1"/>
          <p:nvPr/>
        </p:nvSpPr>
        <p:spPr>
          <a:xfrm>
            <a:off x="7821733" y="5594473"/>
            <a:ext cx="2183791" cy="523220"/>
          </a:xfrm>
          <a:prstGeom prst="rect">
            <a:avLst/>
          </a:prstGeom>
          <a:noFill/>
        </p:spPr>
        <p:txBody>
          <a:bodyPr wrap="square" rtlCol="0">
            <a:spAutoFit/>
          </a:bodyPr>
          <a:lstStyle/>
          <a:p>
            <a:r>
              <a:rPr lang="en-US" altLang="zh-CN" sz="2800" b="1" i="1" dirty="0">
                <a:solidFill>
                  <a:srgbClr val="C00000"/>
                </a:solidFill>
                <a:latin typeface="Times New Roman" panose="02020603050405020304" charset="0"/>
                <a:sym typeface="+mn-ea"/>
              </a:rPr>
              <a:t>electricity</a:t>
            </a:r>
            <a:endParaRPr lang="en-US" altLang="zh-CN" sz="2800" b="1" i="1" dirty="0">
              <a:solidFill>
                <a:srgbClr val="C00000"/>
              </a:solidFill>
              <a:latin typeface="Times New Roman" panose="02020603050405020304" charset="0"/>
              <a:cs typeface="Times New Roman" panose="0202060305040502030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10" grpId="0"/>
      <p:bldP spid="11" grpId="0"/>
      <p:bldP spid="1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3" name="Rectangle 5"/>
          <p:cNvSpPr/>
          <p:nvPr/>
        </p:nvSpPr>
        <p:spPr>
          <a:xfrm>
            <a:off x="1245584" y="5553880"/>
            <a:ext cx="11355356" cy="521970"/>
          </a:xfrm>
          <a:prstGeom prst="rect">
            <a:avLst/>
          </a:prstGeom>
          <a:noFill/>
          <a:ln w="9525">
            <a:noFill/>
          </a:ln>
        </p:spPr>
        <p:txBody>
          <a:bodyPr wrap="square">
            <a:spAutoFit/>
          </a:bodyPr>
          <a:lstStyle/>
          <a:p>
            <a:r>
              <a:rPr lang="en-US" altLang="zh-CN" sz="2800" dirty="0">
                <a:latin typeface="Times New Roman" panose="02020603050405020304" charset="0"/>
                <a:sym typeface="+mn-ea"/>
              </a:rPr>
              <a:t>People were _________there</a:t>
            </a:r>
            <a:r>
              <a:rPr lang="en-US" altLang="zh-CN" sz="2800" dirty="0">
                <a:solidFill>
                  <a:srgbClr val="EF0325"/>
                </a:solidFill>
                <a:latin typeface="Times New Roman" panose="02020603050405020304" charset="0"/>
                <a:sym typeface="+mn-ea"/>
              </a:rPr>
              <a:t> </a:t>
            </a:r>
            <a:r>
              <a:rPr lang="en-US" altLang="zh-CN" sz="2800" dirty="0">
                <a:latin typeface="Times New Roman" panose="02020603050405020304" charset="0"/>
                <a:sym typeface="+mn-ea"/>
              </a:rPr>
              <a:t>and couldn’t get out in a short time.</a:t>
            </a:r>
            <a:endParaRPr lang="en-US" altLang="zh-CN" sz="2800" b="1" dirty="0">
              <a:solidFill>
                <a:srgbClr val="EF0325"/>
              </a:solidFill>
              <a:latin typeface="Times New Roman" panose="02020603050405020304" charset="0"/>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721" y="106169"/>
            <a:ext cx="3713585" cy="4619429"/>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7370" y="106169"/>
            <a:ext cx="3928188" cy="4734180"/>
          </a:xfrm>
          <a:prstGeom prst="rect">
            <a:avLst/>
          </a:prstGeom>
        </p:spPr>
      </p:pic>
      <p:sp>
        <p:nvSpPr>
          <p:cNvPr id="10" name="文本框 9"/>
          <p:cNvSpPr txBox="1"/>
          <p:nvPr/>
        </p:nvSpPr>
        <p:spPr>
          <a:xfrm>
            <a:off x="3343818" y="5449289"/>
            <a:ext cx="2183791" cy="523220"/>
          </a:xfrm>
          <a:prstGeom prst="rect">
            <a:avLst/>
          </a:prstGeom>
          <a:noFill/>
        </p:spPr>
        <p:txBody>
          <a:bodyPr wrap="square" rtlCol="0">
            <a:spAutoFit/>
          </a:bodyPr>
          <a:lstStyle/>
          <a:p>
            <a:r>
              <a:rPr lang="en-US" altLang="zh-CN" sz="2800" b="1" i="1" dirty="0">
                <a:solidFill>
                  <a:srgbClr val="C00000"/>
                </a:solidFill>
                <a:latin typeface="Times New Roman" panose="02020603050405020304" charset="0"/>
                <a:sym typeface="+mn-ea"/>
              </a:rPr>
              <a:t>trapped</a:t>
            </a:r>
            <a:endParaRPr lang="en-US" altLang="zh-CN" sz="2800" b="1" i="1" dirty="0">
              <a:solidFill>
                <a:srgbClr val="C00000"/>
              </a:solidFill>
              <a:latin typeface="Times New Roman" panose="02020603050405020304" charset="0"/>
              <a:cs typeface="Times New Roman" panose="02020603050405020304" charset="0"/>
              <a:sym typeface="+mn-ea"/>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74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3" grpId="0"/>
      <p:bldP spid="10" grpId="0"/>
      <p:bldP spid="1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579" y="153955"/>
            <a:ext cx="3689787" cy="4525963"/>
          </a:xfr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0635" y="153955"/>
            <a:ext cx="7529500" cy="4939831"/>
          </a:xfrm>
          <a:prstGeom prst="rect">
            <a:avLst/>
          </a:prstGeom>
        </p:spPr>
      </p:pic>
      <p:sp>
        <p:nvSpPr>
          <p:cNvPr id="6" name="矩形 5"/>
          <p:cNvSpPr/>
          <p:nvPr/>
        </p:nvSpPr>
        <p:spPr>
          <a:xfrm>
            <a:off x="4204166" y="5903559"/>
            <a:ext cx="4265911" cy="584775"/>
          </a:xfrm>
          <a:prstGeom prst="rect">
            <a:avLst/>
          </a:prstGeom>
        </p:spPr>
        <p:txBody>
          <a:bodyPr wrap="none">
            <a:spAutoFit/>
          </a:bodyPr>
          <a:lstStyle/>
          <a:p>
            <a:r>
              <a:rPr lang="en-US" altLang="zh-CN" sz="3200" dirty="0">
                <a:latin typeface="Times New Roman" panose="02020603050405020304" charset="0"/>
              </a:rPr>
              <a:t>The city was ________.</a:t>
            </a:r>
          </a:p>
        </p:txBody>
      </p:sp>
      <p:sp>
        <p:nvSpPr>
          <p:cNvPr id="8" name="文本框 7"/>
          <p:cNvSpPr txBox="1"/>
          <p:nvPr/>
        </p:nvSpPr>
        <p:spPr>
          <a:xfrm>
            <a:off x="6494105" y="5903559"/>
            <a:ext cx="2183791" cy="523220"/>
          </a:xfrm>
          <a:prstGeom prst="rect">
            <a:avLst/>
          </a:prstGeom>
          <a:noFill/>
        </p:spPr>
        <p:txBody>
          <a:bodyPr wrap="square" rtlCol="0">
            <a:spAutoFit/>
          </a:bodyPr>
          <a:lstStyle/>
          <a:p>
            <a:r>
              <a:rPr lang="en-US" altLang="zh-CN" sz="2800" b="1" i="1" dirty="0">
                <a:solidFill>
                  <a:srgbClr val="C00000"/>
                </a:solidFill>
                <a:latin typeface="Times New Roman" panose="02020603050405020304" charset="0"/>
                <a:sym typeface="+mn-ea"/>
              </a:rPr>
              <a:t>in ruins</a:t>
            </a:r>
            <a:endParaRPr lang="en-US" altLang="zh-CN" sz="2800" b="1" i="1" dirty="0">
              <a:solidFill>
                <a:srgbClr val="C00000"/>
              </a:solidFill>
              <a:latin typeface="Times New Roman" panose="02020603050405020304" charset="0"/>
              <a:cs typeface="Times New Roman" panose="0202060305040502030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286" y="151941"/>
            <a:ext cx="6251239" cy="3670740"/>
          </a:xfrm>
          <a:prstGeom prst="rect">
            <a:avLst/>
          </a:prstGeom>
        </p:spPr>
      </p:pic>
      <p:sp>
        <p:nvSpPr>
          <p:cNvPr id="5" name="矩形 4"/>
          <p:cNvSpPr/>
          <p:nvPr/>
        </p:nvSpPr>
        <p:spPr>
          <a:xfrm>
            <a:off x="575356" y="5277201"/>
            <a:ext cx="5448935" cy="521970"/>
          </a:xfrm>
          <a:prstGeom prst="rect">
            <a:avLst/>
          </a:prstGeom>
        </p:spPr>
        <p:txBody>
          <a:bodyPr wrap="none">
            <a:spAutoFit/>
          </a:bodyPr>
          <a:lstStyle/>
          <a:p>
            <a:r>
              <a:rPr lang="en-US" altLang="zh-CN" sz="2800" dirty="0">
                <a:latin typeface="Times New Roman" panose="02020603050405020304" charset="0"/>
              </a:rPr>
              <a:t>________ helped the trapped people.  </a:t>
            </a:r>
            <a:endParaRPr lang="zh-CN" altLang="en-US" sz="2800" dirty="0"/>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429" y="1526501"/>
            <a:ext cx="6053489" cy="3751127"/>
          </a:xfrm>
          <a:prstGeom prst="rect">
            <a:avLst/>
          </a:prstGeom>
        </p:spPr>
      </p:pic>
      <p:sp>
        <p:nvSpPr>
          <p:cNvPr id="8" name="文本框 7"/>
          <p:cNvSpPr txBox="1"/>
          <p:nvPr/>
        </p:nvSpPr>
        <p:spPr>
          <a:xfrm>
            <a:off x="641945" y="5277449"/>
            <a:ext cx="2183791" cy="521970"/>
          </a:xfrm>
          <a:prstGeom prst="rect">
            <a:avLst/>
          </a:prstGeom>
          <a:noFill/>
        </p:spPr>
        <p:txBody>
          <a:bodyPr wrap="square" rtlCol="0">
            <a:spAutoFit/>
          </a:bodyPr>
          <a:lstStyle/>
          <a:p>
            <a:r>
              <a:rPr lang="en-US" altLang="zh-CN" sz="2800" b="1" i="1" dirty="0">
                <a:solidFill>
                  <a:srgbClr val="C00000"/>
                </a:solidFill>
                <a:latin typeface="Times New Roman" panose="02020603050405020304" charset="0"/>
                <a:sym typeface="+mn-ea"/>
              </a:rPr>
              <a:t>Rescuers</a:t>
            </a:r>
            <a:endParaRPr lang="en-US" altLang="zh-CN" sz="2800" b="1" i="1" dirty="0">
              <a:solidFill>
                <a:srgbClr val="C00000"/>
              </a:solidFill>
              <a:latin typeface="Times New Roman" panose="02020603050405020304" charset="0"/>
              <a:cs typeface="Times New Roman" panose="0202060305040502030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a:spLocks noGrp="1"/>
          </p:cNvSpPr>
          <p:nvPr/>
        </p:nvSpPr>
        <p:spPr>
          <a:xfrm>
            <a:off x="-61595" y="15240"/>
            <a:ext cx="3618865" cy="921385"/>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Read and Answer</a:t>
            </a:r>
            <a:endParaRPr kumimoji="0" lang="zh-CN" alt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endParaRPr>
          </a:p>
        </p:txBody>
      </p:sp>
      <p:sp>
        <p:nvSpPr>
          <p:cNvPr id="4098" name="Rectangle 3"/>
          <p:cNvSpPr>
            <a:spLocks noGrp="1"/>
          </p:cNvSpPr>
          <p:nvPr>
            <p:ph idx="1"/>
          </p:nvPr>
        </p:nvSpPr>
        <p:spPr>
          <a:xfrm>
            <a:off x="2000885" y="3766185"/>
            <a:ext cx="8569325" cy="4281488"/>
          </a:xfrm>
        </p:spPr>
        <p:txBody>
          <a:bodyPr wrap="square" lIns="91440" tIns="45720" rIns="91440" bIns="45720" anchor="t"/>
          <a:lstStyle/>
          <a:p>
            <a:pPr marL="742950" indent="-742950" eaLnBrk="1" hangingPunct="1">
              <a:buAutoNum type="alphaUcPeriod"/>
            </a:pPr>
            <a:r>
              <a:rPr lang="en-US" altLang="zh-CN" sz="3200" b="1" i="1" dirty="0">
                <a:latin typeface="Times New Roman" panose="02020603050405020304" charset="0"/>
                <a:cs typeface="Times New Roman" panose="02020603050405020304" charset="0"/>
              </a:rPr>
              <a:t>An exposition (</a:t>
            </a:r>
            <a:r>
              <a:rPr lang="zh-CN" altLang="en-US" sz="3200" b="1" i="1" dirty="0">
                <a:latin typeface="Times New Roman" panose="02020603050405020304" charset="0"/>
                <a:cs typeface="Times New Roman" panose="02020603050405020304" charset="0"/>
              </a:rPr>
              <a:t>说明文</a:t>
            </a:r>
            <a:r>
              <a:rPr lang="en-US" altLang="zh-CN" sz="3200" b="1" i="1" dirty="0">
                <a:latin typeface="Times New Roman" panose="02020603050405020304" charset="0"/>
                <a:cs typeface="Times New Roman" panose="02020603050405020304" charset="0"/>
              </a:rPr>
              <a:t>)</a:t>
            </a:r>
          </a:p>
          <a:p>
            <a:pPr marL="0" indent="0" eaLnBrk="1" hangingPunct="1">
              <a:buNone/>
            </a:pPr>
            <a:endParaRPr lang="en-US" altLang="zh-CN" sz="3200" b="1" i="1" dirty="0">
              <a:latin typeface="Times New Roman" panose="02020603050405020304" charset="0"/>
              <a:cs typeface="Times New Roman" panose="02020603050405020304" charset="0"/>
            </a:endParaRPr>
          </a:p>
          <a:p>
            <a:pPr marL="0" indent="0" eaLnBrk="1" hangingPunct="1">
              <a:buNone/>
            </a:pPr>
            <a:r>
              <a:rPr lang="en-US" altLang="zh-CN" sz="3200" b="1" i="1" dirty="0">
                <a:latin typeface="Times New Roman" panose="02020603050405020304" charset="0"/>
                <a:cs typeface="Times New Roman" panose="02020603050405020304" charset="0"/>
              </a:rPr>
              <a:t>B. An argumentation(</a:t>
            </a:r>
            <a:r>
              <a:rPr lang="zh-CN" altLang="en-US" sz="3200" b="1" i="1" dirty="0">
                <a:latin typeface="Times New Roman" panose="02020603050405020304" charset="0"/>
                <a:cs typeface="Times New Roman" panose="02020603050405020304" charset="0"/>
              </a:rPr>
              <a:t>议论文</a:t>
            </a:r>
            <a:r>
              <a:rPr lang="en-US" altLang="zh-CN" sz="3200" b="1" i="1" dirty="0">
                <a:latin typeface="Times New Roman" panose="02020603050405020304" charset="0"/>
                <a:cs typeface="Times New Roman" panose="02020603050405020304" charset="0"/>
              </a:rPr>
              <a:t>)</a:t>
            </a:r>
          </a:p>
          <a:p>
            <a:pPr marL="0" indent="0" eaLnBrk="1" hangingPunct="1">
              <a:buNone/>
            </a:pPr>
            <a:endParaRPr lang="en-US" altLang="zh-CN" sz="3200" b="1" i="1" dirty="0">
              <a:latin typeface="Times New Roman" panose="02020603050405020304" charset="0"/>
              <a:cs typeface="Times New Roman" panose="02020603050405020304" charset="0"/>
            </a:endParaRPr>
          </a:p>
          <a:p>
            <a:pPr marL="0" indent="0" eaLnBrk="1" hangingPunct="1">
              <a:buNone/>
            </a:pPr>
            <a:r>
              <a:rPr lang="en-US" altLang="zh-CN" sz="3200" b="1" i="1" dirty="0">
                <a:latin typeface="Times New Roman" panose="02020603050405020304" charset="0"/>
                <a:cs typeface="Times New Roman" panose="02020603050405020304" charset="0"/>
              </a:rPr>
              <a:t>C. A narration(</a:t>
            </a:r>
            <a:r>
              <a:rPr lang="zh-CN" altLang="en-US" sz="3200" b="1" i="1" dirty="0">
                <a:latin typeface="Times New Roman" panose="02020603050405020304" charset="0"/>
                <a:cs typeface="Times New Roman" panose="02020603050405020304" charset="0"/>
              </a:rPr>
              <a:t>记叙文</a:t>
            </a:r>
            <a:r>
              <a:rPr lang="en-US" altLang="zh-CN" sz="3200" b="1" i="1" dirty="0">
                <a:latin typeface="Times New Roman" panose="02020603050405020304" charset="0"/>
                <a:cs typeface="Times New Roman" panose="02020603050405020304" charset="0"/>
              </a:rPr>
              <a:t>)</a:t>
            </a:r>
          </a:p>
        </p:txBody>
      </p:sp>
      <p:sp>
        <p:nvSpPr>
          <p:cNvPr id="71684" name="Rectangle 4"/>
          <p:cNvSpPr/>
          <p:nvPr/>
        </p:nvSpPr>
        <p:spPr>
          <a:xfrm>
            <a:off x="2000885" y="5763895"/>
            <a:ext cx="4438015" cy="574675"/>
          </a:xfrm>
          <a:prstGeom prst="rect">
            <a:avLst/>
          </a:prstGeom>
          <a:noFill/>
          <a:ln w="28575" cap="flat" cmpd="sng">
            <a:solidFill>
              <a:srgbClr val="FF0000"/>
            </a:solidFill>
            <a:prstDash val="solid"/>
            <a:miter/>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2" name="文本框 1"/>
          <p:cNvSpPr txBox="1"/>
          <p:nvPr/>
        </p:nvSpPr>
        <p:spPr>
          <a:xfrm>
            <a:off x="353060" y="2708910"/>
            <a:ext cx="7637145" cy="583565"/>
          </a:xfrm>
          <a:prstGeom prst="rect">
            <a:avLst/>
          </a:prstGeom>
          <a:noFill/>
        </p:spPr>
        <p:txBody>
          <a:bodyPr wrap="none" rtlCol="0" anchor="t">
            <a:spAutoFit/>
          </a:bodyPr>
          <a:lstStyle/>
          <a:p>
            <a:r>
              <a:rPr lang="en-US" altLang="zh-CN" sz="3200" b="1">
                <a:latin typeface="Times New Roman" panose="02020603050405020304" charset="0"/>
                <a:sym typeface="+mn-ea"/>
              </a:rPr>
              <a:t>1. What is the writing style of this passage?</a:t>
            </a:r>
          </a:p>
        </p:txBody>
      </p:sp>
      <p:sp>
        <p:nvSpPr>
          <p:cNvPr id="3" name="文本框 2"/>
          <p:cNvSpPr txBox="1"/>
          <p:nvPr/>
        </p:nvSpPr>
        <p:spPr>
          <a:xfrm>
            <a:off x="4799013" y="505460"/>
            <a:ext cx="3724910" cy="706755"/>
          </a:xfrm>
          <a:prstGeom prst="rect">
            <a:avLst/>
          </a:prstGeom>
          <a:noFill/>
        </p:spPr>
        <p:txBody>
          <a:bodyPr wrap="none" rtlCol="0" anchor="t">
            <a:spAutoFit/>
          </a:bodyPr>
          <a:lstStyle/>
          <a:p>
            <a:pPr algn="ctr"/>
            <a:r>
              <a:rPr lang="en-US" sz="4000" b="1">
                <a:latin typeface="Times New Roman" panose="02020603050405020304" charset="0"/>
                <a:sym typeface="+mn-ea"/>
              </a:rPr>
              <a:t>M1U4   Reading </a:t>
            </a:r>
            <a:endParaRPr lang="en-US" sz="4000"/>
          </a:p>
        </p:txBody>
      </p:sp>
      <p:sp>
        <p:nvSpPr>
          <p:cNvPr id="4" name="标题 3"/>
          <p:cNvSpPr>
            <a:spLocks noGrp="1"/>
          </p:cNvSpPr>
          <p:nvPr>
            <p:ph type="title"/>
          </p:nvPr>
        </p:nvSpPr>
        <p:spPr>
          <a:xfrm>
            <a:off x="1455339" y="1092313"/>
            <a:ext cx="10973204" cy="1143063"/>
          </a:xfrm>
        </p:spPr>
        <p:txBody>
          <a:bodyPr/>
          <a:lstStyle/>
          <a:p>
            <a:r>
              <a:rPr lang="en-US" altLang="zh-CN" sz="4000" b="1" i="1" dirty="0">
                <a:latin typeface="Times New Roman" panose="02020603050405020304" charset="0"/>
                <a:cs typeface="Times New Roman" panose="02020603050405020304" charset="0"/>
              </a:rPr>
              <a:t>A night the earth didn't sleep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098">
                                            <p:txEl>
                                              <p:pRg st="0" end="0"/>
                                            </p:txEl>
                                          </p:spTgt>
                                        </p:tgtEl>
                                        <p:attrNameLst>
                                          <p:attrName>style.visibility</p:attrName>
                                        </p:attrNameLst>
                                      </p:cBhvr>
                                      <p:to>
                                        <p:strVal val="visible"/>
                                      </p:to>
                                    </p:set>
                                    <p:animEffect transition="in" filter="blinds(horizontal)">
                                      <p:cBhvr>
                                        <p:cTn id="22" dur="500"/>
                                        <p:tgtEl>
                                          <p:spTgt spid="409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098">
                                            <p:txEl>
                                              <p:pRg st="2" end="2"/>
                                            </p:txEl>
                                          </p:spTgt>
                                        </p:tgtEl>
                                        <p:attrNameLst>
                                          <p:attrName>style.visibility</p:attrName>
                                        </p:attrNameLst>
                                      </p:cBhvr>
                                      <p:to>
                                        <p:strVal val="visible"/>
                                      </p:to>
                                    </p:set>
                                    <p:animEffect transition="in" filter="blinds(horizontal)">
                                      <p:cBhvr>
                                        <p:cTn id="27" dur="500"/>
                                        <p:tgtEl>
                                          <p:spTgt spid="409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098">
                                            <p:txEl>
                                              <p:pRg st="4" end="4"/>
                                            </p:txEl>
                                          </p:spTgt>
                                        </p:tgtEl>
                                        <p:attrNameLst>
                                          <p:attrName>style.visibility</p:attrName>
                                        </p:attrNameLst>
                                      </p:cBhvr>
                                      <p:to>
                                        <p:strVal val="visible"/>
                                      </p:to>
                                    </p:set>
                                    <p:animEffect transition="in" filter="blinds(horizontal)">
                                      <p:cBhvr>
                                        <p:cTn id="32" dur="500"/>
                                        <p:tgtEl>
                                          <p:spTgt spid="409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1684"/>
                                        </p:tgtEl>
                                        <p:attrNameLst>
                                          <p:attrName>style.visibility</p:attrName>
                                        </p:attrNameLst>
                                      </p:cBhvr>
                                      <p:to>
                                        <p:strVal val="visible"/>
                                      </p:to>
                                    </p:set>
                                    <p:animEffect transition="in" filter="blinds(horizontal)">
                                      <p:cBhvr>
                                        <p:cTn id="37" dur="5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uiExpand="1" build="p"/>
      <p:bldP spid="71684" grpId="0" bldLvl="0" animBg="1"/>
      <p:bldP spid="2" grpId="0"/>
      <p:bldP spid="3" grpId="0"/>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a:spLocks noGrp="1"/>
          </p:cNvSpPr>
          <p:nvPr/>
        </p:nvSpPr>
        <p:spPr>
          <a:xfrm>
            <a:off x="-61595" y="15240"/>
            <a:ext cx="3618865" cy="921385"/>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Read and Answer</a:t>
            </a:r>
            <a:endParaRPr kumimoji="0" lang="zh-CN" alt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endParaRPr>
          </a:p>
        </p:txBody>
      </p:sp>
      <p:sp>
        <p:nvSpPr>
          <p:cNvPr id="2" name="文本框 1"/>
          <p:cNvSpPr txBox="1"/>
          <p:nvPr/>
        </p:nvSpPr>
        <p:spPr>
          <a:xfrm>
            <a:off x="1668145" y="2513965"/>
            <a:ext cx="8235315" cy="1753235"/>
          </a:xfrm>
          <a:prstGeom prst="rect">
            <a:avLst/>
          </a:prstGeom>
          <a:noFill/>
        </p:spPr>
        <p:txBody>
          <a:bodyPr wrap="square" rtlCol="0" anchor="t">
            <a:spAutoFit/>
          </a:bodyPr>
          <a:lstStyle/>
          <a:p>
            <a:pPr fontAlgn="auto">
              <a:lnSpc>
                <a:spcPct val="150000"/>
              </a:lnSpc>
            </a:pPr>
            <a:r>
              <a:rPr lang="en-US" altLang="zh-CN" sz="3600" b="1">
                <a:latin typeface="Times New Roman" panose="02020603050405020304" charset="0"/>
                <a:sym typeface="+mn-ea"/>
              </a:rPr>
              <a:t>2. What is structure of the passage?</a:t>
            </a:r>
          </a:p>
          <a:p>
            <a:pPr fontAlgn="auto">
              <a:lnSpc>
                <a:spcPct val="150000"/>
              </a:lnSpc>
            </a:pPr>
            <a:r>
              <a:rPr lang="en-US" altLang="zh-CN" sz="3600" b="1">
                <a:latin typeface="Times New Roman" panose="02020603050405020304" charset="0"/>
                <a:sym typeface="+mn-ea"/>
              </a:rPr>
              <a:t>3. What is the order of the passage?</a:t>
            </a:r>
          </a:p>
        </p:txBody>
      </p:sp>
      <p:sp>
        <p:nvSpPr>
          <p:cNvPr id="5" name="标题 4"/>
          <p:cNvSpPr>
            <a:spLocks noGrp="1"/>
          </p:cNvSpPr>
          <p:nvPr>
            <p:ph type="title"/>
          </p:nvPr>
        </p:nvSpPr>
        <p:spPr/>
        <p:txBody>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2287</Words>
  <Application>Microsoft Office PowerPoint</Application>
  <PresentationFormat>宽屏</PresentationFormat>
  <Paragraphs>214</Paragraphs>
  <Slides>30</Slides>
  <Notes>1</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30</vt:i4>
      </vt:variant>
    </vt:vector>
  </HeadingPairs>
  <TitlesOfParts>
    <vt:vector size="39" baseType="lpstr">
      <vt:lpstr>HelveticaNeue</vt:lpstr>
      <vt:lpstr>华文新魏</vt:lpstr>
      <vt:lpstr>Arial</vt:lpstr>
      <vt:lpstr>Arial Narrow</vt:lpstr>
      <vt:lpstr>Calibri</vt:lpstr>
      <vt:lpstr>Impact</vt:lpstr>
      <vt:lpstr>Times New Roman</vt:lpstr>
      <vt:lpstr>Office 主题</vt:lpstr>
      <vt:lpstr>Office 主题​​</vt:lpstr>
      <vt:lpstr>PowerPoint 演示文稿</vt:lpstr>
      <vt:lpstr>M1U4    Earthquakes</vt:lpstr>
      <vt:lpstr>PowerPoint 演示文稿</vt:lpstr>
      <vt:lpstr>PowerPoint 演示文稿</vt:lpstr>
      <vt:lpstr>PowerPoint 演示文稿</vt:lpstr>
      <vt:lpstr>PowerPoint 演示文稿</vt:lpstr>
      <vt:lpstr>PowerPoint 演示文稿</vt:lpstr>
      <vt:lpstr>A night the earth didn't sleep</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jeffbian</dc:creator>
  <cp:lastModifiedBy>顺坤 陈</cp:lastModifiedBy>
  <cp:revision>546</cp:revision>
  <dcterms:created xsi:type="dcterms:W3CDTF">2017-11-26T01:18:00Z</dcterms:created>
  <dcterms:modified xsi:type="dcterms:W3CDTF">2019-10-28T11:43:17Z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2052-11.1.0.9098</vt:lpwstr>
  </property>
</Properties>
</file>