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6"/>
  </p:handoutMasterIdLst>
  <p:sldIdLst>
    <p:sldId id="815" r:id="rId3"/>
    <p:sldId id="813" r:id="rId4"/>
    <p:sldId id="814" r:id="rId5"/>
    <p:sldId id="896" r:id="rId6"/>
    <p:sldId id="816" r:id="rId7"/>
    <p:sldId id="897" r:id="rId8"/>
    <p:sldId id="866" r:id="rId9"/>
    <p:sldId id="898" r:id="rId11"/>
    <p:sldId id="900" r:id="rId12"/>
    <p:sldId id="904" r:id="rId13"/>
    <p:sldId id="901" r:id="rId14"/>
    <p:sldId id="902" r:id="rId15"/>
    <p:sldId id="903" r:id="rId16"/>
    <p:sldId id="865" r:id="rId17"/>
    <p:sldId id="906" r:id="rId18"/>
    <p:sldId id="911" r:id="rId19"/>
    <p:sldId id="909" r:id="rId20"/>
    <p:sldId id="912" r:id="rId21"/>
    <p:sldId id="910" r:id="rId22"/>
    <p:sldId id="905" r:id="rId23"/>
    <p:sldId id="908" r:id="rId24"/>
    <p:sldId id="907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76A4"/>
    <a:srgbClr val="F2F2F2"/>
    <a:srgbClr val="AAD3EB"/>
    <a:srgbClr val="D2E4EE"/>
    <a:srgbClr val="F46F2A"/>
    <a:srgbClr val="FFCB06"/>
    <a:srgbClr val="00B5BC"/>
    <a:srgbClr val="F55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6" autoAdjust="0"/>
    <p:restoredTop sz="95296" autoAdjust="0"/>
  </p:normalViewPr>
  <p:slideViewPr>
    <p:cSldViewPr>
      <p:cViewPr varScale="1">
        <p:scale>
          <a:sx n="64" d="100"/>
          <a:sy n="64" d="100"/>
        </p:scale>
        <p:origin x="-366" y="-102"/>
      </p:cViewPr>
      <p:guideLst>
        <p:guide orient="horz" pos="2198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102"/>
      </p:cViewPr>
      <p:guideLst>
        <p:guide orient="horz" pos="2930"/>
        <p:guide pos="217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E6CA5C-E489-44F5-BB5E-0824C61A333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DE01F3-6EEE-4585-8FA6-2AFEAB42772E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60A365-E553-456D-8500-57D15F86C51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076487-3DE1-4CFC-A4A5-39670C12DFDB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76487-3DE1-4CFC-A4A5-39670C12DFDB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>
            <a:spLocks noChangeArrowheads="1"/>
          </p:cNvSpPr>
          <p:nvPr userDrawn="1"/>
        </p:nvSpPr>
        <p:spPr bwMode="auto">
          <a:xfrm>
            <a:off x="5457825" y="244475"/>
            <a:ext cx="1276350" cy="5992813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等腰三角形 13"/>
          <p:cNvSpPr>
            <a:spLocks noChangeArrowheads="1"/>
          </p:cNvSpPr>
          <p:nvPr userDrawn="1"/>
        </p:nvSpPr>
        <p:spPr bwMode="auto">
          <a:xfrm rot="9000000" flipV="1">
            <a:off x="6911975" y="-144463"/>
            <a:ext cx="1276350" cy="59928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等腰三角形 13"/>
          <p:cNvSpPr>
            <a:spLocks noChangeArrowheads="1"/>
          </p:cNvSpPr>
          <p:nvPr userDrawn="1"/>
        </p:nvSpPr>
        <p:spPr bwMode="auto">
          <a:xfrm rot="7200000" flipV="1">
            <a:off x="7977187" y="-1209674"/>
            <a:ext cx="1274763" cy="599281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5" name="等腰三角形 13"/>
          <p:cNvSpPr>
            <a:spLocks noChangeArrowheads="1"/>
          </p:cNvSpPr>
          <p:nvPr userDrawn="1"/>
        </p:nvSpPr>
        <p:spPr bwMode="auto">
          <a:xfrm rot="5400000">
            <a:off x="2550319" y="-2663031"/>
            <a:ext cx="1274763" cy="59912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6" name="等腰三角形 13"/>
          <p:cNvSpPr>
            <a:spLocks noChangeArrowheads="1"/>
          </p:cNvSpPr>
          <p:nvPr userDrawn="1"/>
        </p:nvSpPr>
        <p:spPr bwMode="auto">
          <a:xfrm rot="5400000" flipV="1">
            <a:off x="8366919" y="-2663031"/>
            <a:ext cx="1274763" cy="59912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7" name="等腰三角形 13"/>
          <p:cNvSpPr>
            <a:spLocks noChangeArrowheads="1"/>
          </p:cNvSpPr>
          <p:nvPr userDrawn="1"/>
        </p:nvSpPr>
        <p:spPr bwMode="auto">
          <a:xfrm rot="3600000">
            <a:off x="2940050" y="-1209675"/>
            <a:ext cx="1274763" cy="59928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8" name="等腰三角形 13"/>
          <p:cNvSpPr>
            <a:spLocks noChangeArrowheads="1"/>
          </p:cNvSpPr>
          <p:nvPr userDrawn="1"/>
        </p:nvSpPr>
        <p:spPr bwMode="auto">
          <a:xfrm rot="1800000">
            <a:off x="4003675" y="-144463"/>
            <a:ext cx="1276350" cy="59928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9" name="椭圆 8"/>
          <p:cNvSpPr>
            <a:spLocks noChangeArrowheads="1"/>
          </p:cNvSpPr>
          <p:nvPr userDrawn="1"/>
        </p:nvSpPr>
        <p:spPr bwMode="auto">
          <a:xfrm>
            <a:off x="4979988" y="-819150"/>
            <a:ext cx="2232025" cy="2232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" name="等腰三角形 9"/>
          <p:cNvSpPr>
            <a:spLocks noChangeArrowheads="1"/>
          </p:cNvSpPr>
          <p:nvPr userDrawn="1"/>
        </p:nvSpPr>
        <p:spPr bwMode="auto">
          <a:xfrm rot="5400000">
            <a:off x="4294982" y="1458119"/>
            <a:ext cx="1193800" cy="617537"/>
          </a:xfrm>
          <a:prstGeom prst="triangle">
            <a:avLst>
              <a:gd name="adj" fmla="val 36569"/>
            </a:avLst>
          </a:prstGeom>
          <a:solidFill>
            <a:srgbClr val="BE8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1" name="等腰三角形 10"/>
          <p:cNvSpPr>
            <a:spLocks noChangeArrowheads="1"/>
          </p:cNvSpPr>
          <p:nvPr userDrawn="1"/>
        </p:nvSpPr>
        <p:spPr bwMode="auto">
          <a:xfrm rot="16200000" flipH="1">
            <a:off x="6671469" y="1458119"/>
            <a:ext cx="1193800" cy="617538"/>
          </a:xfrm>
          <a:prstGeom prst="triangle">
            <a:avLst>
              <a:gd name="adj" fmla="val 36569"/>
            </a:avLst>
          </a:prstGeom>
          <a:solidFill>
            <a:srgbClr val="BE8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2" name="Freeform 6"/>
          <p:cNvSpPr/>
          <p:nvPr userDrawn="1"/>
        </p:nvSpPr>
        <p:spPr bwMode="auto">
          <a:xfrm rot="13897603">
            <a:off x="5109370" y="11906"/>
            <a:ext cx="1973262" cy="2352675"/>
          </a:xfrm>
          <a:custGeom>
            <a:avLst/>
            <a:gdLst>
              <a:gd name="T0" fmla="*/ 2147483646 w 13488"/>
              <a:gd name="T1" fmla="*/ 0 h 16074"/>
              <a:gd name="T2" fmla="*/ 0 w 13488"/>
              <a:gd name="T3" fmla="*/ 2147483646 h 16074"/>
              <a:gd name="T4" fmla="*/ 2147483646 w 13488"/>
              <a:gd name="T5" fmla="*/ 2147483646 h 16074"/>
              <a:gd name="T6" fmla="*/ 2147483646 w 13488"/>
              <a:gd name="T7" fmla="*/ 2147483646 h 16074"/>
              <a:gd name="T8" fmla="*/ 2147483646 w 13488"/>
              <a:gd name="T9" fmla="*/ 2147483646 h 16074"/>
              <a:gd name="T10" fmla="*/ 2147483646 w 13488"/>
              <a:gd name="T11" fmla="*/ 2147483646 h 16074"/>
              <a:gd name="T12" fmla="*/ 2147483646 w 13488"/>
              <a:gd name="T13" fmla="*/ 0 h 160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488" h="16074">
                <a:moveTo>
                  <a:pt x="13488" y="0"/>
                </a:moveTo>
                <a:cubicBezTo>
                  <a:pt x="6039" y="0"/>
                  <a:pt x="0" y="6039"/>
                  <a:pt x="0" y="13488"/>
                </a:cubicBezTo>
                <a:cubicBezTo>
                  <a:pt x="0" y="14357"/>
                  <a:pt x="83" y="15223"/>
                  <a:pt x="250" y="16074"/>
                </a:cubicBezTo>
                <a:lnTo>
                  <a:pt x="3559" y="15428"/>
                </a:lnTo>
                <a:cubicBezTo>
                  <a:pt x="2488" y="9944"/>
                  <a:pt x="6065" y="4631"/>
                  <a:pt x="11549" y="3559"/>
                </a:cubicBezTo>
                <a:cubicBezTo>
                  <a:pt x="12188" y="3435"/>
                  <a:pt x="12837" y="3372"/>
                  <a:pt x="13488" y="3372"/>
                </a:cubicBezTo>
                <a:lnTo>
                  <a:pt x="13488" y="0"/>
                </a:lnTo>
                <a:close/>
              </a:path>
            </a:pathLst>
          </a:cu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五角星 12"/>
          <p:cNvSpPr/>
          <p:nvPr userDrawn="1"/>
        </p:nvSpPr>
        <p:spPr bwMode="auto">
          <a:xfrm>
            <a:off x="5897563" y="1449388"/>
            <a:ext cx="396875" cy="395287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 userDrawn="1"/>
        </p:nvSpPr>
        <p:spPr bwMode="auto">
          <a:xfrm>
            <a:off x="6937375" y="1095375"/>
            <a:ext cx="396875" cy="395288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 userDrawn="1"/>
        </p:nvSpPr>
        <p:spPr bwMode="auto">
          <a:xfrm>
            <a:off x="6462713" y="1339850"/>
            <a:ext cx="396875" cy="396875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五角星 15"/>
          <p:cNvSpPr/>
          <p:nvPr userDrawn="1"/>
        </p:nvSpPr>
        <p:spPr bwMode="auto">
          <a:xfrm>
            <a:off x="4857750" y="1095375"/>
            <a:ext cx="396875" cy="395288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 userDrawn="1"/>
        </p:nvSpPr>
        <p:spPr bwMode="auto">
          <a:xfrm>
            <a:off x="5305425" y="1309688"/>
            <a:ext cx="395288" cy="395287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任意多边形 32"/>
          <p:cNvSpPr/>
          <p:nvPr userDrawn="1"/>
        </p:nvSpPr>
        <p:spPr bwMode="auto">
          <a:xfrm rot="10800000">
            <a:off x="8828088" y="3213100"/>
            <a:ext cx="2290762" cy="1079500"/>
          </a:xfrm>
          <a:custGeom>
            <a:avLst/>
            <a:gdLst>
              <a:gd name="T0" fmla="*/ 0 w 2427754"/>
              <a:gd name="T1" fmla="*/ 0 h 1080000"/>
              <a:gd name="T2" fmla="*/ 152748 w 2427754"/>
              <a:gd name="T3" fmla="*/ 0 h 1080000"/>
              <a:gd name="T4" fmla="*/ 160956 w 2427754"/>
              <a:gd name="T5" fmla="*/ 0 h 1080000"/>
              <a:gd name="T6" fmla="*/ 638370 w 2427754"/>
              <a:gd name="T7" fmla="*/ 0 h 1080000"/>
              <a:gd name="T8" fmla="*/ 638370 w 2427754"/>
              <a:gd name="T9" fmla="*/ 1069053 h 1080000"/>
              <a:gd name="T10" fmla="*/ 160956 w 2427754"/>
              <a:gd name="T11" fmla="*/ 1069053 h 1080000"/>
              <a:gd name="T12" fmla="*/ 152748 w 2427754"/>
              <a:gd name="T13" fmla="*/ 1069053 h 1080000"/>
              <a:gd name="T14" fmla="*/ 0 w 2427754"/>
              <a:gd name="T15" fmla="*/ 1069053 h 1080000"/>
              <a:gd name="T16" fmla="*/ 141991 w 2427754"/>
              <a:gd name="T17" fmla="*/ 534526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96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角三角形 18"/>
          <p:cNvSpPr>
            <a:spLocks noChangeArrowheads="1"/>
          </p:cNvSpPr>
          <p:nvPr userDrawn="1"/>
        </p:nvSpPr>
        <p:spPr bwMode="auto">
          <a:xfrm rot="5400000">
            <a:off x="8871744" y="3683794"/>
            <a:ext cx="565150" cy="652462"/>
          </a:xfrm>
          <a:prstGeom prst="rtTriangle">
            <a:avLst/>
          </a:prstGeom>
          <a:solidFill>
            <a:srgbClr val="5E2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" name="任意多边形 34"/>
          <p:cNvSpPr/>
          <p:nvPr userDrawn="1"/>
        </p:nvSpPr>
        <p:spPr bwMode="auto">
          <a:xfrm rot="10800000" flipH="1">
            <a:off x="1068388" y="3213100"/>
            <a:ext cx="2290762" cy="1079500"/>
          </a:xfrm>
          <a:custGeom>
            <a:avLst/>
            <a:gdLst>
              <a:gd name="T0" fmla="*/ 0 w 2427754"/>
              <a:gd name="T1" fmla="*/ 0 h 1080000"/>
              <a:gd name="T2" fmla="*/ 152748 w 2427754"/>
              <a:gd name="T3" fmla="*/ 0 h 1080000"/>
              <a:gd name="T4" fmla="*/ 160956 w 2427754"/>
              <a:gd name="T5" fmla="*/ 0 h 1080000"/>
              <a:gd name="T6" fmla="*/ 638370 w 2427754"/>
              <a:gd name="T7" fmla="*/ 0 h 1080000"/>
              <a:gd name="T8" fmla="*/ 638370 w 2427754"/>
              <a:gd name="T9" fmla="*/ 1069053 h 1080000"/>
              <a:gd name="T10" fmla="*/ 160956 w 2427754"/>
              <a:gd name="T11" fmla="*/ 1069053 h 1080000"/>
              <a:gd name="T12" fmla="*/ 152748 w 2427754"/>
              <a:gd name="T13" fmla="*/ 1069053 h 1080000"/>
              <a:gd name="T14" fmla="*/ 0 w 2427754"/>
              <a:gd name="T15" fmla="*/ 1069053 h 1080000"/>
              <a:gd name="T16" fmla="*/ 141991 w 2427754"/>
              <a:gd name="T17" fmla="*/ 534526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96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 userDrawn="1"/>
        </p:nvSpPr>
        <p:spPr bwMode="auto">
          <a:xfrm>
            <a:off x="2701925" y="2638425"/>
            <a:ext cx="6788150" cy="107950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2" name="直角三角形 21"/>
          <p:cNvSpPr>
            <a:spLocks noChangeArrowheads="1"/>
          </p:cNvSpPr>
          <p:nvPr userDrawn="1"/>
        </p:nvSpPr>
        <p:spPr bwMode="auto">
          <a:xfrm rot="16200000" flipH="1">
            <a:off x="2750344" y="3683794"/>
            <a:ext cx="565150" cy="652462"/>
          </a:xfrm>
          <a:prstGeom prst="rtTriangle">
            <a:avLst/>
          </a:prstGeom>
          <a:solidFill>
            <a:srgbClr val="5E2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3" name="Oval 15"/>
          <p:cNvSpPr/>
          <p:nvPr userDrawn="1"/>
        </p:nvSpPr>
        <p:spPr>
          <a:xfrm>
            <a:off x="10160000" y="1109663"/>
            <a:ext cx="1665288" cy="8731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Oval 15"/>
          <p:cNvSpPr/>
          <p:nvPr userDrawn="1"/>
        </p:nvSpPr>
        <p:spPr>
          <a:xfrm>
            <a:off x="835025" y="1655763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Oval 15"/>
          <p:cNvSpPr/>
          <p:nvPr userDrawn="1"/>
        </p:nvSpPr>
        <p:spPr>
          <a:xfrm>
            <a:off x="5084763" y="3725863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26" name="组合 37"/>
          <p:cNvGrpSpPr/>
          <p:nvPr userDrawn="1"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27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54" name="直角三角形 53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55" name="直角三角形 5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28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52" name="直角三角形 51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53" name="直角三角形 52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29" name="组合 40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50" name="直角三角形 49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51" name="直角三角形 5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30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48" name="直角三角形 47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49" name="直角三角形 4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31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46" name="直角三角形 45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47" name="直角三角形 4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32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44" name="直角三角形 43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45" name="直角三角形 4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33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42" name="直角三角形 41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43" name="直角三角形 42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34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40" name="直角三角形 39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41" name="直角三角形 4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35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6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37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38" name="直角三角形 37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39" name="直角三角形 3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</p:grpSp>
      <p:sp>
        <p:nvSpPr>
          <p:cNvPr id="56" name="文本框 2"/>
          <p:cNvSpPr txBox="1">
            <a:spLocks noChangeArrowheads="1"/>
          </p:cNvSpPr>
          <p:nvPr userDrawn="1"/>
        </p:nvSpPr>
        <p:spPr bwMode="auto">
          <a:xfrm>
            <a:off x="4206875" y="4005263"/>
            <a:ext cx="3778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读书笔记：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少年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_ME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腾讯科技频道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3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5" name="椭圆 4"/>
              <p:cNvSpPr>
                <a:spLocks noChangeArrowheads="1"/>
              </p:cNvSpPr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rgbClr val="D14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 userDrawn="1"/>
          </p:nvSpPr>
          <p:spPr bwMode="auto">
            <a:xfrm>
              <a:off x="9664425" y="963098"/>
              <a:ext cx="1927716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 smtClean="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3</a:t>
              </a:r>
              <a:endParaRPr lang="zh-CN" altLang="en-US" sz="21600" b="1" smtClean="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7" name="等腰三角形 6"/>
          <p:cNvSpPr>
            <a:spLocks noChangeArrowheads="1"/>
          </p:cNvSpPr>
          <p:nvPr userDrawn="1"/>
        </p:nvSpPr>
        <p:spPr bwMode="auto">
          <a:xfrm>
            <a:off x="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8" name="等腰三角形 7"/>
          <p:cNvSpPr>
            <a:spLocks noChangeArrowheads="1"/>
          </p:cNvSpPr>
          <p:nvPr userDrawn="1"/>
        </p:nvSpPr>
        <p:spPr bwMode="auto">
          <a:xfrm>
            <a:off x="4206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9" name="等腰三角形 8"/>
          <p:cNvSpPr>
            <a:spLocks noChangeArrowheads="1"/>
          </p:cNvSpPr>
          <p:nvPr userDrawn="1"/>
        </p:nvSpPr>
        <p:spPr bwMode="auto">
          <a:xfrm>
            <a:off x="168433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" name="等腰三角形 9"/>
          <p:cNvSpPr>
            <a:spLocks noChangeArrowheads="1"/>
          </p:cNvSpPr>
          <p:nvPr userDrawn="1"/>
        </p:nvSpPr>
        <p:spPr bwMode="auto">
          <a:xfrm>
            <a:off x="46291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1" name="等腰三角形 10"/>
          <p:cNvSpPr>
            <a:spLocks noChangeArrowheads="1"/>
          </p:cNvSpPr>
          <p:nvPr userDrawn="1"/>
        </p:nvSpPr>
        <p:spPr bwMode="auto">
          <a:xfrm>
            <a:off x="841375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2" name="等腰三角形 11"/>
          <p:cNvSpPr>
            <a:spLocks noChangeArrowheads="1"/>
          </p:cNvSpPr>
          <p:nvPr userDrawn="1"/>
        </p:nvSpPr>
        <p:spPr bwMode="auto">
          <a:xfrm>
            <a:off x="21050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3" name="等腰三角形 12"/>
          <p:cNvSpPr>
            <a:spLocks noChangeArrowheads="1"/>
          </p:cNvSpPr>
          <p:nvPr userDrawn="1"/>
        </p:nvSpPr>
        <p:spPr bwMode="auto">
          <a:xfrm>
            <a:off x="25257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4" name="等腰三角形 13"/>
          <p:cNvSpPr>
            <a:spLocks noChangeArrowheads="1"/>
          </p:cNvSpPr>
          <p:nvPr userDrawn="1"/>
        </p:nvSpPr>
        <p:spPr bwMode="auto">
          <a:xfrm>
            <a:off x="50514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5" name="等腰三角形 14"/>
          <p:cNvSpPr>
            <a:spLocks noChangeArrowheads="1"/>
          </p:cNvSpPr>
          <p:nvPr userDrawn="1"/>
        </p:nvSpPr>
        <p:spPr bwMode="auto">
          <a:xfrm>
            <a:off x="88392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6" name="等腰三角形 15"/>
          <p:cNvSpPr>
            <a:spLocks noChangeArrowheads="1"/>
          </p:cNvSpPr>
          <p:nvPr userDrawn="1"/>
        </p:nvSpPr>
        <p:spPr bwMode="auto">
          <a:xfrm>
            <a:off x="29464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7" name="等腰三角形 16"/>
          <p:cNvSpPr>
            <a:spLocks noChangeArrowheads="1"/>
          </p:cNvSpPr>
          <p:nvPr userDrawn="1"/>
        </p:nvSpPr>
        <p:spPr bwMode="auto">
          <a:xfrm>
            <a:off x="54721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8" name="等腰三角形 17"/>
          <p:cNvSpPr>
            <a:spLocks noChangeArrowheads="1"/>
          </p:cNvSpPr>
          <p:nvPr userDrawn="1"/>
        </p:nvSpPr>
        <p:spPr bwMode="auto">
          <a:xfrm>
            <a:off x="58928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9" name="等腰三角形 18"/>
          <p:cNvSpPr>
            <a:spLocks noChangeArrowheads="1"/>
          </p:cNvSpPr>
          <p:nvPr userDrawn="1"/>
        </p:nvSpPr>
        <p:spPr bwMode="auto">
          <a:xfrm>
            <a:off x="33670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" name="等腰三角形 19"/>
          <p:cNvSpPr>
            <a:spLocks noChangeArrowheads="1"/>
          </p:cNvSpPr>
          <p:nvPr userDrawn="1"/>
        </p:nvSpPr>
        <p:spPr bwMode="auto">
          <a:xfrm>
            <a:off x="63134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1" name="等腰三角形 20"/>
          <p:cNvSpPr>
            <a:spLocks noChangeArrowheads="1"/>
          </p:cNvSpPr>
          <p:nvPr userDrawn="1"/>
        </p:nvSpPr>
        <p:spPr bwMode="auto">
          <a:xfrm>
            <a:off x="92598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2" name="等腰三角形 21"/>
          <p:cNvSpPr>
            <a:spLocks noChangeArrowheads="1"/>
          </p:cNvSpPr>
          <p:nvPr userDrawn="1"/>
        </p:nvSpPr>
        <p:spPr bwMode="auto">
          <a:xfrm>
            <a:off x="96805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3" name="等腰三角形 22"/>
          <p:cNvSpPr>
            <a:spLocks noChangeArrowheads="1"/>
          </p:cNvSpPr>
          <p:nvPr userDrawn="1"/>
        </p:nvSpPr>
        <p:spPr bwMode="auto">
          <a:xfrm>
            <a:off x="12620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4" name="等腰三角形 23"/>
          <p:cNvSpPr>
            <a:spLocks noChangeArrowheads="1"/>
          </p:cNvSpPr>
          <p:nvPr userDrawn="1"/>
        </p:nvSpPr>
        <p:spPr bwMode="auto">
          <a:xfrm>
            <a:off x="37877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5" name="等腰三角形 24"/>
          <p:cNvSpPr>
            <a:spLocks noChangeArrowheads="1"/>
          </p:cNvSpPr>
          <p:nvPr userDrawn="1"/>
        </p:nvSpPr>
        <p:spPr bwMode="auto">
          <a:xfrm>
            <a:off x="67341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6" name="等腰三角形 25"/>
          <p:cNvSpPr>
            <a:spLocks noChangeArrowheads="1"/>
          </p:cNvSpPr>
          <p:nvPr userDrawn="1"/>
        </p:nvSpPr>
        <p:spPr bwMode="auto">
          <a:xfrm>
            <a:off x="71548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7" name="等腰三角形 26"/>
          <p:cNvSpPr>
            <a:spLocks noChangeArrowheads="1"/>
          </p:cNvSpPr>
          <p:nvPr userDrawn="1"/>
        </p:nvSpPr>
        <p:spPr bwMode="auto">
          <a:xfrm>
            <a:off x="42084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8" name="等腰三角形 27"/>
          <p:cNvSpPr>
            <a:spLocks noChangeArrowheads="1"/>
          </p:cNvSpPr>
          <p:nvPr userDrawn="1"/>
        </p:nvSpPr>
        <p:spPr bwMode="auto">
          <a:xfrm>
            <a:off x="75755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9" name="等腰三角形 28"/>
          <p:cNvSpPr>
            <a:spLocks noChangeArrowheads="1"/>
          </p:cNvSpPr>
          <p:nvPr userDrawn="1"/>
        </p:nvSpPr>
        <p:spPr bwMode="auto">
          <a:xfrm>
            <a:off x="1010126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" name="等腰三角形 29"/>
          <p:cNvSpPr>
            <a:spLocks noChangeArrowheads="1"/>
          </p:cNvSpPr>
          <p:nvPr userDrawn="1"/>
        </p:nvSpPr>
        <p:spPr bwMode="auto">
          <a:xfrm>
            <a:off x="105219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1" name="等腰三角形 30"/>
          <p:cNvSpPr>
            <a:spLocks noChangeArrowheads="1"/>
          </p:cNvSpPr>
          <p:nvPr userDrawn="1"/>
        </p:nvSpPr>
        <p:spPr bwMode="auto">
          <a:xfrm>
            <a:off x="79978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2" name="等腰三角形 31"/>
          <p:cNvSpPr>
            <a:spLocks noChangeArrowheads="1"/>
          </p:cNvSpPr>
          <p:nvPr userDrawn="1"/>
        </p:nvSpPr>
        <p:spPr bwMode="auto">
          <a:xfrm>
            <a:off x="84185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3" name="等腰三角形 32"/>
          <p:cNvSpPr>
            <a:spLocks noChangeArrowheads="1"/>
          </p:cNvSpPr>
          <p:nvPr userDrawn="1"/>
        </p:nvSpPr>
        <p:spPr bwMode="auto">
          <a:xfrm>
            <a:off x="10942638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4" name="等腰三角形 33"/>
          <p:cNvSpPr>
            <a:spLocks noChangeArrowheads="1"/>
          </p:cNvSpPr>
          <p:nvPr userDrawn="1"/>
        </p:nvSpPr>
        <p:spPr bwMode="auto">
          <a:xfrm>
            <a:off x="113649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5" name="等腰三角形 34"/>
          <p:cNvSpPr>
            <a:spLocks noChangeArrowheads="1"/>
          </p:cNvSpPr>
          <p:nvPr userDrawn="1"/>
        </p:nvSpPr>
        <p:spPr bwMode="auto">
          <a:xfrm>
            <a:off x="117856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6" name="矩形 35"/>
          <p:cNvSpPr>
            <a:spLocks noChangeArrowheads="1"/>
          </p:cNvSpPr>
          <p:nvPr userDrawn="1"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3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5" name="椭圆 4"/>
              <p:cNvSpPr/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 userDrawn="1"/>
          </p:nvSpPr>
          <p:spPr bwMode="auto">
            <a:xfrm>
              <a:off x="9431004" y="963098"/>
              <a:ext cx="2207187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 smtClean="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4</a:t>
              </a:r>
              <a:endParaRPr lang="zh-CN" altLang="en-US" sz="21600" b="1" smtClean="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7" name="等腰三角形 6"/>
          <p:cNvSpPr/>
          <p:nvPr userDrawn="1"/>
        </p:nvSpPr>
        <p:spPr bwMode="auto">
          <a:xfrm>
            <a:off x="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 bwMode="auto">
          <a:xfrm>
            <a:off x="4206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 bwMode="auto">
          <a:xfrm>
            <a:off x="168433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 bwMode="auto">
          <a:xfrm>
            <a:off x="4629150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 bwMode="auto">
          <a:xfrm>
            <a:off x="841375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 bwMode="auto">
          <a:xfrm>
            <a:off x="210502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 bwMode="auto">
          <a:xfrm>
            <a:off x="25257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 userDrawn="1"/>
        </p:nvSpPr>
        <p:spPr bwMode="auto">
          <a:xfrm>
            <a:off x="505142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 userDrawn="1"/>
        </p:nvSpPr>
        <p:spPr bwMode="auto">
          <a:xfrm>
            <a:off x="88392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 userDrawn="1"/>
        </p:nvSpPr>
        <p:spPr bwMode="auto">
          <a:xfrm>
            <a:off x="29464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 userDrawn="1"/>
        </p:nvSpPr>
        <p:spPr bwMode="auto">
          <a:xfrm>
            <a:off x="54721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 userDrawn="1"/>
        </p:nvSpPr>
        <p:spPr bwMode="auto">
          <a:xfrm>
            <a:off x="58928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 userDrawn="1"/>
        </p:nvSpPr>
        <p:spPr bwMode="auto">
          <a:xfrm>
            <a:off x="33670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 userDrawn="1"/>
        </p:nvSpPr>
        <p:spPr bwMode="auto">
          <a:xfrm>
            <a:off x="63134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 bwMode="auto">
          <a:xfrm>
            <a:off x="92598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2" name="等腰三角形 21"/>
          <p:cNvSpPr/>
          <p:nvPr userDrawn="1"/>
        </p:nvSpPr>
        <p:spPr bwMode="auto">
          <a:xfrm>
            <a:off x="968057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 userDrawn="1"/>
        </p:nvSpPr>
        <p:spPr bwMode="auto">
          <a:xfrm>
            <a:off x="1262063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4" name="等腰三角形 23"/>
          <p:cNvSpPr/>
          <p:nvPr userDrawn="1"/>
        </p:nvSpPr>
        <p:spPr bwMode="auto">
          <a:xfrm>
            <a:off x="378777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 userDrawn="1"/>
        </p:nvSpPr>
        <p:spPr bwMode="auto">
          <a:xfrm>
            <a:off x="673417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等腰三角形 25"/>
          <p:cNvSpPr/>
          <p:nvPr userDrawn="1"/>
        </p:nvSpPr>
        <p:spPr bwMode="auto">
          <a:xfrm>
            <a:off x="7154863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7" name="等腰三角形 26"/>
          <p:cNvSpPr/>
          <p:nvPr userDrawn="1"/>
        </p:nvSpPr>
        <p:spPr bwMode="auto">
          <a:xfrm>
            <a:off x="4208463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8" name="等腰三角形 27"/>
          <p:cNvSpPr/>
          <p:nvPr userDrawn="1"/>
        </p:nvSpPr>
        <p:spPr bwMode="auto">
          <a:xfrm>
            <a:off x="7575550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 bwMode="auto">
          <a:xfrm>
            <a:off x="1010126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0" name="等腰三角形 29"/>
          <p:cNvSpPr/>
          <p:nvPr userDrawn="1"/>
        </p:nvSpPr>
        <p:spPr bwMode="auto">
          <a:xfrm>
            <a:off x="10521950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1" name="等腰三角形 30"/>
          <p:cNvSpPr/>
          <p:nvPr userDrawn="1"/>
        </p:nvSpPr>
        <p:spPr bwMode="auto">
          <a:xfrm>
            <a:off x="799782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等腰三角形 31"/>
          <p:cNvSpPr/>
          <p:nvPr userDrawn="1"/>
        </p:nvSpPr>
        <p:spPr bwMode="auto">
          <a:xfrm>
            <a:off x="84185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等腰三角形 32"/>
          <p:cNvSpPr/>
          <p:nvPr userDrawn="1"/>
        </p:nvSpPr>
        <p:spPr bwMode="auto">
          <a:xfrm>
            <a:off x="10942638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4" name="等腰三角形 33"/>
          <p:cNvSpPr/>
          <p:nvPr userDrawn="1"/>
        </p:nvSpPr>
        <p:spPr bwMode="auto">
          <a:xfrm>
            <a:off x="113649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5" name="等腰三角形 34"/>
          <p:cNvSpPr/>
          <p:nvPr userDrawn="1"/>
        </p:nvSpPr>
        <p:spPr bwMode="auto">
          <a:xfrm>
            <a:off x="117856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3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30" name="直角三角形 29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31" name="直角三角形 3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4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28" name="直角三角形 27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9" name="直角三角形 2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5" name="组合 16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26" name="直角三角形 25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7" name="直角三角形 2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24" name="直角三角形 23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5" name="直角三角形 2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7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22" name="直角三角形 21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3" name="直角三角形 22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8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20" name="直角三角形 19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1" name="直角三角形 2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9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18" name="直角三角形 17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9" name="直角三角形 1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10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16" name="直角三角形 15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7" name="直角三角形 1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11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3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14" name="直角三角形 13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5" name="直角三角形 1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</p:grpSp>
      <p:sp>
        <p:nvSpPr>
          <p:cNvPr id="32" name="Oval 15"/>
          <p:cNvSpPr/>
          <p:nvPr userDrawn="1"/>
        </p:nvSpPr>
        <p:spPr>
          <a:xfrm>
            <a:off x="9263063" y="11445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Oval 15"/>
          <p:cNvSpPr/>
          <p:nvPr userDrawn="1"/>
        </p:nvSpPr>
        <p:spPr>
          <a:xfrm>
            <a:off x="1304925" y="242093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Oval 15"/>
          <p:cNvSpPr/>
          <p:nvPr userDrawn="1"/>
        </p:nvSpPr>
        <p:spPr>
          <a:xfrm>
            <a:off x="8502650" y="36718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 userDrawn="1"/>
        </p:nvSpPr>
        <p:spPr bwMode="auto">
          <a:xfrm>
            <a:off x="3630613" y="4556125"/>
            <a:ext cx="493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smtClean="0">
                <a:solidFill>
                  <a:schemeClr val="bg1"/>
                </a:solidFill>
              </a:rPr>
              <a:t>Thanks for your watching!</a:t>
            </a:r>
            <a:endParaRPr lang="zh-CN" altLang="en-US" sz="3200" smtClean="0">
              <a:solidFill>
                <a:schemeClr val="bg1"/>
              </a:solidFill>
            </a:endParaRPr>
          </a:p>
        </p:txBody>
      </p:sp>
      <p:grpSp>
        <p:nvGrpSpPr>
          <p:cNvPr id="36" name="组合 46"/>
          <p:cNvGrpSpPr/>
          <p:nvPr userDrawn="1"/>
        </p:nvGrpSpPr>
        <p:grpSpPr bwMode="auto">
          <a:xfrm>
            <a:off x="3687763" y="2425700"/>
            <a:ext cx="4816475" cy="2006600"/>
            <a:chOff x="2143984" y="-233775"/>
            <a:chExt cx="4816112" cy="2006591"/>
          </a:xfrm>
        </p:grpSpPr>
        <p:sp>
          <p:nvSpPr>
            <p:cNvPr id="37" name="任意多边形 47"/>
            <p:cNvSpPr/>
            <p:nvPr userDrawn="1"/>
          </p:nvSpPr>
          <p:spPr bwMode="auto">
            <a:xfrm>
              <a:off x="2143984" y="-233775"/>
              <a:ext cx="4802865" cy="2003868"/>
            </a:xfrm>
            <a:custGeom>
              <a:avLst/>
              <a:gdLst>
                <a:gd name="T0" fmla="*/ 2147483646 w 2761417"/>
                <a:gd name="T1" fmla="*/ 0 h 1152128"/>
                <a:gd name="T2" fmla="*/ 2147483646 w 2761417"/>
                <a:gd name="T3" fmla="*/ 0 h 1152128"/>
                <a:gd name="T4" fmla="*/ 2147483646 w 2761417"/>
                <a:gd name="T5" fmla="*/ 0 h 1152128"/>
                <a:gd name="T6" fmla="*/ 2147483646 w 2761417"/>
                <a:gd name="T7" fmla="*/ 0 h 1152128"/>
                <a:gd name="T8" fmla="*/ 2147483646 w 2761417"/>
                <a:gd name="T9" fmla="*/ 2147483646 h 1152128"/>
                <a:gd name="T10" fmla="*/ 2147483646 w 2761417"/>
                <a:gd name="T11" fmla="*/ 2147483646 h 1152128"/>
                <a:gd name="T12" fmla="*/ 2147483646 w 2761417"/>
                <a:gd name="T13" fmla="*/ 2147483646 h 1152128"/>
                <a:gd name="T14" fmla="*/ 2147483646 w 2761417"/>
                <a:gd name="T15" fmla="*/ 2147483646 h 1152128"/>
                <a:gd name="T16" fmla="*/ 2147483646 w 2761417"/>
                <a:gd name="T17" fmla="*/ 2147483646 h 1152128"/>
                <a:gd name="T18" fmla="*/ 0 w 2761417"/>
                <a:gd name="T19" fmla="*/ 2147483646 h 1152128"/>
                <a:gd name="T20" fmla="*/ 2147483646 w 2761417"/>
                <a:gd name="T21" fmla="*/ 0 h 1152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1417" h="1152128">
                  <a:moveTo>
                    <a:pt x="690941" y="0"/>
                  </a:moveTo>
                  <a:lnTo>
                    <a:pt x="1379535" y="0"/>
                  </a:lnTo>
                  <a:lnTo>
                    <a:pt x="1381882" y="0"/>
                  </a:lnTo>
                  <a:lnTo>
                    <a:pt x="2070476" y="0"/>
                  </a:lnTo>
                  <a:cubicBezTo>
                    <a:pt x="2452072" y="0"/>
                    <a:pt x="2761417" y="257913"/>
                    <a:pt x="2761417" y="576064"/>
                  </a:cubicBezTo>
                  <a:cubicBezTo>
                    <a:pt x="2761417" y="894215"/>
                    <a:pt x="2452072" y="1152128"/>
                    <a:pt x="2070476" y="1152128"/>
                  </a:cubicBezTo>
                  <a:lnTo>
                    <a:pt x="1381882" y="1152128"/>
                  </a:lnTo>
                  <a:lnTo>
                    <a:pt x="1379535" y="1152128"/>
                  </a:lnTo>
                  <a:lnTo>
                    <a:pt x="690941" y="1152128"/>
                  </a:lnTo>
                  <a:cubicBezTo>
                    <a:pt x="309345" y="1152128"/>
                    <a:pt x="0" y="894215"/>
                    <a:pt x="0" y="576064"/>
                  </a:cubicBezTo>
                  <a:cubicBezTo>
                    <a:pt x="0" y="257913"/>
                    <a:pt x="309345" y="0"/>
                    <a:pt x="690941" y="0"/>
                  </a:cubicBezTo>
                  <a:close/>
                </a:path>
              </a:pathLst>
            </a:cu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 userDrawn="1"/>
          </p:nvPicPr>
          <p:blipFill>
            <a:blip r:embed="rId2" cstate="email"/>
            <a:srcRect r="14521" b="38774"/>
            <a:stretch>
              <a:fillRect/>
            </a:stretch>
          </p:blipFill>
          <p:spPr>
            <a:xfrm>
              <a:off x="3020372" y="-205504"/>
              <a:ext cx="3939724" cy="1978320"/>
            </a:xfrm>
            <a:custGeom>
              <a:avLst/>
              <a:gdLst>
                <a:gd name="connsiteX0" fmla="*/ 72184 w 3939724"/>
                <a:gd name="connsiteY0" fmla="*/ 0 h 1978320"/>
                <a:gd name="connsiteX1" fmla="*/ 3004399 w 3939724"/>
                <a:gd name="connsiteY1" fmla="*/ 0 h 1978320"/>
                <a:gd name="connsiteX2" fmla="*/ 3095347 w 3939724"/>
                <a:gd name="connsiteY2" fmla="*/ 19497 h 1978320"/>
                <a:gd name="connsiteX3" fmla="*/ 3939724 w 3939724"/>
                <a:gd name="connsiteY3" fmla="*/ 976386 h 1978320"/>
                <a:gd name="connsiteX4" fmla="*/ 2737987 w 3939724"/>
                <a:gd name="connsiteY4" fmla="*/ 1978320 h 1978320"/>
                <a:gd name="connsiteX5" fmla="*/ 1540333 w 3939724"/>
                <a:gd name="connsiteY5" fmla="*/ 1978320 h 1978320"/>
                <a:gd name="connsiteX6" fmla="*/ 1536251 w 3939724"/>
                <a:gd name="connsiteY6" fmla="*/ 1978320 h 1978320"/>
                <a:gd name="connsiteX7" fmla="*/ 338596 w 3939724"/>
                <a:gd name="connsiteY7" fmla="*/ 1978320 h 1978320"/>
                <a:gd name="connsiteX8" fmla="*/ 96404 w 3939724"/>
                <a:gd name="connsiteY8" fmla="*/ 1957964 h 1978320"/>
                <a:gd name="connsiteX9" fmla="*/ 0 w 3939724"/>
                <a:gd name="connsiteY9" fmla="*/ 1937298 h 1978320"/>
                <a:gd name="connsiteX10" fmla="*/ 0 w 3939724"/>
                <a:gd name="connsiteY10" fmla="*/ 15475 h 197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9724" h="1978320">
                  <a:moveTo>
                    <a:pt x="72184" y="0"/>
                  </a:moveTo>
                  <a:lnTo>
                    <a:pt x="3004399" y="0"/>
                  </a:lnTo>
                  <a:lnTo>
                    <a:pt x="3095347" y="19497"/>
                  </a:lnTo>
                  <a:cubicBezTo>
                    <a:pt x="3584536" y="146354"/>
                    <a:pt x="3939724" y="526787"/>
                    <a:pt x="3939724" y="976386"/>
                  </a:cubicBezTo>
                  <a:cubicBezTo>
                    <a:pt x="3939724" y="1529738"/>
                    <a:pt x="3401688" y="1978320"/>
                    <a:pt x="2737987" y="1978320"/>
                  </a:cubicBezTo>
                  <a:lnTo>
                    <a:pt x="1540333" y="1978320"/>
                  </a:lnTo>
                  <a:lnTo>
                    <a:pt x="1536251" y="1978320"/>
                  </a:lnTo>
                  <a:lnTo>
                    <a:pt x="338596" y="1978320"/>
                  </a:lnTo>
                  <a:cubicBezTo>
                    <a:pt x="255634" y="1978320"/>
                    <a:pt x="174635" y="1971311"/>
                    <a:pt x="96404" y="1957964"/>
                  </a:cubicBezTo>
                  <a:lnTo>
                    <a:pt x="0" y="1937298"/>
                  </a:lnTo>
                  <a:lnTo>
                    <a:pt x="0" y="15475"/>
                  </a:lnTo>
                  <a:close/>
                </a:path>
              </a:pathLst>
            </a:cu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3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30" name="直角三角形 29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31" name="直角三角形 3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4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28" name="直角三角形 27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9" name="直角三角形 2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5" name="组合 16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26" name="直角三角形 25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7" name="直角三角形 2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24" name="直角三角形 23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5" name="直角三角形 2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7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22" name="直角三角形 21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3" name="直角三角形 22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8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20" name="直角三角形 19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1" name="直角三角形 2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9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18" name="直角三角形 17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9" name="直角三角形 1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10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16" name="直角三角形 15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7" name="直角三角形 1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11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3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14" name="直角三角形 13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5" name="直角三角形 1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</p:grpSp>
      <p:sp>
        <p:nvSpPr>
          <p:cNvPr id="32" name="Oval 15"/>
          <p:cNvSpPr/>
          <p:nvPr userDrawn="1"/>
        </p:nvSpPr>
        <p:spPr>
          <a:xfrm>
            <a:off x="9263063" y="11445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Oval 15"/>
          <p:cNvSpPr/>
          <p:nvPr userDrawn="1"/>
        </p:nvSpPr>
        <p:spPr>
          <a:xfrm>
            <a:off x="1304925" y="242093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Oval 15"/>
          <p:cNvSpPr/>
          <p:nvPr userDrawn="1"/>
        </p:nvSpPr>
        <p:spPr>
          <a:xfrm>
            <a:off x="8502650" y="36718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 userDrawn="1"/>
        </p:nvSpPr>
        <p:spPr bwMode="auto">
          <a:xfrm>
            <a:off x="3630613" y="4508500"/>
            <a:ext cx="493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/>
              <a:t>Thanks for your watching!</a:t>
            </a:r>
            <a:endParaRPr lang="zh-CN" altLang="en-US" sz="3200" dirty="0" smtClean="0"/>
          </a:p>
        </p:txBody>
      </p:sp>
      <p:grpSp>
        <p:nvGrpSpPr>
          <p:cNvPr id="36" name="组合 46"/>
          <p:cNvGrpSpPr/>
          <p:nvPr userDrawn="1"/>
        </p:nvGrpSpPr>
        <p:grpSpPr bwMode="auto">
          <a:xfrm>
            <a:off x="3687763" y="2425700"/>
            <a:ext cx="4816475" cy="2006600"/>
            <a:chOff x="2143984" y="-233775"/>
            <a:chExt cx="4816112" cy="2006591"/>
          </a:xfrm>
        </p:grpSpPr>
        <p:sp>
          <p:nvSpPr>
            <p:cNvPr id="37" name="任意多边形 47"/>
            <p:cNvSpPr/>
            <p:nvPr userDrawn="1"/>
          </p:nvSpPr>
          <p:spPr bwMode="auto">
            <a:xfrm>
              <a:off x="2143984" y="-233775"/>
              <a:ext cx="4802865" cy="2003868"/>
            </a:xfrm>
            <a:custGeom>
              <a:avLst/>
              <a:gdLst>
                <a:gd name="T0" fmla="*/ 2147483646 w 2761417"/>
                <a:gd name="T1" fmla="*/ 0 h 1152128"/>
                <a:gd name="T2" fmla="*/ 2147483646 w 2761417"/>
                <a:gd name="T3" fmla="*/ 0 h 1152128"/>
                <a:gd name="T4" fmla="*/ 2147483646 w 2761417"/>
                <a:gd name="T5" fmla="*/ 0 h 1152128"/>
                <a:gd name="T6" fmla="*/ 2147483646 w 2761417"/>
                <a:gd name="T7" fmla="*/ 0 h 1152128"/>
                <a:gd name="T8" fmla="*/ 2147483646 w 2761417"/>
                <a:gd name="T9" fmla="*/ 2147483646 h 1152128"/>
                <a:gd name="T10" fmla="*/ 2147483646 w 2761417"/>
                <a:gd name="T11" fmla="*/ 2147483646 h 1152128"/>
                <a:gd name="T12" fmla="*/ 2147483646 w 2761417"/>
                <a:gd name="T13" fmla="*/ 2147483646 h 1152128"/>
                <a:gd name="T14" fmla="*/ 2147483646 w 2761417"/>
                <a:gd name="T15" fmla="*/ 2147483646 h 1152128"/>
                <a:gd name="T16" fmla="*/ 2147483646 w 2761417"/>
                <a:gd name="T17" fmla="*/ 2147483646 h 1152128"/>
                <a:gd name="T18" fmla="*/ 0 w 2761417"/>
                <a:gd name="T19" fmla="*/ 2147483646 h 1152128"/>
                <a:gd name="T20" fmla="*/ 2147483646 w 2761417"/>
                <a:gd name="T21" fmla="*/ 0 h 1152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1417" h="1152128">
                  <a:moveTo>
                    <a:pt x="690941" y="0"/>
                  </a:moveTo>
                  <a:lnTo>
                    <a:pt x="1379535" y="0"/>
                  </a:lnTo>
                  <a:lnTo>
                    <a:pt x="1381882" y="0"/>
                  </a:lnTo>
                  <a:lnTo>
                    <a:pt x="2070476" y="0"/>
                  </a:lnTo>
                  <a:cubicBezTo>
                    <a:pt x="2452072" y="0"/>
                    <a:pt x="2761417" y="257913"/>
                    <a:pt x="2761417" y="576064"/>
                  </a:cubicBezTo>
                  <a:cubicBezTo>
                    <a:pt x="2761417" y="894215"/>
                    <a:pt x="2452072" y="1152128"/>
                    <a:pt x="2070476" y="1152128"/>
                  </a:cubicBezTo>
                  <a:lnTo>
                    <a:pt x="1381882" y="1152128"/>
                  </a:lnTo>
                  <a:lnTo>
                    <a:pt x="1379535" y="1152128"/>
                  </a:lnTo>
                  <a:lnTo>
                    <a:pt x="690941" y="1152128"/>
                  </a:lnTo>
                  <a:cubicBezTo>
                    <a:pt x="309345" y="1152128"/>
                    <a:pt x="0" y="894215"/>
                    <a:pt x="0" y="576064"/>
                  </a:cubicBezTo>
                  <a:cubicBezTo>
                    <a:pt x="0" y="257913"/>
                    <a:pt x="309345" y="0"/>
                    <a:pt x="690941" y="0"/>
                  </a:cubicBezTo>
                  <a:close/>
                </a:path>
              </a:pathLst>
            </a:cu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 userDrawn="1"/>
          </p:nvPicPr>
          <p:blipFill>
            <a:blip r:embed="rId2" cstate="email"/>
            <a:srcRect r="14521" b="38774"/>
            <a:stretch>
              <a:fillRect/>
            </a:stretch>
          </p:blipFill>
          <p:spPr>
            <a:xfrm>
              <a:off x="3020372" y="-205504"/>
              <a:ext cx="3939724" cy="1978320"/>
            </a:xfrm>
            <a:custGeom>
              <a:avLst/>
              <a:gdLst>
                <a:gd name="connsiteX0" fmla="*/ 72184 w 3939724"/>
                <a:gd name="connsiteY0" fmla="*/ 0 h 1978320"/>
                <a:gd name="connsiteX1" fmla="*/ 3004399 w 3939724"/>
                <a:gd name="connsiteY1" fmla="*/ 0 h 1978320"/>
                <a:gd name="connsiteX2" fmla="*/ 3095347 w 3939724"/>
                <a:gd name="connsiteY2" fmla="*/ 19497 h 1978320"/>
                <a:gd name="connsiteX3" fmla="*/ 3939724 w 3939724"/>
                <a:gd name="connsiteY3" fmla="*/ 976386 h 1978320"/>
                <a:gd name="connsiteX4" fmla="*/ 2737987 w 3939724"/>
                <a:gd name="connsiteY4" fmla="*/ 1978320 h 1978320"/>
                <a:gd name="connsiteX5" fmla="*/ 1540333 w 3939724"/>
                <a:gd name="connsiteY5" fmla="*/ 1978320 h 1978320"/>
                <a:gd name="connsiteX6" fmla="*/ 1536251 w 3939724"/>
                <a:gd name="connsiteY6" fmla="*/ 1978320 h 1978320"/>
                <a:gd name="connsiteX7" fmla="*/ 338596 w 3939724"/>
                <a:gd name="connsiteY7" fmla="*/ 1978320 h 1978320"/>
                <a:gd name="connsiteX8" fmla="*/ 96404 w 3939724"/>
                <a:gd name="connsiteY8" fmla="*/ 1957964 h 1978320"/>
                <a:gd name="connsiteX9" fmla="*/ 0 w 3939724"/>
                <a:gd name="connsiteY9" fmla="*/ 1937298 h 1978320"/>
                <a:gd name="connsiteX10" fmla="*/ 0 w 3939724"/>
                <a:gd name="connsiteY10" fmla="*/ 15475 h 197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9724" h="1978320">
                  <a:moveTo>
                    <a:pt x="72184" y="0"/>
                  </a:moveTo>
                  <a:lnTo>
                    <a:pt x="3004399" y="0"/>
                  </a:lnTo>
                  <a:lnTo>
                    <a:pt x="3095347" y="19497"/>
                  </a:lnTo>
                  <a:cubicBezTo>
                    <a:pt x="3584536" y="146354"/>
                    <a:pt x="3939724" y="526787"/>
                    <a:pt x="3939724" y="976386"/>
                  </a:cubicBezTo>
                  <a:cubicBezTo>
                    <a:pt x="3939724" y="1529738"/>
                    <a:pt x="3401688" y="1978320"/>
                    <a:pt x="2737987" y="1978320"/>
                  </a:cubicBezTo>
                  <a:lnTo>
                    <a:pt x="1540333" y="1978320"/>
                  </a:lnTo>
                  <a:lnTo>
                    <a:pt x="1536251" y="1978320"/>
                  </a:lnTo>
                  <a:lnTo>
                    <a:pt x="338596" y="1978320"/>
                  </a:lnTo>
                  <a:cubicBezTo>
                    <a:pt x="255634" y="1978320"/>
                    <a:pt x="174635" y="1971311"/>
                    <a:pt x="96404" y="1957964"/>
                  </a:cubicBezTo>
                  <a:lnTo>
                    <a:pt x="0" y="1937298"/>
                  </a:lnTo>
                  <a:lnTo>
                    <a:pt x="0" y="15475"/>
                  </a:lnTo>
                  <a:close/>
                </a:path>
              </a:pathLst>
            </a:cu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63" y="2597150"/>
            <a:ext cx="1457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4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500438"/>
            <a:ext cx="1452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5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363663"/>
            <a:ext cx="101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625600"/>
            <a:ext cx="14366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667000"/>
            <a:ext cx="107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1347788"/>
            <a:ext cx="8461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9"/>
          <p:cNvPicPr>
            <a:picLocks noChangeAspect="1"/>
          </p:cNvPicPr>
          <p:nvPr userDrawn="1"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2563813"/>
            <a:ext cx="825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376488"/>
            <a:ext cx="11731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1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568700"/>
            <a:ext cx="1073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2"/>
          <p:cNvPicPr>
            <a:picLocks noChangeAspect="1"/>
          </p:cNvPicPr>
          <p:nvPr userDrawn="1"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32188"/>
            <a:ext cx="146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3"/>
          <p:cNvPicPr>
            <a:picLocks noChangeAspect="1"/>
          </p:cNvPicPr>
          <p:nvPr userDrawn="1"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1484313"/>
            <a:ext cx="1192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4"/>
          <p:cNvPicPr>
            <a:picLocks noChangeAspect="1"/>
          </p:cNvPicPr>
          <p:nvPr userDrawn="1"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88" y="3729038"/>
            <a:ext cx="1438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4C81-AA4F-4BA4-83E1-A9582F2A315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/>
          <p:cNvSpPr/>
          <p:nvPr userDrawn="1"/>
        </p:nvSpPr>
        <p:spPr>
          <a:xfrm>
            <a:off x="10431463" y="177323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Oval 15"/>
          <p:cNvSpPr/>
          <p:nvPr userDrawn="1"/>
        </p:nvSpPr>
        <p:spPr>
          <a:xfrm>
            <a:off x="933450" y="2011363"/>
            <a:ext cx="1666875" cy="8731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Oval 15"/>
          <p:cNvSpPr/>
          <p:nvPr userDrawn="1"/>
        </p:nvSpPr>
        <p:spPr>
          <a:xfrm>
            <a:off x="7823200" y="4008438"/>
            <a:ext cx="1666875" cy="8731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5" name="组合 16"/>
          <p:cNvGrpSpPr/>
          <p:nvPr userDrawn="1"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6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33" name="直角三角形 32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34" name="直角三角形 33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7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31" name="直角三角形 30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32" name="直角三角形 31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8" name="组合 40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29" name="直角三角形 28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30" name="直角三角形 29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9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27" name="直角三角形 26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8" name="直角三角形 27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10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25" name="直角三角形 24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6" name="直角三角形 25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11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23" name="直角三角形 22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4" name="直角三角形 23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12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21" name="直角三角形 20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2" name="直角三角形 21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13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19" name="直角三角形 18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20" name="直角三角形 19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14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5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17" name="直角三角形 16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8" name="直角三角形 17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</p:grpSp>
      <p:sp>
        <p:nvSpPr>
          <p:cNvPr id="35" name="圆角矩形 34"/>
          <p:cNvSpPr>
            <a:spLocks noChangeArrowheads="1"/>
          </p:cNvSpPr>
          <p:nvPr userDrawn="1"/>
        </p:nvSpPr>
        <p:spPr bwMode="auto">
          <a:xfrm>
            <a:off x="854075" y="696913"/>
            <a:ext cx="10567988" cy="48196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grpSp>
        <p:nvGrpSpPr>
          <p:cNvPr id="36" name="组合 46"/>
          <p:cNvGrpSpPr/>
          <p:nvPr userDrawn="1"/>
        </p:nvGrpSpPr>
        <p:grpSpPr bwMode="auto">
          <a:xfrm>
            <a:off x="4714875" y="333375"/>
            <a:ext cx="2762250" cy="1150938"/>
            <a:chOff x="4508895" y="1473839"/>
            <a:chExt cx="2761417" cy="1152128"/>
          </a:xfrm>
        </p:grpSpPr>
        <p:sp>
          <p:nvSpPr>
            <p:cNvPr id="37" name="任意多边形 47"/>
            <p:cNvSpPr/>
            <p:nvPr userDrawn="1"/>
          </p:nvSpPr>
          <p:spPr bwMode="auto">
            <a:xfrm>
              <a:off x="4508895" y="1473839"/>
              <a:ext cx="2761417" cy="1152128"/>
            </a:xfrm>
            <a:custGeom>
              <a:avLst/>
              <a:gdLst>
                <a:gd name="T0" fmla="*/ 690941 w 2761417"/>
                <a:gd name="T1" fmla="*/ 0 h 1152128"/>
                <a:gd name="T2" fmla="*/ 1379535 w 2761417"/>
                <a:gd name="T3" fmla="*/ 0 h 1152128"/>
                <a:gd name="T4" fmla="*/ 1381882 w 2761417"/>
                <a:gd name="T5" fmla="*/ 0 h 1152128"/>
                <a:gd name="T6" fmla="*/ 2070476 w 2761417"/>
                <a:gd name="T7" fmla="*/ 0 h 1152128"/>
                <a:gd name="T8" fmla="*/ 2761417 w 2761417"/>
                <a:gd name="T9" fmla="*/ 576064 h 1152128"/>
                <a:gd name="T10" fmla="*/ 2070476 w 2761417"/>
                <a:gd name="T11" fmla="*/ 1152128 h 1152128"/>
                <a:gd name="T12" fmla="*/ 1381882 w 2761417"/>
                <a:gd name="T13" fmla="*/ 1152128 h 1152128"/>
                <a:gd name="T14" fmla="*/ 1379535 w 2761417"/>
                <a:gd name="T15" fmla="*/ 1152128 h 1152128"/>
                <a:gd name="T16" fmla="*/ 690941 w 2761417"/>
                <a:gd name="T17" fmla="*/ 1152128 h 1152128"/>
                <a:gd name="T18" fmla="*/ 0 w 2761417"/>
                <a:gd name="T19" fmla="*/ 576064 h 1152128"/>
                <a:gd name="T20" fmla="*/ 690941 w 2761417"/>
                <a:gd name="T21" fmla="*/ 0 h 1152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1417" h="1152128">
                  <a:moveTo>
                    <a:pt x="690941" y="0"/>
                  </a:moveTo>
                  <a:lnTo>
                    <a:pt x="1379535" y="0"/>
                  </a:lnTo>
                  <a:lnTo>
                    <a:pt x="1381882" y="0"/>
                  </a:lnTo>
                  <a:lnTo>
                    <a:pt x="2070476" y="0"/>
                  </a:lnTo>
                  <a:cubicBezTo>
                    <a:pt x="2452072" y="0"/>
                    <a:pt x="2761417" y="257913"/>
                    <a:pt x="2761417" y="576064"/>
                  </a:cubicBezTo>
                  <a:cubicBezTo>
                    <a:pt x="2761417" y="894215"/>
                    <a:pt x="2452072" y="1152128"/>
                    <a:pt x="2070476" y="1152128"/>
                  </a:cubicBezTo>
                  <a:lnTo>
                    <a:pt x="1381882" y="1152128"/>
                  </a:lnTo>
                  <a:lnTo>
                    <a:pt x="1379535" y="1152128"/>
                  </a:lnTo>
                  <a:lnTo>
                    <a:pt x="690941" y="1152128"/>
                  </a:lnTo>
                  <a:cubicBezTo>
                    <a:pt x="309345" y="1152128"/>
                    <a:pt x="0" y="894215"/>
                    <a:pt x="0" y="576064"/>
                  </a:cubicBezTo>
                  <a:cubicBezTo>
                    <a:pt x="0" y="257913"/>
                    <a:pt x="309345" y="0"/>
                    <a:pt x="690941" y="0"/>
                  </a:cubicBezTo>
                  <a:close/>
                </a:path>
              </a:pathLst>
            </a:cu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文本框 37"/>
            <p:cNvSpPr txBox="1">
              <a:spLocks noChangeArrowheads="1"/>
            </p:cNvSpPr>
            <p:nvPr userDrawn="1"/>
          </p:nvSpPr>
          <p:spPr bwMode="auto">
            <a:xfrm>
              <a:off x="4951674" y="1496087"/>
              <a:ext cx="1875859" cy="110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660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目录</a:t>
              </a:r>
              <a:endParaRPr lang="zh-CN" altLang="en-US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5B54-0A09-40C8-B493-D07C4A6FA49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4C33-9E5A-46B4-B8AA-563C530750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9664-F379-4272-A912-8BA6EC3A396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7FCF-8214-4418-B833-4A5FB1E2A5C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3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5" name="椭圆 4"/>
              <p:cNvSpPr>
                <a:spLocks noChangeArrowheads="1"/>
              </p:cNvSpPr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rgbClr val="4BD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 userDrawn="1"/>
          </p:nvSpPr>
          <p:spPr bwMode="auto">
            <a:xfrm>
              <a:off x="9621552" y="963098"/>
              <a:ext cx="2067451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 smtClean="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1</a:t>
              </a:r>
              <a:endParaRPr lang="zh-CN" altLang="en-US" sz="21600" b="1" smtClean="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7" name="等腰三角形 6"/>
          <p:cNvSpPr>
            <a:spLocks noChangeArrowheads="1"/>
          </p:cNvSpPr>
          <p:nvPr userDrawn="1"/>
        </p:nvSpPr>
        <p:spPr bwMode="auto">
          <a:xfrm>
            <a:off x="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8" name="等腰三角形 7"/>
          <p:cNvSpPr>
            <a:spLocks noChangeArrowheads="1"/>
          </p:cNvSpPr>
          <p:nvPr userDrawn="1"/>
        </p:nvSpPr>
        <p:spPr bwMode="auto">
          <a:xfrm>
            <a:off x="4206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9" name="等腰三角形 8"/>
          <p:cNvSpPr>
            <a:spLocks noChangeArrowheads="1"/>
          </p:cNvSpPr>
          <p:nvPr userDrawn="1"/>
        </p:nvSpPr>
        <p:spPr bwMode="auto">
          <a:xfrm>
            <a:off x="168433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" name="等腰三角形 9"/>
          <p:cNvSpPr>
            <a:spLocks noChangeArrowheads="1"/>
          </p:cNvSpPr>
          <p:nvPr userDrawn="1"/>
        </p:nvSpPr>
        <p:spPr bwMode="auto">
          <a:xfrm>
            <a:off x="46291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1" name="等腰三角形 10"/>
          <p:cNvSpPr>
            <a:spLocks noChangeArrowheads="1"/>
          </p:cNvSpPr>
          <p:nvPr userDrawn="1"/>
        </p:nvSpPr>
        <p:spPr bwMode="auto">
          <a:xfrm>
            <a:off x="841375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2" name="等腰三角形 11"/>
          <p:cNvSpPr>
            <a:spLocks noChangeArrowheads="1"/>
          </p:cNvSpPr>
          <p:nvPr userDrawn="1"/>
        </p:nvSpPr>
        <p:spPr bwMode="auto">
          <a:xfrm>
            <a:off x="21050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3" name="等腰三角形 12"/>
          <p:cNvSpPr>
            <a:spLocks noChangeArrowheads="1"/>
          </p:cNvSpPr>
          <p:nvPr userDrawn="1"/>
        </p:nvSpPr>
        <p:spPr bwMode="auto">
          <a:xfrm>
            <a:off x="25257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4" name="等腰三角形 13"/>
          <p:cNvSpPr>
            <a:spLocks noChangeArrowheads="1"/>
          </p:cNvSpPr>
          <p:nvPr userDrawn="1"/>
        </p:nvSpPr>
        <p:spPr bwMode="auto">
          <a:xfrm>
            <a:off x="50514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5" name="等腰三角形 14"/>
          <p:cNvSpPr>
            <a:spLocks noChangeArrowheads="1"/>
          </p:cNvSpPr>
          <p:nvPr userDrawn="1"/>
        </p:nvSpPr>
        <p:spPr bwMode="auto">
          <a:xfrm>
            <a:off x="88392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6" name="等腰三角形 15"/>
          <p:cNvSpPr>
            <a:spLocks noChangeArrowheads="1"/>
          </p:cNvSpPr>
          <p:nvPr userDrawn="1"/>
        </p:nvSpPr>
        <p:spPr bwMode="auto">
          <a:xfrm>
            <a:off x="29464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7" name="等腰三角形 16"/>
          <p:cNvSpPr>
            <a:spLocks noChangeArrowheads="1"/>
          </p:cNvSpPr>
          <p:nvPr userDrawn="1"/>
        </p:nvSpPr>
        <p:spPr bwMode="auto">
          <a:xfrm>
            <a:off x="54721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8" name="等腰三角形 17"/>
          <p:cNvSpPr>
            <a:spLocks noChangeArrowheads="1"/>
          </p:cNvSpPr>
          <p:nvPr userDrawn="1"/>
        </p:nvSpPr>
        <p:spPr bwMode="auto">
          <a:xfrm>
            <a:off x="58928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9" name="等腰三角形 18"/>
          <p:cNvSpPr>
            <a:spLocks noChangeArrowheads="1"/>
          </p:cNvSpPr>
          <p:nvPr userDrawn="1"/>
        </p:nvSpPr>
        <p:spPr bwMode="auto">
          <a:xfrm>
            <a:off x="33670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" name="等腰三角形 19"/>
          <p:cNvSpPr>
            <a:spLocks noChangeArrowheads="1"/>
          </p:cNvSpPr>
          <p:nvPr userDrawn="1"/>
        </p:nvSpPr>
        <p:spPr bwMode="auto">
          <a:xfrm>
            <a:off x="63134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1" name="等腰三角形 20"/>
          <p:cNvSpPr>
            <a:spLocks noChangeArrowheads="1"/>
          </p:cNvSpPr>
          <p:nvPr userDrawn="1"/>
        </p:nvSpPr>
        <p:spPr bwMode="auto">
          <a:xfrm>
            <a:off x="92598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2" name="等腰三角形 21"/>
          <p:cNvSpPr>
            <a:spLocks noChangeArrowheads="1"/>
          </p:cNvSpPr>
          <p:nvPr userDrawn="1"/>
        </p:nvSpPr>
        <p:spPr bwMode="auto">
          <a:xfrm>
            <a:off x="96805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3" name="等腰三角形 22"/>
          <p:cNvSpPr>
            <a:spLocks noChangeArrowheads="1"/>
          </p:cNvSpPr>
          <p:nvPr userDrawn="1"/>
        </p:nvSpPr>
        <p:spPr bwMode="auto">
          <a:xfrm>
            <a:off x="12620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4" name="等腰三角形 23"/>
          <p:cNvSpPr>
            <a:spLocks noChangeArrowheads="1"/>
          </p:cNvSpPr>
          <p:nvPr userDrawn="1"/>
        </p:nvSpPr>
        <p:spPr bwMode="auto">
          <a:xfrm>
            <a:off x="37877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5" name="等腰三角形 24"/>
          <p:cNvSpPr>
            <a:spLocks noChangeArrowheads="1"/>
          </p:cNvSpPr>
          <p:nvPr userDrawn="1"/>
        </p:nvSpPr>
        <p:spPr bwMode="auto">
          <a:xfrm>
            <a:off x="67341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6" name="等腰三角形 25"/>
          <p:cNvSpPr>
            <a:spLocks noChangeArrowheads="1"/>
          </p:cNvSpPr>
          <p:nvPr userDrawn="1"/>
        </p:nvSpPr>
        <p:spPr bwMode="auto">
          <a:xfrm>
            <a:off x="71548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7" name="等腰三角形 26"/>
          <p:cNvSpPr>
            <a:spLocks noChangeArrowheads="1"/>
          </p:cNvSpPr>
          <p:nvPr userDrawn="1"/>
        </p:nvSpPr>
        <p:spPr bwMode="auto">
          <a:xfrm>
            <a:off x="42084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8" name="等腰三角形 27"/>
          <p:cNvSpPr>
            <a:spLocks noChangeArrowheads="1"/>
          </p:cNvSpPr>
          <p:nvPr userDrawn="1"/>
        </p:nvSpPr>
        <p:spPr bwMode="auto">
          <a:xfrm>
            <a:off x="75755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9" name="等腰三角形 28"/>
          <p:cNvSpPr>
            <a:spLocks noChangeArrowheads="1"/>
          </p:cNvSpPr>
          <p:nvPr userDrawn="1"/>
        </p:nvSpPr>
        <p:spPr bwMode="auto">
          <a:xfrm>
            <a:off x="1010126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" name="等腰三角形 29"/>
          <p:cNvSpPr>
            <a:spLocks noChangeArrowheads="1"/>
          </p:cNvSpPr>
          <p:nvPr userDrawn="1"/>
        </p:nvSpPr>
        <p:spPr bwMode="auto">
          <a:xfrm>
            <a:off x="105219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1" name="等腰三角形 30"/>
          <p:cNvSpPr>
            <a:spLocks noChangeArrowheads="1"/>
          </p:cNvSpPr>
          <p:nvPr userDrawn="1"/>
        </p:nvSpPr>
        <p:spPr bwMode="auto">
          <a:xfrm>
            <a:off x="79978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2" name="等腰三角形 31"/>
          <p:cNvSpPr>
            <a:spLocks noChangeArrowheads="1"/>
          </p:cNvSpPr>
          <p:nvPr userDrawn="1"/>
        </p:nvSpPr>
        <p:spPr bwMode="auto">
          <a:xfrm>
            <a:off x="84185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3" name="等腰三角形 32"/>
          <p:cNvSpPr>
            <a:spLocks noChangeArrowheads="1"/>
          </p:cNvSpPr>
          <p:nvPr userDrawn="1"/>
        </p:nvSpPr>
        <p:spPr bwMode="auto">
          <a:xfrm>
            <a:off x="10942638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4" name="等腰三角形 33"/>
          <p:cNvSpPr>
            <a:spLocks noChangeArrowheads="1"/>
          </p:cNvSpPr>
          <p:nvPr userDrawn="1"/>
        </p:nvSpPr>
        <p:spPr bwMode="auto">
          <a:xfrm>
            <a:off x="113649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5" name="等腰三角形 34"/>
          <p:cNvSpPr>
            <a:spLocks noChangeArrowheads="1"/>
          </p:cNvSpPr>
          <p:nvPr userDrawn="1"/>
        </p:nvSpPr>
        <p:spPr bwMode="auto">
          <a:xfrm>
            <a:off x="117856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6" name="矩形 35"/>
          <p:cNvSpPr>
            <a:spLocks noChangeArrowheads="1"/>
          </p:cNvSpPr>
          <p:nvPr userDrawn="1"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3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5" name="椭圆 4"/>
              <p:cNvSpPr>
                <a:spLocks noChangeArrowheads="1"/>
              </p:cNvSpPr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rgbClr val="F7A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 userDrawn="1"/>
          </p:nvSpPr>
          <p:spPr bwMode="auto">
            <a:xfrm>
              <a:off x="9693008" y="963098"/>
              <a:ext cx="1970590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 smtClean="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2</a:t>
              </a:r>
              <a:endParaRPr lang="zh-CN" altLang="en-US" sz="21600" b="1" smtClean="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7" name="等腰三角形 6"/>
          <p:cNvSpPr>
            <a:spLocks noChangeArrowheads="1"/>
          </p:cNvSpPr>
          <p:nvPr userDrawn="1"/>
        </p:nvSpPr>
        <p:spPr bwMode="auto">
          <a:xfrm>
            <a:off x="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8" name="等腰三角形 7"/>
          <p:cNvSpPr>
            <a:spLocks noChangeArrowheads="1"/>
          </p:cNvSpPr>
          <p:nvPr userDrawn="1"/>
        </p:nvSpPr>
        <p:spPr bwMode="auto">
          <a:xfrm>
            <a:off x="4206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9" name="等腰三角形 8"/>
          <p:cNvSpPr>
            <a:spLocks noChangeArrowheads="1"/>
          </p:cNvSpPr>
          <p:nvPr userDrawn="1"/>
        </p:nvSpPr>
        <p:spPr bwMode="auto">
          <a:xfrm>
            <a:off x="168433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" name="等腰三角形 9"/>
          <p:cNvSpPr>
            <a:spLocks noChangeArrowheads="1"/>
          </p:cNvSpPr>
          <p:nvPr userDrawn="1"/>
        </p:nvSpPr>
        <p:spPr bwMode="auto">
          <a:xfrm>
            <a:off x="46291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1" name="等腰三角形 10"/>
          <p:cNvSpPr>
            <a:spLocks noChangeArrowheads="1"/>
          </p:cNvSpPr>
          <p:nvPr userDrawn="1"/>
        </p:nvSpPr>
        <p:spPr bwMode="auto">
          <a:xfrm>
            <a:off x="841375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2" name="等腰三角形 11"/>
          <p:cNvSpPr>
            <a:spLocks noChangeArrowheads="1"/>
          </p:cNvSpPr>
          <p:nvPr userDrawn="1"/>
        </p:nvSpPr>
        <p:spPr bwMode="auto">
          <a:xfrm>
            <a:off x="21050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3" name="等腰三角形 12"/>
          <p:cNvSpPr>
            <a:spLocks noChangeArrowheads="1"/>
          </p:cNvSpPr>
          <p:nvPr userDrawn="1"/>
        </p:nvSpPr>
        <p:spPr bwMode="auto">
          <a:xfrm>
            <a:off x="25257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4" name="等腰三角形 13"/>
          <p:cNvSpPr>
            <a:spLocks noChangeArrowheads="1"/>
          </p:cNvSpPr>
          <p:nvPr userDrawn="1"/>
        </p:nvSpPr>
        <p:spPr bwMode="auto">
          <a:xfrm>
            <a:off x="50514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5" name="等腰三角形 14"/>
          <p:cNvSpPr>
            <a:spLocks noChangeArrowheads="1"/>
          </p:cNvSpPr>
          <p:nvPr userDrawn="1"/>
        </p:nvSpPr>
        <p:spPr bwMode="auto">
          <a:xfrm>
            <a:off x="88392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6" name="等腰三角形 15"/>
          <p:cNvSpPr>
            <a:spLocks noChangeArrowheads="1"/>
          </p:cNvSpPr>
          <p:nvPr userDrawn="1"/>
        </p:nvSpPr>
        <p:spPr bwMode="auto">
          <a:xfrm>
            <a:off x="29464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7" name="等腰三角形 16"/>
          <p:cNvSpPr>
            <a:spLocks noChangeArrowheads="1"/>
          </p:cNvSpPr>
          <p:nvPr userDrawn="1"/>
        </p:nvSpPr>
        <p:spPr bwMode="auto">
          <a:xfrm>
            <a:off x="54721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8" name="等腰三角形 17"/>
          <p:cNvSpPr>
            <a:spLocks noChangeArrowheads="1"/>
          </p:cNvSpPr>
          <p:nvPr userDrawn="1"/>
        </p:nvSpPr>
        <p:spPr bwMode="auto">
          <a:xfrm>
            <a:off x="58928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9" name="等腰三角形 18"/>
          <p:cNvSpPr>
            <a:spLocks noChangeArrowheads="1"/>
          </p:cNvSpPr>
          <p:nvPr userDrawn="1"/>
        </p:nvSpPr>
        <p:spPr bwMode="auto">
          <a:xfrm>
            <a:off x="33670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" name="等腰三角形 19"/>
          <p:cNvSpPr>
            <a:spLocks noChangeArrowheads="1"/>
          </p:cNvSpPr>
          <p:nvPr userDrawn="1"/>
        </p:nvSpPr>
        <p:spPr bwMode="auto">
          <a:xfrm>
            <a:off x="63134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1" name="等腰三角形 20"/>
          <p:cNvSpPr>
            <a:spLocks noChangeArrowheads="1"/>
          </p:cNvSpPr>
          <p:nvPr userDrawn="1"/>
        </p:nvSpPr>
        <p:spPr bwMode="auto">
          <a:xfrm>
            <a:off x="92598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2" name="等腰三角形 21"/>
          <p:cNvSpPr>
            <a:spLocks noChangeArrowheads="1"/>
          </p:cNvSpPr>
          <p:nvPr userDrawn="1"/>
        </p:nvSpPr>
        <p:spPr bwMode="auto">
          <a:xfrm>
            <a:off x="96805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3" name="等腰三角形 22"/>
          <p:cNvSpPr>
            <a:spLocks noChangeArrowheads="1"/>
          </p:cNvSpPr>
          <p:nvPr userDrawn="1"/>
        </p:nvSpPr>
        <p:spPr bwMode="auto">
          <a:xfrm>
            <a:off x="12620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4" name="等腰三角形 23"/>
          <p:cNvSpPr>
            <a:spLocks noChangeArrowheads="1"/>
          </p:cNvSpPr>
          <p:nvPr userDrawn="1"/>
        </p:nvSpPr>
        <p:spPr bwMode="auto">
          <a:xfrm>
            <a:off x="37877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5" name="等腰三角形 24"/>
          <p:cNvSpPr>
            <a:spLocks noChangeArrowheads="1"/>
          </p:cNvSpPr>
          <p:nvPr userDrawn="1"/>
        </p:nvSpPr>
        <p:spPr bwMode="auto">
          <a:xfrm>
            <a:off x="67341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6" name="等腰三角形 25"/>
          <p:cNvSpPr>
            <a:spLocks noChangeArrowheads="1"/>
          </p:cNvSpPr>
          <p:nvPr userDrawn="1"/>
        </p:nvSpPr>
        <p:spPr bwMode="auto">
          <a:xfrm>
            <a:off x="71548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7" name="等腰三角形 26"/>
          <p:cNvSpPr>
            <a:spLocks noChangeArrowheads="1"/>
          </p:cNvSpPr>
          <p:nvPr userDrawn="1"/>
        </p:nvSpPr>
        <p:spPr bwMode="auto">
          <a:xfrm>
            <a:off x="42084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8" name="等腰三角形 27"/>
          <p:cNvSpPr>
            <a:spLocks noChangeArrowheads="1"/>
          </p:cNvSpPr>
          <p:nvPr userDrawn="1"/>
        </p:nvSpPr>
        <p:spPr bwMode="auto">
          <a:xfrm>
            <a:off x="75755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9" name="等腰三角形 28"/>
          <p:cNvSpPr>
            <a:spLocks noChangeArrowheads="1"/>
          </p:cNvSpPr>
          <p:nvPr userDrawn="1"/>
        </p:nvSpPr>
        <p:spPr bwMode="auto">
          <a:xfrm>
            <a:off x="1010126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" name="等腰三角形 29"/>
          <p:cNvSpPr>
            <a:spLocks noChangeArrowheads="1"/>
          </p:cNvSpPr>
          <p:nvPr userDrawn="1"/>
        </p:nvSpPr>
        <p:spPr bwMode="auto">
          <a:xfrm>
            <a:off x="105219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1" name="等腰三角形 30"/>
          <p:cNvSpPr>
            <a:spLocks noChangeArrowheads="1"/>
          </p:cNvSpPr>
          <p:nvPr userDrawn="1"/>
        </p:nvSpPr>
        <p:spPr bwMode="auto">
          <a:xfrm>
            <a:off x="79978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2" name="等腰三角形 31"/>
          <p:cNvSpPr>
            <a:spLocks noChangeArrowheads="1"/>
          </p:cNvSpPr>
          <p:nvPr userDrawn="1"/>
        </p:nvSpPr>
        <p:spPr bwMode="auto">
          <a:xfrm>
            <a:off x="84185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3" name="等腰三角形 32"/>
          <p:cNvSpPr>
            <a:spLocks noChangeArrowheads="1"/>
          </p:cNvSpPr>
          <p:nvPr userDrawn="1"/>
        </p:nvSpPr>
        <p:spPr bwMode="auto">
          <a:xfrm>
            <a:off x="10942638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4" name="等腰三角形 33"/>
          <p:cNvSpPr>
            <a:spLocks noChangeArrowheads="1"/>
          </p:cNvSpPr>
          <p:nvPr userDrawn="1"/>
        </p:nvSpPr>
        <p:spPr bwMode="auto">
          <a:xfrm>
            <a:off x="113649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5" name="等腰三角形 34"/>
          <p:cNvSpPr>
            <a:spLocks noChangeArrowheads="1"/>
          </p:cNvSpPr>
          <p:nvPr userDrawn="1"/>
        </p:nvSpPr>
        <p:spPr bwMode="auto">
          <a:xfrm>
            <a:off x="117856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6" name="矩形 35"/>
          <p:cNvSpPr>
            <a:spLocks noChangeArrowheads="1"/>
          </p:cNvSpPr>
          <p:nvPr userDrawn="1"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6" name="Picture 4" descr="http://c.cnfolimg.com/20140710/77/1278414590663176619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30535" r="14614" b="24994"/>
          <a:stretch>
            <a:fillRect/>
          </a:stretch>
        </p:blipFill>
        <p:spPr bwMode="auto">
          <a:xfrm rot="19273568">
            <a:off x="5518477" y="5321004"/>
            <a:ext cx="1344362" cy="6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.cnfolimg.com/20140710/7/192607050131187177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1060" r="15547" b="34919"/>
          <a:stretch>
            <a:fillRect/>
          </a:stretch>
        </p:blipFill>
        <p:spPr bwMode="auto">
          <a:xfrm>
            <a:off x="1737120" y="1196975"/>
            <a:ext cx="1605809" cy="10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.cnfolimg.com/20140710/87/1097657993449515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28000" b="40540"/>
          <a:stretch>
            <a:fillRect/>
          </a:stretch>
        </p:blipFill>
        <p:spPr bwMode="auto">
          <a:xfrm>
            <a:off x="1846859" y="4886276"/>
            <a:ext cx="1207441" cy="9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.cnfolimg.com/20140710/33/1200676667776908648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r="68424" b="11334"/>
          <a:stretch>
            <a:fillRect/>
          </a:stretch>
        </p:blipFill>
        <p:spPr bwMode="auto">
          <a:xfrm>
            <a:off x="6604276" y="1101916"/>
            <a:ext cx="917701" cy="9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c.cnfolimg.com/20140710/14/6055903386135059482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9841" r="57073" b="35926"/>
          <a:stretch>
            <a:fillRect/>
          </a:stretch>
        </p:blipFill>
        <p:spPr bwMode="auto">
          <a:xfrm rot="1800000">
            <a:off x="9761396" y="1546122"/>
            <a:ext cx="86409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c.cnfolimg.com/20140710/81/4012875536995692005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5204" r="20958" b="32626"/>
          <a:stretch>
            <a:fillRect/>
          </a:stretch>
        </p:blipFill>
        <p:spPr bwMode="auto">
          <a:xfrm>
            <a:off x="9567419" y="5342094"/>
            <a:ext cx="119821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21.pn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ltGray">
          <a:xfrm>
            <a:off x="557213" y="1098550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ltGray">
          <a:xfrm>
            <a:off x="1066800" y="1098550"/>
            <a:ext cx="43815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ltGray">
          <a:xfrm>
            <a:off x="722313" y="1520825"/>
            <a:ext cx="5619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ltGray">
          <a:xfrm>
            <a:off x="1214438" y="1520825"/>
            <a:ext cx="492125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ltGray">
          <a:xfrm>
            <a:off x="169863" y="1447800"/>
            <a:ext cx="7461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>
            <a:off x="1016000" y="990600"/>
            <a:ext cx="4286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590550" y="1781175"/>
            <a:ext cx="10968038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5113" y="214313"/>
            <a:ext cx="103901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388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7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7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7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006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1A3185-023C-4FB2-ACA2-5F8834E1DC27}" type="slidenum">
              <a:rPr lang="en-US" altLang="zh-CN"/>
            </a:fld>
            <a:endParaRPr lang="en-US" altLang="zh-CN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291570" y="5080"/>
            <a:ext cx="862965" cy="27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1.jpeg"/><Relationship Id="rId1" Type="http://schemas.openxmlformats.org/officeDocument/2006/relationships/hyperlink" Target="qingming.mp4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hyperlink" Target="qingming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1.pn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1.pn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1280140" y="0"/>
            <a:ext cx="86296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内容占位符 1"/>
          <p:cNvPicPr>
            <a:picLocks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05" y="0"/>
            <a:ext cx="12212955" cy="687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5"/>
          <p:cNvSpPr/>
          <p:nvPr/>
        </p:nvSpPr>
        <p:spPr>
          <a:xfrm>
            <a:off x="4864100" y="28400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Oval 15"/>
          <p:cNvSpPr/>
          <p:nvPr/>
        </p:nvSpPr>
        <p:spPr>
          <a:xfrm>
            <a:off x="10244138" y="47259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75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1751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Sentences’ writing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376" y="1412776"/>
            <a:ext cx="5328592" cy="646331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Collect the verbs</a:t>
            </a:r>
            <a:endParaRPr lang="en-US" altLang="zh-CN" sz="36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5400" y="2276872"/>
            <a:ext cx="4680520" cy="326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24736" y="1124744"/>
            <a:ext cx="6240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one’s homework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 one’s homework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absorbed in doing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76" y="5589240"/>
            <a:ext cx="5400600" cy="954107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Add the exact purpose/</a:t>
            </a:r>
            <a:r>
              <a:rPr lang="en-US" altLang="zh-CN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time</a:t>
            </a: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en-US" altLang="zh-CN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places</a:t>
            </a: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..etc</a:t>
            </a:r>
            <a:endParaRPr lang="en-US" altLang="zh-CN" sz="28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8048" y="5445224"/>
            <a:ext cx="6240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evening/in the class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realize one’s dream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剪去对角的矩形 10"/>
          <p:cNvSpPr/>
          <p:nvPr/>
        </p:nvSpPr>
        <p:spPr>
          <a:xfrm>
            <a:off x="6096000" y="2636912"/>
            <a:ext cx="5040560" cy="2664296"/>
          </a:xfrm>
          <a:prstGeom prst="snip2Diag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evening, he did his homework carefully.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5"/>
          <p:cNvSpPr/>
          <p:nvPr/>
        </p:nvSpPr>
        <p:spPr>
          <a:xfrm>
            <a:off x="4864100" y="28400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Oval 15"/>
          <p:cNvSpPr/>
          <p:nvPr/>
        </p:nvSpPr>
        <p:spPr>
          <a:xfrm>
            <a:off x="10244138" y="47259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75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1751" name="矩形 2"/>
          <p:cNvSpPr>
            <a:spLocks noChangeArrowheads="1"/>
          </p:cNvSpPr>
          <p:nvPr/>
        </p:nvSpPr>
        <p:spPr bwMode="auto">
          <a:xfrm>
            <a:off x="1331912" y="466725"/>
            <a:ext cx="103087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sure of the topic &amp; feeling/conclusion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9376" y="1628800"/>
            <a:ext cx="201622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1628800"/>
            <a:ext cx="2304256" cy="167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28800"/>
            <a:ext cx="2088232" cy="168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右大括号 10"/>
          <p:cNvSpPr/>
          <p:nvPr/>
        </p:nvSpPr>
        <p:spPr bwMode="auto">
          <a:xfrm rot="5400000">
            <a:off x="5447928" y="-747464"/>
            <a:ext cx="648072" cy="9145016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432" y="4149080"/>
            <a:ext cx="966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:__________________________________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5640" y="421237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still leaves plenty of work for me, 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5520" y="335699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pictures describe a common school day.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2357" y="458258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a common school day,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4942909"/>
            <a:ext cx="996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feelings:__________________________________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9968" y="4942909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exhausted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3792" y="4942909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992" y="4941168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frightened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0608" y="4942909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1584" y="5374957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amazed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2176" y="5374957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delighted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4424" y="5374957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grieved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(sad)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2616" y="5374957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0" descr="200810271821820577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0496" y="5085184"/>
            <a:ext cx="576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 descr="https://ss1.bdstatic.com/70cFuXSh_Q1YnxGkpoWK1HF6hhy/it/u=2591714355,939603626&amp;fm=26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2344" y="1628800"/>
            <a:ext cx="187220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3" grpId="1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5"/>
          <p:cNvSpPr/>
          <p:nvPr/>
        </p:nvSpPr>
        <p:spPr>
          <a:xfrm>
            <a:off x="4864100" y="28400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Oval 15"/>
          <p:cNvSpPr/>
          <p:nvPr/>
        </p:nvSpPr>
        <p:spPr>
          <a:xfrm>
            <a:off x="10244138" y="47259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75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1751" name="矩形 2"/>
          <p:cNvSpPr>
            <a:spLocks noChangeArrowheads="1"/>
          </p:cNvSpPr>
          <p:nvPr/>
        </p:nvSpPr>
        <p:spPr bwMode="auto">
          <a:xfrm>
            <a:off x="1331912" y="466725"/>
            <a:ext cx="96606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Integrate sentences into one paragraph  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9" y="1557367"/>
            <a:ext cx="7704855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still leaves plenty of work for me,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firewood in to stack in the backyard,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each morning to light the stove 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after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through the day,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staring at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fire each evening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of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matters great and small. 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evenings I fall asleep while staring at the fire, </a:t>
            </a:r>
            <a:r>
              <a:rPr lang="en-US" altLang="zh-C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exhausted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my labors(</a:t>
            </a:r>
            <a:r>
              <a:rPr lang="zh-CN" alt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劳动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from English Weekly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8248" y="1484784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4272" y="2564904"/>
            <a:ext cx="33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V-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4232" y="4437113"/>
            <a:ext cx="379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Feeling/conclusion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1556792"/>
            <a:ext cx="7704855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a common school day for him,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 up early in the early morning, taking notes carefully in the class , doing homework through the whole evening. Many evenings 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falls asleep , </a:t>
            </a:r>
            <a:r>
              <a:rPr lang="en-US" altLang="zh-C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on your own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剪去对角的矩形 12"/>
          <p:cNvSpPr/>
          <p:nvPr/>
        </p:nvSpPr>
        <p:spPr>
          <a:xfrm>
            <a:off x="7752184" y="2132856"/>
            <a:ext cx="4680520" cy="3456384"/>
          </a:xfrm>
          <a:prstGeom prst="snip2Diag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use of the verbs or expressions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details to make your passage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logically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071664" y="4652963"/>
            <a:ext cx="62728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48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use</a:t>
            </a:r>
            <a:endParaRPr lang="en-US" altLang="zh-CN" sz="48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20090112135700890.jp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6240" y="4797152"/>
            <a:ext cx="576064" cy="576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51384" y="5842337"/>
            <a:ext cx="11017224" cy="7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Watch the video &amp; collect the words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 your passage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20090112135700890.jp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1412776"/>
            <a:ext cx="576064" cy="576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983432" y="13407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376" y="13407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剪去单角的矩形 21"/>
          <p:cNvSpPr/>
          <p:nvPr/>
        </p:nvSpPr>
        <p:spPr bwMode="auto">
          <a:xfrm>
            <a:off x="623392" y="2132856"/>
            <a:ext cx="2448272" cy="3960440"/>
          </a:xfrm>
          <a:prstGeom prst="snip1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392" y="2276872"/>
            <a:ext cx="21323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上坟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上香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踏青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享受春天</a:t>
            </a:r>
            <a:endParaRPr lang="zh-CN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55440" y="2276872"/>
            <a:ext cx="158417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 graves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5440" y="2330877"/>
            <a:ext cx="165618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sweep the tombs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5440" y="4221088"/>
            <a:ext cx="165618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outside and walk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440" y="5085184"/>
            <a:ext cx="165618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 the  spring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9656" y="1322378"/>
            <a:ext cx="27363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Time/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/purpose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剪去单角的矩形 28"/>
          <p:cNvSpPr/>
          <p:nvPr/>
        </p:nvSpPr>
        <p:spPr bwMode="auto">
          <a:xfrm>
            <a:off x="3215680" y="2132856"/>
            <a:ext cx="2448272" cy="3960440"/>
          </a:xfrm>
          <a:prstGeom prst="snip1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3672" y="2276872"/>
            <a:ext cx="21323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上坟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扫墓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踏青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/>
              <a:t>享受春天</a:t>
            </a:r>
            <a:endParaRPr lang="zh-CN" alt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575720" y="2265834"/>
            <a:ext cx="1584176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the graves </a:t>
            </a:r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9736" y="227687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one’s relatives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9736" y="321297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show respect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5720" y="414908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green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5720" y="5157193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enjoy the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blossoming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spring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07968" y="1531022"/>
            <a:ext cx="2160240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剪去单角的矩形 39"/>
          <p:cNvSpPr/>
          <p:nvPr/>
        </p:nvSpPr>
        <p:spPr bwMode="auto">
          <a:xfrm>
            <a:off x="6023992" y="2132856"/>
            <a:ext cx="2448272" cy="3960440"/>
          </a:xfrm>
          <a:prstGeom prst="snip1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68008" y="2204864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“This still leaves plenty of work for me,” 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99020" y="71755"/>
            <a:ext cx="2586355" cy="20612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“This is also a common school day for him,” 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67755" y="4759325"/>
            <a:ext cx="2951480" cy="206121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a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traditional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festival for Chinese people,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76320" y="1531022"/>
            <a:ext cx="2160240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剪去单角的矩形 45"/>
          <p:cNvSpPr/>
          <p:nvPr/>
        </p:nvSpPr>
        <p:spPr bwMode="auto">
          <a:xfrm>
            <a:off x="8976320" y="2132856"/>
            <a:ext cx="2448272" cy="3960440"/>
          </a:xfrm>
          <a:prstGeom prst="snip1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48328" y="2636912"/>
            <a:ext cx="2304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sad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sorrowful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grieved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delighted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5720" y="2282096"/>
            <a:ext cx="18002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family members who passed away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92344" y="4346714"/>
            <a:ext cx="194421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Although/however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5440" y="3284984"/>
            <a:ext cx="165618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the incense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3"/>
          <a:stretch>
            <a:fillRect/>
          </a:stretch>
        </p:blipFill>
        <p:spPr>
          <a:xfrm>
            <a:off x="10768965" y="29845"/>
            <a:ext cx="1347470" cy="43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9" grpId="0"/>
      <p:bldP spid="40" grpId="0" animBg="1"/>
      <p:bldP spid="42" grpId="0"/>
      <p:bldP spid="42" grpId="1"/>
      <p:bldP spid="43" grpId="0" bldLvl="0" animBg="1"/>
      <p:bldP spid="43" grpId="1" bldLvl="0" animBg="1"/>
      <p:bldP spid="44" grpId="0" bldLvl="0" animBg="1"/>
      <p:bldP spid="45" grpId="0"/>
      <p:bldP spid="46" grpId="0" animBg="1"/>
      <p:bldP spid="48" grpId="0"/>
      <p:bldP spid="50" grpId="0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Integrate your passage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1342509"/>
            <a:ext cx="11017224" cy="646331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celebrate their Qing Ming holiday?</a:t>
            </a:r>
            <a:endParaRPr lang="en-US" altLang="zh-CN" sz="3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2132856"/>
            <a:ext cx="7704855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a traditional festival for Chinese people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graves of their relatives,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incenses to remember the family members who passed away,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and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green to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blossoming spring.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on your own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458112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festival has its lighter side, it's mostly a sorrowful time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剪去对角的矩形 6"/>
          <p:cNvSpPr/>
          <p:nvPr/>
        </p:nvSpPr>
        <p:spPr>
          <a:xfrm>
            <a:off x="7536160" y="2132856"/>
            <a:ext cx="4176464" cy="4032448"/>
          </a:xfrm>
          <a:prstGeom prst="snip2Diag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output of 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description of 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1"/>
          <a:stretch>
            <a:fillRect/>
          </a:stretch>
        </p:blipFill>
        <p:spPr>
          <a:xfrm>
            <a:off x="11190605" y="73025"/>
            <a:ext cx="943610" cy="30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imgsa.baidu.com/timg?image&amp;quality=80&amp;size=b9999_10000&amp;sec=1573015091318&amp;di=89b2c72bc163728c69d37667b700f6a9&amp;imgtype=0&amp;src=http%3A%2F%2Fpic.vjshi.com%2F2016-06-01%2F7d213c9b6ac0694f2f50d55d1a612e4a%2Fonline%2Fpuzzle.jpg%3Fx-oss-process%3Dstyle%2Fwatermark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03512" y="1340767"/>
            <a:ext cx="8568952" cy="4831937"/>
          </a:xfrm>
          <a:prstGeom prst="rect">
            <a:avLst/>
          </a:prstGeom>
          <a:noFill/>
        </p:spPr>
      </p:pic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pictures for writing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9949" y="404664"/>
            <a:ext cx="62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2"/>
          <a:stretch>
            <a:fillRect/>
          </a:stretch>
        </p:blipFill>
        <p:spPr>
          <a:xfrm>
            <a:off x="10723245" y="124460"/>
            <a:ext cx="1316355" cy="42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passages for appreciating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2132857"/>
            <a:ext cx="10585176" cy="3600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night that promised nothing good for him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braving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gale-force wind,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rooted to the deep snow,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prowling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streets up and down,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shop named </a:t>
            </a:r>
            <a:r>
              <a:rPr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Curios . 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shook his head and tried to clear his trembling mind.</a:t>
            </a:r>
            <a:endParaRPr lang="en-US" altLang="zh-CN" sz="32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by Z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8" y="4705786"/>
            <a:ext cx="66247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﹡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prowl: move around quietly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s1.bdstatic.com/70cFvXSh_Q1YnxGkpoWK1HF6hhy/it/u=366409853,2640292784&amp;fm=26&amp;gp=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04489" y="1124744"/>
            <a:ext cx="3931471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https://timgsa.baidu.com/timg?image&amp;quality=80&amp;size=b9999_10000&amp;sec=1573016047937&amp;di=7d4f3379b66e01ba3702e8d4d7d8ffd4&amp;imgtype=0&amp;src=http%3A%2F%2Fpic.51yuansu.com%2Fpic3%2Fcover%2F02%2F68%2F02%2F5a17f5fc91f9f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2659" y="1124744"/>
            <a:ext cx="3881733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2" name="Picture 6" descr="https://timgsa.baidu.com/timg?image&amp;quality=80&amp;size=b9999_10000&amp;sec=1573016173681&amp;di=0289c1e177b8632bb25240ada2da2608&amp;imgtype=0&amp;src=http%3A%2F%2Fpic.51yuansu.com%2Fpic3%2Fcover%2F01%2F72%2F18%2F596006c56af92_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3789040"/>
            <a:ext cx="388843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4" name="Picture 8" descr="https://timgsa.baidu.com/timg?image&amp;quality=80&amp;size=b9999_10000&amp;sec=1573016305876&amp;di=1913d55637a9170c00bba48f70d9db2b&amp;imgtype=0&amp;src=http%3A%2F%2Fupload.northnews.cn%2F2017%2F0322%2F1490152545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3811860"/>
            <a:ext cx="3888432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pictures for writing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948" y="404664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5"/>
          <a:stretch>
            <a:fillRect/>
          </a:stretch>
        </p:blipFill>
        <p:spPr>
          <a:xfrm>
            <a:off x="10740390" y="81915"/>
            <a:ext cx="1367790" cy="44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Works for appreciating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2132857"/>
            <a:ext cx="10585176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still plentiful things we’re going to do,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 early in every blossoming spring morning,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river after dinner in the hot, summer sunshine,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climbing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 high when the autumn leaves fall,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meals under a blanket of snow all winter.</a:t>
            </a:r>
            <a:endParaRPr lang="en-US" altLang="zh-CN" sz="32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by Z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4149080"/>
            <a:ext cx="1036915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zh-CN" sz="3200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like in every moment, the whole universe existed just to bring us together. </a:t>
            </a:r>
            <a:r>
              <a:rPr lang="en-US" altLang="zh-C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5805264"/>
            <a:ext cx="104411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strong feeling of love hides between the lines!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4007768" y="4005064"/>
            <a:ext cx="4104456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3796111" y="3966155"/>
            <a:ext cx="4608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粗倩简体" panose="03000509000000000000" pitchFamily="65" charset="-122"/>
                <a:cs typeface="Times New Roman" panose="02020603050405020304" pitchFamily="18" charset="0"/>
              </a:rPr>
              <a:t> writing techniques (1)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方正粗倩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4443" y="2780928"/>
            <a:ext cx="6911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Verbs To Describe Scenes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4" name="Picture 2" descr="https://timgsa.baidu.com/timg?image&amp;quality=80&amp;size=b9999_10000&amp;sec=1554112224448&amp;di=f137155fd8060e4498890ec201ec056d&amp;imgtype=0&amp;src=http%3A%2F%2Fimg9.3lian.com%2Fc1%2Fvec2013%2F42%2F6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59896" y="-603448"/>
            <a:ext cx="1958062" cy="1801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710" y="173990"/>
            <a:ext cx="761365" cy="246380"/>
          </a:xfrm>
          <a:prstGeom prst="rect">
            <a:avLst/>
          </a:prstGeom>
        </p:spPr>
      </p:pic>
      <p:pic>
        <p:nvPicPr>
          <p:cNvPr id="15" name="内容占位符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5465" y="12700"/>
            <a:ext cx="1402715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内容占位符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2465" y="139700"/>
            <a:ext cx="1402715" cy="4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1331913" y="466725"/>
            <a:ext cx="627625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Draw a conclusion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8228013" y="1941513"/>
            <a:ext cx="2220912" cy="1225550"/>
            <a:chOff x="8060764" y="1700808"/>
            <a:chExt cx="2581814" cy="1423898"/>
          </a:xfrm>
        </p:grpSpPr>
        <p:pic>
          <p:nvPicPr>
            <p:cNvPr id="47168" name="图片 1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7"/>
            <a:stretch>
              <a:fillRect/>
            </a:stretch>
          </p:blipFill>
          <p:spPr bwMode="auto">
            <a:xfrm>
              <a:off x="8060764" y="1700808"/>
              <a:ext cx="2581814" cy="142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9" name="文本框 14"/>
            <p:cNvSpPr txBox="1">
              <a:spLocks noChangeArrowheads="1"/>
            </p:cNvSpPr>
            <p:nvPr/>
          </p:nvSpPr>
          <p:spPr bwMode="auto">
            <a:xfrm>
              <a:off x="8180554" y="1834751"/>
              <a:ext cx="2173178" cy="69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3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practice</a:t>
              </a:r>
              <a:endPara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1"/>
          <p:cNvGrpSpPr/>
          <p:nvPr/>
        </p:nvGrpSpPr>
        <p:grpSpPr bwMode="auto">
          <a:xfrm>
            <a:off x="1703388" y="1951038"/>
            <a:ext cx="2200275" cy="1216025"/>
            <a:chOff x="4796922" y="1710235"/>
            <a:chExt cx="2572391" cy="1420834"/>
          </a:xfrm>
        </p:grpSpPr>
        <p:sp>
          <p:nvSpPr>
            <p:cNvPr id="23" name="矩形 22"/>
            <p:cNvSpPr/>
            <p:nvPr/>
          </p:nvSpPr>
          <p:spPr>
            <a:xfrm>
              <a:off x="4796922" y="1710235"/>
              <a:ext cx="2572391" cy="1420834"/>
            </a:xfrm>
            <a:prstGeom prst="rect">
              <a:avLst/>
            </a:prstGeom>
            <a:solidFill>
              <a:srgbClr val="FF3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47167" name="文本框 24"/>
            <p:cNvSpPr txBox="1">
              <a:spLocks noChangeArrowheads="1"/>
            </p:cNvSpPr>
            <p:nvPr/>
          </p:nvSpPr>
          <p:spPr bwMode="auto">
            <a:xfrm>
              <a:off x="5081766" y="1834751"/>
              <a:ext cx="2072514" cy="7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3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imitate</a:t>
              </a:r>
              <a:endPara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5"/>
          <p:cNvGrpSpPr/>
          <p:nvPr/>
        </p:nvGrpSpPr>
        <p:grpSpPr bwMode="auto">
          <a:xfrm>
            <a:off x="4995863" y="1951038"/>
            <a:ext cx="2200275" cy="1216025"/>
            <a:chOff x="1549422" y="1710235"/>
            <a:chExt cx="2571610" cy="1420366"/>
          </a:xfrm>
        </p:grpSpPr>
        <p:sp>
          <p:nvSpPr>
            <p:cNvPr id="27" name="矩形 26"/>
            <p:cNvSpPr/>
            <p:nvPr/>
          </p:nvSpPr>
          <p:spPr>
            <a:xfrm>
              <a:off x="1549422" y="1710235"/>
              <a:ext cx="2571610" cy="1420366"/>
            </a:xfrm>
            <a:prstGeom prst="rect">
              <a:avLst/>
            </a:prstGeom>
            <a:solidFill>
              <a:srgbClr val="3C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47164" name="文本框 28"/>
            <p:cNvSpPr txBox="1">
              <a:spLocks noChangeArrowheads="1"/>
            </p:cNvSpPr>
            <p:nvPr/>
          </p:nvSpPr>
          <p:spPr bwMode="auto">
            <a:xfrm>
              <a:off x="2346533" y="1834752"/>
              <a:ext cx="1246139" cy="70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3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use</a:t>
              </a:r>
              <a:endPara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7111" name="直接连接符 6"/>
          <p:cNvCxnSpPr>
            <a:cxnSpLocks noChangeShapeType="1"/>
            <a:stCxn id="23" idx="2"/>
            <a:endCxn id="47118" idx="1"/>
          </p:cNvCxnSpPr>
          <p:nvPr/>
        </p:nvCxnSpPr>
        <p:spPr bwMode="auto">
          <a:xfrm>
            <a:off x="2803526" y="3167063"/>
            <a:ext cx="2353856" cy="1254451"/>
          </a:xfrm>
          <a:prstGeom prst="line">
            <a:avLst/>
          </a:prstGeom>
          <a:noFill/>
          <a:ln w="38100" algn="ctr">
            <a:solidFill>
              <a:srgbClr val="FF3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直接连接符 8"/>
          <p:cNvCxnSpPr>
            <a:cxnSpLocks noChangeShapeType="1"/>
            <a:stCxn id="27" idx="2"/>
            <a:endCxn id="47118" idx="0"/>
          </p:cNvCxnSpPr>
          <p:nvPr/>
        </p:nvCxnSpPr>
        <p:spPr bwMode="auto">
          <a:xfrm>
            <a:off x="6096001" y="3167063"/>
            <a:ext cx="3" cy="838952"/>
          </a:xfrm>
          <a:prstGeom prst="line">
            <a:avLst/>
          </a:prstGeom>
          <a:noFill/>
          <a:ln w="38100" algn="ctr">
            <a:solidFill>
              <a:srgbClr val="3CB03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直接连接符 10"/>
          <p:cNvCxnSpPr>
            <a:cxnSpLocks noChangeShapeType="1"/>
            <a:stCxn id="47168" idx="2"/>
            <a:endCxn id="47118" idx="3"/>
          </p:cNvCxnSpPr>
          <p:nvPr/>
        </p:nvCxnSpPr>
        <p:spPr bwMode="auto">
          <a:xfrm flipH="1">
            <a:off x="7034626" y="3167063"/>
            <a:ext cx="2303843" cy="1254451"/>
          </a:xfrm>
          <a:prstGeom prst="line">
            <a:avLst/>
          </a:prstGeom>
          <a:noFill/>
          <a:ln w="38100" algn="ctr">
            <a:solidFill>
              <a:srgbClr val="15198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15"/>
          <p:cNvSpPr/>
          <p:nvPr/>
        </p:nvSpPr>
        <p:spPr>
          <a:xfrm>
            <a:off x="5243513" y="565150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4" name="Oval 15"/>
          <p:cNvSpPr/>
          <p:nvPr/>
        </p:nvSpPr>
        <p:spPr>
          <a:xfrm>
            <a:off x="5922963" y="49736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5" name="组合 18"/>
          <p:cNvGrpSpPr/>
          <p:nvPr/>
        </p:nvGrpSpPr>
        <p:grpSpPr bwMode="auto">
          <a:xfrm>
            <a:off x="4699000" y="3906838"/>
            <a:ext cx="2808288" cy="2185987"/>
            <a:chOff x="4698376" y="3665973"/>
            <a:chExt cx="2809536" cy="2185629"/>
          </a:xfrm>
        </p:grpSpPr>
        <p:grpSp>
          <p:nvGrpSpPr>
            <p:cNvPr id="6" name="组合 34"/>
            <p:cNvGrpSpPr/>
            <p:nvPr/>
          </p:nvGrpSpPr>
          <p:grpSpPr bwMode="auto">
            <a:xfrm>
              <a:off x="4698376" y="3665973"/>
              <a:ext cx="2809536" cy="2185629"/>
              <a:chOff x="3665062" y="4292949"/>
              <a:chExt cx="1587869" cy="1495077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3757516" y="4311406"/>
                <a:ext cx="1394883" cy="689451"/>
              </a:xfrm>
              <a:custGeom>
                <a:avLst/>
                <a:gdLst>
                  <a:gd name="connsiteX0" fmla="*/ 702071 w 1395412"/>
                  <a:gd name="connsiteY0" fmla="*/ 0 h 688553"/>
                  <a:gd name="connsiteX1" fmla="*/ 1297613 w 1395412"/>
                  <a:gd name="connsiteY1" fmla="*/ 74115 h 688553"/>
                  <a:gd name="connsiteX2" fmla="*/ 1395412 w 1395412"/>
                  <a:gd name="connsiteY2" fmla="*/ 106248 h 688553"/>
                  <a:gd name="connsiteX3" fmla="*/ 1395412 w 1395412"/>
                  <a:gd name="connsiteY3" fmla="*/ 685685 h 688553"/>
                  <a:gd name="connsiteX4" fmla="*/ 1323942 w 1395412"/>
                  <a:gd name="connsiteY4" fmla="*/ 662203 h 688553"/>
                  <a:gd name="connsiteX5" fmla="*/ 1297613 w 1395412"/>
                  <a:gd name="connsiteY5" fmla="*/ 653552 h 688553"/>
                  <a:gd name="connsiteX6" fmla="*/ 702071 w 1395412"/>
                  <a:gd name="connsiteY6" fmla="*/ 579437 h 688553"/>
                  <a:gd name="connsiteX7" fmla="*/ 106529 w 1395412"/>
                  <a:gd name="connsiteY7" fmla="*/ 653552 h 688553"/>
                  <a:gd name="connsiteX8" fmla="*/ 80200 w 1395412"/>
                  <a:gd name="connsiteY8" fmla="*/ 662203 h 688553"/>
                  <a:gd name="connsiteX9" fmla="*/ 0 w 1395412"/>
                  <a:gd name="connsiteY9" fmla="*/ 688553 h 688553"/>
                  <a:gd name="connsiteX10" fmla="*/ 0 w 1395412"/>
                  <a:gd name="connsiteY10" fmla="*/ 109117 h 688553"/>
                  <a:gd name="connsiteX11" fmla="*/ 106530 w 1395412"/>
                  <a:gd name="connsiteY11" fmla="*/ 74115 h 688553"/>
                  <a:gd name="connsiteX12" fmla="*/ 702071 w 1395412"/>
                  <a:gd name="connsiteY12" fmla="*/ 0 h 68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95412" h="688553">
                    <a:moveTo>
                      <a:pt x="702071" y="0"/>
                    </a:moveTo>
                    <a:cubicBezTo>
                      <a:pt x="925397" y="0"/>
                      <a:pt x="1131544" y="27566"/>
                      <a:pt x="1297613" y="74115"/>
                    </a:cubicBezTo>
                    <a:lnTo>
                      <a:pt x="1395412" y="106248"/>
                    </a:lnTo>
                    <a:lnTo>
                      <a:pt x="1395412" y="685685"/>
                    </a:lnTo>
                    <a:lnTo>
                      <a:pt x="1323942" y="662203"/>
                    </a:lnTo>
                    <a:lnTo>
                      <a:pt x="1297613" y="653552"/>
                    </a:lnTo>
                    <a:cubicBezTo>
                      <a:pt x="1131544" y="607003"/>
                      <a:pt x="925397" y="579437"/>
                      <a:pt x="702071" y="579437"/>
                    </a:cubicBezTo>
                    <a:cubicBezTo>
                      <a:pt x="478746" y="579437"/>
                      <a:pt x="272598" y="607003"/>
                      <a:pt x="106529" y="653552"/>
                    </a:cubicBezTo>
                    <a:lnTo>
                      <a:pt x="80200" y="662203"/>
                    </a:lnTo>
                    <a:lnTo>
                      <a:pt x="0" y="688553"/>
                    </a:lnTo>
                    <a:lnTo>
                      <a:pt x="0" y="109117"/>
                    </a:lnTo>
                    <a:lnTo>
                      <a:pt x="106530" y="74115"/>
                    </a:lnTo>
                    <a:cubicBezTo>
                      <a:pt x="272598" y="27566"/>
                      <a:pt x="478746" y="0"/>
                      <a:pt x="702071" y="0"/>
                    </a:cubicBezTo>
                    <a:close/>
                  </a:path>
                </a:pathLst>
              </a:custGeom>
              <a:solidFill>
                <a:srgbClr val="BF62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7" name="组合 36"/>
              <p:cNvGrpSpPr/>
              <p:nvPr/>
            </p:nvGrpSpPr>
            <p:grpSpPr bwMode="auto">
              <a:xfrm>
                <a:off x="3665062" y="4292949"/>
                <a:ext cx="221770" cy="1495077"/>
                <a:chOff x="3665348" y="4292949"/>
                <a:chExt cx="221770" cy="1495077"/>
              </a:xfrm>
            </p:grpSpPr>
            <p:grpSp>
              <p:nvGrpSpPr>
                <p:cNvPr id="8" name="组合 58"/>
                <p:cNvGrpSpPr/>
                <p:nvPr/>
              </p:nvGrpSpPr>
              <p:grpSpPr bwMode="auto">
                <a:xfrm>
                  <a:off x="3732438" y="4292949"/>
                  <a:ext cx="87590" cy="1355149"/>
                  <a:chOff x="5155469" y="4285907"/>
                  <a:chExt cx="87590" cy="1355149"/>
                </a:xfrm>
              </p:grpSpPr>
              <p:sp>
                <p:nvSpPr>
                  <p:cNvPr id="76" name="圆角矩形 75"/>
                  <p:cNvSpPr/>
                  <p:nvPr/>
                </p:nvSpPr>
                <p:spPr>
                  <a:xfrm>
                    <a:off x="5172754" y="4381453"/>
                    <a:ext cx="52959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7" name="圆角矩形 76"/>
                  <p:cNvSpPr/>
                  <p:nvPr/>
                </p:nvSpPr>
                <p:spPr>
                  <a:xfrm>
                    <a:off x="5181730" y="4343451"/>
                    <a:ext cx="35007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8" name="泪滴形 77"/>
                  <p:cNvSpPr/>
                  <p:nvPr/>
                </p:nvSpPr>
                <p:spPr>
                  <a:xfrm rot="18900000">
                    <a:off x="5155700" y="4285907"/>
                    <a:ext cx="87068" cy="87945"/>
                  </a:xfrm>
                  <a:prstGeom prst="teardrop">
                    <a:avLst/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9" name="组合 59"/>
                <p:cNvGrpSpPr/>
                <p:nvPr/>
              </p:nvGrpSpPr>
              <p:grpSpPr bwMode="auto">
                <a:xfrm>
                  <a:off x="3665348" y="5346021"/>
                  <a:ext cx="221770" cy="442005"/>
                  <a:chOff x="3665348" y="5346021"/>
                  <a:chExt cx="221770" cy="442005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3665348" y="5347212"/>
                    <a:ext cx="219914" cy="440814"/>
                  </a:xfrm>
                  <a:prstGeom prst="rect">
                    <a:avLst/>
                  </a:prstGeom>
                  <a:solidFill>
                    <a:srgbClr val="BF62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grpSp>
                <p:nvGrpSpPr>
                  <p:cNvPr id="10" name="组合 61"/>
                  <p:cNvGrpSpPr/>
                  <p:nvPr/>
                </p:nvGrpSpPr>
                <p:grpSpPr bwMode="auto">
                  <a:xfrm>
                    <a:off x="3668208" y="5346021"/>
                    <a:ext cx="214313" cy="369660"/>
                    <a:chOff x="5014912" y="5346700"/>
                    <a:chExt cx="214313" cy="369660"/>
                  </a:xfrm>
                </p:grpSpPr>
                <p:cxnSp>
                  <p:nvCxnSpPr>
                    <p:cNvPr id="65" name="直接连接符 64"/>
                    <p:cNvCxnSpPr/>
                    <p:nvPr/>
                  </p:nvCxnSpPr>
                  <p:spPr>
                    <a:xfrm>
                      <a:off x="5014745" y="5409779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接连接符 65"/>
                    <p:cNvCxnSpPr/>
                    <p:nvPr/>
                  </p:nvCxnSpPr>
                  <p:spPr>
                    <a:xfrm>
                      <a:off x="5014745" y="5470581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接连接符 66"/>
                    <p:cNvCxnSpPr/>
                    <p:nvPr/>
                  </p:nvCxnSpPr>
                  <p:spPr>
                    <a:xfrm>
                      <a:off x="5014745" y="5531383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014745" y="5592185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5014745" y="5652986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接连接符 69"/>
                    <p:cNvCxnSpPr/>
                    <p:nvPr/>
                  </p:nvCxnSpPr>
                  <p:spPr>
                    <a:xfrm>
                      <a:off x="5164645" y="534680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接连接符 70"/>
                    <p:cNvCxnSpPr/>
                    <p:nvPr/>
                  </p:nvCxnSpPr>
                  <p:spPr>
                    <a:xfrm>
                      <a:off x="5081168" y="5409779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接连接符 71"/>
                    <p:cNvCxnSpPr/>
                    <p:nvPr/>
                  </p:nvCxnSpPr>
                  <p:spPr>
                    <a:xfrm>
                      <a:off x="5164645" y="5470581"/>
                      <a:ext cx="0" cy="64059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接连接符 72"/>
                    <p:cNvCxnSpPr/>
                    <p:nvPr/>
                  </p:nvCxnSpPr>
                  <p:spPr>
                    <a:xfrm>
                      <a:off x="5164645" y="559218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接连接符 73"/>
                    <p:cNvCxnSpPr/>
                    <p:nvPr/>
                  </p:nvCxnSpPr>
                  <p:spPr>
                    <a:xfrm>
                      <a:off x="5081168" y="5531383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直接连接符 74"/>
                    <p:cNvCxnSpPr/>
                    <p:nvPr/>
                  </p:nvCxnSpPr>
                  <p:spPr>
                    <a:xfrm>
                      <a:off x="5081168" y="5655158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矩形 62"/>
                  <p:cNvSpPr/>
                  <p:nvPr/>
                </p:nvSpPr>
                <p:spPr>
                  <a:xfrm>
                    <a:off x="3665348" y="5713110"/>
                    <a:ext cx="219914" cy="74916"/>
                  </a:xfrm>
                  <a:prstGeom prst="rect">
                    <a:avLst/>
                  </a:prstGeom>
                  <a:solidFill>
                    <a:srgbClr val="BCB4B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3826020" y="5347212"/>
                    <a:ext cx="61037" cy="440814"/>
                  </a:xfrm>
                  <a:prstGeom prst="rect">
                    <a:avLst/>
                  </a:prstGeom>
                  <a:solidFill>
                    <a:schemeClr val="tx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</p:grpSp>
          <p:grpSp>
            <p:nvGrpSpPr>
              <p:cNvPr id="11" name="组合 37"/>
              <p:cNvGrpSpPr/>
              <p:nvPr/>
            </p:nvGrpSpPr>
            <p:grpSpPr bwMode="auto">
              <a:xfrm>
                <a:off x="5031161" y="4292949"/>
                <a:ext cx="221770" cy="1495077"/>
                <a:chOff x="3665348" y="4292949"/>
                <a:chExt cx="221770" cy="1495077"/>
              </a:xfrm>
            </p:grpSpPr>
            <p:grpSp>
              <p:nvGrpSpPr>
                <p:cNvPr id="12" name="组合 38"/>
                <p:cNvGrpSpPr/>
                <p:nvPr/>
              </p:nvGrpSpPr>
              <p:grpSpPr bwMode="auto">
                <a:xfrm>
                  <a:off x="3732438" y="4292949"/>
                  <a:ext cx="87590" cy="1355149"/>
                  <a:chOff x="5155469" y="4285907"/>
                  <a:chExt cx="87590" cy="1355149"/>
                </a:xfrm>
              </p:grpSpPr>
              <p:sp>
                <p:nvSpPr>
                  <p:cNvPr id="56" name="圆角矩形 55"/>
                  <p:cNvSpPr/>
                  <p:nvPr/>
                </p:nvSpPr>
                <p:spPr>
                  <a:xfrm>
                    <a:off x="5172814" y="4381453"/>
                    <a:ext cx="52959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7" name="圆角矩形 56"/>
                  <p:cNvSpPr/>
                  <p:nvPr/>
                </p:nvSpPr>
                <p:spPr>
                  <a:xfrm>
                    <a:off x="5181790" y="4343451"/>
                    <a:ext cx="35007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8" name="泪滴形 57"/>
                  <p:cNvSpPr/>
                  <p:nvPr/>
                </p:nvSpPr>
                <p:spPr>
                  <a:xfrm rot="18900000">
                    <a:off x="5155760" y="4285907"/>
                    <a:ext cx="87068" cy="87945"/>
                  </a:xfrm>
                  <a:prstGeom prst="teardrop">
                    <a:avLst/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13" name="组合 39"/>
                <p:cNvGrpSpPr/>
                <p:nvPr/>
              </p:nvGrpSpPr>
              <p:grpSpPr bwMode="auto">
                <a:xfrm>
                  <a:off x="3665348" y="5346021"/>
                  <a:ext cx="221770" cy="442005"/>
                  <a:chOff x="3665348" y="5346021"/>
                  <a:chExt cx="221770" cy="442005"/>
                </a:xfrm>
              </p:grpSpPr>
              <p:sp>
                <p:nvSpPr>
                  <p:cNvPr id="41" name="矩形 40"/>
                  <p:cNvSpPr/>
                  <p:nvPr/>
                </p:nvSpPr>
                <p:spPr>
                  <a:xfrm>
                    <a:off x="3665409" y="5347212"/>
                    <a:ext cx="219914" cy="440814"/>
                  </a:xfrm>
                  <a:prstGeom prst="rect">
                    <a:avLst/>
                  </a:prstGeom>
                  <a:solidFill>
                    <a:srgbClr val="BF62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grpSp>
                <p:nvGrpSpPr>
                  <p:cNvPr id="14" name="组合 41"/>
                  <p:cNvGrpSpPr/>
                  <p:nvPr/>
                </p:nvGrpSpPr>
                <p:grpSpPr bwMode="auto">
                  <a:xfrm>
                    <a:off x="3668208" y="5346021"/>
                    <a:ext cx="214313" cy="369660"/>
                    <a:chOff x="5014912" y="5346700"/>
                    <a:chExt cx="214313" cy="369660"/>
                  </a:xfrm>
                </p:grpSpPr>
                <p:cxnSp>
                  <p:nvCxnSpPr>
                    <p:cNvPr id="45" name="直接连接符 44"/>
                    <p:cNvCxnSpPr/>
                    <p:nvPr/>
                  </p:nvCxnSpPr>
                  <p:spPr>
                    <a:xfrm>
                      <a:off x="5014806" y="5409779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直接连接符 45"/>
                    <p:cNvCxnSpPr/>
                    <p:nvPr/>
                  </p:nvCxnSpPr>
                  <p:spPr>
                    <a:xfrm>
                      <a:off x="5014806" y="5470581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接连接符 46"/>
                    <p:cNvCxnSpPr/>
                    <p:nvPr/>
                  </p:nvCxnSpPr>
                  <p:spPr>
                    <a:xfrm>
                      <a:off x="5014806" y="5531383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5014806" y="5592185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>
                      <a:off x="5014806" y="5652986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5164706" y="534680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>
                      <a:off x="5081229" y="5409779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接连接符 51"/>
                    <p:cNvCxnSpPr/>
                    <p:nvPr/>
                  </p:nvCxnSpPr>
                  <p:spPr>
                    <a:xfrm>
                      <a:off x="5164706" y="5470581"/>
                      <a:ext cx="0" cy="64059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接连接符 52"/>
                    <p:cNvCxnSpPr/>
                    <p:nvPr/>
                  </p:nvCxnSpPr>
                  <p:spPr>
                    <a:xfrm>
                      <a:off x="5164706" y="559218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5081229" y="5531383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>
                      <a:off x="5081229" y="5655158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3" name="矩形 42"/>
                  <p:cNvSpPr/>
                  <p:nvPr/>
                </p:nvSpPr>
                <p:spPr>
                  <a:xfrm>
                    <a:off x="3665409" y="5713110"/>
                    <a:ext cx="219914" cy="74916"/>
                  </a:xfrm>
                  <a:prstGeom prst="rect">
                    <a:avLst/>
                  </a:prstGeom>
                  <a:solidFill>
                    <a:srgbClr val="BCB4B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3826081" y="5347212"/>
                    <a:ext cx="61037" cy="440814"/>
                  </a:xfrm>
                  <a:prstGeom prst="rect">
                    <a:avLst/>
                  </a:prstGeom>
                  <a:solidFill>
                    <a:schemeClr val="tx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</p:grpSp>
        </p:grpSp>
        <p:sp>
          <p:nvSpPr>
            <p:cNvPr id="47118" name="矩形 30"/>
            <p:cNvSpPr>
              <a:spLocks noChangeArrowheads="1"/>
            </p:cNvSpPr>
            <p:nvPr/>
          </p:nvSpPr>
          <p:spPr bwMode="auto">
            <a:xfrm>
              <a:off x="5156962" y="3765134"/>
              <a:ext cx="1878078" cy="83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Writing 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9048328" y="2771636"/>
            <a:ext cx="136815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15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2"/>
          <a:stretch>
            <a:fillRect/>
          </a:stretch>
        </p:blipFill>
        <p:spPr>
          <a:xfrm>
            <a:off x="10705465" y="12700"/>
            <a:ext cx="1402715" cy="4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431704" y="4221088"/>
            <a:ext cx="5112568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3431704" y="1052736"/>
            <a:ext cx="5112568" cy="34647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1342509"/>
            <a:ext cx="11017224" cy="2123658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Imitating is the first step to create your own writing. </a:t>
            </a:r>
            <a:endParaRPr lang="en-US" altLang="zh-CN" sz="6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431704" y="4221088"/>
            <a:ext cx="5112568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3143672" y="2132856"/>
            <a:ext cx="5688632" cy="2376264"/>
          </a:xfrm>
          <a:prstGeom prst="ellipse">
            <a:avLst/>
          </a:prstGeom>
          <a:solidFill>
            <a:srgbClr val="5676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THANKS</a:t>
            </a:r>
            <a:endParaRPr kumimoji="0" lang="zh-CN" altLang="en-US" sz="7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5" name="内容占位符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0705465" y="12700"/>
            <a:ext cx="1402715" cy="4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"/>
          <p:cNvGrpSpPr/>
          <p:nvPr/>
        </p:nvGrpSpPr>
        <p:grpSpPr bwMode="auto">
          <a:xfrm>
            <a:off x="2028825" y="1724026"/>
            <a:ext cx="8153400" cy="773563"/>
            <a:chOff x="2028371" y="1652589"/>
            <a:chExt cx="8153555" cy="773193"/>
          </a:xfrm>
        </p:grpSpPr>
        <p:sp>
          <p:nvSpPr>
            <p:cNvPr id="28687" name="矩形 14"/>
            <p:cNvSpPr>
              <a:spLocks noChangeArrowheads="1"/>
            </p:cNvSpPr>
            <p:nvPr/>
          </p:nvSpPr>
          <p:spPr bwMode="auto">
            <a:xfrm>
              <a:off x="4107098" y="1652589"/>
              <a:ext cx="4067175" cy="72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Learn to read</a:t>
              </a:r>
              <a:endParaRPr lang="en-US" altLang="zh-CN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8" name="椭圆 6"/>
            <p:cNvSpPr>
              <a:spLocks noChangeArrowheads="1"/>
            </p:cNvSpPr>
            <p:nvPr/>
          </p:nvSpPr>
          <p:spPr bwMode="auto">
            <a:xfrm>
              <a:off x="2028371" y="1801644"/>
              <a:ext cx="539905" cy="540169"/>
            </a:xfrm>
            <a:prstGeom prst="ellipse">
              <a:avLst/>
            </a:prstGeom>
            <a:solidFill>
              <a:srgbClr val="4BD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9" name="文本框 13"/>
            <p:cNvSpPr txBox="1">
              <a:spLocks noChangeArrowheads="1"/>
            </p:cNvSpPr>
            <p:nvPr/>
          </p:nvSpPr>
          <p:spPr bwMode="auto">
            <a:xfrm>
              <a:off x="2031310" y="1717675"/>
              <a:ext cx="534027" cy="7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 dirty="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1</a:t>
              </a:r>
              <a:endParaRPr lang="zh-CN" altLang="en-US" sz="4000" b="1" dirty="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28690" name="椭圆 24"/>
            <p:cNvSpPr>
              <a:spLocks noChangeArrowheads="1"/>
            </p:cNvSpPr>
            <p:nvPr/>
          </p:nvSpPr>
          <p:spPr bwMode="auto">
            <a:xfrm>
              <a:off x="9642021" y="1777790"/>
              <a:ext cx="539905" cy="539897"/>
            </a:xfrm>
            <a:prstGeom prst="ellipse">
              <a:avLst/>
            </a:prstGeom>
            <a:solidFill>
              <a:srgbClr val="4BD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9644960" y="1693863"/>
              <a:ext cx="534027" cy="7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1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grpSp>
        <p:nvGrpSpPr>
          <p:cNvPr id="28675" name="组合 3"/>
          <p:cNvGrpSpPr/>
          <p:nvPr/>
        </p:nvGrpSpPr>
        <p:grpSpPr bwMode="auto">
          <a:xfrm>
            <a:off x="2028825" y="2687638"/>
            <a:ext cx="8153400" cy="785812"/>
            <a:chOff x="2028371" y="2456777"/>
            <a:chExt cx="8153555" cy="785482"/>
          </a:xfrm>
        </p:grpSpPr>
        <p:sp>
          <p:nvSpPr>
            <p:cNvPr id="28682" name="矩形 1"/>
            <p:cNvSpPr>
              <a:spLocks noChangeArrowheads="1"/>
            </p:cNvSpPr>
            <p:nvPr/>
          </p:nvSpPr>
          <p:spPr bwMode="auto">
            <a:xfrm>
              <a:off x="3647728" y="2456777"/>
              <a:ext cx="4985915" cy="7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Learn to imitate</a:t>
              </a:r>
              <a:endPara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3" name="椭圆 7"/>
            <p:cNvSpPr>
              <a:spLocks noChangeArrowheads="1"/>
            </p:cNvSpPr>
            <p:nvPr/>
          </p:nvSpPr>
          <p:spPr bwMode="auto">
            <a:xfrm>
              <a:off x="2028371" y="2618121"/>
              <a:ext cx="539905" cy="540169"/>
            </a:xfrm>
            <a:prstGeom prst="ellipse">
              <a:avLst/>
            </a:prstGeom>
            <a:solidFill>
              <a:srgbClr val="F7A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4" name="文本框 18"/>
            <p:cNvSpPr txBox="1">
              <a:spLocks noChangeArrowheads="1"/>
            </p:cNvSpPr>
            <p:nvPr/>
          </p:nvSpPr>
          <p:spPr bwMode="auto">
            <a:xfrm>
              <a:off x="2040926" y="2534152"/>
              <a:ext cx="514794" cy="7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2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28685" name="椭圆 25"/>
            <p:cNvSpPr>
              <a:spLocks noChangeArrowheads="1"/>
            </p:cNvSpPr>
            <p:nvPr/>
          </p:nvSpPr>
          <p:spPr bwMode="auto">
            <a:xfrm>
              <a:off x="9642021" y="2593856"/>
              <a:ext cx="539905" cy="539897"/>
            </a:xfrm>
            <a:prstGeom prst="ellipse">
              <a:avLst/>
            </a:prstGeom>
            <a:solidFill>
              <a:srgbClr val="F7A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6" name="文本框 28"/>
            <p:cNvSpPr txBox="1">
              <a:spLocks noChangeArrowheads="1"/>
            </p:cNvSpPr>
            <p:nvPr/>
          </p:nvSpPr>
          <p:spPr bwMode="auto">
            <a:xfrm>
              <a:off x="9654576" y="2509929"/>
              <a:ext cx="514794" cy="7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2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grpSp>
        <p:nvGrpSpPr>
          <p:cNvPr id="28676" name="组合 4"/>
          <p:cNvGrpSpPr/>
          <p:nvPr/>
        </p:nvGrpSpPr>
        <p:grpSpPr bwMode="auto">
          <a:xfrm>
            <a:off x="2036763" y="3652839"/>
            <a:ext cx="8153400" cy="784830"/>
            <a:chOff x="2036517" y="3324237"/>
            <a:chExt cx="8153555" cy="785435"/>
          </a:xfrm>
        </p:grpSpPr>
        <p:sp>
          <p:nvSpPr>
            <p:cNvPr id="28677" name="矩形 15"/>
            <p:cNvSpPr>
              <a:spLocks noChangeArrowheads="1"/>
            </p:cNvSpPr>
            <p:nvPr/>
          </p:nvSpPr>
          <p:spPr bwMode="auto">
            <a:xfrm>
              <a:off x="4107098" y="3324237"/>
              <a:ext cx="4067175" cy="785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Learn to use</a:t>
              </a:r>
              <a:endPara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78" name="椭圆 8"/>
            <p:cNvSpPr>
              <a:spLocks noChangeArrowheads="1"/>
            </p:cNvSpPr>
            <p:nvPr/>
          </p:nvSpPr>
          <p:spPr bwMode="auto">
            <a:xfrm>
              <a:off x="2036517" y="3434598"/>
              <a:ext cx="539905" cy="540169"/>
            </a:xfrm>
            <a:prstGeom prst="ellipse">
              <a:avLst/>
            </a:prstGeom>
            <a:solidFill>
              <a:srgbClr val="D14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79" name="文本框 19"/>
            <p:cNvSpPr txBox="1">
              <a:spLocks noChangeArrowheads="1"/>
            </p:cNvSpPr>
            <p:nvPr/>
          </p:nvSpPr>
          <p:spPr bwMode="auto">
            <a:xfrm>
              <a:off x="2049073" y="3350629"/>
              <a:ext cx="506780" cy="7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3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28680" name="椭圆 26"/>
            <p:cNvSpPr>
              <a:spLocks noChangeArrowheads="1"/>
            </p:cNvSpPr>
            <p:nvPr/>
          </p:nvSpPr>
          <p:spPr bwMode="auto">
            <a:xfrm>
              <a:off x="9650167" y="3409923"/>
              <a:ext cx="539905" cy="539897"/>
            </a:xfrm>
            <a:prstGeom prst="ellipse">
              <a:avLst/>
            </a:prstGeom>
            <a:solidFill>
              <a:srgbClr val="D14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1" name="文本框 29"/>
            <p:cNvSpPr txBox="1">
              <a:spLocks noChangeArrowheads="1"/>
            </p:cNvSpPr>
            <p:nvPr/>
          </p:nvSpPr>
          <p:spPr bwMode="auto">
            <a:xfrm>
              <a:off x="9662723" y="3325996"/>
              <a:ext cx="506780" cy="7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3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3791744" y="0"/>
            <a:ext cx="4536504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440158" y="520804"/>
            <a:ext cx="33121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6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粗倩简体" panose="03000509000000000000" pitchFamily="65" charset="-122"/>
                <a:cs typeface="Times New Roman" panose="02020603050405020304" pitchFamily="18" charset="0"/>
              </a:rPr>
              <a:t>Content </a:t>
            </a:r>
            <a:endParaRPr lang="en-US" altLang="zh-CN" sz="6600" b="1" dirty="0">
              <a:solidFill>
                <a:srgbClr val="C00000"/>
              </a:solidFill>
              <a:latin typeface="Times New Roman" panose="02020603050405020304" pitchFamily="18" charset="0"/>
              <a:ea typeface="方正粗倩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1"/>
          <a:stretch>
            <a:fillRect/>
          </a:stretch>
        </p:blipFill>
        <p:spPr>
          <a:xfrm>
            <a:off x="11280140" y="0"/>
            <a:ext cx="862965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68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1331912" y="466725"/>
            <a:ext cx="5916215" cy="80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Accumulate materials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360" y="1557367"/>
            <a:ext cx="7704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still leaves plenty of work for me, carrying the firewood in to stack in the backyard, waking early each morning to light the stove , looking after it through the day, staring at the fire each evening thinking of matters great and small. Many evenings I fall asleep while staring at the fire, exhausted by my labors(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劳动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from English Weekly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1"/>
          <a:stretch>
            <a:fillRect/>
          </a:stretch>
        </p:blipFill>
        <p:spPr>
          <a:xfrm>
            <a:off x="11073765" y="17780"/>
            <a:ext cx="1051560" cy="3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1331912" y="466725"/>
            <a:ext cx="5916215" cy="80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Analyze the material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5"/>
          <p:cNvSpPr/>
          <p:nvPr/>
        </p:nvSpPr>
        <p:spPr>
          <a:xfrm>
            <a:off x="10037763" y="37798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0" y="1557367"/>
            <a:ext cx="7704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still leaves plenty of work for me, carrying the firewood in to stack in the backyard, waking early each morning to light the stove , looking after it through the day, staring at the fire each evening thinking of matters great and small. Many evenings I fall asleep while staring at the fire, exhausted by my labors(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劳动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from English Weekly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52" y="1620089"/>
            <a:ext cx="75608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still leaves plenty of work for me, 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4112" y="1620089"/>
            <a:ext cx="37444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 topic</a:t>
            </a:r>
            <a:endParaRPr lang="zh-CN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7928" y="4437112"/>
            <a:ext cx="25922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exhausted by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368" y="5013176"/>
            <a:ext cx="28083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labors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4112" y="48691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 conclusion</a:t>
            </a:r>
            <a:endParaRPr lang="zh-CN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2304" y="287674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details</a:t>
            </a:r>
            <a:endParaRPr lang="zh-CN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右大括号 20"/>
          <p:cNvSpPr/>
          <p:nvPr/>
        </p:nvSpPr>
        <p:spPr bwMode="auto">
          <a:xfrm>
            <a:off x="8472264" y="2204864"/>
            <a:ext cx="648072" cy="2664296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360" y="20608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endParaRPr lang="zh-CN" alt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1544" y="255619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waking</a:t>
            </a:r>
            <a:endParaRPr lang="zh-CN" alt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3552" y="29969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after</a:t>
            </a:r>
            <a:endParaRPr lang="zh-CN" alt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360" y="350100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staring at</a:t>
            </a:r>
            <a:endParaRPr lang="zh-CN" alt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7928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of</a:t>
            </a:r>
            <a:endParaRPr lang="zh-CN" alt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5800" y="4830251"/>
            <a:ext cx="337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exhausted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剪去对角的矩形 27"/>
          <p:cNvSpPr/>
          <p:nvPr/>
        </p:nvSpPr>
        <p:spPr>
          <a:xfrm>
            <a:off x="407368" y="2204864"/>
            <a:ext cx="7344816" cy="2808312"/>
          </a:xfrm>
          <a:prstGeom prst="snip2Diag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1384" y="3070701"/>
            <a:ext cx="7128792" cy="646331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Describe the specific scene</a:t>
            </a:r>
            <a:endParaRPr lang="en-US" altLang="zh-CN" sz="36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1384" y="3933056"/>
            <a:ext cx="7128792" cy="646331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Convey the certain feeling</a:t>
            </a:r>
            <a:endParaRPr lang="zh-CN" altLang="en-US" sz="3600" i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384" y="2348880"/>
            <a:ext cx="3622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verbs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92344" y="2206605"/>
            <a:ext cx="2448272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36360" y="2852937"/>
            <a:ext cx="2232248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waking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36360" y="3444011"/>
            <a:ext cx="2304256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24392" y="4092083"/>
            <a:ext cx="1584176" cy="4890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staring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6320" y="5013176"/>
            <a:ext cx="2376264" cy="4890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asleep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76320" y="2708920"/>
            <a:ext cx="2520280" cy="175432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Describe activities of a day</a:t>
            </a:r>
            <a:endParaRPr lang="en-US" altLang="zh-CN" sz="36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1"/>
          <a:stretch>
            <a:fillRect/>
          </a:stretch>
        </p:blipFill>
        <p:spPr>
          <a:xfrm>
            <a:off x="11012170" y="113030"/>
            <a:ext cx="1122045" cy="36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3071664" y="4652963"/>
            <a:ext cx="62728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48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imitate</a:t>
            </a:r>
            <a:endParaRPr lang="en-US" altLang="zh-CN" sz="48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5"/>
          <p:cNvSpPr/>
          <p:nvPr/>
        </p:nvSpPr>
        <p:spPr>
          <a:xfrm>
            <a:off x="4864100" y="28400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Oval 15"/>
          <p:cNvSpPr/>
          <p:nvPr/>
        </p:nvSpPr>
        <p:spPr>
          <a:xfrm>
            <a:off x="10244138" y="47259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75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1751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Sentences’ writing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376" y="1412776"/>
            <a:ext cx="5328592" cy="646331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Collect the verbs</a:t>
            </a:r>
            <a:endParaRPr lang="en-US" altLang="zh-CN" sz="36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9376" y="2276872"/>
            <a:ext cx="532859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79376" y="5589240"/>
            <a:ext cx="5400600" cy="954107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Add the exact purpose/</a:t>
            </a:r>
            <a:r>
              <a:rPr lang="en-US" altLang="zh-CN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time</a:t>
            </a: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/places..etc</a:t>
            </a:r>
            <a:endParaRPr lang="en-US" altLang="zh-CN" sz="28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4032" y="1196752"/>
            <a:ext cx="5671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up early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breakfast quickly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56040" y="5397023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morning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剪去对角的矩形 33"/>
          <p:cNvSpPr/>
          <p:nvPr/>
        </p:nvSpPr>
        <p:spPr>
          <a:xfrm>
            <a:off x="6384032" y="2492896"/>
            <a:ext cx="4896544" cy="2808312"/>
          </a:xfrm>
          <a:prstGeom prst="snip2Diag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got up early and finished the breakfast quickly in the clear morning.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5"/>
          <p:cNvSpPr/>
          <p:nvPr/>
        </p:nvSpPr>
        <p:spPr>
          <a:xfrm>
            <a:off x="4864100" y="28400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Oval 15"/>
          <p:cNvSpPr/>
          <p:nvPr/>
        </p:nvSpPr>
        <p:spPr>
          <a:xfrm>
            <a:off x="10244138" y="47259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75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1751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Sentences’ writing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376" y="1412776"/>
            <a:ext cx="5328592" cy="646331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Collect the verbs</a:t>
            </a:r>
            <a:endParaRPr lang="en-US" altLang="zh-CN" sz="36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9376" y="2276872"/>
            <a:ext cx="51845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04656" y="1336700"/>
            <a:ext cx="6240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class: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notes carefully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 seriously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is not proper, for it is too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376" y="5589240"/>
            <a:ext cx="5400600" cy="954107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Add the exact purpose/</a:t>
            </a:r>
            <a:r>
              <a:rPr lang="en-US" altLang="zh-CN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time</a:t>
            </a: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en-US" altLang="zh-CN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places</a:t>
            </a: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..etc</a:t>
            </a:r>
            <a:endParaRPr lang="en-US" altLang="zh-CN" sz="28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1695" y="5469031"/>
            <a:ext cx="5658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class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taking/attending class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剪去对角的矩形 12"/>
          <p:cNvSpPr/>
          <p:nvPr/>
        </p:nvSpPr>
        <p:spPr>
          <a:xfrm>
            <a:off x="6096000" y="2636912"/>
            <a:ext cx="5040560" cy="2664296"/>
          </a:xfrm>
          <a:prstGeom prst="snip2Diag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took notes carefully when attending class. 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5400" y="2276872"/>
            <a:ext cx="4680520" cy="312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25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Sentences’ writing</a:t>
            </a:r>
            <a:endParaRPr lang="en-US" altLang="zh-CN" sz="36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1342509"/>
            <a:ext cx="5328592" cy="646331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Collect the verbs</a:t>
            </a:r>
            <a:endParaRPr lang="en-US" altLang="zh-CN" sz="36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736" y="1124744"/>
            <a:ext cx="6240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lunch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Dine 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 meals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food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5589240"/>
            <a:ext cx="5400600" cy="954107"/>
          </a:xfrm>
          <a:prstGeom prst="rect">
            <a:avLst/>
          </a:prstGeom>
          <a:solidFill>
            <a:schemeClr val="lt1">
              <a:alpha val="5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Add the exact purpose/</a:t>
            </a:r>
            <a:r>
              <a:rPr lang="en-US" altLang="zh-CN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time</a:t>
            </a: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en-US" altLang="zh-CN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places</a:t>
            </a:r>
            <a:r>
              <a:rPr lang="en-US" altLang="zh-CN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..etc</a:t>
            </a:r>
            <a:endParaRPr lang="en-US" altLang="zh-CN" sz="28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8048" y="5013176"/>
            <a:ext cx="6240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canteen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classmates/friends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剪去对角的矩形 9"/>
          <p:cNvSpPr/>
          <p:nvPr/>
        </p:nvSpPr>
        <p:spPr>
          <a:xfrm>
            <a:off x="6096000" y="2636912"/>
            <a:ext cx="5040560" cy="2664296"/>
          </a:xfrm>
          <a:prstGeom prst="snip2Diag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ate meals in the canteen  with friends.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5488</Words>
  <Application>WPS 演示</Application>
  <PresentationFormat>自定义</PresentationFormat>
  <Paragraphs>337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Tahoma</vt:lpstr>
      <vt:lpstr>微软雅黑</vt:lpstr>
      <vt:lpstr>方正粗倩简体</vt:lpstr>
      <vt:lpstr>Times New Roman</vt:lpstr>
      <vt:lpstr>Arial Unicode MS</vt:lpstr>
      <vt:lpstr>Calibri</vt:lpstr>
      <vt:lpstr>Arial Black</vt:lpstr>
      <vt:lpstr>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yh56789</dc:creator>
  <cp:lastModifiedBy>曹小等</cp:lastModifiedBy>
  <cp:revision>1197</cp:revision>
  <dcterms:created xsi:type="dcterms:W3CDTF">2005-12-13T06:53:00Z</dcterms:created>
  <dcterms:modified xsi:type="dcterms:W3CDTF">2019-11-08T06:09:57Z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