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1076" r:id="rId3"/>
    <p:sldId id="515" r:id="rId4"/>
    <p:sldId id="1047" r:id="rId6"/>
    <p:sldId id="1049" r:id="rId7"/>
    <p:sldId id="964" r:id="rId8"/>
    <p:sldId id="1035" r:id="rId9"/>
    <p:sldId id="1036" r:id="rId10"/>
    <p:sldId id="1037" r:id="rId11"/>
    <p:sldId id="1038" r:id="rId12"/>
    <p:sldId id="1048" r:id="rId13"/>
    <p:sldId id="1040" r:id="rId14"/>
    <p:sldId id="1041" r:id="rId15"/>
    <p:sldId id="965" r:id="rId16"/>
    <p:sldId id="970" r:id="rId17"/>
    <p:sldId id="516" r:id="rId18"/>
    <p:sldId id="567" r:id="rId19"/>
    <p:sldId id="519" r:id="rId20"/>
    <p:sldId id="520" r:id="rId21"/>
    <p:sldId id="521" r:id="rId22"/>
    <p:sldId id="992" r:id="rId23"/>
    <p:sldId id="928" r:id="rId24"/>
    <p:sldId id="926" r:id="rId25"/>
    <p:sldId id="829" r:id="rId26"/>
    <p:sldId id="927" r:id="rId27"/>
    <p:sldId id="1020" r:id="rId28"/>
    <p:sldId id="1044" r:id="rId29"/>
    <p:sldId id="1045" r:id="rId30"/>
    <p:sldId id="1050" r:id="rId31"/>
    <p:sldId id="1051" r:id="rId32"/>
    <p:sldId id="1032" r:id="rId33"/>
  </p:sldIdLst>
  <p:sldSz cx="9144000" cy="6858000" type="screen4x3"/>
  <p:notesSz cx="6858000" cy="9144000"/>
  <p:defaultTextStyle>
    <a:defPPr>
      <a:defRPr lang="zh-CN"/>
    </a:defPPr>
    <a:lvl1pPr algn="l" rtl="0" fontAlgn="base">
      <a:spcBef>
        <a:spcPct val="0"/>
      </a:spcBef>
      <a:spcAft>
        <a:spcPct val="0"/>
      </a:spcAft>
      <a:buFont typeface="Arial" panose="020B0604020202020204" pitchFamily="34" charset="0"/>
      <a:defRPr sz="3600" b="1" i="1" kern="1200">
        <a:solidFill>
          <a:schemeClr val="tx1"/>
        </a:solidFill>
        <a:latin typeface="Times New Roman" panose="02020603050405020304" pitchFamily="18"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sz="3600" b="1" i="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sz="3600" b="1" i="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sz="3600" b="1" i="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sz="3600" b="1" i="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sz="3600" b="1" i="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sz="3600" b="1" i="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sz="3600" b="1" i="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sz="3600" b="1" i="1" kern="1200">
        <a:solidFill>
          <a:schemeClr val="tx1"/>
        </a:solidFill>
        <a:latin typeface="Times New Roman" panose="02020603050405020304" pitchFamily="18"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00FFFF"/>
    <a:srgbClr val="FFFF99"/>
    <a:srgbClr val="FF3300"/>
    <a:srgbClr val="5F5F5F"/>
    <a:srgbClr val="D8B984"/>
    <a:srgbClr val="FFFF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60" autoAdjust="0"/>
  </p:normalViewPr>
  <p:slideViewPr>
    <p:cSldViewPr>
      <p:cViewPr>
        <p:scale>
          <a:sx n="94" d="100"/>
          <a:sy n="94" d="100"/>
        </p:scale>
        <p:origin x="-882" y="414"/>
      </p:cViewPr>
      <p:guideLst>
        <p:guide orient="horz" pos="2650"/>
        <p:guide pos="2908"/>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0213" cy="457200"/>
          </a:xfrm>
          <a:prstGeom prst="rect">
            <a:avLst/>
          </a:prstGeom>
          <a:noFill/>
          <a:ln>
            <a:noFill/>
          </a:ln>
          <a:effectLst/>
        </p:spPr>
        <p:txBody>
          <a:bodyPr vert="horz" wrap="square" lIns="91440" tIns="45720" rIns="91440" bIns="45720" numCol="1" anchor="t" anchorCtr="0" compatLnSpc="1"/>
          <a:lstStyle>
            <a:lvl1pPr>
              <a:buFontTx/>
              <a:buNone/>
              <a:defRPr sz="1200" b="0" i="0"/>
            </a:lvl1pPr>
          </a:lstStyle>
          <a:p>
            <a:pPr>
              <a:defRPr/>
            </a:pPr>
            <a:endParaRPr lang="zh-CN" altLang="zh-CN"/>
          </a:p>
        </p:txBody>
      </p:sp>
      <p:sp>
        <p:nvSpPr>
          <p:cNvPr id="2051" name="Rectangle 3"/>
          <p:cNvSpPr>
            <a:spLocks noGrp="1" noChangeArrowheads="1"/>
          </p:cNvSpPr>
          <p:nvPr>
            <p:ph type="dt" idx="1"/>
          </p:nvPr>
        </p:nvSpPr>
        <p:spPr bwMode="auto">
          <a:xfrm>
            <a:off x="3886200" y="0"/>
            <a:ext cx="2971800" cy="457200"/>
          </a:xfrm>
          <a:prstGeom prst="rect">
            <a:avLst/>
          </a:prstGeom>
          <a:noFill/>
          <a:ln>
            <a:noFill/>
          </a:ln>
          <a:effectLst/>
        </p:spPr>
        <p:txBody>
          <a:bodyPr vert="horz" wrap="square" lIns="91440" tIns="45720" rIns="91440" bIns="45720" numCol="1" anchor="t" anchorCtr="0" compatLnSpc="1"/>
          <a:lstStyle>
            <a:lvl1pPr algn="r">
              <a:buFontTx/>
              <a:buNone/>
              <a:defRPr sz="1200" b="0" i="0"/>
            </a:lvl1pPr>
          </a:lstStyle>
          <a:p>
            <a:pPr>
              <a:defRPr/>
            </a:pPr>
            <a:endParaRPr lang="zh-CN" altLang="zh-CN"/>
          </a:p>
        </p:txBody>
      </p:sp>
      <p:sp>
        <p:nvSpPr>
          <p:cNvPr id="31748" name="Rectangle 4"/>
          <p:cNvSpPr>
            <a:spLocks noGrp="1" noRot="1" noChangeAspect="1" noChangeArrowheads="1"/>
          </p:cNvSpPr>
          <p:nvPr>
            <p:ph type="sldImg" idx="4294967295"/>
          </p:nvPr>
        </p:nvSpPr>
        <p:spPr bwMode="auto">
          <a:xfrm>
            <a:off x="1143000" y="685800"/>
            <a:ext cx="4572000" cy="3429000"/>
          </a:xfrm>
          <a:prstGeom prst="rect">
            <a:avLst/>
          </a:prstGeom>
          <a:noFill/>
          <a:ln w="9525">
            <a:noFill/>
            <a:miter lim="800000"/>
          </a:ln>
        </p:spPr>
      </p:sp>
      <p:sp>
        <p:nvSpPr>
          <p:cNvPr id="2053" name="Rectangle 5"/>
          <p:cNvSpPr>
            <a:spLocks noGrp="1" noChangeArrowheads="1"/>
          </p:cNvSpPr>
          <p:nvPr>
            <p:ph type="body" sz="quarter" idx="3"/>
          </p:nvPr>
        </p:nvSpPr>
        <p:spPr bwMode="auto">
          <a:xfrm>
            <a:off x="914400" y="4343400"/>
            <a:ext cx="5029200" cy="4114800"/>
          </a:xfrm>
          <a:prstGeom prst="rect">
            <a:avLst/>
          </a:prstGeom>
          <a:noFill/>
          <a:ln>
            <a:noFill/>
          </a:ln>
          <a:effectLst/>
        </p:spPr>
        <p:txBody>
          <a:bodyPr vert="horz" wrap="square" lIns="91440" tIns="45720" rIns="91440" bIns="45720" numCol="1" anchor="ctr" anchorCtr="0" compatLnSpc="1"/>
          <a:lstStyle/>
          <a:p>
            <a:pPr lvl="0"/>
            <a:r>
              <a:rPr lang="zh-CN" altLang="zh-CN" noProof="0"/>
              <a:t>单击此处编辑母版文本样式</a:t>
            </a:r>
            <a:endParaRPr lang="zh-CN" altLang="zh-CN" noProof="0"/>
          </a:p>
          <a:p>
            <a:pPr lvl="1"/>
            <a:r>
              <a:rPr lang="zh-CN" altLang="zh-CN" noProof="0"/>
              <a:t>第二级</a:t>
            </a:r>
            <a:endParaRPr lang="zh-CN" altLang="zh-CN" noProof="0"/>
          </a:p>
          <a:p>
            <a:pPr lvl="2"/>
            <a:r>
              <a:rPr lang="zh-CN" altLang="zh-CN" noProof="0"/>
              <a:t>第三级</a:t>
            </a:r>
            <a:endParaRPr lang="zh-CN" altLang="zh-CN" noProof="0"/>
          </a:p>
          <a:p>
            <a:pPr lvl="3"/>
            <a:r>
              <a:rPr lang="zh-CN" altLang="zh-CN" noProof="0"/>
              <a:t>第四级</a:t>
            </a:r>
            <a:endParaRPr lang="zh-CN" altLang="zh-CN" noProof="0"/>
          </a:p>
          <a:p>
            <a:pPr lvl="4"/>
            <a:r>
              <a:rPr lang="zh-CN" altLang="zh-CN" noProof="0"/>
              <a:t>第五级</a:t>
            </a:r>
            <a:endParaRPr lang="zh-CN" altLang="zh-CN" noProof="0"/>
          </a:p>
        </p:txBody>
      </p:sp>
      <p:sp>
        <p:nvSpPr>
          <p:cNvPr id="2054" name="Rectangle 6"/>
          <p:cNvSpPr>
            <a:spLocks noGrp="1" noChangeArrowheads="1"/>
          </p:cNvSpPr>
          <p:nvPr>
            <p:ph type="ftr" sz="quarter" idx="4"/>
          </p:nvPr>
        </p:nvSpPr>
        <p:spPr bwMode="auto">
          <a:xfrm>
            <a:off x="0" y="8686800"/>
            <a:ext cx="2970213" cy="457200"/>
          </a:xfrm>
          <a:prstGeom prst="rect">
            <a:avLst/>
          </a:prstGeom>
          <a:noFill/>
          <a:ln>
            <a:noFill/>
          </a:ln>
          <a:effectLst/>
        </p:spPr>
        <p:txBody>
          <a:bodyPr vert="horz" wrap="square" lIns="91440" tIns="45720" rIns="91440" bIns="45720" numCol="1" anchor="b" anchorCtr="0" compatLnSpc="1"/>
          <a:lstStyle>
            <a:lvl1pPr>
              <a:buFontTx/>
              <a:buNone/>
              <a:defRPr sz="1200" b="0" i="0"/>
            </a:lvl1pPr>
          </a:lstStyle>
          <a:p>
            <a:pPr>
              <a:defRPr/>
            </a:pPr>
            <a:endParaRPr lang="zh-CN" altLang="zh-CN"/>
          </a:p>
        </p:txBody>
      </p:sp>
      <p:sp>
        <p:nvSpPr>
          <p:cNvPr id="2055" name="Rectangle 7"/>
          <p:cNvSpPr>
            <a:spLocks noGrp="1" noChangeArrowheads="1"/>
          </p:cNvSpPr>
          <p:nvPr>
            <p:ph type="sldNum" sz="quarter" idx="5"/>
          </p:nvPr>
        </p:nvSpPr>
        <p:spPr bwMode="auto">
          <a:xfrm>
            <a:off x="3886200" y="8686800"/>
            <a:ext cx="2971800" cy="457200"/>
          </a:xfrm>
          <a:prstGeom prst="rect">
            <a:avLst/>
          </a:prstGeom>
          <a:noFill/>
          <a:ln>
            <a:noFill/>
          </a:ln>
          <a:effectLst/>
        </p:spPr>
        <p:txBody>
          <a:bodyPr vert="horz" wrap="square" lIns="91440" tIns="45720" rIns="91440" bIns="45720" numCol="1" anchor="b" anchorCtr="0" compatLnSpc="1"/>
          <a:lstStyle>
            <a:lvl1pPr algn="r">
              <a:buFont typeface="Arial" panose="020B0604020202020204" pitchFamily="34" charset="0"/>
              <a:buNone/>
              <a:defRPr sz="1200" b="0" i="0" smtClean="0"/>
            </a:lvl1pPr>
          </a:lstStyle>
          <a:p>
            <a:pPr>
              <a:defRPr/>
            </a:pPr>
            <a:fld id="{856F5BBA-A50D-4FD9-A6B5-AA7D15BEE985}" type="slidenum">
              <a:rPr lang="zh-CN" altLang="zh-CN"/>
            </a:fld>
            <a:endParaRPr lang="zh-CN"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idx="4294967295"/>
          </p:nvPr>
        </p:nvSpPr>
        <p:spPr/>
      </p:sp>
      <p:sp>
        <p:nvSpPr>
          <p:cNvPr id="32771" name="Rectangle 3"/>
          <p:cNvSpPr>
            <a:spLocks noGrp="1" noChangeArrowheads="1"/>
          </p:cNvSpPr>
          <p:nvPr>
            <p:ph type="body" idx="4294967295"/>
          </p:nvPr>
        </p:nvSpPr>
        <p:spPr/>
        <p:txBody>
          <a:bodyPr/>
          <a:lstStyle/>
          <a:p>
            <a:pPr eaLnBrk="1" hangingPunct="1"/>
            <a:r>
              <a:rPr lang="zh-CN" altLang="en-US"/>
              <a:t>What tourist attractions are mentioned in the video we saw just now?</a:t>
            </a:r>
            <a:endParaRPr lang="zh-CN" altLang="en-US"/>
          </a:p>
        </p:txBody>
      </p:sp>
    </p:spTree>
  </p:cSld>
  <p:clrMapOvr>
    <a:overrideClrMapping bg1="lt1" tx1="dk1" bg2="lt2" tx2="dk2" accent1="accent1" accent2="accent2" accent3="accent3" accent4="accent4" accent5="accent5" accent6="accent6" hlink="hlink" folHlink="folHlink"/>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idx="4294967295"/>
          </p:nvPr>
        </p:nvSpPr>
        <p:spPr>
          <a:xfrm>
            <a:off x="1138238" y="682625"/>
            <a:ext cx="4572000" cy="3429000"/>
          </a:xfrm>
        </p:spPr>
      </p:sp>
      <p:sp>
        <p:nvSpPr>
          <p:cNvPr id="44035" name="Rectangle 3"/>
          <p:cNvSpPr>
            <a:spLocks noGrp="1" noChangeArrowheads="1"/>
          </p:cNvSpPr>
          <p:nvPr>
            <p:ph type="body" idx="4294967295"/>
          </p:nvPr>
        </p:nvSpPr>
        <p:spPr>
          <a:xfrm>
            <a:off x="911225" y="4340225"/>
            <a:ext cx="5029200" cy="4114800"/>
          </a:xfrm>
        </p:spPr>
        <p:txBody>
          <a:bodyPr/>
          <a:lstStyle/>
          <a:p>
            <a:pPr eaLnBrk="1" hangingPunct="1"/>
            <a:r>
              <a:rPr lang="zh-CN" altLang="en-US"/>
              <a:t>The last day she visited....</a:t>
            </a:r>
            <a:endParaRPr lang="zh-CN" altLang="en-US"/>
          </a:p>
          <a:p>
            <a:pPr eaLnBrk="1" hangingPunct="1"/>
            <a:endParaRPr lang="zh-CN" altLang="en-US"/>
          </a:p>
          <a:p>
            <a:pPr eaLnBrk="1" hangingPunct="1"/>
            <a:endParaRPr lang="zh-CN" altLang="en-US"/>
          </a:p>
        </p:txBody>
      </p:sp>
    </p:spTree>
  </p:cSld>
  <p:clrMapOvr>
    <a:overrideClrMapping bg1="lt1" tx1="dk1" bg2="lt2" tx2="dk2" accent1="accent1" accent2="accent2" accent3="accent3" accent4="accent4" accent5="accent5" accent6="accent6" hlink="hlink" folHlink="folHlink"/>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idx="4294967295"/>
          </p:nvPr>
        </p:nvSpPr>
        <p:spPr>
          <a:xfrm>
            <a:off x="1139825" y="682625"/>
            <a:ext cx="4572000" cy="3429000"/>
          </a:xfrm>
        </p:spPr>
      </p:sp>
      <p:sp>
        <p:nvSpPr>
          <p:cNvPr id="45059" name="Rectangle 3"/>
          <p:cNvSpPr>
            <a:spLocks noGrp="1" noChangeArrowheads="1"/>
          </p:cNvSpPr>
          <p:nvPr>
            <p:ph type="body" idx="4294967295"/>
          </p:nvPr>
        </p:nvSpPr>
        <p:spPr>
          <a:xfrm>
            <a:off x="911225" y="4340225"/>
            <a:ext cx="5029200" cy="4114800"/>
          </a:xfrm>
        </p:spPr>
        <p:txBody>
          <a:bodyPr/>
          <a:lstStyle/>
          <a:p>
            <a:pPr eaLnBrk="1" hangingPunct="1"/>
            <a:r>
              <a:rPr lang="zh-CN" altLang="en-US"/>
              <a:t>Do you think it is strange?</a:t>
            </a:r>
            <a:endParaRPr lang="zh-CN" altLang="en-US"/>
          </a:p>
          <a:p>
            <a:pPr eaLnBrk="1" hangingPunct="1"/>
            <a:r>
              <a:rPr lang="zh-CN" altLang="en-US"/>
              <a:t> If you were ZPY，how would you feel seeing all these Chinese pots and objects? How did the British get these wonderful treasures from different cultures?  Can they do that now?</a:t>
            </a:r>
            <a:endParaRPr lang="zh-CN" altLang="en-US"/>
          </a:p>
          <a:p>
            <a:pPr eaLnBrk="1" hangingPunct="1"/>
            <a:endParaRPr lang="zh-CN" altLang="en-US"/>
          </a:p>
        </p:txBody>
      </p:sp>
    </p:spTree>
  </p:cSld>
  <p:clrMapOvr>
    <a:overrideClrMapping bg1="lt1" tx1="dk1" bg2="lt2" tx2="dk2" accent1="accent1" accent2="accent2" accent3="accent3" accent4="accent4" accent5="accent5" accent6="accent6" hlink="hlink" folHlink="folHlink"/>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idx="4294967295"/>
          </p:nvPr>
        </p:nvSpPr>
        <p:spPr>
          <a:xfrm>
            <a:off x="1136650" y="681038"/>
            <a:ext cx="4573588" cy="3429000"/>
          </a:xfrm>
        </p:spPr>
      </p:sp>
      <p:sp>
        <p:nvSpPr>
          <p:cNvPr id="46083" name="Rectangle 3"/>
          <p:cNvSpPr>
            <a:spLocks noGrp="1" noChangeArrowheads="1"/>
          </p:cNvSpPr>
          <p:nvPr>
            <p:ph type="body" idx="4294967295"/>
          </p:nvPr>
        </p:nvSpPr>
        <p:spPr>
          <a:xfrm>
            <a:off x="909638" y="4338638"/>
            <a:ext cx="5029200" cy="4114800"/>
          </a:xfrm>
        </p:spPr>
        <p:txBody>
          <a:bodyPr/>
          <a:lstStyle/>
          <a:p>
            <a:pPr eaLnBrk="1" hangingPunct="1"/>
            <a:endParaRPr lang="zh-CN" altLang="en-US"/>
          </a:p>
          <a:p>
            <a:pPr eaLnBrk="1" hangingPunct="1"/>
            <a:endParaRPr lang="zh-CN" altLang="en-US"/>
          </a:p>
          <a:p>
            <a:pPr eaLnBrk="1" hangingPunct="1"/>
            <a:endParaRPr lang="zh-CN" altLang="en-US"/>
          </a:p>
        </p:txBody>
      </p:sp>
    </p:spTree>
  </p:cSld>
  <p:clrMapOvr>
    <a:overrideClrMapping bg1="lt1" tx1="dk1" bg2="lt2" tx2="dk2" accent1="accent1" accent2="accent2" accent3="accent3" accent4="accent4" accent5="accent5" accent6="accent6" hlink="hlink" folHlink="folHlink"/>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idx="4294967295"/>
          </p:nvPr>
        </p:nvSpPr>
        <p:spPr>
          <a:xfrm>
            <a:off x="1139825" y="684213"/>
            <a:ext cx="4573588" cy="3429000"/>
          </a:xfrm>
        </p:spPr>
      </p:sp>
      <p:sp>
        <p:nvSpPr>
          <p:cNvPr id="33795" name="Rectangle 3"/>
          <p:cNvSpPr>
            <a:spLocks noGrp="1" noChangeArrowheads="1"/>
          </p:cNvSpPr>
          <p:nvPr>
            <p:ph type="body" idx="4294967295"/>
          </p:nvPr>
        </p:nvSpPr>
        <p:spPr>
          <a:xfrm>
            <a:off x="912813" y="4341813"/>
            <a:ext cx="5029200" cy="4114800"/>
          </a:xfrm>
        </p:spPr>
        <p:txBody>
          <a:bodyPr/>
          <a:lstStyle/>
          <a:p>
            <a:pPr eaLnBrk="1" hangingPunct="1"/>
            <a:r>
              <a:rPr lang="zh-CN" altLang="en-US"/>
              <a:t>How many days?  How do you know? This is river Thames. on first day, what did she visit? all thes sites are locted along River Thames.</a:t>
            </a:r>
            <a:endParaRPr lang="zh-CN" altLang="en-US"/>
          </a:p>
          <a:p>
            <a:pPr eaLnBrk="1" hangingPunct="1"/>
            <a:r>
              <a:rPr lang="zh-CN" altLang="en-US"/>
              <a:t>underline the words or phrases.</a:t>
            </a:r>
            <a:endParaRPr lang="zh-CN" altLang="en-US"/>
          </a:p>
        </p:txBody>
      </p:sp>
    </p:spTree>
  </p:cSld>
  <p:clrMapOvr>
    <a:overrideClrMapping bg1="lt1" tx1="dk1" bg2="lt2" tx2="dk2" accent1="accent1" accent2="accent2" accent3="accent3" accent4="accent4" accent5="accent5" accent6="accent6" hlink="hlink" folHlink="folHlink"/>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idx="4294967295"/>
          </p:nvPr>
        </p:nvSpPr>
        <p:spPr/>
      </p:sp>
      <p:sp>
        <p:nvSpPr>
          <p:cNvPr id="34819" name="Rectangle 3"/>
          <p:cNvSpPr>
            <a:spLocks noGrp="1" noChangeArrowheads="1"/>
          </p:cNvSpPr>
          <p:nvPr>
            <p:ph type="body" idx="4294967295"/>
          </p:nvPr>
        </p:nvSpPr>
        <p:spPr/>
        <p:txBody>
          <a:bodyPr/>
          <a:lstStyle/>
          <a:p>
            <a:pPr eaLnBrk="1" hangingPunct="1"/>
            <a:r>
              <a:rPr lang="zh-CN" altLang="en-US"/>
              <a:t>Her first delight was to go to the Tower.</a:t>
            </a:r>
            <a:endParaRPr lang="zh-CN" altLang="en-US"/>
          </a:p>
        </p:txBody>
      </p:sp>
    </p:spTree>
  </p:cSld>
  <p:clrMapOvr>
    <a:overrideClrMapping bg1="lt1" tx1="dk1" bg2="lt2" tx2="dk2" accent1="accent1" accent2="accent2" accent3="accent3" accent4="accent4" accent5="accent5" accent6="accent6" hlink="hlink" folHlink="folHlink"/>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idx="4294967295"/>
          </p:nvPr>
        </p:nvSpPr>
        <p:spPr>
          <a:xfrm>
            <a:off x="1139825" y="684213"/>
            <a:ext cx="4573588" cy="3429000"/>
          </a:xfrm>
        </p:spPr>
      </p:sp>
      <p:sp>
        <p:nvSpPr>
          <p:cNvPr id="35843" name="Rectangle 3"/>
          <p:cNvSpPr>
            <a:spLocks noGrp="1" noChangeArrowheads="1"/>
          </p:cNvSpPr>
          <p:nvPr>
            <p:ph type="body" idx="4294967295"/>
          </p:nvPr>
        </p:nvSpPr>
        <p:spPr>
          <a:xfrm>
            <a:off x="912813" y="4341813"/>
            <a:ext cx="5029200" cy="4114800"/>
          </a:xfrm>
        </p:spPr>
        <p:txBody>
          <a:bodyPr/>
          <a:lstStyle/>
          <a:p>
            <a:pPr eaLnBrk="1" hangingPunct="1"/>
            <a:r>
              <a:rPr lang="zh-CN" altLang="en-US"/>
              <a:t>could you please use your own words to summarize the points? </a:t>
            </a:r>
            <a:endParaRPr lang="zh-CN" altLang="en-US"/>
          </a:p>
          <a:p>
            <a:pPr eaLnBrk="1" hangingPunct="1"/>
            <a:r>
              <a:rPr lang="zh-CN" altLang="en-US"/>
              <a:t>To sum up, The Tower impressed ZPY.</a:t>
            </a:r>
            <a:endParaRPr lang="zh-CN" altLang="en-US"/>
          </a:p>
        </p:txBody>
      </p:sp>
    </p:spTree>
  </p:cSld>
  <p:clrMapOvr>
    <a:overrideClrMapping bg1="lt1" tx1="dk1" bg2="lt2" tx2="dk2" accent1="accent1" accent2="accent2" accent3="accent3" accent4="accent4" accent5="accent5" accent6="accent6" hlink="hlink" folHlink="folHlink"/>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idx="4294967295"/>
          </p:nvPr>
        </p:nvSpPr>
        <p:spPr/>
      </p:sp>
      <p:sp>
        <p:nvSpPr>
          <p:cNvPr id="36867" name="Rectangle 3"/>
          <p:cNvSpPr>
            <a:spLocks noGrp="1" noChangeArrowheads="1"/>
          </p:cNvSpPr>
          <p:nvPr>
            <p:ph type="body" idx="4294967295"/>
          </p:nvPr>
        </p:nvSpPr>
        <p:spPr/>
        <p:txBody>
          <a:bodyPr/>
          <a:lstStyle/>
          <a:p>
            <a:pPr eaLnBrk="1" hangingPunct="1"/>
            <a:endParaRPr lang="zh-CN" altLang="en-US"/>
          </a:p>
          <a:p>
            <a:pPr eaLnBrk="1" hangingPunct="1"/>
            <a:endParaRPr lang="zh-CN" altLang="en-US"/>
          </a:p>
        </p:txBody>
      </p:sp>
    </p:spTree>
  </p:cSld>
  <p:clrMapOvr>
    <a:overrideClrMapping bg1="lt1" tx1="dk1" bg2="lt2" tx2="dk2" accent1="accent1" accent2="accent2" accent3="accent3" accent4="accent4" accent5="accent5" accent6="accent6" hlink="hlink" folHlink="folHlink"/>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idx="4294967295"/>
          </p:nvPr>
        </p:nvSpPr>
        <p:spPr>
          <a:xfrm>
            <a:off x="1139825" y="684213"/>
            <a:ext cx="4573588" cy="3429000"/>
          </a:xfrm>
        </p:spPr>
      </p:sp>
      <p:sp>
        <p:nvSpPr>
          <p:cNvPr id="37891" name="Rectangle 3"/>
          <p:cNvSpPr>
            <a:spLocks noGrp="1" noChangeArrowheads="1"/>
          </p:cNvSpPr>
          <p:nvPr>
            <p:ph type="body" idx="4294967295"/>
          </p:nvPr>
        </p:nvSpPr>
        <p:spPr>
          <a:xfrm>
            <a:off x="912813" y="4341813"/>
            <a:ext cx="5029200" cy="4114800"/>
          </a:xfrm>
        </p:spPr>
        <p:txBody>
          <a:bodyPr/>
          <a:lstStyle/>
          <a:p>
            <a:pPr eaLnBrk="1" hangingPunct="1"/>
            <a:r>
              <a:rPr lang="zh-CN" altLang="en-US"/>
              <a:t>Do you know the big fire in 1666? St paul's cathedral was rebuilt after the london fire in 1666.</a:t>
            </a:r>
            <a:endParaRPr lang="zh-CN" altLang="en-US"/>
          </a:p>
        </p:txBody>
      </p:sp>
    </p:spTree>
  </p:cSld>
  <p:clrMapOvr>
    <a:overrideClrMapping bg1="lt1" tx1="dk1" bg2="lt2" tx2="dk2" accent1="accent1" accent2="accent2" accent3="accent3" accent4="accent4" accent5="accent5" accent6="accent6" hlink="hlink" folHlink="folHlink"/>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idx="4294967295"/>
          </p:nvPr>
        </p:nvSpPr>
        <p:spPr>
          <a:xfrm>
            <a:off x="1139825" y="684213"/>
            <a:ext cx="4573588" cy="3429000"/>
          </a:xfrm>
        </p:spPr>
      </p:sp>
      <p:sp>
        <p:nvSpPr>
          <p:cNvPr id="38915" name="Rectangle 3"/>
          <p:cNvSpPr>
            <a:spLocks noGrp="1" noChangeArrowheads="1"/>
          </p:cNvSpPr>
          <p:nvPr>
            <p:ph type="body" idx="4294967295"/>
          </p:nvPr>
        </p:nvSpPr>
        <p:spPr>
          <a:xfrm>
            <a:off x="912813" y="4341813"/>
            <a:ext cx="5029200" cy="4114800"/>
          </a:xfrm>
        </p:spPr>
        <p:txBody>
          <a:bodyPr/>
          <a:lstStyle/>
          <a:p>
            <a:pPr eaLnBrk="1" hangingPunct="1"/>
            <a:r>
              <a:rPr lang="zh-CN" altLang="en-US"/>
              <a:t>Charles Dickems (writer) Issac Newton(scientist)</a:t>
            </a:r>
            <a:endParaRPr lang="zh-CN" altLang="en-US"/>
          </a:p>
        </p:txBody>
      </p:sp>
    </p:spTree>
  </p:cSld>
  <p:clrMapOvr>
    <a:overrideClrMapping bg1="lt1" tx1="dk1" bg2="lt2" tx2="dk2" accent1="accent1" accent2="accent2" accent3="accent3" accent4="accent4" accent5="accent5" accent6="accent6" hlink="hlink" folHlink="folHlink"/>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idx="4294967295"/>
          </p:nvPr>
        </p:nvSpPr>
        <p:spPr/>
      </p:sp>
      <p:sp>
        <p:nvSpPr>
          <p:cNvPr id="39939" name="Rectangle 3"/>
          <p:cNvSpPr>
            <a:spLocks noGrp="1" noChangeArrowheads="1"/>
          </p:cNvSpPr>
          <p:nvPr>
            <p:ph type="body" idx="4294967295"/>
          </p:nvPr>
        </p:nvSpPr>
        <p:spPr/>
        <p:txBody>
          <a:bodyPr/>
          <a:lstStyle/>
          <a:p>
            <a:pPr eaLnBrk="1" hangingPunct="1"/>
            <a:r>
              <a:rPr lang="zh-CN" altLang="zh-CN"/>
              <a:t>Who does this Elizabeth refer to?</a:t>
            </a:r>
            <a:endParaRPr lang="zh-CN" altLang="zh-CN"/>
          </a:p>
        </p:txBody>
      </p:sp>
    </p:spTree>
  </p:cSld>
  <p:clrMapOvr>
    <a:overrideClrMapping bg1="lt1" tx1="dk1" bg2="lt2" tx2="dk2" accent1="accent1" accent2="accent2" accent3="accent3" accent4="accent4" accent5="accent5" accent6="accent6" hlink="hlink" folHlink="folHlink"/>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idx="4294967295"/>
          </p:nvPr>
        </p:nvSpPr>
        <p:spPr>
          <a:xfrm>
            <a:off x="1139825" y="684213"/>
            <a:ext cx="4573588" cy="3429000"/>
          </a:xfrm>
        </p:spPr>
      </p:sp>
      <p:sp>
        <p:nvSpPr>
          <p:cNvPr id="43011" name="Rectangle 3"/>
          <p:cNvSpPr>
            <a:spLocks noGrp="1" noChangeArrowheads="1"/>
          </p:cNvSpPr>
          <p:nvPr>
            <p:ph type="body" idx="4294967295"/>
          </p:nvPr>
        </p:nvSpPr>
        <p:spPr>
          <a:xfrm>
            <a:off x="912813" y="4341813"/>
            <a:ext cx="5029200" cy="4114800"/>
          </a:xfrm>
        </p:spPr>
        <p:txBody>
          <a:bodyPr/>
          <a:lstStyle/>
          <a:p>
            <a:pPr eaLnBrk="1" hangingPunct="1"/>
            <a:r>
              <a:rPr lang="zh-CN" altLang="en-US"/>
              <a:t>Which one attracted ZPY most?  How do you know? </a:t>
            </a:r>
            <a:endParaRPr lang="zh-CN" altLang="en-US"/>
          </a:p>
        </p:txBody>
      </p:sp>
    </p:spTree>
  </p:cSld>
  <p:clrMapOvr>
    <a:overrideClrMapping bg1="lt1" tx1="dk1" bg2="lt2" tx2="dk2" accent1="accent1" accent2="accent2" accent3="accent3" accent4="accent4" accent5="accent5" accent6="accent6" hlink="hlink" folHlink="folHlink"/>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noProof="1"/>
              <a:t>单击此处编辑母版标题样式</a:t>
            </a:r>
            <a:endParaRPr lang="zh-CN" altLang="en-US" noProof="1"/>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noProof="1"/>
              <a:t>单击此处编辑母版副标题样式</a:t>
            </a:r>
            <a:endParaRPr lang="zh-CN" altLang="en-US" noProof="1"/>
          </a:p>
        </p:txBody>
      </p:sp>
      <p:sp>
        <p:nvSpPr>
          <p:cNvPr id="4" name="Rectangle 4"/>
          <p:cNvSpPr>
            <a:spLocks noGrp="1" noChangeArrowheads="1"/>
          </p:cNvSpPr>
          <p:nvPr>
            <p:ph type="dt" sz="half" idx="10"/>
          </p:nvPr>
        </p:nvSpPr>
        <p:spPr/>
        <p:txBody>
          <a:bodyPr/>
          <a:lstStyle>
            <a:lvl1pPr>
              <a:defRPr/>
            </a:lvl1pPr>
          </a:lstStyle>
          <a:p>
            <a:pPr>
              <a:defRPr/>
            </a:pPr>
            <a:endParaRPr lang="zh-CN" altLang="zh-CN"/>
          </a:p>
        </p:txBody>
      </p:sp>
      <p:sp>
        <p:nvSpPr>
          <p:cNvPr id="5" name="Rectangle 5"/>
          <p:cNvSpPr>
            <a:spLocks noGrp="1" noChangeArrowheads="1"/>
          </p:cNvSpPr>
          <p:nvPr>
            <p:ph type="ftr" sz="quarter" idx="11"/>
          </p:nvPr>
        </p:nvSpPr>
        <p:spPr/>
        <p:txBody>
          <a:bodyPr/>
          <a:lstStyle>
            <a:lvl1pPr>
              <a:defRPr/>
            </a:lvl1pPr>
          </a:lstStyle>
          <a:p>
            <a:pPr>
              <a:defRPr/>
            </a:pPr>
            <a:endParaRPr lang="zh-CN" altLang="zh-CN"/>
          </a:p>
        </p:txBody>
      </p:sp>
      <p:sp>
        <p:nvSpPr>
          <p:cNvPr id="6" name="Rectangle 6"/>
          <p:cNvSpPr>
            <a:spLocks noGrp="1" noChangeArrowheads="1"/>
          </p:cNvSpPr>
          <p:nvPr>
            <p:ph type="sldNum" sz="quarter" idx="12"/>
          </p:nvPr>
        </p:nvSpPr>
        <p:spPr/>
        <p:txBody>
          <a:bodyPr/>
          <a:lstStyle>
            <a:lvl1pPr>
              <a:defRPr/>
            </a:lvl1pPr>
          </a:lstStyle>
          <a:p>
            <a:pPr>
              <a:defRPr/>
            </a:pPr>
            <a:fld id="{BDAAAD15-898B-4200-8696-1AACC244DD30}" type="slidenum">
              <a:rPr lang="zh-CN" altLang="zh-CN"/>
            </a:fld>
            <a:endParaRPr lang="zh-CN" alt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Rectangle 4"/>
          <p:cNvSpPr>
            <a:spLocks noGrp="1" noChangeArrowheads="1"/>
          </p:cNvSpPr>
          <p:nvPr>
            <p:ph type="dt" sz="half" idx="10"/>
          </p:nvPr>
        </p:nvSpPr>
        <p:spPr/>
        <p:txBody>
          <a:bodyPr/>
          <a:lstStyle>
            <a:lvl1pPr>
              <a:defRPr/>
            </a:lvl1pPr>
          </a:lstStyle>
          <a:p>
            <a:pPr>
              <a:defRPr/>
            </a:pPr>
            <a:endParaRPr lang="zh-CN" altLang="zh-CN"/>
          </a:p>
        </p:txBody>
      </p:sp>
      <p:sp>
        <p:nvSpPr>
          <p:cNvPr id="5" name="Rectangle 5"/>
          <p:cNvSpPr>
            <a:spLocks noGrp="1" noChangeArrowheads="1"/>
          </p:cNvSpPr>
          <p:nvPr>
            <p:ph type="ftr" sz="quarter" idx="11"/>
          </p:nvPr>
        </p:nvSpPr>
        <p:spPr/>
        <p:txBody>
          <a:bodyPr/>
          <a:lstStyle>
            <a:lvl1pPr>
              <a:defRPr/>
            </a:lvl1pPr>
          </a:lstStyle>
          <a:p>
            <a:pPr>
              <a:defRPr/>
            </a:pPr>
            <a:endParaRPr lang="zh-CN" altLang="zh-CN"/>
          </a:p>
        </p:txBody>
      </p:sp>
      <p:sp>
        <p:nvSpPr>
          <p:cNvPr id="6" name="Rectangle 6"/>
          <p:cNvSpPr>
            <a:spLocks noGrp="1" noChangeArrowheads="1"/>
          </p:cNvSpPr>
          <p:nvPr>
            <p:ph type="sldNum" sz="quarter" idx="12"/>
          </p:nvPr>
        </p:nvSpPr>
        <p:spPr/>
        <p:txBody>
          <a:bodyPr/>
          <a:lstStyle>
            <a:lvl1pPr>
              <a:defRPr/>
            </a:lvl1pPr>
          </a:lstStyle>
          <a:p>
            <a:pPr>
              <a:defRPr/>
            </a:pPr>
            <a:fld id="{FF148A0C-1E6C-4CD2-8A67-9D97877B835D}" type="slidenum">
              <a:rPr lang="zh-CN" altLang="zh-CN"/>
            </a:fld>
            <a:endParaRPr lang="zh-CN"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15100" y="609600"/>
            <a:ext cx="1943100" cy="5486400"/>
          </a:xfrm>
        </p:spPr>
        <p:txBody>
          <a:bodyPr vert="eaVert"/>
          <a:lstStyle/>
          <a:p>
            <a:r>
              <a:rPr lang="zh-CN" altLang="en-US" noProof="1"/>
              <a:t>单击此处编辑母版标题样式</a:t>
            </a:r>
            <a:endParaRPr lang="zh-CN" altLang="en-US" noProof="1"/>
          </a:p>
        </p:txBody>
      </p:sp>
      <p:sp>
        <p:nvSpPr>
          <p:cNvPr id="3" name="竖排文字占位符 2"/>
          <p:cNvSpPr>
            <a:spLocks noGrp="1"/>
          </p:cNvSpPr>
          <p:nvPr>
            <p:ph type="body" orient="vert" idx="1"/>
          </p:nvPr>
        </p:nvSpPr>
        <p:spPr>
          <a:xfrm>
            <a:off x="685800" y="609600"/>
            <a:ext cx="5676900" cy="5486400"/>
          </a:xfrm>
        </p:spPr>
        <p:txBody>
          <a:bodyPr vert="eaVert"/>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Rectangle 4"/>
          <p:cNvSpPr>
            <a:spLocks noGrp="1" noChangeArrowheads="1"/>
          </p:cNvSpPr>
          <p:nvPr>
            <p:ph type="dt" sz="half" idx="10"/>
          </p:nvPr>
        </p:nvSpPr>
        <p:spPr/>
        <p:txBody>
          <a:bodyPr/>
          <a:lstStyle>
            <a:lvl1pPr>
              <a:defRPr/>
            </a:lvl1pPr>
          </a:lstStyle>
          <a:p>
            <a:pPr>
              <a:defRPr/>
            </a:pPr>
            <a:endParaRPr lang="zh-CN" altLang="zh-CN"/>
          </a:p>
        </p:txBody>
      </p:sp>
      <p:sp>
        <p:nvSpPr>
          <p:cNvPr id="5" name="Rectangle 5"/>
          <p:cNvSpPr>
            <a:spLocks noGrp="1" noChangeArrowheads="1"/>
          </p:cNvSpPr>
          <p:nvPr>
            <p:ph type="ftr" sz="quarter" idx="11"/>
          </p:nvPr>
        </p:nvSpPr>
        <p:spPr/>
        <p:txBody>
          <a:bodyPr/>
          <a:lstStyle>
            <a:lvl1pPr>
              <a:defRPr/>
            </a:lvl1pPr>
          </a:lstStyle>
          <a:p>
            <a:pPr>
              <a:defRPr/>
            </a:pPr>
            <a:endParaRPr lang="zh-CN" altLang="zh-CN"/>
          </a:p>
        </p:txBody>
      </p:sp>
      <p:sp>
        <p:nvSpPr>
          <p:cNvPr id="6" name="Rectangle 6"/>
          <p:cNvSpPr>
            <a:spLocks noGrp="1" noChangeArrowheads="1"/>
          </p:cNvSpPr>
          <p:nvPr>
            <p:ph type="sldNum" sz="quarter" idx="12"/>
          </p:nvPr>
        </p:nvSpPr>
        <p:spPr/>
        <p:txBody>
          <a:bodyPr/>
          <a:lstStyle>
            <a:lvl1pPr>
              <a:defRPr/>
            </a:lvl1pPr>
          </a:lstStyle>
          <a:p>
            <a:pPr>
              <a:defRPr/>
            </a:pPr>
            <a:fld id="{B1B96FA0-BAE2-402E-AE6E-D6B210482084}" type="slidenum">
              <a:rPr lang="zh-CN" altLang="zh-CN"/>
            </a:fld>
            <a:endParaRPr lang="zh-CN" alt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685800" y="609600"/>
            <a:ext cx="7772400" cy="1143000"/>
          </a:xfrm>
        </p:spPr>
        <p:txBody>
          <a:bodyPr/>
          <a:lstStyle/>
          <a:p>
            <a:r>
              <a:rPr lang="zh-CN" altLang="en-US" noProof="1"/>
              <a:t>单击此处编辑母版标题样式</a:t>
            </a:r>
            <a:endParaRPr lang="zh-CN" altLang="en-US" noProof="1"/>
          </a:p>
        </p:txBody>
      </p:sp>
      <p:sp>
        <p:nvSpPr>
          <p:cNvPr id="3" name="文本占位符 2"/>
          <p:cNvSpPr>
            <a:spLocks noGrp="1"/>
          </p:cNvSpPr>
          <p:nvPr>
            <p:ph type="body" sz="half" idx="1"/>
          </p:nvPr>
        </p:nvSpPr>
        <p:spPr>
          <a:xfrm>
            <a:off x="685800" y="1981200"/>
            <a:ext cx="3810000" cy="4114800"/>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内容占位符 3"/>
          <p:cNvSpPr>
            <a:spLocks noGrp="1"/>
          </p:cNvSpPr>
          <p:nvPr>
            <p:ph sz="quarter" idx="2"/>
          </p:nvPr>
        </p:nvSpPr>
        <p:spPr>
          <a:xfrm>
            <a:off x="4648200" y="1981200"/>
            <a:ext cx="3810000" cy="1981200"/>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5" name="内容占位符 4"/>
          <p:cNvSpPr>
            <a:spLocks noGrp="1"/>
          </p:cNvSpPr>
          <p:nvPr>
            <p:ph sz="quarter" idx="3"/>
          </p:nvPr>
        </p:nvSpPr>
        <p:spPr>
          <a:xfrm>
            <a:off x="4648200" y="4114800"/>
            <a:ext cx="3810000" cy="1981200"/>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6" name="Rectangle 4"/>
          <p:cNvSpPr>
            <a:spLocks noGrp="1" noChangeArrowheads="1"/>
          </p:cNvSpPr>
          <p:nvPr>
            <p:ph type="dt" sz="half" idx="10"/>
          </p:nvPr>
        </p:nvSpPr>
        <p:spPr/>
        <p:txBody>
          <a:bodyPr/>
          <a:lstStyle>
            <a:lvl1pPr>
              <a:defRPr/>
            </a:lvl1pPr>
          </a:lstStyle>
          <a:p>
            <a:pPr>
              <a:defRPr/>
            </a:pPr>
            <a:endParaRPr lang="zh-CN" altLang="zh-CN"/>
          </a:p>
        </p:txBody>
      </p:sp>
      <p:sp>
        <p:nvSpPr>
          <p:cNvPr id="7" name="Rectangle 5"/>
          <p:cNvSpPr>
            <a:spLocks noGrp="1" noChangeArrowheads="1"/>
          </p:cNvSpPr>
          <p:nvPr>
            <p:ph type="ftr" sz="quarter" idx="11"/>
          </p:nvPr>
        </p:nvSpPr>
        <p:spPr/>
        <p:txBody>
          <a:bodyPr/>
          <a:lstStyle>
            <a:lvl1pPr>
              <a:defRPr/>
            </a:lvl1pPr>
          </a:lstStyle>
          <a:p>
            <a:pPr>
              <a:defRPr/>
            </a:pPr>
            <a:endParaRPr lang="zh-CN" altLang="zh-CN"/>
          </a:p>
        </p:txBody>
      </p:sp>
      <p:sp>
        <p:nvSpPr>
          <p:cNvPr id="8" name="Rectangle 6"/>
          <p:cNvSpPr>
            <a:spLocks noGrp="1" noChangeArrowheads="1"/>
          </p:cNvSpPr>
          <p:nvPr>
            <p:ph type="sldNum" sz="quarter" idx="12"/>
          </p:nvPr>
        </p:nvSpPr>
        <p:spPr/>
        <p:txBody>
          <a:bodyPr/>
          <a:lstStyle>
            <a:lvl1pPr>
              <a:defRPr/>
            </a:lvl1pPr>
          </a:lstStyle>
          <a:p>
            <a:pPr>
              <a:defRPr/>
            </a:pPr>
            <a:fld id="{4C68BD77-8456-459D-8429-439A79E32059}" type="slidenum">
              <a:rPr lang="zh-CN" altLang="zh-CN"/>
            </a:fld>
            <a:endParaRPr lang="zh-CN"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内容占位符 2"/>
          <p:cNvSpPr>
            <a:spLocks noGrp="1"/>
          </p:cNvSpPr>
          <p:nvPr>
            <p:ph idx="1"/>
          </p:nvPr>
        </p:nvSpPr>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Rectangle 4"/>
          <p:cNvSpPr>
            <a:spLocks noGrp="1" noChangeArrowheads="1"/>
          </p:cNvSpPr>
          <p:nvPr>
            <p:ph type="dt" sz="half" idx="10"/>
          </p:nvPr>
        </p:nvSpPr>
        <p:spPr/>
        <p:txBody>
          <a:bodyPr/>
          <a:lstStyle>
            <a:lvl1pPr>
              <a:defRPr/>
            </a:lvl1pPr>
          </a:lstStyle>
          <a:p>
            <a:pPr>
              <a:defRPr/>
            </a:pPr>
            <a:endParaRPr lang="zh-CN" altLang="zh-CN"/>
          </a:p>
        </p:txBody>
      </p:sp>
      <p:sp>
        <p:nvSpPr>
          <p:cNvPr id="5" name="Rectangle 5"/>
          <p:cNvSpPr>
            <a:spLocks noGrp="1" noChangeArrowheads="1"/>
          </p:cNvSpPr>
          <p:nvPr>
            <p:ph type="ftr" sz="quarter" idx="11"/>
          </p:nvPr>
        </p:nvSpPr>
        <p:spPr/>
        <p:txBody>
          <a:bodyPr/>
          <a:lstStyle>
            <a:lvl1pPr>
              <a:defRPr/>
            </a:lvl1pPr>
          </a:lstStyle>
          <a:p>
            <a:pPr>
              <a:defRPr/>
            </a:pPr>
            <a:endParaRPr lang="zh-CN" altLang="zh-CN"/>
          </a:p>
        </p:txBody>
      </p:sp>
      <p:sp>
        <p:nvSpPr>
          <p:cNvPr id="6" name="Rectangle 6"/>
          <p:cNvSpPr>
            <a:spLocks noGrp="1" noChangeArrowheads="1"/>
          </p:cNvSpPr>
          <p:nvPr>
            <p:ph type="sldNum" sz="quarter" idx="12"/>
          </p:nvPr>
        </p:nvSpPr>
        <p:spPr/>
        <p:txBody>
          <a:bodyPr/>
          <a:lstStyle>
            <a:lvl1pPr>
              <a:defRPr/>
            </a:lvl1pPr>
          </a:lstStyle>
          <a:p>
            <a:pPr>
              <a:defRPr/>
            </a:pPr>
            <a:fld id="{D3813C60-812F-407A-B41E-E6FD7B5DC5E9}" type="slidenum">
              <a:rPr lang="zh-CN" altLang="zh-CN"/>
            </a:fld>
            <a:endParaRPr lang="zh-CN"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noProof="1"/>
              <a:t>单击此处编辑母版标题样式</a:t>
            </a:r>
            <a:endParaRPr lang="zh-CN" altLang="en-US"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a:t>单击此处编辑母版文本样式</a:t>
            </a:r>
            <a:endParaRPr lang="zh-CN" altLang="en-US" noProof="1"/>
          </a:p>
        </p:txBody>
      </p:sp>
      <p:sp>
        <p:nvSpPr>
          <p:cNvPr id="4" name="Rectangle 4"/>
          <p:cNvSpPr>
            <a:spLocks noGrp="1" noChangeArrowheads="1"/>
          </p:cNvSpPr>
          <p:nvPr>
            <p:ph type="dt" sz="half" idx="10"/>
          </p:nvPr>
        </p:nvSpPr>
        <p:spPr/>
        <p:txBody>
          <a:bodyPr/>
          <a:lstStyle>
            <a:lvl1pPr>
              <a:defRPr/>
            </a:lvl1pPr>
          </a:lstStyle>
          <a:p>
            <a:pPr>
              <a:defRPr/>
            </a:pPr>
            <a:endParaRPr lang="zh-CN" altLang="zh-CN"/>
          </a:p>
        </p:txBody>
      </p:sp>
      <p:sp>
        <p:nvSpPr>
          <p:cNvPr id="5" name="Rectangle 5"/>
          <p:cNvSpPr>
            <a:spLocks noGrp="1" noChangeArrowheads="1"/>
          </p:cNvSpPr>
          <p:nvPr>
            <p:ph type="ftr" sz="quarter" idx="11"/>
          </p:nvPr>
        </p:nvSpPr>
        <p:spPr/>
        <p:txBody>
          <a:bodyPr/>
          <a:lstStyle>
            <a:lvl1pPr>
              <a:defRPr/>
            </a:lvl1pPr>
          </a:lstStyle>
          <a:p>
            <a:pPr>
              <a:defRPr/>
            </a:pPr>
            <a:endParaRPr lang="zh-CN" altLang="zh-CN"/>
          </a:p>
        </p:txBody>
      </p:sp>
      <p:sp>
        <p:nvSpPr>
          <p:cNvPr id="6" name="Rectangle 6"/>
          <p:cNvSpPr>
            <a:spLocks noGrp="1" noChangeArrowheads="1"/>
          </p:cNvSpPr>
          <p:nvPr>
            <p:ph type="sldNum" sz="quarter" idx="12"/>
          </p:nvPr>
        </p:nvSpPr>
        <p:spPr/>
        <p:txBody>
          <a:bodyPr/>
          <a:lstStyle>
            <a:lvl1pPr>
              <a:defRPr/>
            </a:lvl1pPr>
          </a:lstStyle>
          <a:p>
            <a:pPr>
              <a:defRPr/>
            </a:pPr>
            <a:fld id="{A661D0F0-F374-4A50-BBC2-2759785066C2}" type="slidenum">
              <a:rPr lang="zh-CN" altLang="zh-CN"/>
            </a:fld>
            <a:endParaRPr lang="zh-CN"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内容占位符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内容占位符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5" name="Rectangle 4"/>
          <p:cNvSpPr>
            <a:spLocks noGrp="1" noChangeArrowheads="1"/>
          </p:cNvSpPr>
          <p:nvPr>
            <p:ph type="dt" sz="half" idx="10"/>
          </p:nvPr>
        </p:nvSpPr>
        <p:spPr/>
        <p:txBody>
          <a:bodyPr/>
          <a:lstStyle>
            <a:lvl1pPr>
              <a:defRPr/>
            </a:lvl1pPr>
          </a:lstStyle>
          <a:p>
            <a:pPr>
              <a:defRPr/>
            </a:pPr>
            <a:endParaRPr lang="zh-CN" altLang="zh-CN"/>
          </a:p>
        </p:txBody>
      </p:sp>
      <p:sp>
        <p:nvSpPr>
          <p:cNvPr id="6" name="Rectangle 5"/>
          <p:cNvSpPr>
            <a:spLocks noGrp="1" noChangeArrowheads="1"/>
          </p:cNvSpPr>
          <p:nvPr>
            <p:ph type="ftr" sz="quarter" idx="11"/>
          </p:nvPr>
        </p:nvSpPr>
        <p:spPr/>
        <p:txBody>
          <a:bodyPr/>
          <a:lstStyle>
            <a:lvl1pPr>
              <a:defRPr/>
            </a:lvl1pPr>
          </a:lstStyle>
          <a:p>
            <a:pPr>
              <a:defRPr/>
            </a:pPr>
            <a:endParaRPr lang="zh-CN" altLang="zh-CN"/>
          </a:p>
        </p:txBody>
      </p:sp>
      <p:sp>
        <p:nvSpPr>
          <p:cNvPr id="7" name="Rectangle 6"/>
          <p:cNvSpPr>
            <a:spLocks noGrp="1" noChangeArrowheads="1"/>
          </p:cNvSpPr>
          <p:nvPr>
            <p:ph type="sldNum" sz="quarter" idx="12"/>
          </p:nvPr>
        </p:nvSpPr>
        <p:spPr/>
        <p:txBody>
          <a:bodyPr/>
          <a:lstStyle>
            <a:lvl1pPr>
              <a:defRPr/>
            </a:lvl1pPr>
          </a:lstStyle>
          <a:p>
            <a:pPr>
              <a:defRPr/>
            </a:pPr>
            <a:fld id="{E1D2EB43-D56C-48DB-B9AD-C9647559DCAF}" type="slidenum">
              <a:rPr lang="zh-CN" altLang="zh-CN"/>
            </a:fld>
            <a:endParaRPr lang="zh-CN"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noProof="1"/>
              <a:t>单击此处编辑母版标题样式</a:t>
            </a:r>
            <a:endParaRPr lang="zh-CN" altLang="en-US"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endParaRPr lang="zh-CN" altLang="en-US" noProof="1"/>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endParaRPr lang="zh-CN" altLang="en-US" noProof="1"/>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7" name="Rectangle 4"/>
          <p:cNvSpPr>
            <a:spLocks noGrp="1" noChangeArrowheads="1"/>
          </p:cNvSpPr>
          <p:nvPr>
            <p:ph type="dt" sz="half" idx="10"/>
          </p:nvPr>
        </p:nvSpPr>
        <p:spPr/>
        <p:txBody>
          <a:bodyPr/>
          <a:lstStyle>
            <a:lvl1pPr>
              <a:defRPr/>
            </a:lvl1pPr>
          </a:lstStyle>
          <a:p>
            <a:pPr>
              <a:defRPr/>
            </a:pPr>
            <a:endParaRPr lang="zh-CN" altLang="zh-CN"/>
          </a:p>
        </p:txBody>
      </p:sp>
      <p:sp>
        <p:nvSpPr>
          <p:cNvPr id="8" name="Rectangle 5"/>
          <p:cNvSpPr>
            <a:spLocks noGrp="1" noChangeArrowheads="1"/>
          </p:cNvSpPr>
          <p:nvPr>
            <p:ph type="ftr" sz="quarter" idx="11"/>
          </p:nvPr>
        </p:nvSpPr>
        <p:spPr/>
        <p:txBody>
          <a:bodyPr/>
          <a:lstStyle>
            <a:lvl1pPr>
              <a:defRPr/>
            </a:lvl1pPr>
          </a:lstStyle>
          <a:p>
            <a:pPr>
              <a:defRPr/>
            </a:pPr>
            <a:endParaRPr lang="zh-CN" altLang="zh-CN"/>
          </a:p>
        </p:txBody>
      </p:sp>
      <p:sp>
        <p:nvSpPr>
          <p:cNvPr id="9" name="Rectangle 6"/>
          <p:cNvSpPr>
            <a:spLocks noGrp="1" noChangeArrowheads="1"/>
          </p:cNvSpPr>
          <p:nvPr>
            <p:ph type="sldNum" sz="quarter" idx="12"/>
          </p:nvPr>
        </p:nvSpPr>
        <p:spPr/>
        <p:txBody>
          <a:bodyPr/>
          <a:lstStyle>
            <a:lvl1pPr>
              <a:defRPr/>
            </a:lvl1pPr>
          </a:lstStyle>
          <a:p>
            <a:pPr>
              <a:defRPr/>
            </a:pPr>
            <a:fld id="{F0901BC3-324C-4E55-8F97-F948125DF12F}" type="slidenum">
              <a:rPr lang="zh-CN" altLang="zh-CN"/>
            </a:fld>
            <a:endParaRPr lang="zh-CN"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Rectangle 4"/>
          <p:cNvSpPr>
            <a:spLocks noGrp="1" noChangeArrowheads="1"/>
          </p:cNvSpPr>
          <p:nvPr>
            <p:ph type="dt" sz="half" idx="10"/>
          </p:nvPr>
        </p:nvSpPr>
        <p:spPr/>
        <p:txBody>
          <a:bodyPr/>
          <a:lstStyle>
            <a:lvl1pPr>
              <a:defRPr/>
            </a:lvl1pPr>
          </a:lstStyle>
          <a:p>
            <a:pPr>
              <a:defRPr/>
            </a:pPr>
            <a:endParaRPr lang="zh-CN" altLang="zh-CN"/>
          </a:p>
        </p:txBody>
      </p:sp>
      <p:sp>
        <p:nvSpPr>
          <p:cNvPr id="4" name="Rectangle 5"/>
          <p:cNvSpPr>
            <a:spLocks noGrp="1" noChangeArrowheads="1"/>
          </p:cNvSpPr>
          <p:nvPr>
            <p:ph type="ftr" sz="quarter" idx="11"/>
          </p:nvPr>
        </p:nvSpPr>
        <p:spPr/>
        <p:txBody>
          <a:bodyPr/>
          <a:lstStyle>
            <a:lvl1pPr>
              <a:defRPr/>
            </a:lvl1pPr>
          </a:lstStyle>
          <a:p>
            <a:pPr>
              <a:defRPr/>
            </a:pPr>
            <a:endParaRPr lang="zh-CN" altLang="zh-CN"/>
          </a:p>
        </p:txBody>
      </p:sp>
      <p:sp>
        <p:nvSpPr>
          <p:cNvPr id="5" name="Rectangle 6"/>
          <p:cNvSpPr>
            <a:spLocks noGrp="1" noChangeArrowheads="1"/>
          </p:cNvSpPr>
          <p:nvPr>
            <p:ph type="sldNum" sz="quarter" idx="12"/>
          </p:nvPr>
        </p:nvSpPr>
        <p:spPr/>
        <p:txBody>
          <a:bodyPr/>
          <a:lstStyle>
            <a:lvl1pPr>
              <a:defRPr/>
            </a:lvl1pPr>
          </a:lstStyle>
          <a:p>
            <a:pPr>
              <a:defRPr/>
            </a:pPr>
            <a:fld id="{E6168658-B89E-4315-98F0-5AD3C93364AB}" type="slidenum">
              <a:rPr lang="zh-CN" altLang="zh-CN"/>
            </a:fld>
            <a:endParaRPr lang="zh-CN"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zh-CN" altLang="zh-CN"/>
          </a:p>
        </p:txBody>
      </p:sp>
      <p:sp>
        <p:nvSpPr>
          <p:cNvPr id="3" name="Rectangle 5"/>
          <p:cNvSpPr>
            <a:spLocks noGrp="1" noChangeArrowheads="1"/>
          </p:cNvSpPr>
          <p:nvPr>
            <p:ph type="ftr" sz="quarter" idx="11"/>
          </p:nvPr>
        </p:nvSpPr>
        <p:spPr/>
        <p:txBody>
          <a:bodyPr/>
          <a:lstStyle>
            <a:lvl1pPr>
              <a:defRPr/>
            </a:lvl1pPr>
          </a:lstStyle>
          <a:p>
            <a:pPr>
              <a:defRPr/>
            </a:pPr>
            <a:endParaRPr lang="zh-CN" altLang="zh-CN"/>
          </a:p>
        </p:txBody>
      </p:sp>
      <p:sp>
        <p:nvSpPr>
          <p:cNvPr id="4" name="Rectangle 6"/>
          <p:cNvSpPr>
            <a:spLocks noGrp="1" noChangeArrowheads="1"/>
          </p:cNvSpPr>
          <p:nvPr>
            <p:ph type="sldNum" sz="quarter" idx="12"/>
          </p:nvPr>
        </p:nvSpPr>
        <p:spPr/>
        <p:txBody>
          <a:bodyPr/>
          <a:lstStyle>
            <a:lvl1pPr>
              <a:defRPr/>
            </a:lvl1pPr>
          </a:lstStyle>
          <a:p>
            <a:pPr>
              <a:defRPr/>
            </a:pPr>
            <a:fld id="{1B505E1C-121E-4D05-AF24-4551702162DD}" type="slidenum">
              <a:rPr lang="zh-CN" altLang="zh-CN"/>
            </a:fld>
            <a:endParaRPr lang="zh-CN"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noProof="1"/>
              <a:t>单击此处编辑母版标题样式</a:t>
            </a:r>
            <a:endParaRPr lang="zh-CN" altLang="en-US"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endParaRPr lang="zh-CN" altLang="en-US" noProof="1"/>
          </a:p>
        </p:txBody>
      </p:sp>
      <p:sp>
        <p:nvSpPr>
          <p:cNvPr id="5" name="Rectangle 4"/>
          <p:cNvSpPr>
            <a:spLocks noGrp="1" noChangeArrowheads="1"/>
          </p:cNvSpPr>
          <p:nvPr>
            <p:ph type="dt" sz="half" idx="10"/>
          </p:nvPr>
        </p:nvSpPr>
        <p:spPr/>
        <p:txBody>
          <a:bodyPr/>
          <a:lstStyle>
            <a:lvl1pPr>
              <a:defRPr/>
            </a:lvl1pPr>
          </a:lstStyle>
          <a:p>
            <a:pPr>
              <a:defRPr/>
            </a:pPr>
            <a:endParaRPr lang="zh-CN" altLang="zh-CN"/>
          </a:p>
        </p:txBody>
      </p:sp>
      <p:sp>
        <p:nvSpPr>
          <p:cNvPr id="6" name="Rectangle 5"/>
          <p:cNvSpPr>
            <a:spLocks noGrp="1" noChangeArrowheads="1"/>
          </p:cNvSpPr>
          <p:nvPr>
            <p:ph type="ftr" sz="quarter" idx="11"/>
          </p:nvPr>
        </p:nvSpPr>
        <p:spPr/>
        <p:txBody>
          <a:bodyPr/>
          <a:lstStyle>
            <a:lvl1pPr>
              <a:defRPr/>
            </a:lvl1pPr>
          </a:lstStyle>
          <a:p>
            <a:pPr>
              <a:defRPr/>
            </a:pPr>
            <a:endParaRPr lang="zh-CN" altLang="zh-CN"/>
          </a:p>
        </p:txBody>
      </p:sp>
      <p:sp>
        <p:nvSpPr>
          <p:cNvPr id="7" name="Rectangle 6"/>
          <p:cNvSpPr>
            <a:spLocks noGrp="1" noChangeArrowheads="1"/>
          </p:cNvSpPr>
          <p:nvPr>
            <p:ph type="sldNum" sz="quarter" idx="12"/>
          </p:nvPr>
        </p:nvSpPr>
        <p:spPr/>
        <p:txBody>
          <a:bodyPr/>
          <a:lstStyle>
            <a:lvl1pPr>
              <a:defRPr/>
            </a:lvl1pPr>
          </a:lstStyle>
          <a:p>
            <a:pPr>
              <a:defRPr/>
            </a:pPr>
            <a:fld id="{F89D3504-38BE-44AC-8B3A-9443A14467CB}" type="slidenum">
              <a:rPr lang="zh-CN" altLang="zh-CN"/>
            </a:fld>
            <a:endParaRPr lang="zh-CN"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noProof="1"/>
              <a:t>单击此处编辑母版标题样式</a:t>
            </a:r>
            <a:endParaRPr lang="zh-CN" altLang="en-US" noProof="1"/>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endParaRPr lang="zh-CN" altLang="en-US" noProof="1"/>
          </a:p>
        </p:txBody>
      </p:sp>
      <p:sp>
        <p:nvSpPr>
          <p:cNvPr id="5" name="Rectangle 4"/>
          <p:cNvSpPr>
            <a:spLocks noGrp="1" noChangeArrowheads="1"/>
          </p:cNvSpPr>
          <p:nvPr>
            <p:ph type="dt" sz="half" idx="10"/>
          </p:nvPr>
        </p:nvSpPr>
        <p:spPr/>
        <p:txBody>
          <a:bodyPr/>
          <a:lstStyle>
            <a:lvl1pPr>
              <a:defRPr/>
            </a:lvl1pPr>
          </a:lstStyle>
          <a:p>
            <a:pPr>
              <a:defRPr/>
            </a:pPr>
            <a:endParaRPr lang="zh-CN" altLang="zh-CN"/>
          </a:p>
        </p:txBody>
      </p:sp>
      <p:sp>
        <p:nvSpPr>
          <p:cNvPr id="6" name="Rectangle 5"/>
          <p:cNvSpPr>
            <a:spLocks noGrp="1" noChangeArrowheads="1"/>
          </p:cNvSpPr>
          <p:nvPr>
            <p:ph type="ftr" sz="quarter" idx="11"/>
          </p:nvPr>
        </p:nvSpPr>
        <p:spPr/>
        <p:txBody>
          <a:bodyPr/>
          <a:lstStyle>
            <a:lvl1pPr>
              <a:defRPr/>
            </a:lvl1pPr>
          </a:lstStyle>
          <a:p>
            <a:pPr>
              <a:defRPr/>
            </a:pPr>
            <a:endParaRPr lang="zh-CN" altLang="zh-CN"/>
          </a:p>
        </p:txBody>
      </p:sp>
      <p:sp>
        <p:nvSpPr>
          <p:cNvPr id="7" name="Rectangle 6"/>
          <p:cNvSpPr>
            <a:spLocks noGrp="1" noChangeArrowheads="1"/>
          </p:cNvSpPr>
          <p:nvPr>
            <p:ph type="sldNum" sz="quarter" idx="12"/>
          </p:nvPr>
        </p:nvSpPr>
        <p:spPr/>
        <p:txBody>
          <a:bodyPr/>
          <a:lstStyle>
            <a:lvl1pPr>
              <a:defRPr/>
            </a:lvl1pPr>
          </a:lstStyle>
          <a:p>
            <a:pPr>
              <a:defRPr/>
            </a:pPr>
            <a:fld id="{73284900-20FD-42C5-B5E8-85EB78DEDFD2}" type="slidenum">
              <a:rPr lang="zh-CN" altLang="zh-CN"/>
            </a:fld>
            <a:endParaRPr lang="zh-CN" altLang="zh-CN"/>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1.pn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685800" y="609600"/>
            <a:ext cx="7772400" cy="1143000"/>
          </a:xfrm>
          <a:prstGeom prst="rect">
            <a:avLst/>
          </a:prstGeom>
          <a:noFill/>
          <a:ln w="9525">
            <a:noFill/>
            <a:miter lim="800000"/>
          </a:ln>
        </p:spPr>
        <p:txBody>
          <a:bodyPr vert="horz" wrap="square" lIns="91440" tIns="45720" rIns="91440" bIns="45720" numCol="1" anchor="ctr" anchorCtr="0" compatLnSpc="1"/>
          <a:lstStyle/>
          <a:p>
            <a:pPr lvl="0"/>
            <a:r>
              <a:rPr lang="zh-CN" altLang="zh-CN"/>
              <a:t>单击此处编辑母版标题样式</a:t>
            </a:r>
            <a:endParaRPr lang="zh-CN" altLang="zh-CN"/>
          </a:p>
        </p:txBody>
      </p:sp>
      <p:sp>
        <p:nvSpPr>
          <p:cNvPr id="1027" name="Rectangle 3"/>
          <p:cNvSpPr>
            <a:spLocks noGrp="1" noChangeArrowheads="1"/>
          </p:cNvSpPr>
          <p:nvPr>
            <p:ph type="body" idx="9"/>
          </p:nvPr>
        </p:nvSpPr>
        <p:spPr bwMode="auto">
          <a:xfrm>
            <a:off x="685800" y="1981200"/>
            <a:ext cx="7772400" cy="4114800"/>
          </a:xfrm>
          <a:prstGeom prst="rect">
            <a:avLst/>
          </a:prstGeom>
          <a:noFill/>
          <a:ln w="9525">
            <a:noFill/>
            <a:miter lim="800000"/>
          </a:ln>
        </p:spPr>
        <p:txBody>
          <a:bodyPr vert="horz" wrap="square" lIns="91440" tIns="45720" rIns="91440" bIns="45720" numCol="1" anchor="t" anchorCtr="0" compatLnSpc="1"/>
          <a:lstStyle/>
          <a:p>
            <a:pPr lvl="0"/>
            <a:r>
              <a:rPr lang="zh-CN" altLang="zh-CN"/>
              <a:t>单击此处编辑母版文本样式</a:t>
            </a:r>
            <a:endParaRPr lang="zh-CN" altLang="zh-CN"/>
          </a:p>
          <a:p>
            <a:pPr lvl="1"/>
            <a:r>
              <a:rPr lang="zh-CN" altLang="zh-CN"/>
              <a:t>第二级</a:t>
            </a:r>
            <a:endParaRPr lang="zh-CN" altLang="zh-CN"/>
          </a:p>
          <a:p>
            <a:pPr lvl="2"/>
            <a:r>
              <a:rPr lang="zh-CN" altLang="zh-CN"/>
              <a:t>第三级</a:t>
            </a:r>
            <a:endParaRPr lang="zh-CN" altLang="zh-CN"/>
          </a:p>
          <a:p>
            <a:pPr lvl="3"/>
            <a:r>
              <a:rPr lang="zh-CN" altLang="zh-CN"/>
              <a:t>第四级</a:t>
            </a:r>
            <a:endParaRPr lang="zh-CN" altLang="zh-CN"/>
          </a:p>
          <a:p>
            <a:pPr lvl="4"/>
            <a:r>
              <a:rPr lang="zh-CN" altLang="zh-CN"/>
              <a:t>第五级</a:t>
            </a:r>
            <a:endParaRPr lang="zh-CN" altLang="zh-CN"/>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lstStyle>
            <a:lvl1pPr>
              <a:buFontTx/>
              <a:buNone/>
              <a:defRPr sz="1400" b="0" i="0"/>
            </a:lvl1pPr>
          </a:lstStyle>
          <a:p>
            <a:pPr>
              <a:defRPr/>
            </a:pPr>
            <a:endParaRPr lang="zh-CN" altLang="zh-CN"/>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lstStyle>
            <a:lvl1pPr algn="ctr">
              <a:buFontTx/>
              <a:buNone/>
              <a:defRPr sz="1400" b="0" i="0"/>
            </a:lvl1pPr>
          </a:lstStyle>
          <a:p>
            <a:pPr>
              <a:defRPr/>
            </a:pPr>
            <a:endParaRPr lang="zh-CN" altLang="zh-CN"/>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lstStyle>
            <a:lvl1pPr algn="r">
              <a:buFont typeface="Arial" panose="020B0604020202020204" pitchFamily="34" charset="0"/>
              <a:buNone/>
              <a:defRPr sz="1400" b="0" i="0" smtClean="0"/>
            </a:lvl1pPr>
          </a:lstStyle>
          <a:p>
            <a:pPr>
              <a:defRPr/>
            </a:pPr>
            <a:fld id="{72BBE1BD-9370-4AE6-A82A-60A4D5B01188}" type="slidenum">
              <a:rPr lang="zh-CN" altLang="zh-CN"/>
            </a:fld>
            <a:endParaRPr lang="zh-CN" altLang="zh-CN"/>
          </a:p>
        </p:txBody>
      </p:sp>
      <p:pic>
        <p:nvPicPr>
          <p:cNvPr id="8" name="图片 7" descr="水印"/>
          <p:cNvPicPr>
            <a:picLocks noChangeAspect="1"/>
          </p:cNvPicPr>
          <p:nvPr userDrawn="1"/>
        </p:nvPicPr>
        <p:blipFill>
          <a:blip r:embed="rId13"/>
          <a:stretch>
            <a:fillRect/>
          </a:stretch>
        </p:blipFill>
        <p:spPr>
          <a:xfrm>
            <a:off x="8302625" y="13970"/>
            <a:ext cx="807720" cy="26162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Times New Roman" panose="02020603050405020304" pitchFamily="18"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Times New Roman" panose="02020603050405020304" pitchFamily="18"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Times New Roman" panose="02020603050405020304" pitchFamily="18" charset="0"/>
          <a:ea typeface="宋体" panose="02010600030101010101" pitchFamily="2" charset="-122"/>
        </a:defRPr>
      </a:lvl5pPr>
      <a:lvl6pPr marL="457200" algn="ctr" rtl="0" fontAlgn="base">
        <a:spcBef>
          <a:spcPct val="0"/>
        </a:spcBef>
        <a:spcAft>
          <a:spcPct val="0"/>
        </a:spcAft>
        <a:defRPr sz="4400">
          <a:solidFill>
            <a:schemeClr val="tx2"/>
          </a:solidFill>
          <a:latin typeface="Times New Roman" panose="02020603050405020304" pitchFamily="18" charset="0"/>
          <a:ea typeface="宋体" panose="02010600030101010101" pitchFamily="2" charset="-122"/>
        </a:defRPr>
      </a:lvl6pPr>
      <a:lvl7pPr marL="914400" algn="ctr" rtl="0" fontAlgn="base">
        <a:spcBef>
          <a:spcPct val="0"/>
        </a:spcBef>
        <a:spcAft>
          <a:spcPct val="0"/>
        </a:spcAft>
        <a:defRPr sz="4400">
          <a:solidFill>
            <a:schemeClr val="tx2"/>
          </a:solidFill>
          <a:latin typeface="Times New Roman" panose="02020603050405020304" pitchFamily="18" charset="0"/>
          <a:ea typeface="宋体" panose="02010600030101010101" pitchFamily="2" charset="-122"/>
        </a:defRPr>
      </a:lvl7pPr>
      <a:lvl8pPr marL="1371600" algn="ctr" rtl="0" fontAlgn="base">
        <a:spcBef>
          <a:spcPct val="0"/>
        </a:spcBef>
        <a:spcAft>
          <a:spcPct val="0"/>
        </a:spcAft>
        <a:defRPr sz="4400">
          <a:solidFill>
            <a:schemeClr val="tx2"/>
          </a:solidFill>
          <a:latin typeface="Times New Roman" panose="02020603050405020304" pitchFamily="18" charset="0"/>
          <a:ea typeface="宋体" panose="02010600030101010101" pitchFamily="2" charset="-122"/>
        </a:defRPr>
      </a:lvl8pPr>
      <a:lvl9pPr marL="1828800" algn="ctr" rtl="0" fontAlgn="base">
        <a:spcBef>
          <a:spcPct val="0"/>
        </a:spcBef>
        <a:spcAft>
          <a:spcPct val="0"/>
        </a:spcAft>
        <a:defRPr sz="4400">
          <a:solidFill>
            <a:schemeClr val="tx2"/>
          </a:solidFill>
          <a:latin typeface="Times New Roman" panose="02020603050405020304" pitchFamily="18"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23.png"/><Relationship Id="rId7" Type="http://schemas.openxmlformats.org/officeDocument/2006/relationships/image" Target="../media/image22.png"/><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0" Type="http://schemas.openxmlformats.org/officeDocument/2006/relationships/notesSlide" Target="../notesSlides/notesSlide2.xml"/><Relationship Id="rId1"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4.jpeg"/><Relationship Id="rId1" Type="http://schemas.openxmlformats.org/officeDocument/2006/relationships/slide" Target="slide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image" Target="../media/image25.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7.xml"/><Relationship Id="rId2" Type="http://schemas.openxmlformats.org/officeDocument/2006/relationships/image" Target="../media/image27.jpeg"/><Relationship Id="rId1" Type="http://schemas.openxmlformats.org/officeDocument/2006/relationships/image" Target="../media/image26.jpe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4.xml"/><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7.xml"/><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image" Target="../media/image31.pn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7.xml"/><Relationship Id="rId3" Type="http://schemas.openxmlformats.org/officeDocument/2006/relationships/image" Target="../media/image24.jpeg"/><Relationship Id="rId2" Type="http://schemas.openxmlformats.org/officeDocument/2006/relationships/image" Target="../media/image35.jpeg"/><Relationship Id="rId1" Type="http://schemas.openxmlformats.org/officeDocument/2006/relationships/image" Target="../media/image34.jpeg"/></Relationships>
</file>

<file path=ppt/slides/_rels/slide22.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23.png"/><Relationship Id="rId7" Type="http://schemas.openxmlformats.org/officeDocument/2006/relationships/image" Target="../media/image22.png"/><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0" Type="http://schemas.openxmlformats.org/officeDocument/2006/relationships/notesSlide" Target="../notesSlides/notesSlide10.xml"/><Relationship Id="rId1" Type="http://schemas.openxmlformats.org/officeDocument/2006/relationships/image" Target="../media/image16.pn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12.xml"/><Relationship Id="rId3" Type="http://schemas.openxmlformats.org/officeDocument/2006/relationships/image" Target="../media/image24.jpeg"/><Relationship Id="rId2" Type="http://schemas.openxmlformats.org/officeDocument/2006/relationships/image" Target="../media/image36.png"/><Relationship Id="rId1" Type="http://schemas.openxmlformats.org/officeDocument/2006/relationships/image" Target="../media/image11.png"/></Relationships>
</file>

<file path=ppt/slides/_rels/slide24.xml.rels><?xml version="1.0" encoding="UTF-8" standalone="yes"?>
<Relationships xmlns="http://schemas.openxmlformats.org/package/2006/relationships"><Relationship Id="rId9" Type="http://schemas.openxmlformats.org/officeDocument/2006/relationships/image" Target="../media/image24.jpeg"/><Relationship Id="rId8" Type="http://schemas.openxmlformats.org/officeDocument/2006/relationships/image" Target="../media/image23.png"/><Relationship Id="rId7" Type="http://schemas.openxmlformats.org/officeDocument/2006/relationships/image" Target="../media/image22.png"/><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1" Type="http://schemas.openxmlformats.org/officeDocument/2006/relationships/notesSlide" Target="../notesSlides/notesSlide12.xml"/><Relationship Id="rId10" Type="http://schemas.openxmlformats.org/officeDocument/2006/relationships/slideLayout" Target="../slideLayouts/slideLayout7.xml"/><Relationship Id="rId1" Type="http://schemas.openxmlformats.org/officeDocument/2006/relationships/image" Target="../media/image16.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7.jpeg"/></Relationships>
</file>

<file path=ppt/slides/_rels/slide26.xml.rels><?xml version="1.0" encoding="UTF-8" standalone="yes"?>
<Relationships xmlns="http://schemas.openxmlformats.org/package/2006/relationships"><Relationship Id="rId9" Type="http://schemas.openxmlformats.org/officeDocument/2006/relationships/image" Target="../media/image42.png"/><Relationship Id="rId8" Type="http://schemas.openxmlformats.org/officeDocument/2006/relationships/slide" Target="slide23.xml"/><Relationship Id="rId7" Type="http://schemas.openxmlformats.org/officeDocument/2006/relationships/image" Target="../media/image41.png"/><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3" Type="http://schemas.openxmlformats.org/officeDocument/2006/relationships/slide" Target="slide22.xml"/><Relationship Id="rId2" Type="http://schemas.openxmlformats.org/officeDocument/2006/relationships/slide" Target="slide21.xml"/><Relationship Id="rId10" Type="http://schemas.openxmlformats.org/officeDocument/2006/relationships/slideLayout" Target="../slideLayouts/slideLayout7.xml"/><Relationship Id="rId1" Type="http://schemas.openxmlformats.org/officeDocument/2006/relationships/image" Target="../media/image37.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slide" Target="slide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png"/><Relationship Id="rId2" Type="http://schemas.microsoft.com/office/2007/relationships/media" Target="file:///\\bdfzcq.net\&#32593;&#32476;&#25991;&#20214;\03&#23398;&#37096;&#25991;&#20214;\&#39640;&#20013;\04&#33521;&#35821;&#32452;\&#39640;&#20108;&#22791;&#35838;&#32452;\&#39640;&#20108;\&#39640;&#20108;&#19978;%20&#22235;&#20214;&#22871;\Book5%20unit%202\&#23436;&#25972;&#29256;(1).wmv" TargetMode="External"/><Relationship Id="rId1" Type="http://schemas.openxmlformats.org/officeDocument/2006/relationships/video" Target="file:///\\bdfzcq.net\&#32593;&#32476;&#25991;&#20214;\03&#23398;&#37096;&#25991;&#20214;\&#39640;&#20013;\04&#33521;&#35821;&#32452;\&#39640;&#20108;&#22791;&#35838;&#32452;\&#39640;&#20108;\&#39640;&#20108;&#19978;%20&#22235;&#20214;&#22871;\Book5%20unit%202\&#23436;&#25972;&#29256;(1).wmv"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9" Type="http://schemas.openxmlformats.org/officeDocument/2006/relationships/image" Target="../media/image12.png"/><Relationship Id="rId8" Type="http://schemas.openxmlformats.org/officeDocument/2006/relationships/image" Target="../media/image11.png"/><Relationship Id="rId7" Type="http://schemas.openxmlformats.org/officeDocument/2006/relationships/image" Target="../media/image10.jpeg"/><Relationship Id="rId6" Type="http://schemas.openxmlformats.org/officeDocument/2006/relationships/image" Target="../media/image9.jpeg"/><Relationship Id="rId5" Type="http://schemas.openxmlformats.org/officeDocument/2006/relationships/slide" Target="slide2.xml"/><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0" Type="http://schemas.openxmlformats.org/officeDocument/2006/relationships/slideLayout" Target="../slideLayouts/slideLayout7.xml"/><Relationship Id="rId1"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4.jpeg"/><Relationship Id="rId1"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2874467" y="2720876"/>
            <a:ext cx="1928813" cy="1845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127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1270" b="1">
              <a:solidFill>
                <a:srgbClr val="FF0000"/>
              </a:solidFill>
              <a:latin typeface="HelveticaNeue" panose="02000503000000020004" pitchFamily="2" charset="0"/>
            </a:endParaRPr>
          </a:p>
          <a:p>
            <a:pPr eaLnBrk="1" hangingPunct="1">
              <a:spcBef>
                <a:spcPct val="0"/>
              </a:spcBef>
              <a:buFontTx/>
              <a:buNone/>
              <a:defRPr/>
            </a:pPr>
            <a:endParaRPr lang="en-US" altLang="zh-CN" sz="1270" b="1">
              <a:solidFill>
                <a:srgbClr val="FF0000"/>
              </a:solidFill>
              <a:latin typeface="HelveticaNeue" panose="02000503000000020004" pitchFamily="2" charset="0"/>
            </a:endParaRPr>
          </a:p>
          <a:p>
            <a:pPr eaLnBrk="1" hangingPunct="1">
              <a:spcBef>
                <a:spcPct val="0"/>
              </a:spcBef>
              <a:buFontTx/>
              <a:buNone/>
              <a:defRPr/>
            </a:pPr>
            <a:r>
              <a:rPr lang="zh-CN" altLang="en-US" sz="1270" b="1">
                <a:solidFill>
                  <a:srgbClr val="FF0000"/>
                </a:solidFill>
                <a:latin typeface="HelveticaNeue" panose="02000503000000020004" pitchFamily="2" charset="0"/>
              </a:rPr>
              <a:t>更多教学资源请关注</a:t>
            </a:r>
            <a:endParaRPr lang="en-US" altLang="zh-CN" sz="1270" b="1">
              <a:solidFill>
                <a:srgbClr val="FF0000"/>
              </a:solidFill>
              <a:latin typeface="HelveticaNeue" panose="02000503000000020004" pitchFamily="2" charset="0"/>
            </a:endParaRPr>
          </a:p>
          <a:p>
            <a:pPr eaLnBrk="1" hangingPunct="1">
              <a:spcBef>
                <a:spcPct val="0"/>
              </a:spcBef>
              <a:buFontTx/>
              <a:buNone/>
              <a:defRPr/>
            </a:pPr>
            <a:r>
              <a:rPr lang="zh-CN" altLang="en-US" sz="1270" b="1">
                <a:solidFill>
                  <a:srgbClr val="FF0000"/>
                </a:solidFill>
                <a:latin typeface="HelveticaNeue" panose="02000503000000020004" pitchFamily="2" charset="0"/>
              </a:rPr>
              <a:t>公众号：溯恩高中英语</a:t>
            </a:r>
            <a:endParaRPr lang="zh-CN" altLang="en-US" sz="127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075635" y="3136106"/>
            <a:ext cx="1036737" cy="103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4855071" y="2720877"/>
            <a:ext cx="1645742" cy="383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1900" b="1">
                <a:latin typeface="华文新魏" panose="02010800040101010101" pitchFamily="2" charset="-122"/>
              </a:rPr>
              <a:t>知识产权声明</a:t>
            </a:r>
            <a:endParaRPr lang="zh-CN" altLang="en-US" sz="19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0" y="0"/>
          <a:ext cx="8964489" cy="6858000"/>
        </p:xfrm>
        <a:graphic>
          <a:graphicData uri="http://schemas.openxmlformats.org/drawingml/2006/table">
            <a:tbl>
              <a:tblPr firstRow="1" bandRow="1">
                <a:tableStyleId>{5C22544A-7EE6-4342-B048-85BDC9FD1C3A}</a:tableStyleId>
              </a:tblPr>
              <a:tblGrid>
                <a:gridCol w="2267744"/>
                <a:gridCol w="4176464"/>
                <a:gridCol w="2520281"/>
              </a:tblGrid>
              <a:tr h="685800">
                <a:tc>
                  <a:txBody>
                    <a:bodyPr/>
                    <a:lstStyle/>
                    <a:p>
                      <a:endParaRPr lang="zh-CN" altLang="en-US" dirty="0"/>
                    </a:p>
                  </a:txBody>
                  <a:tcPr/>
                </a:tc>
                <a:tc>
                  <a:txBody>
                    <a:bodyPr/>
                    <a:lstStyle/>
                    <a:p>
                      <a:endParaRPr lang="zh-CN" altLang="en-US" dirty="0"/>
                    </a:p>
                  </a:txBody>
                  <a:tcPr/>
                </a:tc>
                <a:tc>
                  <a:txBody>
                    <a:bodyPr/>
                    <a:lstStyle/>
                    <a:p>
                      <a:endParaRPr lang="zh-CN" altLang="en-US" dirty="0"/>
                    </a:p>
                  </a:txBody>
                  <a:tcPr/>
                </a:tc>
              </a:tr>
              <a:tr h="685800">
                <a:tc rowSpan="5">
                  <a:txBody>
                    <a:bodyPr/>
                    <a:lstStyle/>
                    <a:p>
                      <a:endParaRPr lang="zh-CN" altLang="en-US" dirty="0"/>
                    </a:p>
                  </a:txBody>
                  <a:tcPr/>
                </a:tc>
                <a:tc>
                  <a:txBody>
                    <a:bodyPr/>
                    <a:lstStyle/>
                    <a:p>
                      <a:endParaRPr lang="zh-CN" altLang="en-US" dirty="0"/>
                    </a:p>
                  </a:txBody>
                  <a:tcPr/>
                </a:tc>
                <a:tc>
                  <a:txBody>
                    <a:bodyPr/>
                    <a:lstStyle/>
                    <a:p>
                      <a:endParaRPr lang="zh-CN" altLang="en-US" dirty="0"/>
                    </a:p>
                  </a:txBody>
                  <a:tcPr/>
                </a:tc>
              </a:tr>
              <a:tr h="685800">
                <a:tc vMerge="1">
                  <a:tcPr/>
                </a:tc>
                <a:tc>
                  <a:txBody>
                    <a:bodyPr/>
                    <a:lstStyle/>
                    <a:p>
                      <a:endParaRPr lang="zh-CN" altLang="en-US" dirty="0"/>
                    </a:p>
                  </a:txBody>
                  <a:tcPr/>
                </a:tc>
                <a:tc>
                  <a:txBody>
                    <a:bodyPr/>
                    <a:lstStyle/>
                    <a:p>
                      <a:endParaRPr lang="zh-CN" altLang="en-US"/>
                    </a:p>
                  </a:txBody>
                  <a:tcPr/>
                </a:tc>
              </a:tr>
              <a:tr h="685800">
                <a:tc vMerge="1">
                  <a:tcPr/>
                </a:tc>
                <a:tc>
                  <a:txBody>
                    <a:bodyPr/>
                    <a:lstStyle/>
                    <a:p>
                      <a:endParaRPr lang="zh-CN" altLang="en-US" dirty="0"/>
                    </a:p>
                  </a:txBody>
                  <a:tcPr/>
                </a:tc>
                <a:tc>
                  <a:txBody>
                    <a:bodyPr/>
                    <a:lstStyle/>
                    <a:p>
                      <a:endParaRPr lang="zh-CN" altLang="en-US"/>
                    </a:p>
                  </a:txBody>
                  <a:tcPr/>
                </a:tc>
              </a:tr>
              <a:tr h="685800">
                <a:tc vMerge="1">
                  <a:tcPr/>
                </a:tc>
                <a:tc>
                  <a:txBody>
                    <a:bodyPr/>
                    <a:lstStyle/>
                    <a:p>
                      <a:endParaRPr lang="zh-CN" altLang="en-US"/>
                    </a:p>
                  </a:txBody>
                  <a:tcPr/>
                </a:tc>
                <a:tc>
                  <a:txBody>
                    <a:bodyPr/>
                    <a:lstStyle/>
                    <a:p>
                      <a:endParaRPr lang="zh-CN" altLang="en-US" dirty="0"/>
                    </a:p>
                  </a:txBody>
                  <a:tcPr/>
                </a:tc>
              </a:tr>
              <a:tr h="685800">
                <a:tc vMerge="1">
                  <a:tcPr/>
                </a:tc>
                <a:tc>
                  <a:txBody>
                    <a:bodyPr/>
                    <a:lstStyle/>
                    <a:p>
                      <a:endParaRPr lang="zh-CN" altLang="en-US" dirty="0"/>
                    </a:p>
                  </a:txBody>
                  <a:tcPr/>
                </a:tc>
                <a:tc>
                  <a:txBody>
                    <a:bodyPr/>
                    <a:lstStyle/>
                    <a:p>
                      <a:endParaRPr lang="zh-CN" altLang="en-US" dirty="0"/>
                    </a:p>
                  </a:txBody>
                  <a:tcPr/>
                </a:tc>
              </a:tr>
              <a:tr h="685800">
                <a:tc>
                  <a:txBody>
                    <a:bodyPr/>
                    <a:lstStyle/>
                    <a:p>
                      <a:endParaRPr lang="zh-CN" altLang="en-US" dirty="0"/>
                    </a:p>
                  </a:txBody>
                  <a:tcPr/>
                </a:tc>
                <a:tc>
                  <a:txBody>
                    <a:bodyPr/>
                    <a:lstStyle/>
                    <a:p>
                      <a:endParaRPr lang="zh-CN" altLang="en-US" dirty="0"/>
                    </a:p>
                  </a:txBody>
                  <a:tcPr/>
                </a:tc>
                <a:tc>
                  <a:txBody>
                    <a:bodyPr/>
                    <a:lstStyle/>
                    <a:p>
                      <a:endParaRPr lang="zh-CN" altLang="en-US" dirty="0"/>
                    </a:p>
                  </a:txBody>
                  <a:tcPr/>
                </a:tc>
              </a:tr>
              <a:tr h="685800">
                <a:tc rowSpan="2">
                  <a:txBody>
                    <a:bodyPr/>
                    <a:lstStyle/>
                    <a:p>
                      <a:endParaRPr lang="zh-CN" altLang="en-US" dirty="0"/>
                    </a:p>
                  </a:txBody>
                  <a:tcPr/>
                </a:tc>
                <a:tc>
                  <a:txBody>
                    <a:bodyPr/>
                    <a:lstStyle/>
                    <a:p>
                      <a:endParaRPr lang="zh-CN" altLang="en-US"/>
                    </a:p>
                  </a:txBody>
                  <a:tcPr/>
                </a:tc>
                <a:tc>
                  <a:txBody>
                    <a:bodyPr/>
                    <a:lstStyle/>
                    <a:p>
                      <a:endParaRPr lang="zh-CN" altLang="en-US"/>
                    </a:p>
                  </a:txBody>
                  <a:tcPr/>
                </a:tc>
              </a:tr>
              <a:tr h="685800">
                <a:tc vMerge="1">
                  <a:tcPr/>
                </a:tc>
                <a:tc>
                  <a:txBody>
                    <a:bodyPr/>
                    <a:lstStyle/>
                    <a:p>
                      <a:endParaRPr lang="zh-CN" altLang="en-US" dirty="0"/>
                    </a:p>
                  </a:txBody>
                  <a:tcPr/>
                </a:tc>
                <a:tc>
                  <a:txBody>
                    <a:bodyPr/>
                    <a:lstStyle/>
                    <a:p>
                      <a:endParaRPr lang="zh-CN" altLang="en-US" dirty="0"/>
                    </a:p>
                  </a:txBody>
                  <a:tcPr/>
                </a:tc>
              </a:tr>
              <a:tr h="685800">
                <a:tc>
                  <a:txBody>
                    <a:bodyPr/>
                    <a:lstStyle/>
                    <a:p>
                      <a:endParaRPr lang="zh-CN" altLang="en-US" dirty="0"/>
                    </a:p>
                  </a:txBody>
                  <a:tcPr/>
                </a:tc>
                <a:tc>
                  <a:txBody>
                    <a:bodyPr/>
                    <a:lstStyle/>
                    <a:p>
                      <a:endParaRPr lang="zh-CN" altLang="en-US" dirty="0"/>
                    </a:p>
                  </a:txBody>
                  <a:tcPr/>
                </a:tc>
                <a:tc>
                  <a:txBody>
                    <a:bodyPr/>
                    <a:lstStyle/>
                    <a:p>
                      <a:endParaRPr lang="zh-CN" altLang="en-US" dirty="0"/>
                    </a:p>
                  </a:txBody>
                  <a:tcPr/>
                </a:tc>
              </a:tr>
            </a:tbl>
          </a:graphicData>
        </a:graphic>
      </p:graphicFrame>
      <p:sp>
        <p:nvSpPr>
          <p:cNvPr id="3" name="AutoShape 17"/>
          <p:cNvSpPr>
            <a:spLocks noChangeArrowheads="1"/>
          </p:cNvSpPr>
          <p:nvPr/>
        </p:nvSpPr>
        <p:spPr bwMode="auto">
          <a:xfrm>
            <a:off x="107504" y="2204864"/>
            <a:ext cx="2088232" cy="936104"/>
          </a:xfrm>
          <a:prstGeom prst="wedgeEllipseCallout">
            <a:avLst>
              <a:gd name="adj1" fmla="val 48653"/>
              <a:gd name="adj2" fmla="val 55556"/>
            </a:avLst>
          </a:prstGeom>
          <a:solidFill>
            <a:srgbClr val="FFCC00"/>
          </a:solidFill>
          <a:ln w="9525">
            <a:solidFill>
              <a:schemeClr val="tx1"/>
            </a:solidFill>
            <a:miter lim="800000"/>
          </a:ln>
        </p:spPr>
        <p:txBody>
          <a:bodyPr/>
          <a:lstStyle/>
          <a:p>
            <a:pPr algn="ctr"/>
            <a:r>
              <a:rPr lang="en-US" altLang="zh-CN" sz="2800" i="0" dirty="0">
                <a:latin typeface="+mn-lt"/>
              </a:rPr>
              <a:t>Para 1,2</a:t>
            </a:r>
            <a:endParaRPr lang="en-US" altLang="zh-CN" sz="2800" i="0" dirty="0">
              <a:latin typeface="+mn-lt"/>
            </a:endParaRPr>
          </a:p>
        </p:txBody>
      </p:sp>
      <p:sp>
        <p:nvSpPr>
          <p:cNvPr id="5" name="TextBox 4"/>
          <p:cNvSpPr txBox="1"/>
          <p:nvPr/>
        </p:nvSpPr>
        <p:spPr>
          <a:xfrm>
            <a:off x="755576" y="0"/>
            <a:ext cx="958917" cy="584775"/>
          </a:xfrm>
          <a:prstGeom prst="rect">
            <a:avLst/>
          </a:prstGeom>
          <a:noFill/>
        </p:spPr>
        <p:txBody>
          <a:bodyPr wrap="none" rtlCol="0">
            <a:spAutoFit/>
          </a:bodyPr>
          <a:lstStyle/>
          <a:p>
            <a:r>
              <a:rPr lang="en-US" altLang="zh-CN" sz="3200" i="0" dirty="0" smtClean="0"/>
              <a:t>time</a:t>
            </a:r>
            <a:endParaRPr lang="zh-CN" altLang="en-US" sz="3200" i="0" dirty="0"/>
          </a:p>
        </p:txBody>
      </p:sp>
      <p:sp>
        <p:nvSpPr>
          <p:cNvPr id="6" name="TextBox 5"/>
          <p:cNvSpPr txBox="1"/>
          <p:nvPr/>
        </p:nvSpPr>
        <p:spPr>
          <a:xfrm>
            <a:off x="3923928" y="0"/>
            <a:ext cx="1096775" cy="584775"/>
          </a:xfrm>
          <a:prstGeom prst="rect">
            <a:avLst/>
          </a:prstGeom>
          <a:noFill/>
        </p:spPr>
        <p:txBody>
          <a:bodyPr wrap="none" rtlCol="0">
            <a:spAutoFit/>
          </a:bodyPr>
          <a:lstStyle/>
          <a:p>
            <a:r>
              <a:rPr lang="en-US" altLang="zh-CN" sz="3200" i="0" dirty="0" smtClean="0"/>
              <a:t>place</a:t>
            </a:r>
            <a:endParaRPr lang="zh-CN" altLang="en-US" sz="3200" i="0" dirty="0"/>
          </a:p>
        </p:txBody>
      </p:sp>
      <p:sp>
        <p:nvSpPr>
          <p:cNvPr id="7" name="TextBox 6"/>
          <p:cNvSpPr txBox="1"/>
          <p:nvPr/>
        </p:nvSpPr>
        <p:spPr>
          <a:xfrm>
            <a:off x="6948264" y="116632"/>
            <a:ext cx="1802096" cy="584775"/>
          </a:xfrm>
          <a:prstGeom prst="rect">
            <a:avLst/>
          </a:prstGeom>
          <a:noFill/>
        </p:spPr>
        <p:txBody>
          <a:bodyPr wrap="none" rtlCol="0">
            <a:spAutoFit/>
          </a:bodyPr>
          <a:lstStyle/>
          <a:p>
            <a:r>
              <a:rPr lang="en-US" altLang="zh-CN" sz="3200" i="0" dirty="0" smtClean="0"/>
              <a:t>comment</a:t>
            </a:r>
            <a:endParaRPr lang="zh-CN" altLang="en-US" sz="3200" i="0" dirty="0"/>
          </a:p>
        </p:txBody>
      </p:sp>
      <p:sp>
        <p:nvSpPr>
          <p:cNvPr id="8" name="TextBox 7"/>
          <p:cNvSpPr txBox="1"/>
          <p:nvPr/>
        </p:nvSpPr>
        <p:spPr>
          <a:xfrm>
            <a:off x="0" y="1484784"/>
            <a:ext cx="2159566" cy="523220"/>
          </a:xfrm>
          <a:prstGeom prst="rect">
            <a:avLst/>
          </a:prstGeom>
          <a:noFill/>
        </p:spPr>
        <p:txBody>
          <a:bodyPr wrap="none" rtlCol="0">
            <a:spAutoFit/>
          </a:bodyPr>
          <a:lstStyle/>
          <a:p>
            <a:r>
              <a:rPr lang="en-US" altLang="zh-CN" sz="2800" i="0" dirty="0" smtClean="0"/>
              <a:t>The first day</a:t>
            </a:r>
            <a:endParaRPr lang="zh-CN" altLang="en-US" sz="2800" i="0" dirty="0"/>
          </a:p>
        </p:txBody>
      </p:sp>
      <p:sp>
        <p:nvSpPr>
          <p:cNvPr id="9" name="TextBox 8"/>
          <p:cNvSpPr txBox="1"/>
          <p:nvPr/>
        </p:nvSpPr>
        <p:spPr>
          <a:xfrm>
            <a:off x="0" y="4149080"/>
            <a:ext cx="2558714" cy="523220"/>
          </a:xfrm>
          <a:prstGeom prst="rect">
            <a:avLst/>
          </a:prstGeom>
          <a:noFill/>
        </p:spPr>
        <p:txBody>
          <a:bodyPr wrap="none" rtlCol="0">
            <a:spAutoFit/>
          </a:bodyPr>
          <a:lstStyle/>
          <a:p>
            <a:r>
              <a:rPr lang="en-US" altLang="zh-CN" sz="2800" i="0" dirty="0" smtClean="0"/>
              <a:t>The second day</a:t>
            </a:r>
            <a:endParaRPr lang="zh-CN" altLang="en-US" sz="2800" i="0" dirty="0"/>
          </a:p>
        </p:txBody>
      </p:sp>
      <p:sp>
        <p:nvSpPr>
          <p:cNvPr id="10" name="TextBox 9"/>
          <p:cNvSpPr txBox="1"/>
          <p:nvPr/>
        </p:nvSpPr>
        <p:spPr>
          <a:xfrm>
            <a:off x="0" y="5013176"/>
            <a:ext cx="2300630" cy="523220"/>
          </a:xfrm>
          <a:prstGeom prst="rect">
            <a:avLst/>
          </a:prstGeom>
          <a:noFill/>
        </p:spPr>
        <p:txBody>
          <a:bodyPr wrap="none" rtlCol="0">
            <a:spAutoFit/>
          </a:bodyPr>
          <a:lstStyle/>
          <a:p>
            <a:r>
              <a:rPr lang="en-US" altLang="zh-CN" sz="2800" i="0" dirty="0" smtClean="0"/>
              <a:t>The third day</a:t>
            </a:r>
            <a:endParaRPr lang="zh-CN" altLang="en-US" sz="2800" i="0" dirty="0"/>
          </a:p>
        </p:txBody>
      </p:sp>
      <p:sp>
        <p:nvSpPr>
          <p:cNvPr id="11" name="TextBox 10"/>
          <p:cNvSpPr txBox="1"/>
          <p:nvPr/>
        </p:nvSpPr>
        <p:spPr>
          <a:xfrm>
            <a:off x="0" y="6093296"/>
            <a:ext cx="2180405" cy="523220"/>
          </a:xfrm>
          <a:prstGeom prst="rect">
            <a:avLst/>
          </a:prstGeom>
          <a:noFill/>
        </p:spPr>
        <p:txBody>
          <a:bodyPr wrap="none" rtlCol="0">
            <a:spAutoFit/>
          </a:bodyPr>
          <a:lstStyle/>
          <a:p>
            <a:r>
              <a:rPr lang="en-US" altLang="zh-CN" sz="2800" i="0" dirty="0" smtClean="0"/>
              <a:t>The next day</a:t>
            </a:r>
            <a:endParaRPr lang="zh-CN" altLang="en-US" sz="2800" i="0" dirty="0"/>
          </a:p>
        </p:txBody>
      </p:sp>
      <p:sp>
        <p:nvSpPr>
          <p:cNvPr id="12" name="AutoShape 18"/>
          <p:cNvSpPr>
            <a:spLocks noChangeArrowheads="1"/>
          </p:cNvSpPr>
          <p:nvPr/>
        </p:nvSpPr>
        <p:spPr bwMode="auto">
          <a:xfrm>
            <a:off x="395536" y="4581128"/>
            <a:ext cx="1872208" cy="533400"/>
          </a:xfrm>
          <a:prstGeom prst="wedgeEllipseCallout">
            <a:avLst>
              <a:gd name="adj1" fmla="val 41806"/>
              <a:gd name="adj2" fmla="val 42264"/>
            </a:avLst>
          </a:prstGeom>
          <a:solidFill>
            <a:srgbClr val="FFCC00"/>
          </a:solidFill>
          <a:ln w="9525">
            <a:solidFill>
              <a:schemeClr val="tx1"/>
            </a:solidFill>
            <a:miter lim="800000"/>
          </a:ln>
        </p:spPr>
        <p:txBody>
          <a:bodyPr lIns="54000" tIns="36000" rIns="54000" bIns="10800"/>
          <a:lstStyle/>
          <a:p>
            <a:pPr algn="ctr"/>
            <a:r>
              <a:rPr lang="en-US" altLang="zh-CN" sz="2800" i="0" dirty="0">
                <a:latin typeface="+mn-lt"/>
              </a:rPr>
              <a:t>Para. 3</a:t>
            </a:r>
            <a:endParaRPr lang="en-US" altLang="zh-CN" sz="2800" i="0" dirty="0">
              <a:latin typeface="+mn-lt"/>
            </a:endParaRPr>
          </a:p>
        </p:txBody>
      </p:sp>
      <p:sp>
        <p:nvSpPr>
          <p:cNvPr id="13" name="AutoShape 18"/>
          <p:cNvSpPr>
            <a:spLocks noChangeArrowheads="1"/>
          </p:cNvSpPr>
          <p:nvPr/>
        </p:nvSpPr>
        <p:spPr bwMode="auto">
          <a:xfrm>
            <a:off x="395536" y="5589240"/>
            <a:ext cx="1800200" cy="533400"/>
          </a:xfrm>
          <a:prstGeom prst="wedgeEllipseCallout">
            <a:avLst>
              <a:gd name="adj1" fmla="val 41806"/>
              <a:gd name="adj2" fmla="val 42264"/>
            </a:avLst>
          </a:prstGeom>
          <a:solidFill>
            <a:srgbClr val="FFCC00"/>
          </a:solidFill>
          <a:ln w="9525">
            <a:solidFill>
              <a:schemeClr val="tx1"/>
            </a:solidFill>
            <a:miter lim="800000"/>
          </a:ln>
        </p:spPr>
        <p:txBody>
          <a:bodyPr lIns="54000" tIns="36000" rIns="54000" bIns="10800"/>
          <a:lstStyle/>
          <a:p>
            <a:pPr algn="ctr"/>
            <a:r>
              <a:rPr lang="en-US" altLang="zh-CN" sz="2800" i="0" dirty="0">
                <a:latin typeface="+mn-lt"/>
              </a:rPr>
              <a:t>Para. </a:t>
            </a:r>
            <a:r>
              <a:rPr lang="en-US" altLang="zh-CN" sz="2800" i="0" dirty="0" smtClean="0">
                <a:latin typeface="+mn-lt"/>
              </a:rPr>
              <a:t>4</a:t>
            </a:r>
            <a:endParaRPr lang="en-US" altLang="zh-CN" sz="2800" i="0" dirty="0">
              <a:latin typeface="+mn-lt"/>
            </a:endParaRPr>
          </a:p>
        </p:txBody>
      </p:sp>
      <p:sp>
        <p:nvSpPr>
          <p:cNvPr id="14" name="AutoShape 18"/>
          <p:cNvSpPr>
            <a:spLocks noChangeArrowheads="1"/>
          </p:cNvSpPr>
          <p:nvPr/>
        </p:nvSpPr>
        <p:spPr bwMode="auto">
          <a:xfrm>
            <a:off x="2051720" y="6324600"/>
            <a:ext cx="1728192" cy="533400"/>
          </a:xfrm>
          <a:prstGeom prst="wedgeEllipseCallout">
            <a:avLst>
              <a:gd name="adj1" fmla="val 41806"/>
              <a:gd name="adj2" fmla="val 42264"/>
            </a:avLst>
          </a:prstGeom>
          <a:solidFill>
            <a:srgbClr val="FFCC00"/>
          </a:solidFill>
          <a:ln w="9525">
            <a:solidFill>
              <a:schemeClr val="tx1"/>
            </a:solidFill>
            <a:miter lim="800000"/>
          </a:ln>
        </p:spPr>
        <p:txBody>
          <a:bodyPr lIns="54000" tIns="36000" rIns="54000" bIns="10800"/>
          <a:lstStyle/>
          <a:p>
            <a:pPr algn="ctr"/>
            <a:r>
              <a:rPr lang="en-US" altLang="zh-CN" sz="2800" dirty="0">
                <a:latin typeface="+mn-lt"/>
              </a:rPr>
              <a:t>Para. </a:t>
            </a:r>
            <a:r>
              <a:rPr lang="en-US" altLang="zh-CN" sz="2800" dirty="0" smtClean="0">
                <a:latin typeface="+mn-lt"/>
              </a:rPr>
              <a:t>5</a:t>
            </a:r>
            <a:endParaRPr lang="en-US" altLang="zh-CN" sz="2800" dirty="0">
              <a:latin typeface="+mn-lt"/>
            </a:endParaRPr>
          </a:p>
        </p:txBody>
      </p:sp>
      <p:sp>
        <p:nvSpPr>
          <p:cNvPr id="15" name="TextBox 14"/>
          <p:cNvSpPr txBox="1"/>
          <p:nvPr/>
        </p:nvSpPr>
        <p:spPr>
          <a:xfrm>
            <a:off x="2339752" y="764704"/>
            <a:ext cx="3672408" cy="523220"/>
          </a:xfrm>
          <a:prstGeom prst="rect">
            <a:avLst/>
          </a:prstGeom>
          <a:noFill/>
        </p:spPr>
        <p:txBody>
          <a:bodyPr wrap="square" rtlCol="0">
            <a:spAutoFit/>
          </a:bodyPr>
          <a:lstStyle/>
          <a:p>
            <a:r>
              <a:rPr lang="en-US" altLang="zh-CN" sz="2800" i="0" dirty="0" smtClean="0">
                <a:solidFill>
                  <a:srgbClr val="FF0000"/>
                </a:solidFill>
              </a:rPr>
              <a:t>1.The tower of London</a:t>
            </a:r>
            <a:endParaRPr lang="zh-CN" altLang="en-US" sz="2800" i="0" dirty="0">
              <a:solidFill>
                <a:srgbClr val="FF0000"/>
              </a:solidFill>
            </a:endParaRPr>
          </a:p>
        </p:txBody>
      </p:sp>
      <p:sp>
        <p:nvSpPr>
          <p:cNvPr id="16" name="TextBox 15"/>
          <p:cNvSpPr txBox="1"/>
          <p:nvPr/>
        </p:nvSpPr>
        <p:spPr>
          <a:xfrm>
            <a:off x="6732240" y="692696"/>
            <a:ext cx="2411760" cy="523220"/>
          </a:xfrm>
          <a:prstGeom prst="rect">
            <a:avLst/>
          </a:prstGeom>
          <a:noFill/>
        </p:spPr>
        <p:txBody>
          <a:bodyPr wrap="square" rtlCol="0">
            <a:spAutoFit/>
          </a:bodyPr>
          <a:lstStyle/>
          <a:p>
            <a:r>
              <a:rPr lang="en-US" altLang="zh-CN" sz="2800" b="0" i="0" dirty="0" smtClean="0">
                <a:solidFill>
                  <a:srgbClr val="FF0000"/>
                </a:solidFill>
              </a:rPr>
              <a:t>delight</a:t>
            </a:r>
            <a:endParaRPr lang="zh-CN" altLang="en-US" sz="2800" b="0" i="0" dirty="0">
              <a:solidFill>
                <a:srgbClr val="FF0000"/>
              </a:solidFill>
            </a:endParaRPr>
          </a:p>
        </p:txBody>
      </p:sp>
      <p:sp>
        <p:nvSpPr>
          <p:cNvPr id="17" name="TextBox 16"/>
          <p:cNvSpPr txBox="1"/>
          <p:nvPr/>
        </p:nvSpPr>
        <p:spPr>
          <a:xfrm>
            <a:off x="2339752" y="1412776"/>
            <a:ext cx="4032448" cy="523220"/>
          </a:xfrm>
          <a:prstGeom prst="rect">
            <a:avLst/>
          </a:prstGeom>
          <a:noFill/>
        </p:spPr>
        <p:txBody>
          <a:bodyPr wrap="square" rtlCol="0">
            <a:spAutoFit/>
          </a:bodyPr>
          <a:lstStyle/>
          <a:p>
            <a:pPr marL="342900" indent="-342900">
              <a:spcBef>
                <a:spcPct val="50000"/>
              </a:spcBef>
            </a:pPr>
            <a:r>
              <a:rPr lang="en-US" altLang="zh-CN" sz="2800" i="0" dirty="0" smtClean="0">
                <a:solidFill>
                  <a:srgbClr val="FF0000"/>
                </a:solidFill>
              </a:rPr>
              <a:t>2.St. Paul’s Cathedral</a:t>
            </a:r>
            <a:endParaRPr lang="en-US" altLang="zh-CN" sz="2800" i="0" dirty="0">
              <a:solidFill>
                <a:srgbClr val="FF0000"/>
              </a:solidFill>
            </a:endParaRPr>
          </a:p>
        </p:txBody>
      </p:sp>
      <p:sp>
        <p:nvSpPr>
          <p:cNvPr id="18" name="TextBox 17"/>
          <p:cNvSpPr txBox="1"/>
          <p:nvPr/>
        </p:nvSpPr>
        <p:spPr>
          <a:xfrm>
            <a:off x="6804248" y="1484784"/>
            <a:ext cx="2339752" cy="523220"/>
          </a:xfrm>
          <a:prstGeom prst="rect">
            <a:avLst/>
          </a:prstGeom>
          <a:noFill/>
        </p:spPr>
        <p:txBody>
          <a:bodyPr wrap="square" rtlCol="0">
            <a:spAutoFit/>
          </a:bodyPr>
          <a:lstStyle/>
          <a:p>
            <a:pPr marL="342900" indent="-342900">
              <a:spcBef>
                <a:spcPct val="50000"/>
              </a:spcBef>
            </a:pPr>
            <a:r>
              <a:rPr lang="en-US" altLang="zh-CN" sz="2800" b="0" i="0" dirty="0" smtClean="0">
                <a:solidFill>
                  <a:srgbClr val="FF0000"/>
                </a:solidFill>
                <a:latin typeface="+mn-lt"/>
              </a:rPr>
              <a:t>splendid</a:t>
            </a:r>
            <a:endParaRPr lang="en-US" altLang="zh-CN" sz="2800" b="0" i="0" dirty="0">
              <a:solidFill>
                <a:srgbClr val="FF0000"/>
              </a:solidFill>
              <a:latin typeface="+mn-lt"/>
            </a:endParaRPr>
          </a:p>
        </p:txBody>
      </p:sp>
      <p:sp>
        <p:nvSpPr>
          <p:cNvPr id="19" name="TextBox 18"/>
          <p:cNvSpPr txBox="1"/>
          <p:nvPr/>
        </p:nvSpPr>
        <p:spPr>
          <a:xfrm>
            <a:off x="2339752" y="2132856"/>
            <a:ext cx="3672408" cy="523220"/>
          </a:xfrm>
          <a:prstGeom prst="rect">
            <a:avLst/>
          </a:prstGeom>
          <a:noFill/>
        </p:spPr>
        <p:txBody>
          <a:bodyPr wrap="square" rtlCol="0">
            <a:spAutoFit/>
          </a:bodyPr>
          <a:lstStyle/>
          <a:p>
            <a:pPr marL="342900" indent="-342900">
              <a:spcBef>
                <a:spcPct val="50000"/>
              </a:spcBef>
            </a:pPr>
            <a:r>
              <a:rPr lang="en-US" altLang="zh-CN" sz="2800" i="0" dirty="0" smtClean="0">
                <a:solidFill>
                  <a:srgbClr val="FF0000"/>
                </a:solidFill>
                <a:latin typeface="+mn-lt"/>
              </a:rPr>
              <a:t>3.Westminster Abbey</a:t>
            </a:r>
            <a:endParaRPr lang="en-US" altLang="zh-CN" sz="2800" i="0" dirty="0">
              <a:solidFill>
                <a:srgbClr val="FF0000"/>
              </a:solidFill>
              <a:latin typeface="+mn-lt"/>
            </a:endParaRPr>
          </a:p>
        </p:txBody>
      </p:sp>
      <p:sp>
        <p:nvSpPr>
          <p:cNvPr id="20" name="TextBox 19"/>
          <p:cNvSpPr txBox="1"/>
          <p:nvPr/>
        </p:nvSpPr>
        <p:spPr>
          <a:xfrm>
            <a:off x="6804248" y="2132856"/>
            <a:ext cx="2339752" cy="523220"/>
          </a:xfrm>
          <a:prstGeom prst="rect">
            <a:avLst/>
          </a:prstGeom>
          <a:noFill/>
        </p:spPr>
        <p:txBody>
          <a:bodyPr wrap="square" rtlCol="0">
            <a:spAutoFit/>
          </a:bodyPr>
          <a:lstStyle/>
          <a:p>
            <a:pPr marL="342900" indent="-342900">
              <a:spcBef>
                <a:spcPct val="50000"/>
              </a:spcBef>
            </a:pPr>
            <a:r>
              <a:rPr lang="en-US" altLang="zh-CN" sz="2800" b="0" i="0" dirty="0" smtClean="0">
                <a:solidFill>
                  <a:srgbClr val="FF0000"/>
                </a:solidFill>
                <a:latin typeface="+mn-lt"/>
              </a:rPr>
              <a:t>interesting</a:t>
            </a:r>
            <a:endParaRPr lang="en-US" altLang="zh-CN" sz="2800" b="0" i="0" dirty="0">
              <a:solidFill>
                <a:srgbClr val="FF0000"/>
              </a:solidFill>
              <a:latin typeface="+mn-lt"/>
            </a:endParaRPr>
          </a:p>
        </p:txBody>
      </p:sp>
      <p:sp>
        <p:nvSpPr>
          <p:cNvPr id="21" name="TextBox 20"/>
          <p:cNvSpPr txBox="1"/>
          <p:nvPr/>
        </p:nvSpPr>
        <p:spPr>
          <a:xfrm>
            <a:off x="2411760" y="2852936"/>
            <a:ext cx="3384376" cy="523220"/>
          </a:xfrm>
          <a:prstGeom prst="rect">
            <a:avLst/>
          </a:prstGeom>
          <a:noFill/>
        </p:spPr>
        <p:txBody>
          <a:bodyPr wrap="square" rtlCol="0">
            <a:spAutoFit/>
          </a:bodyPr>
          <a:lstStyle/>
          <a:p>
            <a:pPr marL="342900" indent="-342900">
              <a:spcBef>
                <a:spcPct val="50000"/>
              </a:spcBef>
            </a:pPr>
            <a:r>
              <a:rPr lang="en-US" altLang="zh-CN" sz="2800" i="0" dirty="0" smtClean="0">
                <a:solidFill>
                  <a:srgbClr val="FF0000"/>
                </a:solidFill>
                <a:latin typeface="+mn-lt"/>
              </a:rPr>
              <a:t>4.Big Ben</a:t>
            </a:r>
            <a:endParaRPr lang="en-US" altLang="zh-CN" sz="2800" i="0" dirty="0">
              <a:solidFill>
                <a:srgbClr val="FF0000"/>
              </a:solidFill>
              <a:latin typeface="+mn-lt"/>
            </a:endParaRPr>
          </a:p>
        </p:txBody>
      </p:sp>
      <p:sp>
        <p:nvSpPr>
          <p:cNvPr id="22" name="TextBox 21"/>
          <p:cNvSpPr txBox="1"/>
          <p:nvPr/>
        </p:nvSpPr>
        <p:spPr>
          <a:xfrm>
            <a:off x="5868144" y="2780928"/>
            <a:ext cx="3275856" cy="523220"/>
          </a:xfrm>
          <a:prstGeom prst="rect">
            <a:avLst/>
          </a:prstGeom>
          <a:noFill/>
        </p:spPr>
        <p:txBody>
          <a:bodyPr wrap="square" rtlCol="0">
            <a:spAutoFit/>
          </a:bodyPr>
          <a:lstStyle/>
          <a:p>
            <a:r>
              <a:rPr lang="en-US" altLang="zh-CN" sz="2800" b="0" i="0" dirty="0" smtClean="0">
                <a:solidFill>
                  <a:srgbClr val="FF0000"/>
                </a:solidFill>
                <a:latin typeface="+mn-lt"/>
              </a:rPr>
              <a:t>famous &amp; very loud</a:t>
            </a:r>
            <a:endParaRPr lang="zh-CN" altLang="en-US" sz="2800" i="0" dirty="0">
              <a:solidFill>
                <a:srgbClr val="FF0000"/>
              </a:solidFill>
              <a:latin typeface="+mn-lt"/>
            </a:endParaRPr>
          </a:p>
        </p:txBody>
      </p:sp>
      <p:sp>
        <p:nvSpPr>
          <p:cNvPr id="23" name="TextBox 22"/>
          <p:cNvSpPr txBox="1"/>
          <p:nvPr/>
        </p:nvSpPr>
        <p:spPr>
          <a:xfrm>
            <a:off x="2411760" y="3573016"/>
            <a:ext cx="3528392" cy="523220"/>
          </a:xfrm>
          <a:prstGeom prst="rect">
            <a:avLst/>
          </a:prstGeom>
          <a:noFill/>
        </p:spPr>
        <p:txBody>
          <a:bodyPr wrap="square" rtlCol="0">
            <a:spAutoFit/>
          </a:bodyPr>
          <a:lstStyle/>
          <a:p>
            <a:pPr marL="342900" indent="-342900">
              <a:spcBef>
                <a:spcPct val="50000"/>
              </a:spcBef>
            </a:pPr>
            <a:r>
              <a:rPr lang="en-US" altLang="zh-CN" sz="2800" i="0" dirty="0" smtClean="0">
                <a:solidFill>
                  <a:srgbClr val="FF0000"/>
                </a:solidFill>
                <a:latin typeface="+mn-lt"/>
              </a:rPr>
              <a:t>5.Buckingham Palace</a:t>
            </a:r>
            <a:endParaRPr lang="en-US" altLang="zh-CN" sz="2800" i="0" dirty="0">
              <a:solidFill>
                <a:srgbClr val="FF0000"/>
              </a:solidFill>
              <a:latin typeface="+mn-lt"/>
            </a:endParaRPr>
          </a:p>
        </p:txBody>
      </p:sp>
      <p:sp>
        <p:nvSpPr>
          <p:cNvPr id="24" name="TextBox 23"/>
          <p:cNvSpPr txBox="1"/>
          <p:nvPr/>
        </p:nvSpPr>
        <p:spPr>
          <a:xfrm>
            <a:off x="7524328" y="3284984"/>
            <a:ext cx="936104" cy="1015663"/>
          </a:xfrm>
          <a:prstGeom prst="rect">
            <a:avLst/>
          </a:prstGeom>
          <a:noFill/>
        </p:spPr>
        <p:txBody>
          <a:bodyPr wrap="square" rtlCol="0">
            <a:spAutoFit/>
          </a:bodyPr>
          <a:lstStyle/>
          <a:p>
            <a:r>
              <a:rPr lang="en-US" altLang="zh-CN" sz="6000" i="0" dirty="0" smtClean="0"/>
              <a:t>\</a:t>
            </a:r>
            <a:endParaRPr lang="zh-CN" altLang="en-US" sz="6000" i="0" dirty="0"/>
          </a:p>
        </p:txBody>
      </p:sp>
      <p:sp>
        <p:nvSpPr>
          <p:cNvPr id="25" name="TextBox 24"/>
          <p:cNvSpPr txBox="1"/>
          <p:nvPr/>
        </p:nvSpPr>
        <p:spPr>
          <a:xfrm>
            <a:off x="7596336" y="4653136"/>
            <a:ext cx="936104" cy="1015663"/>
          </a:xfrm>
          <a:prstGeom prst="rect">
            <a:avLst/>
          </a:prstGeom>
          <a:noFill/>
        </p:spPr>
        <p:txBody>
          <a:bodyPr wrap="square" rtlCol="0">
            <a:spAutoFit/>
          </a:bodyPr>
          <a:lstStyle/>
          <a:p>
            <a:r>
              <a:rPr lang="en-US" altLang="zh-CN" sz="6000" i="0" dirty="0" smtClean="0"/>
              <a:t>\</a:t>
            </a:r>
            <a:endParaRPr lang="zh-CN" altLang="en-US" sz="6000" i="0" dirty="0"/>
          </a:p>
        </p:txBody>
      </p:sp>
      <p:sp>
        <p:nvSpPr>
          <p:cNvPr id="26" name="TextBox 25"/>
          <p:cNvSpPr txBox="1"/>
          <p:nvPr/>
        </p:nvSpPr>
        <p:spPr>
          <a:xfrm>
            <a:off x="7668344" y="6021288"/>
            <a:ext cx="936104" cy="1015663"/>
          </a:xfrm>
          <a:prstGeom prst="rect">
            <a:avLst/>
          </a:prstGeom>
          <a:noFill/>
        </p:spPr>
        <p:txBody>
          <a:bodyPr wrap="square" rtlCol="0">
            <a:spAutoFit/>
          </a:bodyPr>
          <a:lstStyle/>
          <a:p>
            <a:r>
              <a:rPr lang="en-US" altLang="zh-CN" sz="6000" i="0" dirty="0" smtClean="0"/>
              <a:t>\</a:t>
            </a:r>
            <a:endParaRPr lang="zh-CN" altLang="en-US" sz="6000" i="0" dirty="0"/>
          </a:p>
        </p:txBody>
      </p:sp>
      <p:sp>
        <p:nvSpPr>
          <p:cNvPr id="27" name="TextBox 26"/>
          <p:cNvSpPr txBox="1"/>
          <p:nvPr/>
        </p:nvSpPr>
        <p:spPr>
          <a:xfrm>
            <a:off x="6876256" y="5589240"/>
            <a:ext cx="2267744" cy="523220"/>
          </a:xfrm>
          <a:prstGeom prst="rect">
            <a:avLst/>
          </a:prstGeom>
          <a:noFill/>
        </p:spPr>
        <p:txBody>
          <a:bodyPr wrap="square" rtlCol="0">
            <a:spAutoFit/>
          </a:bodyPr>
          <a:lstStyle/>
          <a:p>
            <a:r>
              <a:rPr lang="en-US" altLang="zh-CN" sz="2800" b="0" i="0" dirty="0" smtClean="0">
                <a:solidFill>
                  <a:srgbClr val="FF0000"/>
                </a:solidFill>
                <a:latin typeface="+mn-lt"/>
              </a:rPr>
              <a:t>famous</a:t>
            </a:r>
            <a:endParaRPr lang="zh-CN" altLang="en-US" sz="2800" b="0" i="0" dirty="0">
              <a:solidFill>
                <a:srgbClr val="FF0000"/>
              </a:solidFill>
              <a:latin typeface="+mn-lt"/>
            </a:endParaRPr>
          </a:p>
        </p:txBody>
      </p:sp>
      <p:sp>
        <p:nvSpPr>
          <p:cNvPr id="28" name="TextBox 27"/>
          <p:cNvSpPr txBox="1"/>
          <p:nvPr/>
        </p:nvSpPr>
        <p:spPr>
          <a:xfrm>
            <a:off x="5940152" y="4221088"/>
            <a:ext cx="3203848" cy="609398"/>
          </a:xfrm>
          <a:prstGeom prst="rect">
            <a:avLst/>
          </a:prstGeom>
          <a:noFill/>
        </p:spPr>
        <p:txBody>
          <a:bodyPr wrap="square" rtlCol="0">
            <a:spAutoFit/>
          </a:bodyPr>
          <a:lstStyle/>
          <a:p>
            <a:pPr>
              <a:lnSpc>
                <a:spcPct val="120000"/>
              </a:lnSpc>
            </a:pPr>
            <a:r>
              <a:rPr lang="en-US" altLang="zh-CN" sz="2800" b="0" i="0" dirty="0" smtClean="0">
                <a:solidFill>
                  <a:srgbClr val="FF0000"/>
                </a:solidFill>
                <a:latin typeface="+mn-lt"/>
              </a:rPr>
              <a:t>famous &amp; interesting</a:t>
            </a:r>
            <a:endParaRPr lang="en-US" altLang="zh-CN" sz="2800" b="0" i="0" dirty="0">
              <a:solidFill>
                <a:srgbClr val="FF0000"/>
              </a:solidFill>
              <a:latin typeface="+mn-lt"/>
            </a:endParaRPr>
          </a:p>
        </p:txBody>
      </p:sp>
      <p:sp>
        <p:nvSpPr>
          <p:cNvPr id="29" name="TextBox 28"/>
          <p:cNvSpPr txBox="1"/>
          <p:nvPr/>
        </p:nvSpPr>
        <p:spPr>
          <a:xfrm>
            <a:off x="2411760" y="4869160"/>
            <a:ext cx="3888432" cy="954107"/>
          </a:xfrm>
          <a:prstGeom prst="rect">
            <a:avLst/>
          </a:prstGeom>
          <a:noFill/>
        </p:spPr>
        <p:txBody>
          <a:bodyPr wrap="square" rtlCol="0">
            <a:spAutoFit/>
          </a:bodyPr>
          <a:lstStyle/>
          <a:p>
            <a:r>
              <a:rPr lang="en-US" altLang="zh-CN" sz="2800" i="0" dirty="0" smtClean="0">
                <a:solidFill>
                  <a:srgbClr val="FF0000"/>
                </a:solidFill>
                <a:latin typeface="+mn-lt"/>
              </a:rPr>
              <a:t>1.Karl Marx’s statue</a:t>
            </a:r>
            <a:endParaRPr lang="en-US" altLang="zh-CN" sz="2800" i="0" dirty="0" smtClean="0">
              <a:solidFill>
                <a:srgbClr val="FF0000"/>
              </a:solidFill>
              <a:latin typeface="+mn-lt"/>
            </a:endParaRPr>
          </a:p>
          <a:p>
            <a:endParaRPr lang="zh-CN" altLang="en-US" sz="2800" i="0" dirty="0">
              <a:solidFill>
                <a:srgbClr val="FF0000"/>
              </a:solidFill>
              <a:latin typeface="+mn-lt"/>
            </a:endParaRPr>
          </a:p>
        </p:txBody>
      </p:sp>
      <p:sp>
        <p:nvSpPr>
          <p:cNvPr id="30" name="TextBox 29"/>
          <p:cNvSpPr txBox="1"/>
          <p:nvPr/>
        </p:nvSpPr>
        <p:spPr>
          <a:xfrm>
            <a:off x="2267744" y="5373216"/>
            <a:ext cx="5760640" cy="954107"/>
          </a:xfrm>
          <a:prstGeom prst="rect">
            <a:avLst/>
          </a:prstGeom>
          <a:noFill/>
        </p:spPr>
        <p:txBody>
          <a:bodyPr wrap="square" rtlCol="0">
            <a:spAutoFit/>
          </a:bodyPr>
          <a:lstStyle/>
          <a:p>
            <a:pPr marL="342900" indent="-342900">
              <a:spcBef>
                <a:spcPct val="50000"/>
              </a:spcBef>
            </a:pPr>
            <a:r>
              <a:rPr lang="en-US" altLang="zh-CN" sz="2800" i="0" dirty="0" smtClean="0">
                <a:solidFill>
                  <a:srgbClr val="FF0000"/>
                </a:solidFill>
                <a:latin typeface="+mn-lt"/>
              </a:rPr>
              <a:t>2.The Library of the British Museum</a:t>
            </a:r>
            <a:endParaRPr lang="en-US" altLang="zh-CN" sz="2800" i="0" dirty="0">
              <a:solidFill>
                <a:srgbClr val="FF0000"/>
              </a:solidFill>
              <a:latin typeface="+mn-lt"/>
            </a:endParaRPr>
          </a:p>
        </p:txBody>
      </p:sp>
      <p:sp>
        <p:nvSpPr>
          <p:cNvPr id="31" name="TextBox 30"/>
          <p:cNvSpPr txBox="1"/>
          <p:nvPr/>
        </p:nvSpPr>
        <p:spPr>
          <a:xfrm>
            <a:off x="2483768" y="4221088"/>
            <a:ext cx="2951654" cy="523220"/>
          </a:xfrm>
          <a:prstGeom prst="rect">
            <a:avLst/>
          </a:prstGeom>
          <a:noFill/>
        </p:spPr>
        <p:txBody>
          <a:bodyPr wrap="square" rtlCol="0">
            <a:spAutoFit/>
          </a:bodyPr>
          <a:lstStyle/>
          <a:p>
            <a:pPr>
              <a:spcBef>
                <a:spcPct val="50000"/>
              </a:spcBef>
            </a:pPr>
            <a:r>
              <a:rPr lang="en-US" altLang="zh-CN" sz="2800" i="0" dirty="0" smtClean="0">
                <a:solidFill>
                  <a:srgbClr val="FF0000"/>
                </a:solidFill>
                <a:latin typeface="+mn-lt"/>
              </a:rPr>
              <a:t>Greenwich </a:t>
            </a:r>
            <a:endParaRPr lang="en-US" altLang="zh-CN" sz="2800" i="0" dirty="0">
              <a:solidFill>
                <a:srgbClr val="FF0000"/>
              </a:solidFill>
              <a:latin typeface="+mn-lt"/>
            </a:endParaRPr>
          </a:p>
        </p:txBody>
      </p:sp>
      <p:sp>
        <p:nvSpPr>
          <p:cNvPr id="32" name="TextBox 31"/>
          <p:cNvSpPr txBox="1"/>
          <p:nvPr/>
        </p:nvSpPr>
        <p:spPr>
          <a:xfrm>
            <a:off x="3779912" y="6021288"/>
            <a:ext cx="4248472" cy="954107"/>
          </a:xfrm>
          <a:prstGeom prst="rect">
            <a:avLst/>
          </a:prstGeom>
          <a:noFill/>
        </p:spPr>
        <p:txBody>
          <a:bodyPr wrap="square" rtlCol="0">
            <a:spAutoFit/>
          </a:bodyPr>
          <a:lstStyle/>
          <a:p>
            <a:pPr marL="342900" indent="-342900">
              <a:spcBef>
                <a:spcPct val="50000"/>
              </a:spcBef>
            </a:pPr>
            <a:r>
              <a:rPr lang="en-US" altLang="zh-CN" sz="2800" i="0" dirty="0" smtClean="0">
                <a:solidFill>
                  <a:srgbClr val="FF0000"/>
                </a:solidFill>
                <a:latin typeface="+mn-lt"/>
              </a:rPr>
              <a:t>Windsor castle</a:t>
            </a:r>
            <a:r>
              <a:rPr lang="zh-CN" altLang="en-US" sz="2800" i="0" dirty="0" smtClean="0">
                <a:solidFill>
                  <a:srgbClr val="FF0000"/>
                </a:solidFill>
                <a:latin typeface="+mn-lt"/>
              </a:rPr>
              <a:t>（</a:t>
            </a:r>
            <a:r>
              <a:rPr lang="en-US" altLang="zh-CN" sz="2800" i="0" dirty="0" smtClean="0">
                <a:solidFill>
                  <a:srgbClr val="FF0000"/>
                </a:solidFill>
                <a:latin typeface="+mn-lt"/>
              </a:rPr>
              <a:t>in London</a:t>
            </a:r>
            <a:r>
              <a:rPr lang="zh-CN" altLang="en-US" sz="2800" i="0" dirty="0" smtClean="0">
                <a:solidFill>
                  <a:srgbClr val="FF0000"/>
                </a:solidFill>
                <a:latin typeface="+mn-lt"/>
              </a:rPr>
              <a:t>？）</a:t>
            </a:r>
            <a:endParaRPr lang="en-US" altLang="zh-CN" sz="2800" i="0" dirty="0">
              <a:solidFill>
                <a:srgbClr val="FF0000"/>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horizont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linds(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linds(horizont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linds(horizont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linds(horizont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linds(horizontal)">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linds(horizontal)">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linds(horizontal)">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blinds(horizontal)">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blinds(horizontal)">
                                      <p:cBhvr>
                                        <p:cTn id="57" dur="500"/>
                                        <p:tgtEl>
                                          <p:spTgt spid="28"/>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blinds(horizontal)">
                                      <p:cBhvr>
                                        <p:cTn id="62" dur="5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blinds(horizontal)">
                                      <p:cBhvr>
                                        <p:cTn id="67" dur="500"/>
                                        <p:tgtEl>
                                          <p:spTgt spid="30"/>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blinds(horizontal)">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blinds(horizontal)">
                                      <p:cBhvr>
                                        <p:cTn id="7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1" grpId="0"/>
      <p:bldP spid="22" grpId="0"/>
      <p:bldP spid="23" grpId="0"/>
      <p:bldP spid="27" grpId="0"/>
      <p:bldP spid="28" grpId="0"/>
      <p:bldP spid="29" grpId="0"/>
      <p:bldP spid="30" grpId="0"/>
      <p:bldP spid="31" grpId="0"/>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8"/>
          <p:cNvPicPr>
            <a:picLocks noChangeAspect="1" noChangeArrowheads="1"/>
          </p:cNvPicPr>
          <p:nvPr/>
        </p:nvPicPr>
        <p:blipFill>
          <a:blip r:embed="rId1" cstate="print"/>
          <a:srcRect/>
          <a:stretch>
            <a:fillRect/>
          </a:stretch>
        </p:blipFill>
        <p:spPr bwMode="auto">
          <a:xfrm>
            <a:off x="0" y="-29845"/>
            <a:ext cx="9144000" cy="6918325"/>
          </a:xfrm>
          <a:prstGeom prst="rect">
            <a:avLst/>
          </a:prstGeom>
          <a:noFill/>
          <a:ln w="9525">
            <a:noFill/>
            <a:miter lim="800000"/>
            <a:headEnd/>
            <a:tailEnd/>
          </a:ln>
        </p:spPr>
      </p:pic>
      <p:sp>
        <p:nvSpPr>
          <p:cNvPr id="12292" name="Text Box 9"/>
          <p:cNvSpPr txBox="1">
            <a:spLocks noChangeArrowheads="1"/>
          </p:cNvSpPr>
          <p:nvPr/>
        </p:nvSpPr>
        <p:spPr bwMode="auto">
          <a:xfrm>
            <a:off x="395536" y="2276872"/>
            <a:ext cx="8748464" cy="1138773"/>
          </a:xfrm>
          <a:prstGeom prst="rect">
            <a:avLst/>
          </a:prstGeom>
          <a:noFill/>
          <a:ln w="9525">
            <a:noFill/>
            <a:miter lim="800000"/>
          </a:ln>
        </p:spPr>
        <p:txBody>
          <a:bodyPr wrap="square">
            <a:spAutoFit/>
          </a:bodyPr>
          <a:lstStyle/>
          <a:p>
            <a:pPr>
              <a:spcBef>
                <a:spcPct val="50000"/>
              </a:spcBef>
            </a:pPr>
            <a:r>
              <a:rPr lang="en-US" altLang="zh-CN" sz="3200" dirty="0" smtClean="0">
                <a:solidFill>
                  <a:srgbClr val="2B0E00"/>
                </a:solidFill>
              </a:rPr>
              <a:t>2.Summarize</a:t>
            </a:r>
            <a:r>
              <a:rPr lang="en-US" altLang="zh-CN" dirty="0" smtClean="0"/>
              <a:t> </a:t>
            </a:r>
            <a:r>
              <a:rPr lang="en-US" altLang="zh-CN" sz="3200" dirty="0">
                <a:solidFill>
                  <a:srgbClr val="2B0E00"/>
                </a:solidFill>
              </a:rPr>
              <a:t>Zhang </a:t>
            </a:r>
            <a:r>
              <a:rPr lang="en-US" altLang="zh-CN" sz="3200" dirty="0" err="1">
                <a:solidFill>
                  <a:srgbClr val="2B0E00"/>
                </a:solidFill>
              </a:rPr>
              <a:t>Pingyu’s</a:t>
            </a:r>
            <a:r>
              <a:rPr lang="en-US" altLang="zh-CN" sz="3200" dirty="0">
                <a:solidFill>
                  <a:srgbClr val="2B0E00"/>
                </a:solidFill>
              </a:rPr>
              <a:t> travelling experience in Landon</a:t>
            </a:r>
            <a:endParaRPr lang="en-US" altLang="zh-CN" sz="3200" dirty="0">
              <a:solidFill>
                <a:srgbClr val="2B0E00"/>
              </a:solidFill>
            </a:endParaRPr>
          </a:p>
        </p:txBody>
      </p:sp>
      <p:sp>
        <p:nvSpPr>
          <p:cNvPr id="5" name="文本框 68626"/>
          <p:cNvSpPr txBox="1">
            <a:spLocks noChangeArrowheads="1"/>
          </p:cNvSpPr>
          <p:nvPr/>
        </p:nvSpPr>
        <p:spPr bwMode="auto">
          <a:xfrm>
            <a:off x="304800" y="1556792"/>
            <a:ext cx="8839200" cy="534988"/>
          </a:xfrm>
          <a:prstGeom prst="rect">
            <a:avLst/>
          </a:prstGeom>
          <a:solidFill>
            <a:srgbClr val="008000"/>
          </a:solidFill>
          <a:ln w="63500">
            <a:pattFill prst="sphere">
              <a:fgClr>
                <a:srgbClr val="FFFF00"/>
              </a:fgClr>
              <a:bgClr>
                <a:srgbClr val="FFFFFF"/>
              </a:bgClr>
            </a:pattFill>
            <a:miter lim="800000"/>
          </a:ln>
        </p:spPr>
        <p:txBody>
          <a:bodyPr>
            <a:spAutoFit/>
          </a:bodyPr>
          <a:lstStyle/>
          <a:p>
            <a:pPr>
              <a:lnSpc>
                <a:spcPct val="90000"/>
              </a:lnSpc>
              <a:spcBef>
                <a:spcPct val="50000"/>
              </a:spcBef>
            </a:pPr>
            <a:r>
              <a:rPr lang="en-US" altLang="zh-CN" sz="3200" i="0" dirty="0" smtClean="0">
                <a:solidFill>
                  <a:srgbClr val="FF0000"/>
                </a:solidFill>
                <a:latin typeface="Comic Sans MS" panose="030F0702030302020204" pitchFamily="66" charset="0"/>
              </a:rPr>
              <a:t>Task2 Careful </a:t>
            </a:r>
            <a:r>
              <a:rPr lang="en-US" altLang="zh-CN" sz="3200" i="0" dirty="0">
                <a:solidFill>
                  <a:srgbClr val="FF0000"/>
                </a:solidFill>
                <a:latin typeface="Comic Sans MS" panose="030F0702030302020204" pitchFamily="66" charset="0"/>
              </a:rPr>
              <a:t>reading</a:t>
            </a:r>
            <a:endParaRPr lang="zh-CN" altLang="en-US" sz="3200" i="0" dirty="0">
              <a:solidFill>
                <a:srgbClr val="FF0000"/>
              </a:solidFill>
              <a:latin typeface="Comic Sans MS" panose="030F0702030302020204" pitchFamily="66" charset="0"/>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0" y="396786"/>
            <a:ext cx="9144000" cy="6124754"/>
          </a:xfrm>
          <a:prstGeom prst="rect">
            <a:avLst/>
          </a:prstGeom>
          <a:noFill/>
          <a:ln w="9525">
            <a:noFill/>
            <a:miter lim="800000"/>
          </a:ln>
        </p:spPr>
        <p:txBody>
          <a:bodyPr wrap="square" anchor="ctr">
            <a:spAutoFit/>
          </a:bodyPr>
          <a:lstStyle/>
          <a:p>
            <a:r>
              <a:rPr kumimoji="1" lang="en-US" altLang="zh-CN" sz="2400" i="0" dirty="0" smtClean="0">
                <a:solidFill>
                  <a:srgbClr val="000000"/>
                </a:solidFill>
                <a:latin typeface="+mn-lt"/>
              </a:rPr>
              <a:t>       ____</a:t>
            </a:r>
            <a:r>
              <a:rPr kumimoji="1" lang="en-US" altLang="zh-CN" sz="2400" i="0" dirty="0">
                <a:solidFill>
                  <a:srgbClr val="000000"/>
                </a:solidFill>
                <a:latin typeface="+mn-lt"/>
              </a:rPr>
              <a:t>about the time available, Zhang </a:t>
            </a:r>
            <a:r>
              <a:rPr kumimoji="1" lang="en-US" altLang="zh-CN" sz="2400" i="0" dirty="0" err="1">
                <a:solidFill>
                  <a:srgbClr val="000000"/>
                </a:solidFill>
                <a:latin typeface="+mn-lt"/>
              </a:rPr>
              <a:t>Pingyu</a:t>
            </a:r>
            <a:r>
              <a:rPr kumimoji="1" lang="en-US" altLang="zh-CN" sz="2400" i="0" dirty="0">
                <a:solidFill>
                  <a:srgbClr val="000000"/>
                </a:solidFill>
                <a:latin typeface="+mn-lt"/>
              </a:rPr>
              <a:t> had </a:t>
            </a:r>
            <a:r>
              <a:rPr kumimoji="1" lang="en-US" altLang="zh-CN" sz="2400" i="0" dirty="0">
                <a:latin typeface="+mn-lt"/>
              </a:rPr>
              <a:t>made a list of the sites she wanted to see in London.</a:t>
            </a:r>
            <a:r>
              <a:rPr kumimoji="1" lang="en-US" altLang="zh-CN" sz="2400" i="0" dirty="0">
                <a:solidFill>
                  <a:srgbClr val="000000"/>
                </a:solidFill>
                <a:latin typeface="+mn-lt"/>
              </a:rPr>
              <a:t> </a:t>
            </a:r>
            <a:r>
              <a:rPr kumimoji="1" lang="en-US" altLang="zh-CN" sz="2400" i="0" u="sng" dirty="0">
                <a:solidFill>
                  <a:srgbClr val="FF0000"/>
                </a:solidFill>
                <a:latin typeface="+mn-lt"/>
              </a:rPr>
              <a:t>Her first delight</a:t>
            </a:r>
            <a:r>
              <a:rPr kumimoji="1" lang="en-US" altLang="zh-CN" sz="2400" i="0" dirty="0">
                <a:solidFill>
                  <a:srgbClr val="FF6600"/>
                </a:solidFill>
                <a:latin typeface="+mn-lt"/>
              </a:rPr>
              <a:t> </a:t>
            </a:r>
            <a:r>
              <a:rPr kumimoji="1" lang="en-US" altLang="zh-CN" sz="2400" i="0" dirty="0">
                <a:solidFill>
                  <a:srgbClr val="000000"/>
                </a:solidFill>
                <a:latin typeface="+mn-lt"/>
              </a:rPr>
              <a:t>was going to the Tower, which </a:t>
            </a:r>
            <a:r>
              <a:rPr kumimoji="1" lang="en-US" altLang="zh-CN" sz="2400" i="0" dirty="0">
                <a:latin typeface="+mn-lt"/>
              </a:rPr>
              <a:t>remained standing</a:t>
            </a:r>
            <a:r>
              <a:rPr kumimoji="1" lang="en-US" altLang="zh-CN" sz="2400" i="0" dirty="0">
                <a:solidFill>
                  <a:srgbClr val="000000"/>
                </a:solidFill>
                <a:latin typeface="+mn-lt"/>
              </a:rPr>
              <a:t> for one thousand years. </a:t>
            </a:r>
            <a:r>
              <a:rPr kumimoji="1" lang="en-US" altLang="zh-CN" sz="2400" i="0" u="sng" dirty="0">
                <a:solidFill>
                  <a:srgbClr val="FF0000"/>
                </a:solidFill>
                <a:latin typeface="+mn-lt"/>
              </a:rPr>
              <a:t>There followed</a:t>
            </a:r>
            <a:r>
              <a:rPr kumimoji="1" lang="en-US" altLang="zh-CN" sz="2400" i="0" dirty="0">
                <a:solidFill>
                  <a:srgbClr val="000000"/>
                </a:solidFill>
                <a:latin typeface="+mn-lt"/>
              </a:rPr>
              <a:t> splendid St Paul’s Cathedral. It contained statues </a:t>
            </a:r>
            <a:r>
              <a:rPr kumimoji="1" lang="en-GB" altLang="zh-CN" sz="2400" i="0" dirty="0">
                <a:solidFill>
                  <a:srgbClr val="000000"/>
                </a:solidFill>
                <a:latin typeface="+mn-lt"/>
              </a:rPr>
              <a:t>_____________</a:t>
            </a:r>
            <a:r>
              <a:rPr kumimoji="1" lang="en-US" altLang="zh-CN" sz="2400" i="0" dirty="0">
                <a:solidFill>
                  <a:srgbClr val="000000"/>
                </a:solidFill>
                <a:latin typeface="+mn-lt"/>
              </a:rPr>
              <a:t>dead poets and writers. </a:t>
            </a:r>
            <a:r>
              <a:rPr kumimoji="1" lang="en-US" altLang="zh-CN" sz="2400" i="0" u="sng" dirty="0">
                <a:solidFill>
                  <a:srgbClr val="FF0000"/>
                </a:solidFill>
                <a:latin typeface="+mn-lt"/>
              </a:rPr>
              <a:t>She finished the first day by</a:t>
            </a:r>
            <a:r>
              <a:rPr kumimoji="1" lang="en-US" altLang="zh-CN" sz="2400" i="0" dirty="0">
                <a:solidFill>
                  <a:srgbClr val="000000"/>
                </a:solidFill>
                <a:latin typeface="+mn-lt"/>
              </a:rPr>
              <a:t> looking at the outside of Buckingham Palace.</a:t>
            </a:r>
            <a:endParaRPr kumimoji="1" lang="en-US" altLang="zh-CN" sz="2400" i="0" dirty="0">
              <a:solidFill>
                <a:srgbClr val="000000"/>
              </a:solidFill>
              <a:latin typeface="+mn-lt"/>
            </a:endParaRPr>
          </a:p>
          <a:p>
            <a:r>
              <a:rPr kumimoji="1" lang="en-US" altLang="zh-CN" sz="2400" i="0" dirty="0">
                <a:solidFill>
                  <a:srgbClr val="000000"/>
                </a:solidFill>
                <a:latin typeface="+mn-lt"/>
              </a:rPr>
              <a:t>    </a:t>
            </a:r>
            <a:r>
              <a:rPr kumimoji="1" lang="en-US" altLang="zh-CN" sz="2400" i="0" u="sng" dirty="0">
                <a:solidFill>
                  <a:srgbClr val="FF0000"/>
                </a:solidFill>
                <a:latin typeface="+mn-lt"/>
              </a:rPr>
              <a:t>The second day</a:t>
            </a:r>
            <a:r>
              <a:rPr kumimoji="1" lang="en-US" altLang="zh-CN" sz="2400" i="0" dirty="0">
                <a:solidFill>
                  <a:srgbClr val="000000"/>
                </a:solidFill>
                <a:latin typeface="+mn-lt"/>
              </a:rPr>
              <a:t> , __________________     was the longitude line in Greenwich. </a:t>
            </a:r>
            <a:r>
              <a:rPr kumimoji="1" lang="en-US" altLang="zh-CN" sz="2400" i="0" dirty="0" err="1">
                <a:solidFill>
                  <a:srgbClr val="000000"/>
                </a:solidFill>
                <a:latin typeface="+mn-lt"/>
              </a:rPr>
              <a:t>Pingyu</a:t>
            </a:r>
            <a:r>
              <a:rPr kumimoji="1" lang="en-US" altLang="zh-CN" sz="2400" i="0" dirty="0">
                <a:solidFill>
                  <a:srgbClr val="000000"/>
                </a:solidFill>
                <a:latin typeface="+mn-lt"/>
              </a:rPr>
              <a:t> </a:t>
            </a:r>
            <a:r>
              <a:rPr kumimoji="1" lang="en-US" altLang="zh-CN" sz="2400" i="0" dirty="0" smtClean="0">
                <a:solidFill>
                  <a:srgbClr val="000000"/>
                </a:solidFill>
                <a:latin typeface="+mn-lt"/>
              </a:rPr>
              <a:t>__________________________ standing </a:t>
            </a:r>
            <a:r>
              <a:rPr kumimoji="1" lang="en-US" altLang="zh-CN" sz="2400" i="0" dirty="0">
                <a:solidFill>
                  <a:srgbClr val="000000"/>
                </a:solidFill>
                <a:latin typeface="+mn-lt"/>
              </a:rPr>
              <a:t>on either side of the line.</a:t>
            </a:r>
            <a:endParaRPr kumimoji="1" lang="en-US" altLang="zh-CN" sz="2400" i="0" dirty="0">
              <a:solidFill>
                <a:srgbClr val="000000"/>
              </a:solidFill>
              <a:latin typeface="+mn-lt"/>
            </a:endParaRPr>
          </a:p>
          <a:p>
            <a:r>
              <a:rPr kumimoji="1" lang="en-US" altLang="zh-CN" sz="2400" i="0" dirty="0">
                <a:solidFill>
                  <a:srgbClr val="000000"/>
                </a:solidFill>
                <a:latin typeface="+mn-lt"/>
              </a:rPr>
              <a:t>    </a:t>
            </a:r>
            <a:r>
              <a:rPr kumimoji="1" lang="en-US" altLang="zh-CN" sz="2400" i="0" u="sng" dirty="0">
                <a:solidFill>
                  <a:srgbClr val="FF0000"/>
                </a:solidFill>
                <a:latin typeface="+mn-lt"/>
              </a:rPr>
              <a:t>The last day</a:t>
            </a:r>
            <a:r>
              <a:rPr kumimoji="1" lang="en-US" altLang="zh-CN" sz="2400" i="0" dirty="0">
                <a:solidFill>
                  <a:srgbClr val="000000"/>
                </a:solidFill>
                <a:latin typeface="+mn-lt"/>
              </a:rPr>
              <a:t>, she visited Karl Marx’s statue. It seemed strange that the man who had developed communism should have lived and died in London. But she </a:t>
            </a:r>
            <a:r>
              <a:rPr kumimoji="1" lang="en-US" altLang="zh-CN" sz="2400" i="0" dirty="0" smtClean="0">
                <a:solidFill>
                  <a:srgbClr val="000000"/>
                </a:solidFill>
                <a:latin typeface="+mn-lt"/>
              </a:rPr>
              <a:t>________________    by </a:t>
            </a:r>
            <a:r>
              <a:rPr kumimoji="1" lang="en-US" altLang="zh-CN" sz="2400" i="0" dirty="0">
                <a:solidFill>
                  <a:srgbClr val="000000"/>
                </a:solidFill>
                <a:latin typeface="+mn-lt"/>
              </a:rPr>
              <a:t>so many wonderful treasures from different cultures </a:t>
            </a:r>
            <a:r>
              <a:rPr kumimoji="1" lang="en-US" altLang="zh-CN" sz="2400" i="0" dirty="0" smtClean="0">
                <a:solidFill>
                  <a:srgbClr val="000000"/>
                </a:solidFill>
                <a:latin typeface="+mn-lt"/>
              </a:rPr>
              <a:t>____________  in </a:t>
            </a:r>
            <a:r>
              <a:rPr kumimoji="1" lang="en-US" altLang="zh-CN" sz="2400" i="0" dirty="0">
                <a:solidFill>
                  <a:srgbClr val="000000"/>
                </a:solidFill>
                <a:latin typeface="+mn-lt"/>
              </a:rPr>
              <a:t>the museum. </a:t>
            </a:r>
            <a:r>
              <a:rPr kumimoji="1" lang="en-US" altLang="zh-CN" sz="2400" i="0" dirty="0" smtClean="0">
                <a:solidFill>
                  <a:srgbClr val="000000"/>
                </a:solidFill>
                <a:latin typeface="+mn-lt"/>
              </a:rPr>
              <a:t> When </a:t>
            </a:r>
            <a:r>
              <a:rPr kumimoji="1" lang="en-US" altLang="zh-CN" sz="2400" i="0" dirty="0">
                <a:solidFill>
                  <a:srgbClr val="000000"/>
                </a:solidFill>
                <a:latin typeface="+mn-lt"/>
              </a:rPr>
              <a:t>she saw many visitors enjoying looking at the beautiful objects </a:t>
            </a:r>
            <a:r>
              <a:rPr kumimoji="1" lang="en-GB" altLang="zh-CN" sz="2400" i="0" dirty="0" smtClean="0">
                <a:solidFill>
                  <a:srgbClr val="000000"/>
                </a:solidFill>
                <a:latin typeface="+mn-lt"/>
              </a:rPr>
              <a:t>_______________,</a:t>
            </a:r>
            <a:r>
              <a:rPr kumimoji="1" lang="en-US" altLang="zh-CN" sz="2400" i="0" dirty="0">
                <a:solidFill>
                  <a:srgbClr val="000000"/>
                </a:solidFill>
                <a:latin typeface="+mn-lt"/>
              </a:rPr>
              <a:t>she felt very proud of her </a:t>
            </a:r>
            <a:r>
              <a:rPr kumimoji="1" lang="en-US" altLang="zh-CN" sz="2800" i="0" dirty="0">
                <a:solidFill>
                  <a:srgbClr val="000000"/>
                </a:solidFill>
                <a:latin typeface="+mn-lt"/>
              </a:rPr>
              <a:t>country.</a:t>
            </a:r>
            <a:endParaRPr kumimoji="1" lang="en-US" altLang="zh-CN" sz="2800" i="0" dirty="0">
              <a:solidFill>
                <a:srgbClr val="000000"/>
              </a:solidFill>
              <a:latin typeface="+mn-lt"/>
            </a:endParaRPr>
          </a:p>
          <a:p>
            <a:r>
              <a:rPr kumimoji="1" lang="en-US" altLang="zh-CN" sz="2800" i="0" dirty="0">
                <a:solidFill>
                  <a:srgbClr val="000000"/>
                </a:solidFill>
                <a:latin typeface="+mn-lt"/>
              </a:rPr>
              <a:t>    </a:t>
            </a:r>
            <a:r>
              <a:rPr kumimoji="1" lang="en-US" altLang="zh-CN" sz="2800" i="0" u="sng" dirty="0">
                <a:solidFill>
                  <a:srgbClr val="FF0000"/>
                </a:solidFill>
                <a:latin typeface="+mn-lt"/>
              </a:rPr>
              <a:t>The next day</a:t>
            </a:r>
            <a:r>
              <a:rPr kumimoji="1" lang="en-US" altLang="zh-CN" sz="2800" i="0" dirty="0">
                <a:solidFill>
                  <a:srgbClr val="000000"/>
                </a:solidFill>
                <a:latin typeface="+mn-lt"/>
              </a:rPr>
              <a:t> </a:t>
            </a:r>
            <a:r>
              <a:rPr kumimoji="1" lang="en-US" altLang="zh-CN" sz="2800" i="0" dirty="0" err="1">
                <a:solidFill>
                  <a:srgbClr val="000000"/>
                </a:solidFill>
                <a:latin typeface="+mn-lt"/>
              </a:rPr>
              <a:t>Pingyu</a:t>
            </a:r>
            <a:r>
              <a:rPr kumimoji="1" lang="en-US" altLang="zh-CN" sz="2800" i="0" dirty="0">
                <a:solidFill>
                  <a:srgbClr val="000000"/>
                </a:solidFill>
                <a:latin typeface="+mn-lt"/>
              </a:rPr>
              <a:t> left London for Windsor Castle.</a:t>
            </a:r>
            <a:endParaRPr kumimoji="1" lang="en-US" altLang="zh-CN" sz="2800" i="0" dirty="0">
              <a:solidFill>
                <a:srgbClr val="000000"/>
              </a:solidFill>
              <a:latin typeface="+mn-lt"/>
            </a:endParaRPr>
          </a:p>
        </p:txBody>
      </p:sp>
      <p:sp>
        <p:nvSpPr>
          <p:cNvPr id="45060" name="Rectangle 4"/>
          <p:cNvSpPr>
            <a:spLocks noChangeArrowheads="1"/>
          </p:cNvSpPr>
          <p:nvPr/>
        </p:nvSpPr>
        <p:spPr bwMode="auto">
          <a:xfrm>
            <a:off x="0" y="0"/>
            <a:ext cx="1975221" cy="646331"/>
          </a:xfrm>
          <a:prstGeom prst="rect">
            <a:avLst/>
          </a:prstGeom>
          <a:noFill/>
          <a:ln w="9525">
            <a:noFill/>
            <a:miter lim="800000"/>
          </a:ln>
        </p:spPr>
        <p:txBody>
          <a:bodyPr wrap="none">
            <a:spAutoFit/>
          </a:bodyPr>
          <a:lstStyle/>
          <a:p>
            <a:r>
              <a:rPr kumimoji="1" lang="en-US" altLang="zh-CN" sz="3200" dirty="0">
                <a:solidFill>
                  <a:srgbClr val="3333FF"/>
                </a:solidFill>
                <a:latin typeface="Tahoma" panose="020B0604030504040204" pitchFamily="34" charset="0"/>
              </a:rPr>
              <a:t>Worried</a:t>
            </a:r>
            <a:r>
              <a:rPr kumimoji="1" lang="en-US" altLang="zh-CN" dirty="0">
                <a:solidFill>
                  <a:srgbClr val="251BF5"/>
                </a:solidFill>
                <a:latin typeface="Tahoma" panose="020B0604030504040204" pitchFamily="34" charset="0"/>
              </a:rPr>
              <a:t> </a:t>
            </a:r>
            <a:endParaRPr kumimoji="1" lang="en-US" altLang="zh-CN" dirty="0">
              <a:solidFill>
                <a:srgbClr val="251BF5"/>
              </a:solidFill>
              <a:latin typeface="Tahoma" panose="020B0604030504040204" pitchFamily="34" charset="0"/>
            </a:endParaRPr>
          </a:p>
        </p:txBody>
      </p:sp>
      <p:sp>
        <p:nvSpPr>
          <p:cNvPr id="45061" name="Rectangle 5"/>
          <p:cNvSpPr>
            <a:spLocks noChangeArrowheads="1"/>
          </p:cNvSpPr>
          <p:nvPr/>
        </p:nvSpPr>
        <p:spPr bwMode="auto">
          <a:xfrm>
            <a:off x="2411760" y="2348880"/>
            <a:ext cx="5270995" cy="646331"/>
          </a:xfrm>
          <a:prstGeom prst="rect">
            <a:avLst/>
          </a:prstGeom>
          <a:noFill/>
          <a:ln w="9525">
            <a:noFill/>
            <a:miter lim="800000"/>
          </a:ln>
        </p:spPr>
        <p:txBody>
          <a:bodyPr wrap="none">
            <a:spAutoFit/>
          </a:bodyPr>
          <a:lstStyle/>
          <a:p>
            <a:r>
              <a:rPr kumimoji="1" lang="en-US" altLang="zh-CN" dirty="0">
                <a:solidFill>
                  <a:srgbClr val="251BF5"/>
                </a:solidFill>
                <a:latin typeface="Tahoma" panose="020B0604030504040204" pitchFamily="34" charset="0"/>
              </a:rPr>
              <a:t>what </a:t>
            </a:r>
            <a:r>
              <a:rPr kumimoji="1" lang="en-US" altLang="zh-CN" sz="2800" dirty="0">
                <a:solidFill>
                  <a:srgbClr val="251BF5"/>
                </a:solidFill>
                <a:latin typeface="Tahoma" panose="020B0604030504040204" pitchFamily="34" charset="0"/>
              </a:rPr>
              <a:t>interested</a:t>
            </a:r>
            <a:r>
              <a:rPr kumimoji="1" lang="en-US" altLang="zh-CN" dirty="0">
                <a:solidFill>
                  <a:srgbClr val="251BF5"/>
                </a:solidFill>
                <a:latin typeface="Tahoma" panose="020B0604030504040204" pitchFamily="34" charset="0"/>
              </a:rPr>
              <a:t> her </a:t>
            </a:r>
            <a:r>
              <a:rPr kumimoji="1" lang="en-US" altLang="zh-CN" sz="2800" dirty="0">
                <a:solidFill>
                  <a:srgbClr val="251BF5"/>
                </a:solidFill>
                <a:latin typeface="Tahoma" panose="020B0604030504040204" pitchFamily="34" charset="0"/>
              </a:rPr>
              <a:t>most</a:t>
            </a:r>
            <a:endParaRPr kumimoji="1" lang="en-US" altLang="zh-CN" sz="2800" dirty="0">
              <a:solidFill>
                <a:srgbClr val="251BF5"/>
              </a:solidFill>
              <a:latin typeface="Tahoma" panose="020B0604030504040204" pitchFamily="34" charset="0"/>
            </a:endParaRPr>
          </a:p>
        </p:txBody>
      </p:sp>
      <p:sp>
        <p:nvSpPr>
          <p:cNvPr id="45062" name="Rectangle 6"/>
          <p:cNvSpPr>
            <a:spLocks noChangeArrowheads="1"/>
          </p:cNvSpPr>
          <p:nvPr/>
        </p:nvSpPr>
        <p:spPr bwMode="auto">
          <a:xfrm>
            <a:off x="3347864" y="4365104"/>
            <a:ext cx="2287588" cy="519113"/>
          </a:xfrm>
          <a:prstGeom prst="rect">
            <a:avLst/>
          </a:prstGeom>
          <a:noFill/>
          <a:ln w="9525">
            <a:noFill/>
            <a:miter lim="800000"/>
          </a:ln>
        </p:spPr>
        <p:txBody>
          <a:bodyPr wrap="none">
            <a:spAutoFit/>
          </a:bodyPr>
          <a:lstStyle/>
          <a:p>
            <a:r>
              <a:rPr kumimoji="1" lang="en-US" altLang="zh-CN" sz="2800" dirty="0">
                <a:solidFill>
                  <a:srgbClr val="251BF5"/>
                </a:solidFill>
                <a:latin typeface="Tahoma" panose="020B0604030504040204" pitchFamily="34" charset="0"/>
              </a:rPr>
              <a:t>was thrilled</a:t>
            </a:r>
            <a:endParaRPr kumimoji="1" lang="en-US" altLang="zh-CN" sz="2800" dirty="0">
              <a:solidFill>
                <a:srgbClr val="251BF5"/>
              </a:solidFill>
              <a:latin typeface="Tahoma" panose="020B0604030504040204" pitchFamily="34" charset="0"/>
            </a:endParaRPr>
          </a:p>
        </p:txBody>
      </p:sp>
      <p:sp>
        <p:nvSpPr>
          <p:cNvPr id="45063" name="Rectangle 7"/>
          <p:cNvSpPr>
            <a:spLocks noChangeArrowheads="1"/>
          </p:cNvSpPr>
          <p:nvPr/>
        </p:nvSpPr>
        <p:spPr bwMode="auto">
          <a:xfrm>
            <a:off x="4283968" y="4653136"/>
            <a:ext cx="1963999" cy="646331"/>
          </a:xfrm>
          <a:prstGeom prst="rect">
            <a:avLst/>
          </a:prstGeom>
          <a:noFill/>
          <a:ln w="9525">
            <a:noFill/>
            <a:miter lim="800000"/>
          </a:ln>
        </p:spPr>
        <p:txBody>
          <a:bodyPr wrap="none">
            <a:spAutoFit/>
          </a:bodyPr>
          <a:lstStyle/>
          <a:p>
            <a:r>
              <a:rPr kumimoji="1" lang="en-US" altLang="zh-CN" sz="2800" dirty="0">
                <a:solidFill>
                  <a:srgbClr val="251BF5"/>
                </a:solidFill>
                <a:latin typeface="Tahoma" panose="020B0604030504040204" pitchFamily="34" charset="0"/>
              </a:rPr>
              <a:t>displaye</a:t>
            </a:r>
            <a:r>
              <a:rPr kumimoji="1" lang="en-US" altLang="zh-CN" dirty="0">
                <a:solidFill>
                  <a:srgbClr val="251BF5"/>
                </a:solidFill>
                <a:latin typeface="Tahoma" panose="020B0604030504040204" pitchFamily="34" charset="0"/>
              </a:rPr>
              <a:t>d</a:t>
            </a:r>
            <a:endParaRPr kumimoji="1" lang="en-US" altLang="zh-CN" dirty="0">
              <a:solidFill>
                <a:srgbClr val="251BF5"/>
              </a:solidFill>
              <a:latin typeface="Tahoma" panose="020B0604030504040204" pitchFamily="34" charset="0"/>
            </a:endParaRPr>
          </a:p>
        </p:txBody>
      </p:sp>
      <p:sp>
        <p:nvSpPr>
          <p:cNvPr id="45064" name="Rectangle 8"/>
          <p:cNvSpPr>
            <a:spLocks noChangeArrowheads="1"/>
          </p:cNvSpPr>
          <p:nvPr/>
        </p:nvSpPr>
        <p:spPr bwMode="auto">
          <a:xfrm>
            <a:off x="0" y="1700808"/>
            <a:ext cx="2552700" cy="519113"/>
          </a:xfrm>
          <a:prstGeom prst="rect">
            <a:avLst/>
          </a:prstGeom>
          <a:noFill/>
          <a:ln w="9525">
            <a:noFill/>
            <a:miter lim="800000"/>
          </a:ln>
        </p:spPr>
        <p:txBody>
          <a:bodyPr wrap="none">
            <a:spAutoFit/>
          </a:bodyPr>
          <a:lstStyle/>
          <a:p>
            <a:r>
              <a:rPr kumimoji="1" lang="en-US" altLang="zh-CN" sz="2800" dirty="0">
                <a:solidFill>
                  <a:srgbClr val="251BF5"/>
                </a:solidFill>
                <a:latin typeface="Tahoma" panose="020B0604030504040204" pitchFamily="34" charset="0"/>
              </a:rPr>
              <a:t>in memory of</a:t>
            </a:r>
            <a:endParaRPr kumimoji="1" lang="en-US" altLang="zh-CN" sz="2800" dirty="0">
              <a:solidFill>
                <a:srgbClr val="251BF5"/>
              </a:solidFill>
              <a:latin typeface="Tahoma" panose="020B0604030504040204" pitchFamily="34" charset="0"/>
            </a:endParaRPr>
          </a:p>
        </p:txBody>
      </p:sp>
      <p:sp>
        <p:nvSpPr>
          <p:cNvPr id="45065" name="Rectangle 9"/>
          <p:cNvSpPr>
            <a:spLocks noChangeArrowheads="1"/>
          </p:cNvSpPr>
          <p:nvPr/>
        </p:nvSpPr>
        <p:spPr bwMode="auto">
          <a:xfrm>
            <a:off x="2627784" y="2780928"/>
            <a:ext cx="4087979" cy="646331"/>
          </a:xfrm>
          <a:prstGeom prst="rect">
            <a:avLst/>
          </a:prstGeom>
          <a:noFill/>
          <a:ln w="9525">
            <a:noFill/>
            <a:miter lim="800000"/>
          </a:ln>
        </p:spPr>
        <p:txBody>
          <a:bodyPr wrap="none">
            <a:spAutoFit/>
          </a:bodyPr>
          <a:lstStyle/>
          <a:p>
            <a:r>
              <a:rPr kumimoji="1" lang="en-US" altLang="zh-CN" dirty="0">
                <a:solidFill>
                  <a:srgbClr val="251BF5"/>
                </a:solidFill>
                <a:latin typeface="Tahoma" panose="020B0604030504040204" pitchFamily="34" charset="0"/>
              </a:rPr>
              <a:t>had a </a:t>
            </a:r>
            <a:r>
              <a:rPr kumimoji="1" lang="en-US" altLang="zh-CN" sz="2800" dirty="0">
                <a:solidFill>
                  <a:srgbClr val="251BF5"/>
                </a:solidFill>
                <a:latin typeface="Tahoma" panose="020B0604030504040204" pitchFamily="34" charset="0"/>
              </a:rPr>
              <a:t>photo</a:t>
            </a:r>
            <a:r>
              <a:rPr kumimoji="1" lang="en-US" altLang="zh-CN" dirty="0">
                <a:solidFill>
                  <a:srgbClr val="251BF5"/>
                </a:solidFill>
                <a:latin typeface="Tahoma" panose="020B0604030504040204" pitchFamily="34" charset="0"/>
              </a:rPr>
              <a:t> taken</a:t>
            </a:r>
            <a:endParaRPr kumimoji="1" lang="en-US" altLang="zh-CN" dirty="0">
              <a:solidFill>
                <a:srgbClr val="251BF5"/>
              </a:solidFill>
              <a:latin typeface="Tahoma" panose="020B0604030504040204" pitchFamily="34" charset="0"/>
            </a:endParaRPr>
          </a:p>
        </p:txBody>
      </p:sp>
      <p:sp>
        <p:nvSpPr>
          <p:cNvPr id="45066" name="Rectangle 10"/>
          <p:cNvSpPr>
            <a:spLocks noChangeArrowheads="1"/>
          </p:cNvSpPr>
          <p:nvPr/>
        </p:nvSpPr>
        <p:spPr bwMode="auto">
          <a:xfrm>
            <a:off x="179512" y="5445224"/>
            <a:ext cx="1838965" cy="646331"/>
          </a:xfrm>
          <a:prstGeom prst="rect">
            <a:avLst/>
          </a:prstGeom>
          <a:noFill/>
          <a:ln w="9525">
            <a:noFill/>
            <a:miter lim="800000"/>
          </a:ln>
        </p:spPr>
        <p:txBody>
          <a:bodyPr wrap="none">
            <a:spAutoFit/>
          </a:bodyPr>
          <a:lstStyle/>
          <a:p>
            <a:r>
              <a:rPr kumimoji="1" lang="en-US" altLang="zh-CN" sz="2800" dirty="0">
                <a:solidFill>
                  <a:srgbClr val="251BF5"/>
                </a:solidFill>
                <a:latin typeface="Tahoma" panose="020B0604030504040204" pitchFamily="34" charset="0"/>
              </a:rPr>
              <a:t>on show</a:t>
            </a:r>
            <a:r>
              <a:rPr kumimoji="1" lang="en-US" altLang="zh-CN" dirty="0">
                <a:solidFill>
                  <a:srgbClr val="251BF5"/>
                </a:solidFill>
                <a:latin typeface="Tahoma" panose="020B0604030504040204" pitchFamily="34" charset="0"/>
              </a:rPr>
              <a:t>,</a:t>
            </a:r>
            <a:endParaRPr kumimoji="1" lang="en-US" altLang="zh-CN" dirty="0">
              <a:solidFill>
                <a:srgbClr val="251BF5"/>
              </a:solidFill>
              <a:latin typeface="Tahoma" panose="020B0604030504040204" pitchFamily="34" charset="0"/>
            </a:endParaRPr>
          </a:p>
        </p:txBody>
      </p:sp>
      <p:sp>
        <p:nvSpPr>
          <p:cNvPr id="45068" name="WordArt 12"/>
          <p:cNvSpPr>
            <a:spLocks noChangeArrowheads="1" noChangeShapeType="1" noTextEdit="1"/>
          </p:cNvSpPr>
          <p:nvPr/>
        </p:nvSpPr>
        <p:spPr bwMode="auto">
          <a:xfrm>
            <a:off x="2057400" y="228600"/>
            <a:ext cx="5867400" cy="1233488"/>
          </a:xfrm>
          <a:prstGeom prst="rect">
            <a:avLst/>
          </a:prstGeom>
        </p:spPr>
        <p:txBody>
          <a:bodyPr wrap="none" fromWordArt="1">
            <a:prstTxWarp prst="textSlantUp">
              <a:avLst>
                <a:gd name="adj" fmla="val 32056"/>
              </a:avLst>
            </a:prstTxWarp>
          </a:bodyPr>
          <a:lstStyle/>
          <a:p>
            <a:pPr algn="ctr"/>
            <a:r>
              <a:rPr lang="en-US" altLang="zh-CN" sz="6600" kern="10" normalizeH="1" dirty="0">
                <a:ln w="9525">
                  <a:solidFill>
                    <a:srgbClr val="FF0000"/>
                  </a:solidFill>
                  <a:round/>
                </a:ln>
                <a:solidFill>
                  <a:srgbClr val="0000FF"/>
                </a:solidFill>
                <a:effectLst>
                  <a:outerShdw dist="53882" dir="2700000" algn="ctr" rotWithShape="0">
                    <a:srgbClr val="9999FF">
                      <a:alpha val="79999"/>
                    </a:srgbClr>
                  </a:outerShdw>
                </a:effectLst>
                <a:latin typeface="宋体" panose="02010600030101010101" pitchFamily="2" charset="-122"/>
                <a:ea typeface="宋体" panose="02010600030101010101" pitchFamily="2" charset="-122"/>
              </a:rPr>
              <a:t>Travel journal</a:t>
            </a:r>
            <a:endParaRPr lang="zh-CN" altLang="en-US" sz="6600" kern="10" normalizeH="1" dirty="0">
              <a:ln w="9525">
                <a:solidFill>
                  <a:srgbClr val="FF0000"/>
                </a:solidFill>
                <a:round/>
              </a:ln>
              <a:solidFill>
                <a:srgbClr val="0000FF"/>
              </a:solidFill>
              <a:effectLst>
                <a:outerShdw dist="53882" dir="2700000" algn="ctr" rotWithShape="0">
                  <a:srgbClr val="9999FF">
                    <a:alpha val="79999"/>
                  </a:srgbClr>
                </a:outerShdw>
              </a:effectLst>
              <a:latin typeface="宋体" panose="02010600030101010101" pitchFamily="2" charset="-122"/>
              <a:ea typeface="宋体" panose="02010600030101010101" pitchFamily="2" charset="-122"/>
            </a:endParaRPr>
          </a:p>
        </p:txBody>
      </p:sp>
      <p:sp>
        <p:nvSpPr>
          <p:cNvPr id="19464" name="AutoShape 7"/>
          <p:cNvSpPr>
            <a:spLocks noChangeArrowheads="1"/>
          </p:cNvSpPr>
          <p:nvPr/>
        </p:nvSpPr>
        <p:spPr bwMode="auto">
          <a:xfrm>
            <a:off x="3491880" y="1556792"/>
            <a:ext cx="5196408" cy="1405880"/>
          </a:xfrm>
          <a:prstGeom prst="wedgeEllipseCallout">
            <a:avLst>
              <a:gd name="adj1" fmla="val 31727"/>
              <a:gd name="adj2" fmla="val 166097"/>
            </a:avLst>
          </a:prstGeom>
          <a:solidFill>
            <a:schemeClr val="bg1"/>
          </a:solidFill>
          <a:ln w="9525">
            <a:solidFill>
              <a:schemeClr val="tx1"/>
            </a:solidFill>
            <a:miter lim="800000"/>
          </a:ln>
        </p:spPr>
        <p:txBody>
          <a:bodyPr/>
          <a:lstStyle/>
          <a:p>
            <a:pPr algn="ctr"/>
            <a:r>
              <a:rPr lang="en-US" altLang="zh-CN" dirty="0">
                <a:solidFill>
                  <a:srgbClr val="FF0000"/>
                </a:solidFill>
                <a:latin typeface="Comic Sans MS" panose="030F0702030302020204" pitchFamily="66" charset="0"/>
              </a:rPr>
              <a:t>excited</a:t>
            </a:r>
            <a:r>
              <a:rPr lang="zh-CN" altLang="en-US" dirty="0">
                <a:solidFill>
                  <a:srgbClr val="FF0000"/>
                </a:solidFill>
                <a:latin typeface="Comic Sans MS" panose="030F0702030302020204" pitchFamily="66" charset="0"/>
              </a:rPr>
              <a:t>，</a:t>
            </a:r>
            <a:r>
              <a:rPr lang="en-US" altLang="zh-CN" dirty="0">
                <a:solidFill>
                  <a:srgbClr val="FF0000"/>
                </a:solidFill>
                <a:latin typeface="Comic Sans MS" panose="030F0702030302020204" pitchFamily="66" charset="0"/>
              </a:rPr>
              <a:t>shocked</a:t>
            </a:r>
            <a:endParaRPr lang="en-US" altLang="zh-CN" dirty="0">
              <a:solidFill>
                <a:srgbClr val="FF0000"/>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5060"/>
                                        </p:tgtEl>
                                        <p:attrNameLst>
                                          <p:attrName>style.visibility</p:attrName>
                                        </p:attrNameLst>
                                      </p:cBhvr>
                                      <p:to>
                                        <p:strVal val="visible"/>
                                      </p:to>
                                    </p:set>
                                    <p:animEffect transition="in" filter="box(in)">
                                      <p:cBhvr>
                                        <p:cTn id="7" dur="500"/>
                                        <p:tgtEl>
                                          <p:spTgt spid="4506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5064"/>
                                        </p:tgtEl>
                                        <p:attrNameLst>
                                          <p:attrName>style.visibility</p:attrName>
                                        </p:attrNameLst>
                                      </p:cBhvr>
                                      <p:to>
                                        <p:strVal val="visible"/>
                                      </p:to>
                                    </p:set>
                                    <p:animEffect transition="in" filter="box(in)">
                                      <p:cBhvr>
                                        <p:cTn id="12" dur="500"/>
                                        <p:tgtEl>
                                          <p:spTgt spid="4506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5061"/>
                                        </p:tgtEl>
                                        <p:attrNameLst>
                                          <p:attrName>style.visibility</p:attrName>
                                        </p:attrNameLst>
                                      </p:cBhvr>
                                      <p:to>
                                        <p:strVal val="visible"/>
                                      </p:to>
                                    </p:set>
                                    <p:animEffect transition="in" filter="box(in)">
                                      <p:cBhvr>
                                        <p:cTn id="17" dur="500"/>
                                        <p:tgtEl>
                                          <p:spTgt spid="4506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5065"/>
                                        </p:tgtEl>
                                        <p:attrNameLst>
                                          <p:attrName>style.visibility</p:attrName>
                                        </p:attrNameLst>
                                      </p:cBhvr>
                                      <p:to>
                                        <p:strVal val="visible"/>
                                      </p:to>
                                    </p:set>
                                    <p:animEffect transition="in" filter="box(in)">
                                      <p:cBhvr>
                                        <p:cTn id="22" dur="500"/>
                                        <p:tgtEl>
                                          <p:spTgt spid="4506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45062"/>
                                        </p:tgtEl>
                                        <p:attrNameLst>
                                          <p:attrName>style.visibility</p:attrName>
                                        </p:attrNameLst>
                                      </p:cBhvr>
                                      <p:to>
                                        <p:strVal val="visible"/>
                                      </p:to>
                                    </p:set>
                                    <p:animEffect transition="in" filter="box(in)">
                                      <p:cBhvr>
                                        <p:cTn id="27" dur="500"/>
                                        <p:tgtEl>
                                          <p:spTgt spid="45062"/>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45063"/>
                                        </p:tgtEl>
                                        <p:attrNameLst>
                                          <p:attrName>style.visibility</p:attrName>
                                        </p:attrNameLst>
                                      </p:cBhvr>
                                      <p:to>
                                        <p:strVal val="visible"/>
                                      </p:to>
                                    </p:set>
                                    <p:animEffect transition="in" filter="box(in)">
                                      <p:cBhvr>
                                        <p:cTn id="32" dur="500"/>
                                        <p:tgtEl>
                                          <p:spTgt spid="45063"/>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45066"/>
                                        </p:tgtEl>
                                        <p:attrNameLst>
                                          <p:attrName>style.visibility</p:attrName>
                                        </p:attrNameLst>
                                      </p:cBhvr>
                                      <p:to>
                                        <p:strVal val="visible"/>
                                      </p:to>
                                    </p:set>
                                    <p:animEffect transition="in" filter="box(in)">
                                      <p:cBhvr>
                                        <p:cTn id="37" dur="500"/>
                                        <p:tgtEl>
                                          <p:spTgt spid="45066"/>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9464"/>
                                        </p:tgtEl>
                                        <p:attrNameLst>
                                          <p:attrName>style.visibility</p:attrName>
                                        </p:attrNameLst>
                                      </p:cBhvr>
                                      <p:to>
                                        <p:strVal val="visible"/>
                                      </p:to>
                                    </p:set>
                                    <p:animEffect transition="in" filter="box(in)">
                                      <p:cBhvr>
                                        <p:cTn id="42" dur="500"/>
                                        <p:tgtEl>
                                          <p:spTgt spid="19464"/>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xit" presetSubtype="10" fill="hold" grpId="1" nodeType="clickEffect">
                                  <p:stCondLst>
                                    <p:cond delay="0"/>
                                  </p:stCondLst>
                                  <p:childTnLst>
                                    <p:animEffect transition="out" filter="blinds(horizontal)">
                                      <p:cBhvr>
                                        <p:cTn id="46" dur="500"/>
                                        <p:tgtEl>
                                          <p:spTgt spid="19464"/>
                                        </p:tgtEl>
                                      </p:cBhvr>
                                    </p:animEffect>
                                    <p:set>
                                      <p:cBhvr>
                                        <p:cTn id="47" dur="1" fill="hold">
                                          <p:stCondLst>
                                            <p:cond delay="499"/>
                                          </p:stCondLst>
                                        </p:cTn>
                                        <p:tgtEl>
                                          <p:spTgt spid="1946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45068"/>
                                        </p:tgtEl>
                                        <p:attrNameLst>
                                          <p:attrName>style.visibility</p:attrName>
                                        </p:attrNameLst>
                                      </p:cBhvr>
                                      <p:to>
                                        <p:strVal val="visible"/>
                                      </p:to>
                                    </p:set>
                                    <p:anim calcmode="lin" valueType="num">
                                      <p:cBhvr additive="base">
                                        <p:cTn id="52" dur="500" fill="hold"/>
                                        <p:tgtEl>
                                          <p:spTgt spid="45068"/>
                                        </p:tgtEl>
                                        <p:attrNameLst>
                                          <p:attrName>ppt_x</p:attrName>
                                        </p:attrNameLst>
                                      </p:cBhvr>
                                      <p:tavLst>
                                        <p:tav tm="0">
                                          <p:val>
                                            <p:strVal val="#ppt_x"/>
                                          </p:val>
                                        </p:tav>
                                        <p:tav tm="100000">
                                          <p:val>
                                            <p:strVal val="#ppt_x"/>
                                          </p:val>
                                        </p:tav>
                                      </p:tavLst>
                                    </p:anim>
                                    <p:anim calcmode="lin" valueType="num">
                                      <p:cBhvr additive="base">
                                        <p:cTn id="53" dur="500" fill="hold"/>
                                        <p:tgtEl>
                                          <p:spTgt spid="450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0" grpId="0"/>
      <p:bldP spid="45061" grpId="0"/>
      <p:bldP spid="45062" grpId="0"/>
      <p:bldP spid="45063" grpId="0"/>
      <p:bldP spid="45064" grpId="0"/>
      <p:bldP spid="45065" grpId="0"/>
      <p:bldP spid="45066" grpId="0"/>
      <p:bldP spid="45068" grpId="0" animBg="1"/>
      <p:bldP spid="19464" grpId="0" bldLvl="0" animBg="1" autoUpdateAnimBg="0"/>
      <p:bldP spid="1946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4416425" y="3108325"/>
            <a:ext cx="311150" cy="641350"/>
          </a:xfrm>
          <a:prstGeom prst="rect">
            <a:avLst/>
          </a:prstGeom>
          <a:noFill/>
          <a:ln w="9525">
            <a:noFill/>
            <a:miter lim="800000"/>
          </a:ln>
        </p:spPr>
        <p:txBody>
          <a:bodyPr wrap="none">
            <a:spAutoFit/>
          </a:bodyPr>
          <a:lstStyle/>
          <a:p>
            <a:endParaRPr lang="zh-CN" altLang="zh-CN" i="0"/>
          </a:p>
        </p:txBody>
      </p:sp>
      <p:sp>
        <p:nvSpPr>
          <p:cNvPr id="15363" name="Text Box 3"/>
          <p:cNvSpPr txBox="1">
            <a:spLocks noChangeArrowheads="1"/>
          </p:cNvSpPr>
          <p:nvPr/>
        </p:nvSpPr>
        <p:spPr bwMode="auto">
          <a:xfrm>
            <a:off x="4416425" y="3108325"/>
            <a:ext cx="311150" cy="641350"/>
          </a:xfrm>
          <a:prstGeom prst="rect">
            <a:avLst/>
          </a:prstGeom>
          <a:noFill/>
          <a:ln w="9525">
            <a:noFill/>
            <a:miter lim="800000"/>
          </a:ln>
        </p:spPr>
        <p:txBody>
          <a:bodyPr wrap="none">
            <a:spAutoFit/>
          </a:bodyPr>
          <a:lstStyle/>
          <a:p>
            <a:endParaRPr lang="zh-CN" altLang="zh-CN" i="0"/>
          </a:p>
        </p:txBody>
      </p:sp>
      <p:sp>
        <p:nvSpPr>
          <p:cNvPr id="15364" name="Text Box 4"/>
          <p:cNvSpPr txBox="1">
            <a:spLocks noChangeArrowheads="1"/>
          </p:cNvSpPr>
          <p:nvPr/>
        </p:nvSpPr>
        <p:spPr bwMode="auto">
          <a:xfrm>
            <a:off x="6948488" y="4941888"/>
            <a:ext cx="309562" cy="639762"/>
          </a:xfrm>
          <a:prstGeom prst="rect">
            <a:avLst/>
          </a:prstGeom>
          <a:noFill/>
          <a:ln w="9525">
            <a:noFill/>
            <a:miter lim="800000"/>
          </a:ln>
        </p:spPr>
        <p:txBody>
          <a:bodyPr wrap="none">
            <a:spAutoFit/>
          </a:bodyPr>
          <a:lstStyle/>
          <a:p>
            <a:endParaRPr lang="zh-CN" altLang="zh-CN" i="0"/>
          </a:p>
        </p:txBody>
      </p:sp>
      <p:sp>
        <p:nvSpPr>
          <p:cNvPr id="15365" name="Text Box 5"/>
          <p:cNvSpPr txBox="1">
            <a:spLocks noChangeArrowheads="1"/>
          </p:cNvSpPr>
          <p:nvPr/>
        </p:nvSpPr>
        <p:spPr bwMode="auto">
          <a:xfrm>
            <a:off x="3205163" y="3108325"/>
            <a:ext cx="1522412" cy="641350"/>
          </a:xfrm>
          <a:prstGeom prst="rect">
            <a:avLst/>
          </a:prstGeom>
          <a:noFill/>
          <a:ln w="9525">
            <a:noFill/>
            <a:miter lim="800000"/>
          </a:ln>
        </p:spPr>
        <p:txBody>
          <a:bodyPr>
            <a:spAutoFit/>
          </a:bodyPr>
          <a:lstStyle/>
          <a:p>
            <a:endParaRPr lang="zh-CN" altLang="zh-CN" i="0"/>
          </a:p>
        </p:txBody>
      </p:sp>
      <p:sp>
        <p:nvSpPr>
          <p:cNvPr id="15366" name="Text Box 6"/>
          <p:cNvSpPr txBox="1">
            <a:spLocks noChangeArrowheads="1"/>
          </p:cNvSpPr>
          <p:nvPr/>
        </p:nvSpPr>
        <p:spPr bwMode="auto">
          <a:xfrm>
            <a:off x="-19050" y="-225425"/>
            <a:ext cx="9271000" cy="8304213"/>
          </a:xfrm>
          <a:prstGeom prst="rect">
            <a:avLst/>
          </a:prstGeom>
          <a:solidFill>
            <a:srgbClr val="FFFFCC"/>
          </a:solidFill>
          <a:ln w="9525">
            <a:noFill/>
            <a:miter lim="800000"/>
          </a:ln>
        </p:spPr>
        <p:txBody>
          <a:bodyPr>
            <a:spAutoFit/>
          </a:bodyPr>
          <a:lstStyle/>
          <a:p>
            <a:endParaRPr lang="zh-CN" altLang="zh-CN" i="0"/>
          </a:p>
          <a:p>
            <a:endParaRPr lang="zh-CN" altLang="zh-CN" i="0"/>
          </a:p>
          <a:p>
            <a:endParaRPr lang="zh-CN" altLang="zh-CN" i="0"/>
          </a:p>
          <a:p>
            <a:endParaRPr lang="zh-CN" altLang="zh-CN" i="0"/>
          </a:p>
          <a:p>
            <a:endParaRPr lang="zh-CN" altLang="zh-CN" i="0"/>
          </a:p>
          <a:p>
            <a:endParaRPr lang="zh-CN" altLang="zh-CN" i="0"/>
          </a:p>
          <a:p>
            <a:endParaRPr lang="zh-CN" altLang="zh-CN" i="0"/>
          </a:p>
          <a:p>
            <a:endParaRPr lang="zh-CN" altLang="zh-CN" i="0"/>
          </a:p>
          <a:p>
            <a:endParaRPr lang="zh-CN" altLang="zh-CN" i="0"/>
          </a:p>
          <a:p>
            <a:endParaRPr lang="zh-CN" altLang="zh-CN" i="0"/>
          </a:p>
          <a:p>
            <a:endParaRPr lang="zh-CN" altLang="zh-CN" i="0"/>
          </a:p>
          <a:p>
            <a:endParaRPr lang="zh-CN" altLang="zh-CN" i="0"/>
          </a:p>
          <a:p>
            <a:endParaRPr lang="zh-CN" altLang="zh-CN" i="0"/>
          </a:p>
          <a:p>
            <a:endParaRPr lang="zh-CN" altLang="zh-CN" i="0"/>
          </a:p>
          <a:p>
            <a:endParaRPr lang="zh-CN" altLang="zh-CN" i="0"/>
          </a:p>
        </p:txBody>
      </p:sp>
      <p:pic>
        <p:nvPicPr>
          <p:cNvPr id="6151" name="Picture 7"/>
          <p:cNvPicPr>
            <a:picLocks noChangeAspect="1" noChangeArrowheads="1"/>
          </p:cNvPicPr>
          <p:nvPr/>
        </p:nvPicPr>
        <p:blipFill>
          <a:blip r:embed="rId1" cstate="print"/>
          <a:srcRect l="13187" t="9294"/>
          <a:stretch>
            <a:fillRect/>
          </a:stretch>
        </p:blipFill>
        <p:spPr bwMode="auto">
          <a:xfrm>
            <a:off x="7518400" y="5403850"/>
            <a:ext cx="1374775" cy="1697038"/>
          </a:xfrm>
          <a:prstGeom prst="rect">
            <a:avLst/>
          </a:prstGeom>
          <a:noFill/>
          <a:ln w="9525">
            <a:noFill/>
            <a:miter lim="800000"/>
            <a:headEnd/>
            <a:tailEnd/>
          </a:ln>
        </p:spPr>
      </p:pic>
      <p:pic>
        <p:nvPicPr>
          <p:cNvPr id="6152" name="Picture 8"/>
          <p:cNvPicPr>
            <a:picLocks noChangeAspect="1" noChangeArrowheads="1"/>
          </p:cNvPicPr>
          <p:nvPr/>
        </p:nvPicPr>
        <p:blipFill>
          <a:blip r:embed="rId2" cstate="print"/>
          <a:srcRect/>
          <a:stretch>
            <a:fillRect/>
          </a:stretch>
        </p:blipFill>
        <p:spPr bwMode="auto">
          <a:xfrm>
            <a:off x="2916238" y="1773238"/>
            <a:ext cx="1511300" cy="1333500"/>
          </a:xfrm>
          <a:prstGeom prst="rect">
            <a:avLst/>
          </a:prstGeom>
          <a:noFill/>
          <a:ln w="9525">
            <a:noFill/>
            <a:miter lim="800000"/>
            <a:headEnd/>
            <a:tailEnd/>
          </a:ln>
        </p:spPr>
      </p:pic>
      <p:pic>
        <p:nvPicPr>
          <p:cNvPr id="6153" name="Picture 9"/>
          <p:cNvPicPr>
            <a:picLocks noChangeAspect="1" noChangeArrowheads="1"/>
          </p:cNvPicPr>
          <p:nvPr/>
        </p:nvPicPr>
        <p:blipFill>
          <a:blip r:embed="rId3" cstate="print"/>
          <a:srcRect/>
          <a:stretch>
            <a:fillRect/>
          </a:stretch>
        </p:blipFill>
        <p:spPr bwMode="auto">
          <a:xfrm>
            <a:off x="4067175" y="1917700"/>
            <a:ext cx="1398588" cy="1511300"/>
          </a:xfrm>
          <a:prstGeom prst="rect">
            <a:avLst/>
          </a:prstGeom>
          <a:noFill/>
          <a:ln w="9525">
            <a:noFill/>
            <a:miter lim="800000"/>
            <a:headEnd/>
            <a:tailEnd/>
          </a:ln>
        </p:spPr>
      </p:pic>
      <p:pic>
        <p:nvPicPr>
          <p:cNvPr id="6154" name="Picture 10"/>
          <p:cNvPicPr>
            <a:picLocks noChangeAspect="1" noChangeArrowheads="1"/>
          </p:cNvPicPr>
          <p:nvPr/>
        </p:nvPicPr>
        <p:blipFill>
          <a:blip r:embed="rId4" cstate="print"/>
          <a:srcRect/>
          <a:stretch>
            <a:fillRect/>
          </a:stretch>
        </p:blipFill>
        <p:spPr bwMode="auto">
          <a:xfrm>
            <a:off x="1835150" y="1701800"/>
            <a:ext cx="1425575" cy="1806575"/>
          </a:xfrm>
          <a:prstGeom prst="rect">
            <a:avLst/>
          </a:prstGeom>
          <a:noFill/>
          <a:ln w="9525">
            <a:noFill/>
            <a:miter lim="800000"/>
            <a:headEnd/>
            <a:tailEnd/>
          </a:ln>
        </p:spPr>
      </p:pic>
      <p:sp>
        <p:nvSpPr>
          <p:cNvPr id="6155" name="Text Box 11"/>
          <p:cNvSpPr txBox="1">
            <a:spLocks noChangeArrowheads="1"/>
          </p:cNvSpPr>
          <p:nvPr/>
        </p:nvSpPr>
        <p:spPr bwMode="auto">
          <a:xfrm>
            <a:off x="1403350" y="981075"/>
            <a:ext cx="2376488" cy="396875"/>
          </a:xfrm>
          <a:prstGeom prst="rect">
            <a:avLst/>
          </a:prstGeom>
          <a:noFill/>
          <a:ln w="9525">
            <a:noFill/>
            <a:miter lim="800000"/>
          </a:ln>
        </p:spPr>
        <p:txBody>
          <a:bodyPr>
            <a:spAutoFit/>
          </a:bodyPr>
          <a:lstStyle/>
          <a:p>
            <a:r>
              <a:rPr lang="zh-CN" altLang="en-US" sz="2000" i="0">
                <a:solidFill>
                  <a:srgbClr val="5F5F5F"/>
                </a:solidFill>
                <a:latin typeface="Microsoft Sans Serif" panose="020B0604020202020204" pitchFamily="34" charset="0"/>
                <a:sym typeface="Arial" panose="020B0604020202020204" pitchFamily="34" charset="0"/>
              </a:rPr>
              <a:t>British Museum</a:t>
            </a:r>
            <a:endParaRPr lang="zh-CN" altLang="en-US" sz="2400" b="0" i="0">
              <a:solidFill>
                <a:schemeClr val="bg2"/>
              </a:solidFill>
              <a:latin typeface="Impact" panose="020B0806030902050204" pitchFamily="34" charset="0"/>
            </a:endParaRPr>
          </a:p>
        </p:txBody>
      </p:sp>
      <p:pic>
        <p:nvPicPr>
          <p:cNvPr id="6156" name="Picture 12"/>
          <p:cNvPicPr>
            <a:picLocks noChangeAspect="1" noChangeArrowheads="1"/>
          </p:cNvPicPr>
          <p:nvPr/>
        </p:nvPicPr>
        <p:blipFill>
          <a:blip r:embed="rId5" cstate="print"/>
          <a:srcRect/>
          <a:stretch>
            <a:fillRect/>
          </a:stretch>
        </p:blipFill>
        <p:spPr bwMode="auto">
          <a:xfrm>
            <a:off x="1403350" y="333375"/>
            <a:ext cx="1225550" cy="719138"/>
          </a:xfrm>
          <a:prstGeom prst="rect">
            <a:avLst/>
          </a:prstGeom>
          <a:noFill/>
          <a:ln w="9525">
            <a:noFill/>
            <a:miter lim="800000"/>
            <a:headEnd/>
            <a:tailEnd/>
          </a:ln>
        </p:spPr>
      </p:pic>
      <p:pic>
        <p:nvPicPr>
          <p:cNvPr id="6157" name="Picture 13"/>
          <p:cNvPicPr>
            <a:picLocks noChangeAspect="1" noChangeArrowheads="1"/>
          </p:cNvPicPr>
          <p:nvPr/>
        </p:nvPicPr>
        <p:blipFill>
          <a:blip r:embed="rId6" cstate="print"/>
          <a:srcRect/>
          <a:stretch>
            <a:fillRect/>
          </a:stretch>
        </p:blipFill>
        <p:spPr bwMode="auto">
          <a:xfrm>
            <a:off x="0" y="-39688"/>
            <a:ext cx="1058863" cy="660401"/>
          </a:xfrm>
          <a:prstGeom prst="rect">
            <a:avLst/>
          </a:prstGeom>
          <a:noFill/>
          <a:ln w="9525">
            <a:noFill/>
            <a:miter lim="800000"/>
            <a:headEnd/>
            <a:tailEnd/>
          </a:ln>
        </p:spPr>
      </p:pic>
      <p:sp>
        <p:nvSpPr>
          <p:cNvPr id="6158" name="Text Box 14"/>
          <p:cNvSpPr txBox="1">
            <a:spLocks noChangeArrowheads="1"/>
          </p:cNvSpPr>
          <p:nvPr/>
        </p:nvSpPr>
        <p:spPr bwMode="auto">
          <a:xfrm>
            <a:off x="0" y="476250"/>
            <a:ext cx="1692275" cy="701675"/>
          </a:xfrm>
          <a:prstGeom prst="rect">
            <a:avLst/>
          </a:prstGeom>
          <a:noFill/>
          <a:ln w="9525">
            <a:noFill/>
            <a:miter lim="800000"/>
          </a:ln>
        </p:spPr>
        <p:txBody>
          <a:bodyPr>
            <a:spAutoFit/>
          </a:bodyPr>
          <a:lstStyle/>
          <a:p>
            <a:r>
              <a:rPr lang="zh-CN" altLang="en-US" sz="2000" i="0">
                <a:solidFill>
                  <a:srgbClr val="5F5F5F"/>
                </a:solidFill>
                <a:latin typeface="Microsoft Sans Serif" panose="020B0604020202020204" pitchFamily="34" charset="0"/>
              </a:rPr>
              <a:t>Highgate Cemetery</a:t>
            </a:r>
            <a:endParaRPr lang="zh-CN" altLang="en-US" sz="2000" i="0">
              <a:solidFill>
                <a:srgbClr val="5F5F5F"/>
              </a:solidFill>
              <a:latin typeface="Microsoft Sans Serif" panose="020B0604020202020204" pitchFamily="34" charset="0"/>
            </a:endParaRPr>
          </a:p>
        </p:txBody>
      </p:sp>
      <p:sp>
        <p:nvSpPr>
          <p:cNvPr id="6159" name="Text Box 15"/>
          <p:cNvSpPr txBox="1">
            <a:spLocks noChangeArrowheads="1"/>
          </p:cNvSpPr>
          <p:nvPr/>
        </p:nvSpPr>
        <p:spPr bwMode="auto">
          <a:xfrm>
            <a:off x="1044575" y="3502025"/>
            <a:ext cx="2374900" cy="700088"/>
          </a:xfrm>
          <a:prstGeom prst="rect">
            <a:avLst/>
          </a:prstGeom>
          <a:noFill/>
          <a:ln w="9525">
            <a:noFill/>
            <a:miter lim="800000"/>
          </a:ln>
        </p:spPr>
        <p:txBody>
          <a:bodyPr>
            <a:spAutoFit/>
          </a:bodyPr>
          <a:lstStyle/>
          <a:p>
            <a:r>
              <a:rPr lang="zh-CN" altLang="en-US" sz="2000" i="0">
                <a:solidFill>
                  <a:srgbClr val="5F5F5F"/>
                </a:solidFill>
                <a:latin typeface="Microsoft Sans Serif" panose="020B0604020202020204" pitchFamily="34" charset="0"/>
                <a:sym typeface="Arial" panose="020B0604020202020204" pitchFamily="34" charset="0"/>
              </a:rPr>
              <a:t>Buckingham Palace</a:t>
            </a:r>
            <a:endParaRPr lang="zh-CN" altLang="en-US" sz="2400" b="0" i="0"/>
          </a:p>
        </p:txBody>
      </p:sp>
      <p:sp>
        <p:nvSpPr>
          <p:cNvPr id="6160" name="未知"/>
          <p:cNvSpPr>
            <a:spLocks noChangeArrowheads="1"/>
          </p:cNvSpPr>
          <p:nvPr/>
        </p:nvSpPr>
        <p:spPr bwMode="auto">
          <a:xfrm>
            <a:off x="1476375" y="2636838"/>
            <a:ext cx="7900988" cy="2808287"/>
          </a:xfrm>
          <a:custGeom>
            <a:avLst/>
            <a:gdLst>
              <a:gd name="T0" fmla="*/ 0 w 21600"/>
              <a:gd name="T1" fmla="*/ 16890 h 21600"/>
              <a:gd name="T2" fmla="*/ 2258 w 21600"/>
              <a:gd name="T3" fmla="*/ 19685 h 21600"/>
              <a:gd name="T4" fmla="*/ 5067 w 21600"/>
              <a:gd name="T5" fmla="*/ 5413 h 21600"/>
              <a:gd name="T6" fmla="*/ 12566 w 21600"/>
              <a:gd name="T7" fmla="*/ 8735 h 21600"/>
              <a:gd name="T8" fmla="*/ 15065 w 21600"/>
              <a:gd name="T9" fmla="*/ 2844 h 21600"/>
              <a:gd name="T10" fmla="*/ 16674 w 21600"/>
              <a:gd name="T11" fmla="*/ 2165 h 21600"/>
              <a:gd name="T12" fmla="*/ 17462 w 21600"/>
              <a:gd name="T13" fmla="*/ 15832 h 21600"/>
              <a:gd name="T14" fmla="*/ 21091 w 21600"/>
              <a:gd name="T15" fmla="*/ 16437 h 21600"/>
              <a:gd name="T16" fmla="*/ 20510 w 21600"/>
              <a:gd name="T17" fmla="*/ 4507 h 21600"/>
              <a:gd name="T18" fmla="*/ 21468 w 21600"/>
              <a:gd name="T19" fmla="*/ 58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600"/>
              <a:gd name="T31" fmla="*/ 0 h 21600"/>
              <a:gd name="T32" fmla="*/ 21600 w 21600"/>
              <a:gd name="T33" fmla="*/ 2160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a:moveTo>
                  <a:pt x="0" y="16890"/>
                </a:moveTo>
                <a:cubicBezTo>
                  <a:pt x="377" y="17357"/>
                  <a:pt x="1414" y="21600"/>
                  <a:pt x="2258" y="19685"/>
                </a:cubicBezTo>
                <a:cubicBezTo>
                  <a:pt x="3102" y="17771"/>
                  <a:pt x="3349" y="7238"/>
                  <a:pt x="5067" y="5413"/>
                </a:cubicBezTo>
                <a:cubicBezTo>
                  <a:pt x="6786" y="3587"/>
                  <a:pt x="10899" y="9163"/>
                  <a:pt x="12566" y="8735"/>
                </a:cubicBezTo>
                <a:cubicBezTo>
                  <a:pt x="14233" y="8307"/>
                  <a:pt x="14380" y="3937"/>
                  <a:pt x="15065" y="2844"/>
                </a:cubicBezTo>
                <a:cubicBezTo>
                  <a:pt x="15750" y="1751"/>
                  <a:pt x="16275" y="0"/>
                  <a:pt x="16674" y="2165"/>
                </a:cubicBezTo>
                <a:cubicBezTo>
                  <a:pt x="17074" y="4330"/>
                  <a:pt x="16726" y="13455"/>
                  <a:pt x="17462" y="15832"/>
                </a:cubicBezTo>
                <a:cubicBezTo>
                  <a:pt x="18198" y="18210"/>
                  <a:pt x="20582" y="18323"/>
                  <a:pt x="21091" y="16437"/>
                </a:cubicBezTo>
                <a:cubicBezTo>
                  <a:pt x="21600" y="14552"/>
                  <a:pt x="20448" y="7150"/>
                  <a:pt x="20510" y="4507"/>
                </a:cubicBezTo>
                <a:cubicBezTo>
                  <a:pt x="20573" y="1864"/>
                  <a:pt x="21309" y="1234"/>
                  <a:pt x="21468" y="580"/>
                </a:cubicBezTo>
              </a:path>
            </a:pathLst>
          </a:custGeom>
          <a:noFill/>
          <a:ln w="254000">
            <a:solidFill>
              <a:srgbClr val="00CCFF"/>
            </a:solidFill>
            <a:round/>
          </a:ln>
        </p:spPr>
        <p:txBody>
          <a:bodyPr/>
          <a:lstStyle/>
          <a:p>
            <a:endParaRPr lang="zh-CN" altLang="en-US"/>
          </a:p>
        </p:txBody>
      </p:sp>
      <p:pic>
        <p:nvPicPr>
          <p:cNvPr id="6161" name="Picture 17"/>
          <p:cNvPicPr>
            <a:picLocks noChangeAspect="1" noChangeArrowheads="1"/>
          </p:cNvPicPr>
          <p:nvPr/>
        </p:nvPicPr>
        <p:blipFill>
          <a:blip r:embed="rId7" cstate="print"/>
          <a:srcRect l="70267" t="12418"/>
          <a:stretch>
            <a:fillRect/>
          </a:stretch>
        </p:blipFill>
        <p:spPr bwMode="auto">
          <a:xfrm>
            <a:off x="1187450" y="2781300"/>
            <a:ext cx="647700" cy="757238"/>
          </a:xfrm>
          <a:prstGeom prst="rect">
            <a:avLst/>
          </a:prstGeom>
          <a:noFill/>
          <a:ln w="9525">
            <a:noFill/>
            <a:miter lim="800000"/>
            <a:headEnd/>
            <a:tailEnd/>
          </a:ln>
        </p:spPr>
      </p:pic>
      <p:pic>
        <p:nvPicPr>
          <p:cNvPr id="6162" name="Picture 18"/>
          <p:cNvPicPr>
            <a:picLocks noChangeAspect="1" noChangeArrowheads="1"/>
          </p:cNvPicPr>
          <p:nvPr/>
        </p:nvPicPr>
        <p:blipFill>
          <a:blip r:embed="rId8" cstate="print"/>
          <a:srcRect l="72580" t="7262"/>
          <a:stretch>
            <a:fillRect/>
          </a:stretch>
        </p:blipFill>
        <p:spPr bwMode="auto">
          <a:xfrm>
            <a:off x="2124075" y="3860800"/>
            <a:ext cx="354013" cy="1136650"/>
          </a:xfrm>
          <a:prstGeom prst="rect">
            <a:avLst/>
          </a:prstGeom>
          <a:noFill/>
          <a:ln w="9525">
            <a:noFill/>
            <a:miter lim="800000"/>
            <a:headEnd/>
            <a:tailEnd/>
          </a:ln>
        </p:spPr>
      </p:pic>
      <p:sp>
        <p:nvSpPr>
          <p:cNvPr id="6163" name="Text Box 19"/>
          <p:cNvSpPr txBox="1">
            <a:spLocks noChangeArrowheads="1"/>
          </p:cNvSpPr>
          <p:nvPr/>
        </p:nvSpPr>
        <p:spPr bwMode="auto">
          <a:xfrm>
            <a:off x="1331913" y="4797425"/>
            <a:ext cx="1990725" cy="396875"/>
          </a:xfrm>
          <a:prstGeom prst="rect">
            <a:avLst/>
          </a:prstGeom>
          <a:noFill/>
          <a:ln w="9525">
            <a:noFill/>
            <a:miter lim="800000"/>
          </a:ln>
        </p:spPr>
        <p:txBody>
          <a:bodyPr>
            <a:spAutoFit/>
          </a:bodyPr>
          <a:lstStyle/>
          <a:p>
            <a:r>
              <a:rPr lang="zh-CN" altLang="en-US" sz="2000" i="0">
                <a:solidFill>
                  <a:srgbClr val="5F5F5F"/>
                </a:solidFill>
                <a:latin typeface="Microsoft Sans Serif" panose="020B0604020202020204" pitchFamily="34" charset="0"/>
                <a:sym typeface="Arial" panose="020B0604020202020204" pitchFamily="34" charset="0"/>
              </a:rPr>
              <a:t>Big Ben</a:t>
            </a:r>
            <a:endParaRPr lang="zh-CN" altLang="en-US" sz="2000" i="0">
              <a:solidFill>
                <a:srgbClr val="5F5F5F"/>
              </a:solidFill>
              <a:latin typeface="Microsoft Sans Serif" panose="020B0604020202020204" pitchFamily="34" charset="0"/>
              <a:sym typeface="Arial" panose="020B0604020202020204" pitchFamily="34" charset="0"/>
            </a:endParaRPr>
          </a:p>
        </p:txBody>
      </p:sp>
      <p:sp>
        <p:nvSpPr>
          <p:cNvPr id="6164" name="Text Box 20"/>
          <p:cNvSpPr txBox="1">
            <a:spLocks noChangeArrowheads="1"/>
          </p:cNvSpPr>
          <p:nvPr/>
        </p:nvSpPr>
        <p:spPr bwMode="auto">
          <a:xfrm>
            <a:off x="3492500" y="117475"/>
            <a:ext cx="5905500" cy="1371600"/>
          </a:xfrm>
          <a:prstGeom prst="rect">
            <a:avLst/>
          </a:prstGeom>
          <a:noFill/>
          <a:ln w="9525">
            <a:noFill/>
            <a:miter lim="800000"/>
          </a:ln>
        </p:spPr>
        <p:txBody>
          <a:bodyPr>
            <a:spAutoFit/>
          </a:bodyPr>
          <a:lstStyle/>
          <a:p>
            <a:r>
              <a:rPr lang="zh-CN" altLang="en-US" sz="2800" i="0">
                <a:solidFill>
                  <a:srgbClr val="3333FF"/>
                </a:solidFill>
                <a:latin typeface="Comic Sans MS" panose="030F0702030302020204" pitchFamily="66" charset="0"/>
              </a:rPr>
              <a:t>What sites </a:t>
            </a:r>
            <a:r>
              <a:rPr lang="zh-CN" altLang="en-US" sz="2800" i="0">
                <a:latin typeface="Comic Sans MS" panose="030F0702030302020204" pitchFamily="66" charset="0"/>
              </a:rPr>
              <a:t>did Zhang Pingyu visit in London? And </a:t>
            </a:r>
            <a:r>
              <a:rPr lang="zh-CN" altLang="en-US" sz="2800" i="0">
                <a:solidFill>
                  <a:srgbClr val="3333FF"/>
                </a:solidFill>
                <a:latin typeface="Comic Sans MS" panose="030F0702030302020204" pitchFamily="66" charset="0"/>
              </a:rPr>
              <a:t>how many</a:t>
            </a:r>
            <a:r>
              <a:rPr lang="zh-CN" altLang="en-US" sz="2800" i="0">
                <a:latin typeface="Comic Sans MS" panose="030F0702030302020204" pitchFamily="66" charset="0"/>
              </a:rPr>
              <a:t> days did it take?</a:t>
            </a:r>
            <a:endParaRPr lang="zh-CN" altLang="en-US" sz="2800" i="0">
              <a:latin typeface="Comic Sans MS" panose="030F0702030302020204" pitchFamily="66" charset="0"/>
            </a:endParaRPr>
          </a:p>
        </p:txBody>
      </p:sp>
      <p:sp>
        <p:nvSpPr>
          <p:cNvPr id="6165" name="Text Box 21"/>
          <p:cNvSpPr txBox="1">
            <a:spLocks noChangeArrowheads="1"/>
          </p:cNvSpPr>
          <p:nvPr/>
        </p:nvSpPr>
        <p:spPr bwMode="auto">
          <a:xfrm>
            <a:off x="3419475" y="117475"/>
            <a:ext cx="5761038" cy="1371600"/>
          </a:xfrm>
          <a:prstGeom prst="rect">
            <a:avLst/>
          </a:prstGeom>
          <a:noFill/>
          <a:ln w="9525">
            <a:noFill/>
            <a:miter lim="800000"/>
          </a:ln>
        </p:spPr>
        <p:txBody>
          <a:bodyPr>
            <a:spAutoFit/>
          </a:bodyPr>
          <a:lstStyle/>
          <a:p>
            <a:r>
              <a:rPr lang="zh-CN" altLang="en-US" sz="2800" i="0">
                <a:latin typeface="Comic Sans MS" panose="030F0702030302020204" pitchFamily="66" charset="0"/>
              </a:rPr>
              <a:t>How does the author show </a:t>
            </a:r>
            <a:r>
              <a:rPr lang="zh-CN" altLang="en-US" sz="2800" i="0">
                <a:solidFill>
                  <a:srgbClr val="3333FF"/>
                </a:solidFill>
                <a:latin typeface="Comic Sans MS" panose="030F0702030302020204" pitchFamily="66" charset="0"/>
              </a:rPr>
              <a:t>the change of places </a:t>
            </a:r>
            <a:r>
              <a:rPr lang="zh-CN" altLang="en-US" sz="2800" i="0">
                <a:latin typeface="Comic Sans MS" panose="030F0702030302020204" pitchFamily="66" charset="0"/>
              </a:rPr>
              <a:t>on the first day?</a:t>
            </a:r>
            <a:endParaRPr lang="zh-CN" altLang="en-US" sz="2800" i="0">
              <a:latin typeface="Comic Sans MS" panose="030F0702030302020204" pitchFamily="66" charset="0"/>
            </a:endParaRPr>
          </a:p>
        </p:txBody>
      </p:sp>
      <p:sp>
        <p:nvSpPr>
          <p:cNvPr id="6166" name="Oval 22"/>
          <p:cNvSpPr>
            <a:spLocks noChangeArrowheads="1"/>
          </p:cNvSpPr>
          <p:nvPr/>
        </p:nvSpPr>
        <p:spPr bwMode="auto">
          <a:xfrm>
            <a:off x="539750" y="1774825"/>
            <a:ext cx="5113338" cy="3743325"/>
          </a:xfrm>
          <a:prstGeom prst="ellipse">
            <a:avLst/>
          </a:prstGeom>
          <a:noFill/>
          <a:ln w="57150">
            <a:solidFill>
              <a:srgbClr val="FF3300"/>
            </a:solidFill>
            <a:prstDash val="dash"/>
            <a:round/>
          </a:ln>
        </p:spPr>
        <p:txBody>
          <a:bodyPr wrap="none" anchor="ctr"/>
          <a:lstStyle/>
          <a:p>
            <a:pPr algn="ctr"/>
            <a:endParaRPr lang="zh-CN" altLang="zh-CN" i="0">
              <a:solidFill>
                <a:srgbClr val="FF3300"/>
              </a:solidFill>
            </a:endParaRPr>
          </a:p>
        </p:txBody>
      </p:sp>
      <p:sp>
        <p:nvSpPr>
          <p:cNvPr id="23" name="文本框 68626"/>
          <p:cNvSpPr txBox="1">
            <a:spLocks noChangeArrowheads="1"/>
          </p:cNvSpPr>
          <p:nvPr/>
        </p:nvSpPr>
        <p:spPr bwMode="auto">
          <a:xfrm>
            <a:off x="611560" y="-267494"/>
            <a:ext cx="5328592" cy="480131"/>
          </a:xfrm>
          <a:prstGeom prst="rect">
            <a:avLst/>
          </a:prstGeom>
          <a:solidFill>
            <a:srgbClr val="008000"/>
          </a:solidFill>
          <a:ln w="63500">
            <a:pattFill prst="sphere">
              <a:fgClr>
                <a:srgbClr val="FFFF00"/>
              </a:fgClr>
              <a:bgClr>
                <a:srgbClr val="FFFFFF"/>
              </a:bgClr>
            </a:pattFill>
            <a:miter lim="800000"/>
          </a:ln>
        </p:spPr>
        <p:txBody>
          <a:bodyPr wrap="square">
            <a:spAutoFit/>
          </a:bodyPr>
          <a:lstStyle/>
          <a:p>
            <a:pPr>
              <a:lnSpc>
                <a:spcPct val="90000"/>
              </a:lnSpc>
              <a:spcBef>
                <a:spcPct val="50000"/>
              </a:spcBef>
            </a:pPr>
            <a:r>
              <a:rPr lang="en-US" altLang="zh-CN" sz="2800" i="0" dirty="0" smtClean="0">
                <a:solidFill>
                  <a:srgbClr val="FF0000"/>
                </a:solidFill>
                <a:latin typeface="Comic Sans MS" panose="030F0702030302020204" pitchFamily="66" charset="0"/>
              </a:rPr>
              <a:t>Task3 Further </a:t>
            </a:r>
            <a:r>
              <a:rPr lang="en-US" altLang="zh-CN" sz="2800" i="0" dirty="0">
                <a:solidFill>
                  <a:srgbClr val="FF0000"/>
                </a:solidFill>
                <a:latin typeface="Comic Sans MS" panose="030F0702030302020204" pitchFamily="66" charset="0"/>
              </a:rPr>
              <a:t>reading</a:t>
            </a:r>
            <a:endParaRPr lang="zh-CN" altLang="en-US" sz="2800" i="0" dirty="0">
              <a:solidFill>
                <a:srgbClr val="FF0000"/>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64"/>
                                        </p:tgtEl>
                                        <p:attrNameLst>
                                          <p:attrName>style.visibility</p:attrName>
                                        </p:attrNameLst>
                                      </p:cBhvr>
                                      <p:to>
                                        <p:strVal val="visible"/>
                                      </p:to>
                                    </p:set>
                                    <p:animEffect transition="in" filter="blinds(horizontal)">
                                      <p:cBhvr>
                                        <p:cTn id="7" dur="500"/>
                                        <p:tgtEl>
                                          <p:spTgt spid="616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160"/>
                                        </p:tgtEl>
                                        <p:attrNameLst>
                                          <p:attrName>style.visibility</p:attrName>
                                        </p:attrNameLst>
                                      </p:cBhvr>
                                      <p:to>
                                        <p:strVal val="visible"/>
                                      </p:to>
                                    </p:set>
                                    <p:animEffect transition="in" filter="blinds(horizontal)">
                                      <p:cBhvr>
                                        <p:cTn id="12" dur="500"/>
                                        <p:tgtEl>
                                          <p:spTgt spid="616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153"/>
                                        </p:tgtEl>
                                        <p:attrNameLst>
                                          <p:attrName>style.visibility</p:attrName>
                                        </p:attrNameLst>
                                      </p:cBhvr>
                                      <p:to>
                                        <p:strVal val="visible"/>
                                      </p:to>
                                    </p:set>
                                    <p:animEffect transition="in" filter="blinds(horizontal)">
                                      <p:cBhvr>
                                        <p:cTn id="17" dur="500"/>
                                        <p:tgtEl>
                                          <p:spTgt spid="615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152"/>
                                        </p:tgtEl>
                                        <p:attrNameLst>
                                          <p:attrName>style.visibility</p:attrName>
                                        </p:attrNameLst>
                                      </p:cBhvr>
                                      <p:to>
                                        <p:strVal val="visible"/>
                                      </p:to>
                                    </p:set>
                                    <p:animEffect transition="in" filter="blinds(horizontal)">
                                      <p:cBhvr>
                                        <p:cTn id="22" dur="500"/>
                                        <p:tgtEl>
                                          <p:spTgt spid="615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154"/>
                                        </p:tgtEl>
                                        <p:attrNameLst>
                                          <p:attrName>style.visibility</p:attrName>
                                        </p:attrNameLst>
                                      </p:cBhvr>
                                      <p:to>
                                        <p:strVal val="visible"/>
                                      </p:to>
                                    </p:set>
                                    <p:animEffect transition="in" filter="blinds(horizontal)">
                                      <p:cBhvr>
                                        <p:cTn id="27" dur="500"/>
                                        <p:tgtEl>
                                          <p:spTgt spid="615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6159"/>
                                        </p:tgtEl>
                                        <p:attrNameLst>
                                          <p:attrName>style.visibility</p:attrName>
                                        </p:attrNameLst>
                                      </p:cBhvr>
                                      <p:to>
                                        <p:strVal val="visible"/>
                                      </p:to>
                                    </p:set>
                                    <p:animEffect transition="in" filter="blinds(horizontal)">
                                      <p:cBhvr>
                                        <p:cTn id="32" dur="500"/>
                                        <p:tgtEl>
                                          <p:spTgt spid="6159"/>
                                        </p:tgtEl>
                                      </p:cBhvr>
                                    </p:animEffect>
                                  </p:childTnLst>
                                </p:cTn>
                              </p:par>
                              <p:par>
                                <p:cTn id="33" presetID="3" presetClass="entr" presetSubtype="10" fill="hold" nodeType="withEffect">
                                  <p:stCondLst>
                                    <p:cond delay="0"/>
                                  </p:stCondLst>
                                  <p:childTnLst>
                                    <p:set>
                                      <p:cBhvr>
                                        <p:cTn id="34" dur="1" fill="hold">
                                          <p:stCondLst>
                                            <p:cond delay="0"/>
                                          </p:stCondLst>
                                        </p:cTn>
                                        <p:tgtEl>
                                          <p:spTgt spid="6161"/>
                                        </p:tgtEl>
                                        <p:attrNameLst>
                                          <p:attrName>style.visibility</p:attrName>
                                        </p:attrNameLst>
                                      </p:cBhvr>
                                      <p:to>
                                        <p:strVal val="visible"/>
                                      </p:to>
                                    </p:set>
                                    <p:animEffect transition="in" filter="blinds(horizontal)">
                                      <p:cBhvr>
                                        <p:cTn id="35" dur="500"/>
                                        <p:tgtEl>
                                          <p:spTgt spid="6161"/>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6162"/>
                                        </p:tgtEl>
                                        <p:attrNameLst>
                                          <p:attrName>style.visibility</p:attrName>
                                        </p:attrNameLst>
                                      </p:cBhvr>
                                      <p:to>
                                        <p:strVal val="visible"/>
                                      </p:to>
                                    </p:set>
                                    <p:animEffect transition="in" filter="blinds(horizontal)">
                                      <p:cBhvr>
                                        <p:cTn id="40" dur="500"/>
                                        <p:tgtEl>
                                          <p:spTgt spid="6162"/>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6163"/>
                                        </p:tgtEl>
                                        <p:attrNameLst>
                                          <p:attrName>style.visibility</p:attrName>
                                        </p:attrNameLst>
                                      </p:cBhvr>
                                      <p:to>
                                        <p:strVal val="visible"/>
                                      </p:to>
                                    </p:set>
                                    <p:animEffect transition="in" filter="blinds(horizontal)">
                                      <p:cBhvr>
                                        <p:cTn id="43" dur="500"/>
                                        <p:tgtEl>
                                          <p:spTgt spid="6163"/>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nodeType="clickEffect">
                                  <p:stCondLst>
                                    <p:cond delay="0"/>
                                  </p:stCondLst>
                                  <p:childTnLst>
                                    <p:set>
                                      <p:cBhvr>
                                        <p:cTn id="47" dur="1" fill="hold">
                                          <p:stCondLst>
                                            <p:cond delay="0"/>
                                          </p:stCondLst>
                                        </p:cTn>
                                        <p:tgtEl>
                                          <p:spTgt spid="6151"/>
                                        </p:tgtEl>
                                        <p:attrNameLst>
                                          <p:attrName>style.visibility</p:attrName>
                                        </p:attrNameLst>
                                      </p:cBhvr>
                                      <p:to>
                                        <p:strVal val="visible"/>
                                      </p:to>
                                    </p:set>
                                    <p:animEffect transition="in" filter="blinds(horizontal)">
                                      <p:cBhvr>
                                        <p:cTn id="48" dur="500"/>
                                        <p:tgtEl>
                                          <p:spTgt spid="6151"/>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nodeType="clickEffect">
                                  <p:stCondLst>
                                    <p:cond delay="0"/>
                                  </p:stCondLst>
                                  <p:childTnLst>
                                    <p:set>
                                      <p:cBhvr>
                                        <p:cTn id="52" dur="1" fill="hold">
                                          <p:stCondLst>
                                            <p:cond delay="0"/>
                                          </p:stCondLst>
                                        </p:cTn>
                                        <p:tgtEl>
                                          <p:spTgt spid="6157"/>
                                        </p:tgtEl>
                                        <p:attrNameLst>
                                          <p:attrName>style.visibility</p:attrName>
                                        </p:attrNameLst>
                                      </p:cBhvr>
                                      <p:to>
                                        <p:strVal val="visible"/>
                                      </p:to>
                                    </p:set>
                                    <p:animEffect transition="in" filter="blinds(horizontal)">
                                      <p:cBhvr>
                                        <p:cTn id="53" dur="500"/>
                                        <p:tgtEl>
                                          <p:spTgt spid="6157"/>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6158"/>
                                        </p:tgtEl>
                                        <p:attrNameLst>
                                          <p:attrName>style.visibility</p:attrName>
                                        </p:attrNameLst>
                                      </p:cBhvr>
                                      <p:to>
                                        <p:strVal val="visible"/>
                                      </p:to>
                                    </p:set>
                                    <p:animEffect transition="in" filter="blinds(horizontal)">
                                      <p:cBhvr>
                                        <p:cTn id="56" dur="500"/>
                                        <p:tgtEl>
                                          <p:spTgt spid="6158"/>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nodeType="clickEffect">
                                  <p:stCondLst>
                                    <p:cond delay="0"/>
                                  </p:stCondLst>
                                  <p:childTnLst>
                                    <p:set>
                                      <p:cBhvr>
                                        <p:cTn id="60" dur="1" fill="hold">
                                          <p:stCondLst>
                                            <p:cond delay="0"/>
                                          </p:stCondLst>
                                        </p:cTn>
                                        <p:tgtEl>
                                          <p:spTgt spid="6156"/>
                                        </p:tgtEl>
                                        <p:attrNameLst>
                                          <p:attrName>style.visibility</p:attrName>
                                        </p:attrNameLst>
                                      </p:cBhvr>
                                      <p:to>
                                        <p:strVal val="visible"/>
                                      </p:to>
                                    </p:set>
                                    <p:animEffect transition="in" filter="blinds(horizontal)">
                                      <p:cBhvr>
                                        <p:cTn id="61" dur="500"/>
                                        <p:tgtEl>
                                          <p:spTgt spid="6156"/>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6155"/>
                                        </p:tgtEl>
                                        <p:attrNameLst>
                                          <p:attrName>style.visibility</p:attrName>
                                        </p:attrNameLst>
                                      </p:cBhvr>
                                      <p:to>
                                        <p:strVal val="visible"/>
                                      </p:to>
                                    </p:set>
                                    <p:animEffect transition="in" filter="blinds(horizontal)">
                                      <p:cBhvr>
                                        <p:cTn id="64" dur="500"/>
                                        <p:tgtEl>
                                          <p:spTgt spid="6155"/>
                                        </p:tgtEl>
                                      </p:cBhvr>
                                    </p:animEffect>
                                  </p:childTnLst>
                                </p:cTn>
                              </p:par>
                            </p:childTnLst>
                          </p:cTn>
                        </p:par>
                      </p:childTnLst>
                    </p:cTn>
                  </p:par>
                  <p:par>
                    <p:cTn id="65" fill="hold">
                      <p:stCondLst>
                        <p:cond delay="indefinite"/>
                      </p:stCondLst>
                      <p:childTnLst>
                        <p:par>
                          <p:cTn id="66" fill="hold">
                            <p:stCondLst>
                              <p:cond delay="0"/>
                            </p:stCondLst>
                            <p:childTnLst>
                              <p:par>
                                <p:cTn id="67" presetID="3" presetClass="entr" presetSubtype="10" fill="hold" grpId="0" nodeType="clickEffect">
                                  <p:stCondLst>
                                    <p:cond delay="0"/>
                                  </p:stCondLst>
                                  <p:childTnLst>
                                    <p:set>
                                      <p:cBhvr>
                                        <p:cTn id="68" dur="1" fill="hold">
                                          <p:stCondLst>
                                            <p:cond delay="0"/>
                                          </p:stCondLst>
                                        </p:cTn>
                                        <p:tgtEl>
                                          <p:spTgt spid="6166"/>
                                        </p:tgtEl>
                                        <p:attrNameLst>
                                          <p:attrName>style.visibility</p:attrName>
                                        </p:attrNameLst>
                                      </p:cBhvr>
                                      <p:to>
                                        <p:strVal val="visible"/>
                                      </p:to>
                                    </p:set>
                                    <p:animEffect transition="in" filter="blinds(horizontal)">
                                      <p:cBhvr>
                                        <p:cTn id="69" dur="500"/>
                                        <p:tgtEl>
                                          <p:spTgt spid="6166"/>
                                        </p:tgtEl>
                                      </p:cBhvr>
                                    </p:animEffect>
                                  </p:childTnLst>
                                </p:cTn>
                              </p:par>
                            </p:childTnLst>
                          </p:cTn>
                        </p:par>
                      </p:childTnLst>
                    </p:cTn>
                  </p:par>
                  <p:par>
                    <p:cTn id="70" fill="hold">
                      <p:stCondLst>
                        <p:cond delay="indefinite"/>
                      </p:stCondLst>
                      <p:childTnLst>
                        <p:par>
                          <p:cTn id="71" fill="hold">
                            <p:stCondLst>
                              <p:cond delay="0"/>
                            </p:stCondLst>
                            <p:childTnLst>
                              <p:par>
                                <p:cTn id="72" presetID="3" presetClass="exit" presetSubtype="10" fill="hold" grpId="1" nodeType="clickEffect">
                                  <p:stCondLst>
                                    <p:cond delay="0"/>
                                  </p:stCondLst>
                                  <p:childTnLst>
                                    <p:animEffect transition="out" filter="blinds(horizontal)">
                                      <p:cBhvr>
                                        <p:cTn id="73" dur="500"/>
                                        <p:tgtEl>
                                          <p:spTgt spid="6164"/>
                                        </p:tgtEl>
                                      </p:cBhvr>
                                    </p:animEffect>
                                    <p:set>
                                      <p:cBhvr>
                                        <p:cTn id="74" dur="1" fill="hold">
                                          <p:stCondLst>
                                            <p:cond delay="499"/>
                                          </p:stCondLst>
                                        </p:cTn>
                                        <p:tgtEl>
                                          <p:spTgt spid="6164"/>
                                        </p:tgtEl>
                                        <p:attrNameLst>
                                          <p:attrName>style.visibility</p:attrName>
                                        </p:attrNameLst>
                                      </p:cBhvr>
                                      <p:to>
                                        <p:strVal val="hidden"/>
                                      </p:to>
                                    </p:set>
                                  </p:childTnLst>
                                </p:cTn>
                              </p:par>
                              <p:par>
                                <p:cTn id="75" presetID="3" presetClass="entr" presetSubtype="10" fill="hold" grpId="0" nodeType="withEffect">
                                  <p:stCondLst>
                                    <p:cond delay="0"/>
                                  </p:stCondLst>
                                  <p:childTnLst>
                                    <p:set>
                                      <p:cBhvr>
                                        <p:cTn id="76" dur="1" fill="hold">
                                          <p:stCondLst>
                                            <p:cond delay="0"/>
                                          </p:stCondLst>
                                        </p:cTn>
                                        <p:tgtEl>
                                          <p:spTgt spid="6165"/>
                                        </p:tgtEl>
                                        <p:attrNameLst>
                                          <p:attrName>style.visibility</p:attrName>
                                        </p:attrNameLst>
                                      </p:cBhvr>
                                      <p:to>
                                        <p:strVal val="visible"/>
                                      </p:to>
                                    </p:set>
                                    <p:animEffect transition="in" filter="blinds(horizontal)">
                                      <p:cBhvr>
                                        <p:cTn id="77" dur="500"/>
                                        <p:tgtEl>
                                          <p:spTgt spid="6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5" grpId="0" bldLvl="0"/>
      <p:bldP spid="6158" grpId="0" bldLvl="0"/>
      <p:bldP spid="6159" grpId="0" bldLvl="0"/>
      <p:bldP spid="6160" grpId="0" animBg="1"/>
      <p:bldP spid="6163" grpId="0" bldLvl="0"/>
      <p:bldP spid="6164" grpId="0" bldLvl="0"/>
      <p:bldP spid="6164" grpId="1" bldLvl="0"/>
      <p:bldP spid="6165" grpId="0" bldLvl="0"/>
      <p:bldP spid="6166"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36513" y="3175"/>
            <a:ext cx="8928100" cy="6521450"/>
          </a:xfrm>
          <a:prstGeom prst="rect">
            <a:avLst/>
          </a:prstGeom>
          <a:noFill/>
          <a:ln w="9525">
            <a:noFill/>
            <a:miter lim="800000"/>
          </a:ln>
        </p:spPr>
        <p:txBody>
          <a:bodyPr>
            <a:spAutoFit/>
          </a:bodyPr>
          <a:lstStyle/>
          <a:p>
            <a:pPr>
              <a:lnSpc>
                <a:spcPct val="110000"/>
              </a:lnSpc>
            </a:pPr>
            <a:r>
              <a:rPr lang="zh-CN" altLang="en-US" sz="2400">
                <a:sym typeface="Times New Roman" panose="02020603050405020304" pitchFamily="18" charset="0"/>
              </a:rPr>
              <a:t>        ... Her</a:t>
            </a:r>
            <a:r>
              <a:rPr lang="zh-CN" altLang="en-US" sz="2400">
                <a:solidFill>
                  <a:srgbClr val="FF0000"/>
                </a:solidFill>
                <a:sym typeface="Times New Roman" panose="02020603050405020304" pitchFamily="18" charset="0"/>
              </a:rPr>
              <a:t> first </a:t>
            </a:r>
            <a:r>
              <a:rPr lang="zh-CN" altLang="en-US" sz="2400">
                <a:sym typeface="Times New Roman" panose="02020603050405020304" pitchFamily="18" charset="0"/>
              </a:rPr>
              <a:t>delight was going to </a:t>
            </a:r>
            <a:r>
              <a:rPr lang="zh-CN" altLang="en-US" sz="2400">
                <a:solidFill>
                  <a:srgbClr val="0000FF"/>
                </a:solidFill>
                <a:sym typeface="Times New Roman" panose="02020603050405020304" pitchFamily="18" charset="0"/>
              </a:rPr>
              <a:t>the Tower</a:t>
            </a:r>
            <a:r>
              <a:rPr lang="zh-CN" altLang="en-US" sz="2400">
                <a:sym typeface="Times New Roman" panose="02020603050405020304" pitchFamily="18" charset="0"/>
              </a:rPr>
              <a:t>. It was built long ago by the Norman invaders of AD 1066. Fancy! This solid stone, square tower had remained standing for one thousand years.Although the buildings had expanded around it, it remained part of a royal palace and prison combined. To her great surprise, Zhang Pingyu found the Queen's jewels guarded by special royal soldiers who, on special occasions, still wore the four-hundred-year-old uniform of the time of Queen Elizabeth I.</a:t>
            </a:r>
            <a:endParaRPr lang="zh-CN" altLang="en-US" sz="2800">
              <a:sym typeface="Times New Roman" panose="02020603050405020304" pitchFamily="18" charset="0"/>
            </a:endParaRPr>
          </a:p>
          <a:p>
            <a:pPr>
              <a:lnSpc>
                <a:spcPct val="110000"/>
              </a:lnSpc>
            </a:pPr>
            <a:r>
              <a:rPr lang="zh-CN" altLang="en-US" sz="2400">
                <a:sym typeface="Times New Roman" panose="02020603050405020304" pitchFamily="18" charset="0"/>
              </a:rPr>
              <a:t>       There followed </a:t>
            </a:r>
            <a:r>
              <a:rPr lang="zh-CN" altLang="en-US" sz="2400">
                <a:solidFill>
                  <a:srgbClr val="0000FF"/>
                </a:solidFill>
                <a:sym typeface="Times New Roman" panose="02020603050405020304" pitchFamily="18" charset="0"/>
              </a:rPr>
              <a:t>St Paul's Cathedral </a:t>
            </a:r>
            <a:r>
              <a:rPr lang="zh-CN" altLang="en-US" sz="2400">
                <a:sym typeface="Times New Roman" panose="02020603050405020304" pitchFamily="18" charset="0"/>
              </a:rPr>
              <a:t>built after the terrible fire of London in 1666. It looked splendid when first built!</a:t>
            </a:r>
            <a:r>
              <a:rPr lang="zh-CN" altLang="en-US" sz="2400">
                <a:solidFill>
                  <a:srgbClr val="0000FF"/>
                </a:solidFill>
                <a:sym typeface="Times New Roman" panose="02020603050405020304" pitchFamily="18" charset="0"/>
              </a:rPr>
              <a:t> Westminster Abbey</a:t>
            </a:r>
            <a:r>
              <a:rPr lang="zh-CN" altLang="en-US" sz="2400">
                <a:sym typeface="Times New Roman" panose="02020603050405020304" pitchFamily="18" charset="0"/>
              </a:rPr>
              <a:t>, too, was very interesting. It contained statues in memory of dead poets and writers, such as Shakespeare. Then just as she came out of the abbey, Pingyu heard the famous sound of the clock,</a:t>
            </a:r>
            <a:r>
              <a:rPr lang="zh-CN" altLang="en-US" sz="2400">
                <a:solidFill>
                  <a:srgbClr val="0000FF"/>
                </a:solidFill>
                <a:sym typeface="Times New Roman" panose="02020603050405020304" pitchFamily="18" charset="0"/>
              </a:rPr>
              <a:t> Big Ben</a:t>
            </a:r>
            <a:r>
              <a:rPr lang="zh-CN" altLang="en-US" sz="2400">
                <a:sym typeface="Times New Roman" panose="02020603050405020304" pitchFamily="18" charset="0"/>
              </a:rPr>
              <a:t>, ringing out the hour. She finished the day by looking at the outside of </a:t>
            </a:r>
            <a:r>
              <a:rPr lang="zh-CN" altLang="en-US" sz="2400">
                <a:solidFill>
                  <a:srgbClr val="0000FF"/>
                </a:solidFill>
                <a:sym typeface="Times New Roman" panose="02020603050405020304" pitchFamily="18" charset="0"/>
              </a:rPr>
              <a:t>Buckingham Palace</a:t>
            </a:r>
            <a:r>
              <a:rPr lang="zh-CN" altLang="en-US" sz="2400">
                <a:sym typeface="Times New Roman" panose="02020603050405020304" pitchFamily="18" charset="0"/>
              </a:rPr>
              <a:t>, the Queen's house in London. Oh, she had so much to tell her friends!</a:t>
            </a:r>
            <a:endParaRPr lang="zh-CN" altLang="en-US" sz="2400">
              <a:cs typeface="Times New Roman" panose="02020603050405020304" pitchFamily="18" charset="0"/>
              <a:sym typeface="Times New Roman" panose="02020603050405020304" pitchFamily="18" charset="0"/>
            </a:endParaRPr>
          </a:p>
        </p:txBody>
      </p:sp>
      <p:sp>
        <p:nvSpPr>
          <p:cNvPr id="8195" name="矩形 12">
            <a:hlinkClick r:id="rId1" action="ppaction://hlinksldjump"/>
          </p:cNvPr>
          <p:cNvSpPr>
            <a:spLocks noChangeArrowheads="1"/>
          </p:cNvSpPr>
          <p:nvPr/>
        </p:nvSpPr>
        <p:spPr bwMode="auto">
          <a:xfrm>
            <a:off x="34925" y="0"/>
            <a:ext cx="9194800" cy="6842125"/>
          </a:xfrm>
          <a:prstGeom prst="rect">
            <a:avLst/>
          </a:prstGeom>
          <a:solidFill>
            <a:srgbClr val="F2F2F2">
              <a:alpha val="87057"/>
            </a:srgbClr>
          </a:solidFill>
          <a:ln w="9525">
            <a:noFill/>
            <a:miter lim="800000"/>
          </a:ln>
        </p:spPr>
        <p:txBody>
          <a:bodyPr anchor="ctr"/>
          <a:lstStyle/>
          <a:p>
            <a:pPr algn="ctr"/>
            <a:endParaRPr lang="zh-CN" altLang="en-US" sz="2400" b="0" i="0">
              <a:solidFill>
                <a:srgbClr val="FFFFFF"/>
              </a:solidFill>
            </a:endParaRPr>
          </a:p>
        </p:txBody>
      </p:sp>
      <p:sp>
        <p:nvSpPr>
          <p:cNvPr id="8196" name="Text Box 4"/>
          <p:cNvSpPr txBox="1">
            <a:spLocks noChangeArrowheads="1"/>
          </p:cNvSpPr>
          <p:nvPr/>
        </p:nvSpPr>
        <p:spPr bwMode="auto">
          <a:xfrm>
            <a:off x="539750" y="3260725"/>
            <a:ext cx="2017713" cy="457200"/>
          </a:xfrm>
          <a:prstGeom prst="rect">
            <a:avLst/>
          </a:prstGeom>
          <a:noFill/>
          <a:ln w="9525">
            <a:noFill/>
            <a:miter lim="800000"/>
          </a:ln>
        </p:spPr>
        <p:txBody>
          <a:bodyPr wrap="none">
            <a:spAutoFit/>
          </a:bodyPr>
          <a:lstStyle/>
          <a:p>
            <a:r>
              <a:rPr lang="zh-CN" altLang="zh-CN" sz="2400" b="0" dirty="0">
                <a:solidFill>
                  <a:srgbClr val="FF0000"/>
                </a:solidFill>
              </a:rPr>
              <a:t>There followed</a:t>
            </a:r>
            <a:endParaRPr lang="zh-CN" altLang="zh-CN" sz="2400" b="0" dirty="0">
              <a:solidFill>
                <a:srgbClr val="FF0000"/>
              </a:solidFill>
            </a:endParaRPr>
          </a:p>
        </p:txBody>
      </p:sp>
      <p:sp>
        <p:nvSpPr>
          <p:cNvPr id="8197" name="Text Box 5"/>
          <p:cNvSpPr txBox="1">
            <a:spLocks noChangeArrowheads="1"/>
          </p:cNvSpPr>
          <p:nvPr/>
        </p:nvSpPr>
        <p:spPr bwMode="auto">
          <a:xfrm>
            <a:off x="900113" y="4035425"/>
            <a:ext cx="571500" cy="457200"/>
          </a:xfrm>
          <a:prstGeom prst="rect">
            <a:avLst/>
          </a:prstGeom>
          <a:noFill/>
          <a:ln w="9525">
            <a:noFill/>
            <a:miter lim="800000"/>
          </a:ln>
        </p:spPr>
        <p:txBody>
          <a:bodyPr wrap="none">
            <a:spAutoFit/>
          </a:bodyPr>
          <a:lstStyle/>
          <a:p>
            <a:r>
              <a:rPr lang="zh-CN" altLang="zh-CN" sz="2400" b="0">
                <a:solidFill>
                  <a:srgbClr val="FF0000"/>
                </a:solidFill>
              </a:rPr>
              <a:t>too</a:t>
            </a:r>
            <a:endParaRPr lang="zh-CN" altLang="zh-CN" sz="2400" b="0">
              <a:solidFill>
                <a:srgbClr val="FF0000"/>
              </a:solidFill>
            </a:endParaRPr>
          </a:p>
        </p:txBody>
      </p:sp>
      <p:sp>
        <p:nvSpPr>
          <p:cNvPr id="8198" name="Text Box 6"/>
          <p:cNvSpPr txBox="1">
            <a:spLocks noChangeArrowheads="1"/>
          </p:cNvSpPr>
          <p:nvPr/>
        </p:nvSpPr>
        <p:spPr bwMode="auto">
          <a:xfrm>
            <a:off x="5795963" y="4425950"/>
            <a:ext cx="1655762" cy="457200"/>
          </a:xfrm>
          <a:prstGeom prst="rect">
            <a:avLst/>
          </a:prstGeom>
          <a:noFill/>
          <a:ln w="9525">
            <a:noFill/>
            <a:miter lim="800000"/>
          </a:ln>
        </p:spPr>
        <p:txBody>
          <a:bodyPr wrap="none">
            <a:spAutoFit/>
          </a:bodyPr>
          <a:lstStyle/>
          <a:p>
            <a:r>
              <a:rPr lang="zh-CN" altLang="zh-CN" sz="2400" b="0">
                <a:solidFill>
                  <a:srgbClr val="FF0000"/>
                </a:solidFill>
              </a:rPr>
              <a:t>Then just as</a:t>
            </a:r>
            <a:endParaRPr lang="zh-CN" altLang="zh-CN" sz="2400" b="0">
              <a:solidFill>
                <a:srgbClr val="FF0000"/>
              </a:solidFill>
            </a:endParaRPr>
          </a:p>
        </p:txBody>
      </p:sp>
      <p:sp>
        <p:nvSpPr>
          <p:cNvPr id="8199" name="Text Box 7"/>
          <p:cNvSpPr txBox="1">
            <a:spLocks noChangeArrowheads="1"/>
          </p:cNvSpPr>
          <p:nvPr/>
        </p:nvSpPr>
        <p:spPr bwMode="auto">
          <a:xfrm>
            <a:off x="3894138" y="5229225"/>
            <a:ext cx="2549525" cy="457200"/>
          </a:xfrm>
          <a:prstGeom prst="rect">
            <a:avLst/>
          </a:prstGeom>
          <a:noFill/>
          <a:ln w="9525">
            <a:noFill/>
            <a:miter lim="800000"/>
          </a:ln>
        </p:spPr>
        <p:txBody>
          <a:bodyPr wrap="none">
            <a:spAutoFit/>
          </a:bodyPr>
          <a:lstStyle/>
          <a:p>
            <a:r>
              <a:rPr lang="zh-CN" altLang="zh-CN" sz="2400" b="0">
                <a:solidFill>
                  <a:srgbClr val="FF0000"/>
                </a:solidFill>
              </a:rPr>
              <a:t> finished the day by</a:t>
            </a:r>
            <a:endParaRPr lang="zh-CN" altLang="zh-CN" sz="2400" b="0">
              <a:solidFill>
                <a:srgbClr val="FF0000"/>
              </a:solidFill>
            </a:endParaRPr>
          </a:p>
        </p:txBody>
      </p:sp>
      <p:sp>
        <p:nvSpPr>
          <p:cNvPr id="8200" name="Text Box 8"/>
          <p:cNvSpPr txBox="1">
            <a:spLocks noChangeArrowheads="1"/>
          </p:cNvSpPr>
          <p:nvPr/>
        </p:nvSpPr>
        <p:spPr bwMode="auto">
          <a:xfrm>
            <a:off x="1522413" y="44450"/>
            <a:ext cx="673100" cy="457200"/>
          </a:xfrm>
          <a:prstGeom prst="rect">
            <a:avLst/>
          </a:prstGeom>
          <a:noFill/>
          <a:ln w="9525">
            <a:noFill/>
            <a:miter lim="800000"/>
          </a:ln>
        </p:spPr>
        <p:txBody>
          <a:bodyPr wrap="none">
            <a:spAutoFit/>
          </a:bodyPr>
          <a:lstStyle/>
          <a:p>
            <a:r>
              <a:rPr lang="zh-CN" altLang="en-US" sz="2400" b="0">
                <a:solidFill>
                  <a:srgbClr val="FF0000"/>
                </a:solidFill>
              </a:rPr>
              <a:t>first</a:t>
            </a:r>
            <a:endParaRPr lang="zh-CN" altLang="en-US" sz="2400" b="0">
              <a:solidFill>
                <a:srgbClr val="FF0000"/>
              </a:solidFill>
            </a:endParaRPr>
          </a:p>
        </p:txBody>
      </p:sp>
      <p:pic>
        <p:nvPicPr>
          <p:cNvPr id="8201" name="图片 26" descr="未命名.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rot="473389">
            <a:off x="3263743" y="297964"/>
            <a:ext cx="5655924" cy="3658570"/>
          </a:xfrm>
          <a:prstGeom prst="rect">
            <a:avLst/>
          </a:prstGeom>
          <a:noFill/>
          <a:ln w="9525">
            <a:noFill/>
            <a:miter lim="800000"/>
            <a:headEnd/>
            <a:tailEnd/>
          </a:ln>
        </p:spPr>
      </p:pic>
      <p:sp>
        <p:nvSpPr>
          <p:cNvPr id="8202" name="文本框 2"/>
          <p:cNvSpPr txBox="1">
            <a:spLocks noChangeArrowheads="1"/>
          </p:cNvSpPr>
          <p:nvPr/>
        </p:nvSpPr>
        <p:spPr bwMode="auto">
          <a:xfrm rot="540000">
            <a:off x="4459288" y="1671548"/>
            <a:ext cx="3671887" cy="1200329"/>
          </a:xfrm>
          <a:prstGeom prst="rect">
            <a:avLst/>
          </a:prstGeom>
          <a:noFill/>
          <a:ln>
            <a:noFill/>
          </a:ln>
          <a:effectLst/>
        </p:spPr>
        <p:txBody>
          <a:bodyPr>
            <a:spAutoFit/>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a:buFontTx/>
              <a:buNone/>
              <a:defRPr/>
            </a:pPr>
            <a:r>
              <a:rPr lang="en-US" altLang="zh-CN" sz="3600" i="0" dirty="0">
                <a:solidFill>
                  <a:srgbClr val="0000CC"/>
                </a:solidFill>
                <a:effectLst>
                  <a:outerShdw blurRad="38100" dist="38100" dir="2700000" algn="tl">
                    <a:srgbClr val="C0C0C0"/>
                  </a:outerShdw>
                </a:effectLst>
                <a:latin typeface="Monotype Corsiva" panose="03010101010201010101" pitchFamily="66" charset="0"/>
                <a:sym typeface="Arial" panose="020B0604020202020204" pitchFamily="34" charset="0"/>
              </a:rPr>
              <a:t>various ways of </a:t>
            </a:r>
            <a:r>
              <a:rPr lang="zh-CN" altLang="en-US" sz="3600" i="0" dirty="0">
                <a:solidFill>
                  <a:srgbClr val="0000CC"/>
                </a:solidFill>
                <a:effectLst>
                  <a:outerShdw blurRad="38100" dist="38100" dir="2700000" algn="tl">
                    <a:srgbClr val="C0C0C0"/>
                  </a:outerShdw>
                </a:effectLst>
                <a:latin typeface="Monotype Corsiva" panose="03010101010201010101" pitchFamily="66" charset="0"/>
                <a:sym typeface="Arial" panose="020B0604020202020204" pitchFamily="34" charset="0"/>
              </a:rPr>
              <a:t>show</a:t>
            </a:r>
            <a:r>
              <a:rPr lang="en-US" altLang="zh-CN" sz="3600" i="0" dirty="0" err="1">
                <a:solidFill>
                  <a:srgbClr val="0000CC"/>
                </a:solidFill>
                <a:effectLst>
                  <a:outerShdw blurRad="38100" dist="38100" dir="2700000" algn="tl">
                    <a:srgbClr val="C0C0C0"/>
                  </a:outerShdw>
                </a:effectLst>
                <a:latin typeface="Monotype Corsiva" panose="03010101010201010101" pitchFamily="66" charset="0"/>
                <a:sym typeface="Arial" panose="020B0604020202020204" pitchFamily="34" charset="0"/>
              </a:rPr>
              <a:t>ing</a:t>
            </a:r>
            <a:r>
              <a:rPr lang="en-US" altLang="zh-CN" sz="3600" i="0" dirty="0">
                <a:solidFill>
                  <a:srgbClr val="0000CC"/>
                </a:solidFill>
                <a:effectLst>
                  <a:outerShdw blurRad="38100" dist="38100" dir="2700000" algn="tl">
                    <a:srgbClr val="C0C0C0"/>
                  </a:outerShdw>
                </a:effectLst>
                <a:latin typeface="Monotype Corsiva" panose="03010101010201010101" pitchFamily="66" charset="0"/>
                <a:sym typeface="Arial" panose="020B0604020202020204" pitchFamily="34" charset="0"/>
              </a:rPr>
              <a:t>_________</a:t>
            </a:r>
            <a:endParaRPr lang="zh-CN" altLang="en-US" sz="3600" i="0" dirty="0">
              <a:solidFill>
                <a:srgbClr val="FF0000"/>
              </a:solidFill>
              <a:effectLst>
                <a:outerShdw blurRad="38100" dist="38100" dir="2700000" algn="tl">
                  <a:srgbClr val="C0C0C0"/>
                </a:outerShdw>
              </a:effectLst>
              <a:latin typeface="Monotype Corsiva" panose="03010101010201010101" pitchFamily="66" charset="0"/>
              <a:sym typeface="Arial" panose="020B0604020202020204" pitchFamily="34" charset="0"/>
            </a:endParaRPr>
          </a:p>
        </p:txBody>
      </p:sp>
      <p:sp>
        <p:nvSpPr>
          <p:cNvPr id="8203" name="Text Box 10"/>
          <p:cNvSpPr txBox="1">
            <a:spLocks noChangeArrowheads="1"/>
          </p:cNvSpPr>
          <p:nvPr/>
        </p:nvSpPr>
        <p:spPr bwMode="auto">
          <a:xfrm rot="540000">
            <a:off x="4605168" y="892276"/>
            <a:ext cx="3527425" cy="701675"/>
          </a:xfrm>
          <a:prstGeom prst="rect">
            <a:avLst/>
          </a:prstGeom>
          <a:noFill/>
          <a:ln>
            <a:noFill/>
          </a:ln>
          <a:effectLst>
            <a:outerShdw dist="35921" dir="2700000" algn="ctr" rotWithShape="0">
              <a:schemeClr val="bg2">
                <a:alpha val="50000"/>
              </a:schemeClr>
            </a:outerShdw>
          </a:effectLst>
        </p:spPr>
        <p:txBody>
          <a:bodyPr>
            <a:spAutoFit/>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a:buFontTx/>
              <a:buNone/>
              <a:defRPr/>
            </a:pPr>
            <a:r>
              <a:rPr lang="zh-CN" altLang="en-US" sz="4000" dirty="0">
                <a:effectLst>
                  <a:outerShdw blurRad="38100" dist="38100" dir="2700000" algn="tl">
                    <a:srgbClr val="C0C0C0"/>
                  </a:outerShdw>
                </a:effectLst>
                <a:latin typeface="Monotype Corsiva" panose="03010101010201010101" pitchFamily="66" charset="0"/>
              </a:rPr>
              <a:t>Writing Tip 1</a:t>
            </a:r>
            <a:endParaRPr lang="zh-CN" altLang="en-US" sz="4000" dirty="0">
              <a:effectLst>
                <a:outerShdw blurRad="38100" dist="38100" dir="2700000" algn="tl">
                  <a:srgbClr val="C0C0C0"/>
                </a:outerShdw>
              </a:effectLst>
              <a:latin typeface="Monotype Corsiva" panose="03010101010201010101" pitchFamily="66" charset="0"/>
            </a:endParaRPr>
          </a:p>
        </p:txBody>
      </p:sp>
      <p:sp>
        <p:nvSpPr>
          <p:cNvPr id="12" name="TextBox 11"/>
          <p:cNvSpPr txBox="1"/>
          <p:nvPr/>
        </p:nvSpPr>
        <p:spPr>
          <a:xfrm>
            <a:off x="4139952" y="2636912"/>
            <a:ext cx="4671472" cy="646331"/>
          </a:xfrm>
          <a:prstGeom prst="rect">
            <a:avLst/>
          </a:prstGeom>
          <a:noFill/>
        </p:spPr>
        <p:txBody>
          <a:bodyPr wrap="none" rtlCol="0">
            <a:spAutoFit/>
          </a:bodyPr>
          <a:lstStyle/>
          <a:p>
            <a:r>
              <a:rPr lang="en-US" altLang="zh-CN" i="0" dirty="0">
                <a:solidFill>
                  <a:srgbClr val="FF0000"/>
                </a:solidFill>
                <a:effectLst>
                  <a:outerShdw blurRad="38100" dist="38100" dir="2700000" algn="tl">
                    <a:srgbClr val="C0C0C0"/>
                  </a:outerShdw>
                </a:effectLst>
                <a:latin typeface="Monotype Corsiva" panose="03010101010201010101" pitchFamily="66" charset="0"/>
                <a:sym typeface="Arial" panose="020B0604020202020204" pitchFamily="34" charset="0"/>
              </a:rPr>
              <a:t>the </a:t>
            </a:r>
            <a:r>
              <a:rPr lang="zh-CN" altLang="en-US" i="0" dirty="0">
                <a:solidFill>
                  <a:srgbClr val="FF0000"/>
                </a:solidFill>
                <a:effectLst>
                  <a:outerShdw blurRad="38100" dist="38100" dir="2700000" algn="tl">
                    <a:srgbClr val="C0C0C0"/>
                  </a:outerShdw>
                </a:effectLst>
                <a:latin typeface="Monotype Corsiva" panose="03010101010201010101" pitchFamily="66" charset="0"/>
                <a:sym typeface="Arial" panose="020B0604020202020204" pitchFamily="34" charset="0"/>
              </a:rPr>
              <a:t>change of time &amp; places</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blinds(horizontal)">
                                      <p:cBhvr>
                                        <p:cTn id="7" dur="500"/>
                                        <p:tgtEl>
                                          <p:spTgt spid="819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200"/>
                                        </p:tgtEl>
                                        <p:attrNameLst>
                                          <p:attrName>style.visibility</p:attrName>
                                        </p:attrNameLst>
                                      </p:cBhvr>
                                      <p:to>
                                        <p:strVal val="visible"/>
                                      </p:to>
                                    </p:set>
                                    <p:animEffect transition="in" filter="blinds(horizontal)">
                                      <p:cBhvr>
                                        <p:cTn id="10" dur="500"/>
                                        <p:tgtEl>
                                          <p:spTgt spid="820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8196"/>
                                        </p:tgtEl>
                                        <p:attrNameLst>
                                          <p:attrName>style.visibility</p:attrName>
                                        </p:attrNameLst>
                                      </p:cBhvr>
                                      <p:to>
                                        <p:strVal val="visible"/>
                                      </p:to>
                                    </p:set>
                                    <p:animEffect transition="in" filter="blinds(horizontal)">
                                      <p:cBhvr>
                                        <p:cTn id="15" dur="500"/>
                                        <p:tgtEl>
                                          <p:spTgt spid="8196"/>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8197"/>
                                        </p:tgtEl>
                                        <p:attrNameLst>
                                          <p:attrName>style.visibility</p:attrName>
                                        </p:attrNameLst>
                                      </p:cBhvr>
                                      <p:to>
                                        <p:strVal val="visible"/>
                                      </p:to>
                                    </p:set>
                                    <p:animEffect transition="in" filter="blinds(horizontal)">
                                      <p:cBhvr>
                                        <p:cTn id="20" dur="500"/>
                                        <p:tgtEl>
                                          <p:spTgt spid="8197"/>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8198"/>
                                        </p:tgtEl>
                                        <p:attrNameLst>
                                          <p:attrName>style.visibility</p:attrName>
                                        </p:attrNameLst>
                                      </p:cBhvr>
                                      <p:to>
                                        <p:strVal val="visible"/>
                                      </p:to>
                                    </p:set>
                                    <p:animEffect transition="in" filter="blinds(horizontal)">
                                      <p:cBhvr>
                                        <p:cTn id="25" dur="500"/>
                                        <p:tgtEl>
                                          <p:spTgt spid="8198"/>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8199"/>
                                        </p:tgtEl>
                                        <p:attrNameLst>
                                          <p:attrName>style.visibility</p:attrName>
                                        </p:attrNameLst>
                                      </p:cBhvr>
                                      <p:to>
                                        <p:strVal val="visible"/>
                                      </p:to>
                                    </p:set>
                                    <p:animEffect transition="in" filter="blinds(horizontal)">
                                      <p:cBhvr>
                                        <p:cTn id="30" dur="500"/>
                                        <p:tgtEl>
                                          <p:spTgt spid="8199"/>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8202"/>
                                        </p:tgtEl>
                                        <p:attrNameLst>
                                          <p:attrName>style.visibility</p:attrName>
                                        </p:attrNameLst>
                                      </p:cBhvr>
                                      <p:to>
                                        <p:strVal val="visible"/>
                                      </p:to>
                                    </p:set>
                                    <p:animEffect transition="in" filter="blinds(horizontal)">
                                      <p:cBhvr>
                                        <p:cTn id="35" dur="500"/>
                                        <p:tgtEl>
                                          <p:spTgt spid="8202"/>
                                        </p:tgtEl>
                                      </p:cBhvr>
                                    </p:animEffect>
                                  </p:childTnLst>
                                </p:cTn>
                              </p:par>
                              <p:par>
                                <p:cTn id="36" presetID="3" presetClass="entr" presetSubtype="10" fill="hold" nodeType="withEffect">
                                  <p:stCondLst>
                                    <p:cond delay="0"/>
                                  </p:stCondLst>
                                  <p:childTnLst>
                                    <p:set>
                                      <p:cBhvr>
                                        <p:cTn id="37" dur="1" fill="hold">
                                          <p:stCondLst>
                                            <p:cond delay="0"/>
                                          </p:stCondLst>
                                        </p:cTn>
                                        <p:tgtEl>
                                          <p:spTgt spid="8201"/>
                                        </p:tgtEl>
                                        <p:attrNameLst>
                                          <p:attrName>style.visibility</p:attrName>
                                        </p:attrNameLst>
                                      </p:cBhvr>
                                      <p:to>
                                        <p:strVal val="visible"/>
                                      </p:to>
                                    </p:set>
                                    <p:animEffect transition="in" filter="blinds(horizontal)">
                                      <p:cBhvr>
                                        <p:cTn id="38" dur="500"/>
                                        <p:tgtEl>
                                          <p:spTgt spid="8201"/>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8203"/>
                                        </p:tgtEl>
                                        <p:attrNameLst>
                                          <p:attrName>style.visibility</p:attrName>
                                        </p:attrNameLst>
                                      </p:cBhvr>
                                      <p:to>
                                        <p:strVal val="visible"/>
                                      </p:to>
                                    </p:set>
                                    <p:animEffect transition="in" filter="blinds(horizontal)">
                                      <p:cBhvr>
                                        <p:cTn id="41" dur="500"/>
                                        <p:tgtEl>
                                          <p:spTgt spid="8203"/>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linds(horizontal)">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ldLvl="0" animBg="1"/>
      <p:bldP spid="8196" grpId="0" bldLvl="0"/>
      <p:bldP spid="8197" grpId="0" bldLvl="0"/>
      <p:bldP spid="8198" grpId="0" bldLvl="0"/>
      <p:bldP spid="8199" grpId="0" bldLvl="0"/>
      <p:bldP spid="8200" grpId="0" bldLvl="0"/>
      <p:bldP spid="8202" grpId="0"/>
      <p:bldP spid="8203" grpId="0" bldLvl="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2627313" y="5949950"/>
            <a:ext cx="2300287" cy="577850"/>
          </a:xfrm>
          <a:prstGeom prst="rect">
            <a:avLst/>
          </a:prstGeom>
          <a:solidFill>
            <a:schemeClr val="bg1"/>
          </a:solidFill>
          <a:ln w="9525">
            <a:noFill/>
            <a:miter lim="800000"/>
          </a:ln>
        </p:spPr>
        <p:txBody>
          <a:bodyPr wrap="none">
            <a:spAutoFit/>
          </a:bodyPr>
          <a:lstStyle/>
          <a:p>
            <a:r>
              <a:rPr lang="zh-CN" altLang="en-US" sz="3200" i="0">
                <a:latin typeface="Comic Sans MS" panose="030F0702030302020204" pitchFamily="66" charset="0"/>
              </a:rPr>
              <a:t>The Tower</a:t>
            </a:r>
            <a:endParaRPr lang="zh-CN" altLang="en-US" sz="3200" i="0">
              <a:latin typeface="Comic Sans MS" panose="030F0702030302020204" pitchFamily="66" charset="0"/>
            </a:endParaRPr>
          </a:p>
        </p:txBody>
      </p:sp>
      <p:pic>
        <p:nvPicPr>
          <p:cNvPr id="17411" name="Picture 3" descr="t0121c2fd8b14256261"/>
          <p:cNvPicPr>
            <a:picLocks noChangeAspect="1" noChangeArrowheads="1"/>
          </p:cNvPicPr>
          <p:nvPr/>
        </p:nvPicPr>
        <p:blipFill>
          <a:blip r:embed="rId1" cstate="print"/>
          <a:srcRect l="13222" r="13194" b="9119"/>
          <a:stretch>
            <a:fillRect/>
          </a:stretch>
        </p:blipFill>
        <p:spPr bwMode="auto">
          <a:xfrm>
            <a:off x="395288" y="333375"/>
            <a:ext cx="8067675" cy="5516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469900" y="1485900"/>
            <a:ext cx="3095625" cy="457200"/>
          </a:xfrm>
          <a:prstGeom prst="rect">
            <a:avLst/>
          </a:prstGeom>
          <a:solidFill>
            <a:srgbClr val="FF3300">
              <a:alpha val="50195"/>
            </a:srgbClr>
          </a:solidFill>
          <a:ln w="9525">
            <a:noFill/>
            <a:miter lim="800000"/>
          </a:ln>
        </p:spPr>
        <p:txBody>
          <a:bodyPr>
            <a:spAutoFit/>
          </a:bodyPr>
          <a:lstStyle/>
          <a:p>
            <a:endParaRPr lang="zh-CN" altLang="zh-CN" sz="2400" i="0">
              <a:solidFill>
                <a:srgbClr val="FF0000"/>
              </a:solidFill>
            </a:endParaRPr>
          </a:p>
        </p:txBody>
      </p:sp>
      <p:sp>
        <p:nvSpPr>
          <p:cNvPr id="11267" name="Text Box 3"/>
          <p:cNvSpPr txBox="1">
            <a:spLocks noChangeArrowheads="1"/>
          </p:cNvSpPr>
          <p:nvPr/>
        </p:nvSpPr>
        <p:spPr bwMode="auto">
          <a:xfrm>
            <a:off x="3779838" y="4076700"/>
            <a:ext cx="3168650" cy="457200"/>
          </a:xfrm>
          <a:prstGeom prst="rect">
            <a:avLst/>
          </a:prstGeom>
          <a:solidFill>
            <a:srgbClr val="FF3300">
              <a:alpha val="50195"/>
            </a:srgbClr>
          </a:solidFill>
          <a:ln w="9525">
            <a:noFill/>
            <a:miter lim="800000"/>
          </a:ln>
        </p:spPr>
        <p:txBody>
          <a:bodyPr>
            <a:spAutoFit/>
          </a:bodyPr>
          <a:lstStyle/>
          <a:p>
            <a:endParaRPr lang="zh-CN" altLang="zh-CN" sz="2400" i="0"/>
          </a:p>
        </p:txBody>
      </p:sp>
      <p:sp>
        <p:nvSpPr>
          <p:cNvPr id="11268" name="Text Box 10"/>
          <p:cNvSpPr txBox="1">
            <a:spLocks noChangeArrowheads="1"/>
          </p:cNvSpPr>
          <p:nvPr/>
        </p:nvSpPr>
        <p:spPr bwMode="auto">
          <a:xfrm>
            <a:off x="0" y="548680"/>
            <a:ext cx="2301875" cy="652463"/>
          </a:xfrm>
          <a:prstGeom prst="rect">
            <a:avLst/>
          </a:prstGeom>
          <a:noFill/>
          <a:ln>
            <a:noFill/>
          </a:ln>
          <a:effectLst>
            <a:outerShdw dist="35921" dir="2700000" algn="ctr" rotWithShape="0">
              <a:schemeClr val="bg2">
                <a:alpha val="50000"/>
              </a:schemeClr>
            </a:outerShdw>
          </a:effectLst>
        </p:spPr>
        <p:txBody>
          <a:bodyPr>
            <a:spAutoFit/>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a:buFontTx/>
              <a:buNone/>
              <a:defRPr/>
            </a:pPr>
            <a:r>
              <a:rPr lang="zh-CN" altLang="en-US" sz="4400" dirty="0">
                <a:solidFill>
                  <a:srgbClr val="0000CC"/>
                </a:solidFill>
                <a:effectLst>
                  <a:outerShdw blurRad="38100" dist="38100" dir="2700000" algn="tl">
                    <a:srgbClr val="C0C0C0"/>
                  </a:outerShdw>
                </a:effectLst>
                <a:latin typeface="Monotype Corsiva" panose="03010101010201010101" pitchFamily="66" charset="0"/>
              </a:rPr>
              <a:t>Para.1</a:t>
            </a:r>
            <a:endParaRPr lang="zh-CN" altLang="en-US" sz="4400" dirty="0">
              <a:solidFill>
                <a:srgbClr val="0000CC"/>
              </a:solidFill>
              <a:effectLst>
                <a:outerShdw blurRad="38100" dist="38100" dir="2700000" algn="tl">
                  <a:srgbClr val="C0C0C0"/>
                </a:outerShdw>
              </a:effectLst>
              <a:latin typeface="Monotype Corsiva" panose="03010101010201010101" pitchFamily="66" charset="0"/>
            </a:endParaRPr>
          </a:p>
        </p:txBody>
      </p:sp>
      <p:sp>
        <p:nvSpPr>
          <p:cNvPr id="11269" name="Text Box 5"/>
          <p:cNvSpPr txBox="1">
            <a:spLocks noChangeArrowheads="1"/>
          </p:cNvSpPr>
          <p:nvPr/>
        </p:nvSpPr>
        <p:spPr bwMode="auto">
          <a:xfrm>
            <a:off x="1115616" y="548680"/>
            <a:ext cx="8499475" cy="954107"/>
          </a:xfrm>
          <a:prstGeom prst="rect">
            <a:avLst/>
          </a:prstGeom>
          <a:noFill/>
          <a:ln w="9525">
            <a:noFill/>
            <a:miter lim="800000"/>
          </a:ln>
        </p:spPr>
        <p:txBody>
          <a:bodyPr>
            <a:spAutoFit/>
          </a:bodyPr>
          <a:lstStyle/>
          <a:p>
            <a:r>
              <a:rPr lang="zh-CN" altLang="en-US" sz="2800" i="0" dirty="0" smtClean="0">
                <a:latin typeface="Comic Sans MS" panose="030F0702030302020204" pitchFamily="66" charset="0"/>
              </a:rPr>
              <a:t>  What </a:t>
            </a:r>
            <a:r>
              <a:rPr lang="zh-CN" altLang="en-US" sz="2800" i="0" dirty="0">
                <a:latin typeface="Comic Sans MS" panose="030F0702030302020204" pitchFamily="66" charset="0"/>
              </a:rPr>
              <a:t>made Zhang Pingyu think it was her delight to visit the Tower? </a:t>
            </a:r>
            <a:endParaRPr lang="zh-CN" altLang="en-US" sz="3200" i="0" dirty="0">
              <a:latin typeface="Comic Sans MS" panose="030F0702030302020204" pitchFamily="66" charset="0"/>
            </a:endParaRPr>
          </a:p>
        </p:txBody>
      </p:sp>
      <p:sp>
        <p:nvSpPr>
          <p:cNvPr id="11270" name="Text Box 6"/>
          <p:cNvSpPr txBox="1">
            <a:spLocks noChangeArrowheads="1"/>
          </p:cNvSpPr>
          <p:nvPr/>
        </p:nvSpPr>
        <p:spPr bwMode="auto">
          <a:xfrm>
            <a:off x="395288" y="6165850"/>
            <a:ext cx="2354262" cy="523875"/>
          </a:xfrm>
          <a:prstGeom prst="rect">
            <a:avLst/>
          </a:prstGeom>
          <a:noFill/>
          <a:ln w="28575">
            <a:solidFill>
              <a:srgbClr val="FF0000"/>
            </a:solidFill>
            <a:miter lim="800000"/>
          </a:ln>
        </p:spPr>
        <p:txBody>
          <a:bodyPr>
            <a:spAutoFit/>
          </a:bodyPr>
          <a:lstStyle/>
          <a:p>
            <a:r>
              <a:rPr lang="zh-CN" altLang="en-US" sz="2800" dirty="0">
                <a:solidFill>
                  <a:srgbClr val="FF3300"/>
                </a:solidFill>
              </a:rPr>
              <a:t> a long hist</a:t>
            </a:r>
            <a:r>
              <a:rPr lang="en-US" altLang="zh-CN" sz="2800" dirty="0">
                <a:solidFill>
                  <a:srgbClr val="FF3300"/>
                </a:solidFill>
              </a:rPr>
              <a:t>o</a:t>
            </a:r>
            <a:r>
              <a:rPr lang="zh-CN" altLang="en-US" sz="2800" dirty="0">
                <a:solidFill>
                  <a:srgbClr val="FF3300"/>
                </a:solidFill>
              </a:rPr>
              <a:t>ry</a:t>
            </a:r>
            <a:endParaRPr lang="zh-CN" altLang="en-US" sz="2800" dirty="0">
              <a:solidFill>
                <a:srgbClr val="FF3300"/>
              </a:solidFill>
            </a:endParaRPr>
          </a:p>
        </p:txBody>
      </p:sp>
      <p:sp>
        <p:nvSpPr>
          <p:cNvPr id="11271" name="Text Box 7"/>
          <p:cNvSpPr txBox="1">
            <a:spLocks noChangeArrowheads="1"/>
          </p:cNvSpPr>
          <p:nvPr/>
        </p:nvSpPr>
        <p:spPr bwMode="auto">
          <a:xfrm>
            <a:off x="2987675" y="6165850"/>
            <a:ext cx="2879725" cy="546100"/>
          </a:xfrm>
          <a:prstGeom prst="rect">
            <a:avLst/>
          </a:prstGeom>
          <a:noFill/>
          <a:ln w="28575">
            <a:solidFill>
              <a:srgbClr val="FF0000"/>
            </a:solidFill>
            <a:miter lim="800000"/>
          </a:ln>
        </p:spPr>
        <p:txBody>
          <a:bodyPr>
            <a:spAutoFit/>
          </a:bodyPr>
          <a:lstStyle/>
          <a:p>
            <a:r>
              <a:rPr lang="zh-CN" altLang="en-US" sz="2800">
                <a:solidFill>
                  <a:srgbClr val="FF3300"/>
                </a:solidFill>
              </a:rPr>
              <a:t>a special function</a:t>
            </a:r>
            <a:endParaRPr lang="zh-CN" altLang="en-US" sz="2400" b="0" i="0"/>
          </a:p>
        </p:txBody>
      </p:sp>
      <p:sp>
        <p:nvSpPr>
          <p:cNvPr id="11272" name="Text Box 8"/>
          <p:cNvSpPr txBox="1">
            <a:spLocks noChangeArrowheads="1"/>
          </p:cNvSpPr>
          <p:nvPr/>
        </p:nvSpPr>
        <p:spPr bwMode="auto">
          <a:xfrm>
            <a:off x="6083300" y="6165850"/>
            <a:ext cx="2593975" cy="546100"/>
          </a:xfrm>
          <a:prstGeom prst="rect">
            <a:avLst/>
          </a:prstGeom>
          <a:noFill/>
          <a:ln w="28575">
            <a:solidFill>
              <a:srgbClr val="FF0000"/>
            </a:solidFill>
            <a:miter lim="800000"/>
          </a:ln>
        </p:spPr>
        <p:txBody>
          <a:bodyPr>
            <a:spAutoFit/>
          </a:bodyPr>
          <a:lstStyle/>
          <a:p>
            <a:r>
              <a:rPr lang="zh-CN" altLang="en-US" sz="2800">
                <a:solidFill>
                  <a:srgbClr val="FF3300"/>
                </a:solidFill>
              </a:rPr>
              <a:t>a royal tradition</a:t>
            </a:r>
            <a:endParaRPr lang="zh-CN" altLang="en-US" sz="2400" b="0" i="0"/>
          </a:p>
        </p:txBody>
      </p:sp>
      <p:sp>
        <p:nvSpPr>
          <p:cNvPr id="11273" name="Text Box 9"/>
          <p:cNvSpPr txBox="1">
            <a:spLocks noChangeArrowheads="1"/>
          </p:cNvSpPr>
          <p:nvPr/>
        </p:nvSpPr>
        <p:spPr bwMode="auto">
          <a:xfrm>
            <a:off x="5940425" y="1989138"/>
            <a:ext cx="1368425" cy="457200"/>
          </a:xfrm>
          <a:prstGeom prst="rect">
            <a:avLst/>
          </a:prstGeom>
          <a:solidFill>
            <a:srgbClr val="FFFF00">
              <a:alpha val="50195"/>
            </a:srgbClr>
          </a:solidFill>
          <a:ln w="9525">
            <a:noFill/>
            <a:miter lim="800000"/>
          </a:ln>
        </p:spPr>
        <p:txBody>
          <a:bodyPr>
            <a:spAutoFit/>
          </a:bodyPr>
          <a:lstStyle/>
          <a:p>
            <a:endParaRPr lang="zh-CN" altLang="zh-CN" sz="2400" i="0"/>
          </a:p>
        </p:txBody>
      </p:sp>
      <p:sp>
        <p:nvSpPr>
          <p:cNvPr id="11274" name="Text Box 10"/>
          <p:cNvSpPr txBox="1">
            <a:spLocks noChangeArrowheads="1"/>
          </p:cNvSpPr>
          <p:nvPr/>
        </p:nvSpPr>
        <p:spPr bwMode="auto">
          <a:xfrm>
            <a:off x="3708400" y="3573463"/>
            <a:ext cx="4822825" cy="457200"/>
          </a:xfrm>
          <a:prstGeom prst="rect">
            <a:avLst/>
          </a:prstGeom>
          <a:solidFill>
            <a:srgbClr val="FFFF00">
              <a:alpha val="50195"/>
            </a:srgbClr>
          </a:solidFill>
          <a:ln w="9525">
            <a:noFill/>
            <a:miter lim="800000"/>
          </a:ln>
        </p:spPr>
        <p:txBody>
          <a:bodyPr>
            <a:spAutoFit/>
          </a:bodyPr>
          <a:lstStyle/>
          <a:p>
            <a:endParaRPr lang="zh-CN" altLang="zh-CN" sz="2400" i="0"/>
          </a:p>
        </p:txBody>
      </p:sp>
      <p:sp>
        <p:nvSpPr>
          <p:cNvPr id="11275" name="Text Box 11"/>
          <p:cNvSpPr txBox="1">
            <a:spLocks noChangeArrowheads="1"/>
          </p:cNvSpPr>
          <p:nvPr/>
        </p:nvSpPr>
        <p:spPr bwMode="auto">
          <a:xfrm>
            <a:off x="611188" y="4076700"/>
            <a:ext cx="3097212" cy="457200"/>
          </a:xfrm>
          <a:prstGeom prst="rect">
            <a:avLst/>
          </a:prstGeom>
          <a:solidFill>
            <a:srgbClr val="FFFF00">
              <a:alpha val="50195"/>
            </a:srgbClr>
          </a:solidFill>
          <a:ln w="9525">
            <a:noFill/>
            <a:miter lim="800000"/>
          </a:ln>
        </p:spPr>
        <p:txBody>
          <a:bodyPr>
            <a:spAutoFit/>
          </a:bodyPr>
          <a:lstStyle/>
          <a:p>
            <a:endParaRPr lang="zh-CN" altLang="zh-CN" sz="2400" i="0"/>
          </a:p>
        </p:txBody>
      </p:sp>
      <p:sp>
        <p:nvSpPr>
          <p:cNvPr id="11276" name="Text Box 12"/>
          <p:cNvSpPr txBox="1">
            <a:spLocks noChangeArrowheads="1"/>
          </p:cNvSpPr>
          <p:nvPr/>
        </p:nvSpPr>
        <p:spPr bwMode="auto">
          <a:xfrm>
            <a:off x="3205163" y="4652963"/>
            <a:ext cx="2303462" cy="457200"/>
          </a:xfrm>
          <a:prstGeom prst="rect">
            <a:avLst/>
          </a:prstGeom>
          <a:solidFill>
            <a:srgbClr val="FFFF00">
              <a:alpha val="50195"/>
            </a:srgbClr>
          </a:solidFill>
          <a:ln w="9525">
            <a:noFill/>
            <a:miter lim="800000"/>
          </a:ln>
        </p:spPr>
        <p:txBody>
          <a:bodyPr>
            <a:spAutoFit/>
          </a:bodyPr>
          <a:lstStyle/>
          <a:p>
            <a:endParaRPr lang="zh-CN" altLang="zh-CN" sz="2400" i="0"/>
          </a:p>
        </p:txBody>
      </p:sp>
      <p:sp>
        <p:nvSpPr>
          <p:cNvPr id="11277" name="Text Box 13"/>
          <p:cNvSpPr txBox="1">
            <a:spLocks noChangeArrowheads="1"/>
          </p:cNvSpPr>
          <p:nvPr/>
        </p:nvSpPr>
        <p:spPr bwMode="auto">
          <a:xfrm>
            <a:off x="6516688" y="5157788"/>
            <a:ext cx="649287" cy="457200"/>
          </a:xfrm>
          <a:prstGeom prst="rect">
            <a:avLst/>
          </a:prstGeom>
          <a:solidFill>
            <a:srgbClr val="FFFF00">
              <a:alpha val="50195"/>
            </a:srgbClr>
          </a:solidFill>
          <a:ln w="9525">
            <a:noFill/>
            <a:miter lim="800000"/>
          </a:ln>
        </p:spPr>
        <p:txBody>
          <a:bodyPr>
            <a:spAutoFit/>
          </a:bodyPr>
          <a:lstStyle/>
          <a:p>
            <a:endParaRPr lang="zh-CN" altLang="zh-CN" sz="2400" i="0"/>
          </a:p>
        </p:txBody>
      </p:sp>
      <p:sp>
        <p:nvSpPr>
          <p:cNvPr id="11278" name="Text Box 14"/>
          <p:cNvSpPr txBox="1">
            <a:spLocks noChangeArrowheads="1"/>
          </p:cNvSpPr>
          <p:nvPr/>
        </p:nvSpPr>
        <p:spPr bwMode="auto">
          <a:xfrm>
            <a:off x="3348038" y="1052513"/>
            <a:ext cx="1068387" cy="1189037"/>
          </a:xfrm>
          <a:prstGeom prst="rect">
            <a:avLst/>
          </a:prstGeom>
          <a:noFill/>
          <a:ln w="9525">
            <a:noFill/>
            <a:miter lim="800000"/>
          </a:ln>
        </p:spPr>
        <p:txBody>
          <a:bodyPr>
            <a:spAutoFit/>
          </a:bodyPr>
          <a:lstStyle/>
          <a:p>
            <a:r>
              <a:rPr lang="zh-CN" altLang="en-US" sz="7200" i="0">
                <a:solidFill>
                  <a:srgbClr val="FF3300"/>
                </a:solidFill>
                <a:latin typeface="Comic Sans MS" panose="030F0702030302020204" pitchFamily="66" charset="0"/>
              </a:rPr>
              <a:t>?</a:t>
            </a:r>
            <a:endParaRPr lang="zh-CN" altLang="en-US" sz="7200" i="0">
              <a:solidFill>
                <a:srgbClr val="FF3300"/>
              </a:solidFill>
              <a:latin typeface="Comic Sans MS" panose="030F0702030302020204" pitchFamily="66" charset="0"/>
            </a:endParaRPr>
          </a:p>
        </p:txBody>
      </p:sp>
      <p:sp>
        <p:nvSpPr>
          <p:cNvPr id="11280" name="Text Box 16"/>
          <p:cNvSpPr txBox="1">
            <a:spLocks noChangeArrowheads="1"/>
          </p:cNvSpPr>
          <p:nvPr/>
        </p:nvSpPr>
        <p:spPr bwMode="auto">
          <a:xfrm>
            <a:off x="539750" y="3070225"/>
            <a:ext cx="3341688" cy="457200"/>
          </a:xfrm>
          <a:prstGeom prst="rect">
            <a:avLst/>
          </a:prstGeom>
          <a:solidFill>
            <a:srgbClr val="FFFF00">
              <a:alpha val="50195"/>
            </a:srgbClr>
          </a:solidFill>
          <a:ln w="9525">
            <a:noFill/>
            <a:miter lim="800000"/>
          </a:ln>
        </p:spPr>
        <p:txBody>
          <a:bodyPr>
            <a:spAutoFit/>
          </a:bodyPr>
          <a:lstStyle/>
          <a:p>
            <a:endParaRPr lang="zh-CN" altLang="zh-CN" sz="2400" i="0"/>
          </a:p>
        </p:txBody>
      </p:sp>
      <p:sp>
        <p:nvSpPr>
          <p:cNvPr id="18448" name="Text Box 17"/>
          <p:cNvSpPr txBox="1">
            <a:spLocks noChangeArrowheads="1"/>
          </p:cNvSpPr>
          <p:nvPr/>
        </p:nvSpPr>
        <p:spPr bwMode="auto">
          <a:xfrm>
            <a:off x="468313" y="1412875"/>
            <a:ext cx="8496300" cy="4746625"/>
          </a:xfrm>
          <a:prstGeom prst="rect">
            <a:avLst/>
          </a:prstGeom>
          <a:noFill/>
          <a:ln w="9525">
            <a:noFill/>
            <a:miter lim="800000"/>
          </a:ln>
        </p:spPr>
        <p:txBody>
          <a:bodyPr>
            <a:spAutoFit/>
          </a:bodyPr>
          <a:lstStyle/>
          <a:p>
            <a:pPr>
              <a:lnSpc>
                <a:spcPct val="120000"/>
              </a:lnSpc>
            </a:pPr>
            <a:r>
              <a:rPr lang="zh-CN" altLang="zh-CN" sz="2800" dirty="0">
                <a:sym typeface="Times New Roman" panose="02020603050405020304" pitchFamily="18" charset="0"/>
              </a:rPr>
              <a:t> </a:t>
            </a:r>
            <a:r>
              <a:rPr lang="en-US" altLang="zh-CN" sz="2800" dirty="0" smtClean="0">
                <a:sym typeface="Times New Roman" panose="02020603050405020304" pitchFamily="18" charset="0"/>
              </a:rPr>
              <a:t>    </a:t>
            </a:r>
            <a:r>
              <a:rPr lang="zh-CN" altLang="zh-CN" sz="2800" dirty="0" smtClean="0">
                <a:sym typeface="Times New Roman" panose="02020603050405020304" pitchFamily="18" charset="0"/>
              </a:rPr>
              <a:t>Her </a:t>
            </a:r>
            <a:r>
              <a:rPr lang="zh-CN" altLang="zh-CN" sz="2800" dirty="0">
                <a:sym typeface="Times New Roman" panose="02020603050405020304" pitchFamily="18" charset="0"/>
              </a:rPr>
              <a:t>first delight was going to </a:t>
            </a:r>
            <a:r>
              <a:rPr lang="zh-CN" altLang="zh-CN" sz="2800" dirty="0">
                <a:solidFill>
                  <a:srgbClr val="0000FF"/>
                </a:solidFill>
                <a:sym typeface="Times New Roman" panose="02020603050405020304" pitchFamily="18" charset="0"/>
              </a:rPr>
              <a:t>the Tower</a:t>
            </a:r>
            <a:r>
              <a:rPr lang="zh-CN" altLang="zh-CN" sz="2800" dirty="0">
                <a:sym typeface="Times New Roman" panose="02020603050405020304" pitchFamily="18" charset="0"/>
              </a:rPr>
              <a:t>. It was built long ago by the Norman invaders of AD 1066. Fancy! This solid stone, square tower had remained standing for one thousand years.Although the buildings had expanded around it, it remained part of a royal palace and prison combined. To her great surprise, Zhang Pingyu found the Queen's jewels guarded by special royal soldiers who, on special occasions, still wore the four-hundred-year-old uniform of the time of Queen</a:t>
            </a:r>
            <a:r>
              <a:rPr lang="en-US" altLang="zh-CN" sz="2800" dirty="0">
                <a:sym typeface="Times New Roman" panose="02020603050405020304" pitchFamily="18" charset="0"/>
              </a:rPr>
              <a:t>.</a:t>
            </a:r>
            <a:endParaRPr lang="zh-CN" altLang="zh-CN" sz="2800" dirty="0">
              <a:cs typeface="Times New Roman" panose="02020603050405020304" pitchFamily="18" charset="0"/>
              <a:sym typeface="Times New Roman" panose="02020603050405020304" pitchFamily="18" charset="0"/>
            </a:endParaRPr>
          </a:p>
        </p:txBody>
      </p:sp>
      <p:sp>
        <p:nvSpPr>
          <p:cNvPr id="17" name="文本框 68626"/>
          <p:cNvSpPr txBox="1">
            <a:spLocks noChangeArrowheads="1"/>
          </p:cNvSpPr>
          <p:nvPr/>
        </p:nvSpPr>
        <p:spPr bwMode="auto">
          <a:xfrm>
            <a:off x="0" y="0"/>
            <a:ext cx="5328592" cy="480131"/>
          </a:xfrm>
          <a:prstGeom prst="rect">
            <a:avLst/>
          </a:prstGeom>
          <a:solidFill>
            <a:srgbClr val="008000"/>
          </a:solidFill>
          <a:ln w="63500">
            <a:pattFill prst="sphere">
              <a:fgClr>
                <a:srgbClr val="FFFF00"/>
              </a:fgClr>
              <a:bgClr>
                <a:srgbClr val="FFFFFF"/>
              </a:bgClr>
            </a:pattFill>
            <a:miter lim="800000"/>
          </a:ln>
        </p:spPr>
        <p:txBody>
          <a:bodyPr wrap="square">
            <a:spAutoFit/>
          </a:bodyPr>
          <a:lstStyle/>
          <a:p>
            <a:pPr>
              <a:lnSpc>
                <a:spcPct val="90000"/>
              </a:lnSpc>
              <a:spcBef>
                <a:spcPct val="50000"/>
              </a:spcBef>
            </a:pPr>
            <a:r>
              <a:rPr lang="en-US" altLang="zh-CN" sz="2800" i="0" dirty="0" smtClean="0">
                <a:solidFill>
                  <a:srgbClr val="FF0000"/>
                </a:solidFill>
                <a:latin typeface="Comic Sans MS" panose="030F0702030302020204" pitchFamily="66" charset="0"/>
              </a:rPr>
              <a:t>Task3 Further </a:t>
            </a:r>
            <a:r>
              <a:rPr lang="en-US" altLang="zh-CN" sz="2800" i="0" dirty="0">
                <a:solidFill>
                  <a:srgbClr val="FF0000"/>
                </a:solidFill>
                <a:latin typeface="Comic Sans MS" panose="030F0702030302020204" pitchFamily="66" charset="0"/>
              </a:rPr>
              <a:t>reading</a:t>
            </a:r>
            <a:endParaRPr lang="zh-CN" altLang="en-US" sz="2800" i="0" dirty="0">
              <a:solidFill>
                <a:srgbClr val="FF0000"/>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blinds(horizontal)">
                                      <p:cBhvr>
                                        <p:cTn id="7" dur="500"/>
                                        <p:tgtEl>
                                          <p:spTgt spid="1126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278"/>
                                        </p:tgtEl>
                                        <p:attrNameLst>
                                          <p:attrName>style.visibility</p:attrName>
                                        </p:attrNameLst>
                                      </p:cBhvr>
                                      <p:to>
                                        <p:strVal val="visible"/>
                                      </p:to>
                                    </p:set>
                                    <p:animEffect transition="in" filter="blinds(horizontal)">
                                      <p:cBhvr>
                                        <p:cTn id="10" dur="500"/>
                                        <p:tgtEl>
                                          <p:spTgt spid="1127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1269"/>
                                        </p:tgtEl>
                                        <p:attrNameLst>
                                          <p:attrName>style.visibility</p:attrName>
                                        </p:attrNameLst>
                                      </p:cBhvr>
                                      <p:to>
                                        <p:strVal val="visible"/>
                                      </p:to>
                                    </p:set>
                                    <p:animEffect transition="in" filter="blinds(horizontal)">
                                      <p:cBhvr>
                                        <p:cTn id="15" dur="500"/>
                                        <p:tgtEl>
                                          <p:spTgt spid="11269"/>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1273"/>
                                        </p:tgtEl>
                                        <p:attrNameLst>
                                          <p:attrName>style.visibility</p:attrName>
                                        </p:attrNameLst>
                                      </p:cBhvr>
                                      <p:to>
                                        <p:strVal val="visible"/>
                                      </p:to>
                                    </p:set>
                                    <p:animEffect transition="in" filter="blinds(horizontal)">
                                      <p:cBhvr>
                                        <p:cTn id="20" dur="500"/>
                                        <p:tgtEl>
                                          <p:spTgt spid="11273"/>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1280"/>
                                        </p:tgtEl>
                                        <p:attrNameLst>
                                          <p:attrName>style.visibility</p:attrName>
                                        </p:attrNameLst>
                                      </p:cBhvr>
                                      <p:to>
                                        <p:strVal val="visible"/>
                                      </p:to>
                                    </p:set>
                                    <p:animEffect transition="in" filter="blinds(horizontal)">
                                      <p:cBhvr>
                                        <p:cTn id="23" dur="500"/>
                                        <p:tgtEl>
                                          <p:spTgt spid="11280"/>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1270"/>
                                        </p:tgtEl>
                                        <p:attrNameLst>
                                          <p:attrName>style.visibility</p:attrName>
                                        </p:attrNameLst>
                                      </p:cBhvr>
                                      <p:to>
                                        <p:strVal val="visible"/>
                                      </p:to>
                                    </p:set>
                                    <p:animEffect transition="in" filter="blinds(horizontal)">
                                      <p:cBhvr>
                                        <p:cTn id="28" dur="500"/>
                                        <p:tgtEl>
                                          <p:spTgt spid="11270"/>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1274"/>
                                        </p:tgtEl>
                                        <p:attrNameLst>
                                          <p:attrName>style.visibility</p:attrName>
                                        </p:attrNameLst>
                                      </p:cBhvr>
                                      <p:to>
                                        <p:strVal val="visible"/>
                                      </p:to>
                                    </p:set>
                                    <p:animEffect transition="in" filter="blinds(horizontal)">
                                      <p:cBhvr>
                                        <p:cTn id="33" dur="500"/>
                                        <p:tgtEl>
                                          <p:spTgt spid="11274"/>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1275"/>
                                        </p:tgtEl>
                                        <p:attrNameLst>
                                          <p:attrName>style.visibility</p:attrName>
                                        </p:attrNameLst>
                                      </p:cBhvr>
                                      <p:to>
                                        <p:strVal val="visible"/>
                                      </p:to>
                                    </p:set>
                                    <p:animEffect transition="in" filter="blinds(horizontal)">
                                      <p:cBhvr>
                                        <p:cTn id="36" dur="500"/>
                                        <p:tgtEl>
                                          <p:spTgt spid="11275"/>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11271"/>
                                        </p:tgtEl>
                                        <p:attrNameLst>
                                          <p:attrName>style.visibility</p:attrName>
                                        </p:attrNameLst>
                                      </p:cBhvr>
                                      <p:to>
                                        <p:strVal val="visible"/>
                                      </p:to>
                                    </p:set>
                                    <p:animEffect transition="in" filter="blinds(horizontal)">
                                      <p:cBhvr>
                                        <p:cTn id="41" dur="500"/>
                                        <p:tgtEl>
                                          <p:spTgt spid="11271"/>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11277"/>
                                        </p:tgtEl>
                                        <p:attrNameLst>
                                          <p:attrName>style.visibility</p:attrName>
                                        </p:attrNameLst>
                                      </p:cBhvr>
                                      <p:to>
                                        <p:strVal val="visible"/>
                                      </p:to>
                                    </p:set>
                                    <p:animEffect transition="in" filter="blinds(horizontal)">
                                      <p:cBhvr>
                                        <p:cTn id="46" dur="500"/>
                                        <p:tgtEl>
                                          <p:spTgt spid="11277"/>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11276"/>
                                        </p:tgtEl>
                                        <p:attrNameLst>
                                          <p:attrName>style.visibility</p:attrName>
                                        </p:attrNameLst>
                                      </p:cBhvr>
                                      <p:to>
                                        <p:strVal val="visible"/>
                                      </p:to>
                                    </p:set>
                                    <p:animEffect transition="in" filter="blinds(horizontal)">
                                      <p:cBhvr>
                                        <p:cTn id="51" dur="500"/>
                                        <p:tgtEl>
                                          <p:spTgt spid="11276"/>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11272"/>
                                        </p:tgtEl>
                                        <p:attrNameLst>
                                          <p:attrName>style.visibility</p:attrName>
                                        </p:attrNameLst>
                                      </p:cBhvr>
                                      <p:to>
                                        <p:strVal val="visible"/>
                                      </p:to>
                                    </p:set>
                                    <p:animEffect transition="in" filter="blinds(horizontal)">
                                      <p:cBhvr>
                                        <p:cTn id="56" dur="500"/>
                                        <p:tgtEl>
                                          <p:spTgt spid="11272"/>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grpId="0" nodeType="clickEffect">
                                  <p:stCondLst>
                                    <p:cond delay="0"/>
                                  </p:stCondLst>
                                  <p:childTnLst>
                                    <p:set>
                                      <p:cBhvr>
                                        <p:cTn id="60" dur="1" fill="hold">
                                          <p:stCondLst>
                                            <p:cond delay="0"/>
                                          </p:stCondLst>
                                        </p:cTn>
                                        <p:tgtEl>
                                          <p:spTgt spid="11267"/>
                                        </p:tgtEl>
                                        <p:attrNameLst>
                                          <p:attrName>style.visibility</p:attrName>
                                        </p:attrNameLst>
                                      </p:cBhvr>
                                      <p:to>
                                        <p:strVal val="visible"/>
                                      </p:to>
                                    </p:set>
                                    <p:animEffect transition="in" filter="blinds(horizontal)">
                                      <p:cBhvr>
                                        <p:cTn id="61" dur="5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bldLvl="0" animBg="1"/>
      <p:bldP spid="11267" grpId="0" bldLvl="0" animBg="1"/>
      <p:bldP spid="11269" grpId="0" bldLvl="0"/>
      <p:bldP spid="11270" grpId="0" bldLvl="0" animBg="1"/>
      <p:bldP spid="11271" grpId="0" bldLvl="0" animBg="1"/>
      <p:bldP spid="11272" grpId="0" bldLvl="0" animBg="1"/>
      <p:bldP spid="11273" grpId="0" bldLvl="0" animBg="1"/>
      <p:bldP spid="11274" grpId="0" bldLvl="0" animBg="1"/>
      <p:bldP spid="11275" grpId="0" bldLvl="0" animBg="1"/>
      <p:bldP spid="11276" grpId="0" bldLvl="0" animBg="1"/>
      <p:bldP spid="11277" grpId="0" bldLvl="0" animBg="1"/>
      <p:bldP spid="11278" grpId="0" bldLvl="0"/>
      <p:bldP spid="11280"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10"/>
          <p:cNvSpPr txBox="1">
            <a:spLocks noChangeArrowheads="1"/>
          </p:cNvSpPr>
          <p:nvPr/>
        </p:nvSpPr>
        <p:spPr bwMode="auto">
          <a:xfrm>
            <a:off x="4572000" y="0"/>
            <a:ext cx="2374900" cy="700088"/>
          </a:xfrm>
          <a:prstGeom prst="rect">
            <a:avLst/>
          </a:prstGeom>
          <a:noFill/>
          <a:ln>
            <a:noFill/>
          </a:ln>
          <a:effectLst>
            <a:outerShdw dist="35921" dir="2700000" algn="ctr" rotWithShape="0">
              <a:schemeClr val="bg2">
                <a:alpha val="50000"/>
              </a:schemeClr>
            </a:outerShdw>
          </a:effectLst>
        </p:spPr>
        <p:txBody>
          <a:bodyPr>
            <a:spAutoFit/>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a:buFontTx/>
              <a:buNone/>
              <a:defRPr/>
            </a:pPr>
            <a:r>
              <a:rPr lang="zh-CN" altLang="en-US" sz="4400" dirty="0">
                <a:solidFill>
                  <a:srgbClr val="0000CC"/>
                </a:solidFill>
                <a:effectLst>
                  <a:outerShdw blurRad="38100" dist="38100" dir="2700000" algn="tl">
                    <a:srgbClr val="C0C0C0"/>
                  </a:outerShdw>
                </a:effectLst>
                <a:latin typeface="Monotype Corsiva" panose="03010101010201010101" pitchFamily="66" charset="0"/>
              </a:rPr>
              <a:t>Para.2</a:t>
            </a:r>
            <a:endParaRPr lang="zh-CN" altLang="en-US" sz="4400" dirty="0">
              <a:solidFill>
                <a:srgbClr val="0000CC"/>
              </a:solidFill>
              <a:effectLst>
                <a:outerShdw blurRad="38100" dist="38100" dir="2700000" algn="tl">
                  <a:srgbClr val="C0C0C0"/>
                </a:outerShdw>
              </a:effectLst>
              <a:latin typeface="Monotype Corsiva" panose="03010101010201010101" pitchFamily="66" charset="0"/>
            </a:endParaRPr>
          </a:p>
        </p:txBody>
      </p:sp>
      <p:sp>
        <p:nvSpPr>
          <p:cNvPr id="13315" name="Text Box 3"/>
          <p:cNvSpPr txBox="1">
            <a:spLocks noChangeArrowheads="1"/>
          </p:cNvSpPr>
          <p:nvPr/>
        </p:nvSpPr>
        <p:spPr bwMode="auto">
          <a:xfrm>
            <a:off x="6515100" y="1824038"/>
            <a:ext cx="1225550" cy="457200"/>
          </a:xfrm>
          <a:prstGeom prst="rect">
            <a:avLst/>
          </a:prstGeom>
          <a:solidFill>
            <a:srgbClr val="6699FF">
              <a:alpha val="50195"/>
            </a:srgbClr>
          </a:solidFill>
          <a:ln w="9525">
            <a:noFill/>
            <a:miter lim="800000"/>
          </a:ln>
        </p:spPr>
        <p:txBody>
          <a:bodyPr>
            <a:spAutoFit/>
          </a:bodyPr>
          <a:lstStyle/>
          <a:p>
            <a:endParaRPr lang="zh-CN" altLang="zh-CN" sz="2400" i="0"/>
          </a:p>
        </p:txBody>
      </p:sp>
      <p:sp>
        <p:nvSpPr>
          <p:cNvPr id="13316" name="Text Box 4"/>
          <p:cNvSpPr txBox="1">
            <a:spLocks noChangeArrowheads="1"/>
          </p:cNvSpPr>
          <p:nvPr/>
        </p:nvSpPr>
        <p:spPr bwMode="auto">
          <a:xfrm>
            <a:off x="395288" y="2771775"/>
            <a:ext cx="1584325" cy="457200"/>
          </a:xfrm>
          <a:prstGeom prst="rect">
            <a:avLst/>
          </a:prstGeom>
          <a:solidFill>
            <a:srgbClr val="6699FF">
              <a:alpha val="50195"/>
            </a:srgbClr>
          </a:solidFill>
          <a:ln w="9525">
            <a:noFill/>
            <a:miter lim="800000"/>
          </a:ln>
        </p:spPr>
        <p:txBody>
          <a:bodyPr>
            <a:spAutoFit/>
          </a:bodyPr>
          <a:lstStyle/>
          <a:p>
            <a:endParaRPr lang="zh-CN" altLang="zh-CN" sz="2400" i="0"/>
          </a:p>
        </p:txBody>
      </p:sp>
      <p:sp>
        <p:nvSpPr>
          <p:cNvPr id="13317" name="Text Box 5"/>
          <p:cNvSpPr txBox="1">
            <a:spLocks noChangeArrowheads="1"/>
          </p:cNvSpPr>
          <p:nvPr/>
        </p:nvSpPr>
        <p:spPr bwMode="auto">
          <a:xfrm>
            <a:off x="6948488" y="3592513"/>
            <a:ext cx="1223962" cy="457200"/>
          </a:xfrm>
          <a:prstGeom prst="rect">
            <a:avLst/>
          </a:prstGeom>
          <a:solidFill>
            <a:srgbClr val="6699FF">
              <a:alpha val="50195"/>
            </a:srgbClr>
          </a:solidFill>
          <a:ln w="9525">
            <a:noFill/>
            <a:miter lim="800000"/>
          </a:ln>
        </p:spPr>
        <p:txBody>
          <a:bodyPr>
            <a:spAutoFit/>
          </a:bodyPr>
          <a:lstStyle/>
          <a:p>
            <a:endParaRPr lang="zh-CN" altLang="zh-CN" sz="2400" i="0"/>
          </a:p>
        </p:txBody>
      </p:sp>
      <p:sp>
        <p:nvSpPr>
          <p:cNvPr id="13318" name="Text Box 6"/>
          <p:cNvSpPr txBox="1">
            <a:spLocks noChangeArrowheads="1"/>
          </p:cNvSpPr>
          <p:nvPr/>
        </p:nvSpPr>
        <p:spPr bwMode="auto">
          <a:xfrm>
            <a:off x="250825" y="620713"/>
            <a:ext cx="8713788" cy="579437"/>
          </a:xfrm>
          <a:prstGeom prst="rect">
            <a:avLst/>
          </a:prstGeom>
          <a:noFill/>
          <a:ln w="9525">
            <a:noFill/>
            <a:miter lim="800000"/>
          </a:ln>
        </p:spPr>
        <p:txBody>
          <a:bodyPr>
            <a:spAutoFit/>
          </a:bodyPr>
          <a:lstStyle/>
          <a:p>
            <a:r>
              <a:rPr lang="zh-CN" altLang="en-US" sz="2800" i="0" dirty="0" smtClean="0">
                <a:latin typeface="Comic Sans MS" panose="030F0702030302020204" pitchFamily="66" charset="0"/>
              </a:rPr>
              <a:t>What</a:t>
            </a:r>
            <a:r>
              <a:rPr lang="zh-CN" altLang="en-US" sz="2800" i="0" dirty="0">
                <a:latin typeface="Comic Sans MS" panose="030F0702030302020204" pitchFamily="66" charset="0"/>
              </a:rPr>
              <a:t>'s Zhang Pingyu's impression of each site</a:t>
            </a:r>
            <a:r>
              <a:rPr lang="zh-CN" altLang="en-US" sz="3200" i="0" dirty="0">
                <a:latin typeface="Comic Sans MS" panose="030F0702030302020204" pitchFamily="66" charset="0"/>
              </a:rPr>
              <a:t>?</a:t>
            </a:r>
            <a:endParaRPr lang="zh-CN" altLang="en-US" sz="3200" i="0" dirty="0">
              <a:latin typeface="Comic Sans MS" panose="030F0702030302020204" pitchFamily="66" charset="0"/>
            </a:endParaRPr>
          </a:p>
        </p:txBody>
      </p:sp>
      <p:sp>
        <p:nvSpPr>
          <p:cNvPr id="19463" name="Text Box 7"/>
          <p:cNvSpPr txBox="1">
            <a:spLocks noChangeArrowheads="1"/>
          </p:cNvSpPr>
          <p:nvPr/>
        </p:nvSpPr>
        <p:spPr bwMode="auto">
          <a:xfrm>
            <a:off x="395288" y="1412875"/>
            <a:ext cx="8281987" cy="4359275"/>
          </a:xfrm>
          <a:prstGeom prst="rect">
            <a:avLst/>
          </a:prstGeom>
          <a:noFill/>
          <a:ln w="9525">
            <a:noFill/>
            <a:miter lim="800000"/>
          </a:ln>
        </p:spPr>
        <p:txBody>
          <a:bodyPr>
            <a:spAutoFit/>
          </a:bodyPr>
          <a:lstStyle/>
          <a:p>
            <a:r>
              <a:rPr lang="en-US" altLang="zh-CN" sz="2800" dirty="0" smtClean="0">
                <a:sym typeface="Times New Roman" panose="02020603050405020304" pitchFamily="18" charset="0"/>
              </a:rPr>
              <a:t>     </a:t>
            </a:r>
            <a:r>
              <a:rPr lang="zh-CN" altLang="zh-CN" sz="2800" dirty="0" smtClean="0">
                <a:sym typeface="Times New Roman" panose="02020603050405020304" pitchFamily="18" charset="0"/>
              </a:rPr>
              <a:t>There </a:t>
            </a:r>
            <a:r>
              <a:rPr lang="zh-CN" altLang="zh-CN" sz="2800" dirty="0">
                <a:sym typeface="Times New Roman" panose="02020603050405020304" pitchFamily="18" charset="0"/>
              </a:rPr>
              <a:t>followed </a:t>
            </a:r>
            <a:r>
              <a:rPr lang="zh-CN" altLang="zh-CN" sz="2800" dirty="0">
                <a:solidFill>
                  <a:srgbClr val="0000FF"/>
                </a:solidFill>
                <a:sym typeface="Times New Roman" panose="02020603050405020304" pitchFamily="18" charset="0"/>
              </a:rPr>
              <a:t>St Paul's Cathedral</a:t>
            </a:r>
            <a:r>
              <a:rPr lang="zh-CN" altLang="zh-CN" sz="2800" dirty="0">
                <a:sym typeface="Times New Roman" panose="02020603050405020304" pitchFamily="18" charset="0"/>
              </a:rPr>
              <a:t> built after the terrible fire of London in 1666. It looked splendid when first built! </a:t>
            </a:r>
            <a:r>
              <a:rPr lang="zh-CN" altLang="zh-CN" sz="2800" dirty="0">
                <a:solidFill>
                  <a:srgbClr val="0000FF"/>
                </a:solidFill>
                <a:sym typeface="Times New Roman" panose="02020603050405020304" pitchFamily="18" charset="0"/>
              </a:rPr>
              <a:t>Westminster Abbey</a:t>
            </a:r>
            <a:r>
              <a:rPr lang="zh-CN" altLang="zh-CN" sz="2800" dirty="0">
                <a:sym typeface="Times New Roman" panose="02020603050405020304" pitchFamily="18" charset="0"/>
              </a:rPr>
              <a:t>, too, was very interesting. It contained statues in memory of dead poets and writers, such as Shakespeare. Then just as she came out of the abbey, Pingyu heard the famous sound of the clock, </a:t>
            </a:r>
            <a:r>
              <a:rPr lang="zh-CN" altLang="zh-CN" sz="2800" dirty="0">
                <a:solidFill>
                  <a:srgbClr val="0000FF"/>
                </a:solidFill>
                <a:sym typeface="Times New Roman" panose="02020603050405020304" pitchFamily="18" charset="0"/>
              </a:rPr>
              <a:t>Big Ben</a:t>
            </a:r>
            <a:r>
              <a:rPr lang="zh-CN" altLang="zh-CN" sz="2800" dirty="0">
                <a:sym typeface="Times New Roman" panose="02020603050405020304" pitchFamily="18" charset="0"/>
              </a:rPr>
              <a:t>, ringing out the hour. She finished the day by looking at the outside of </a:t>
            </a:r>
            <a:r>
              <a:rPr lang="zh-CN" altLang="zh-CN" sz="2800" dirty="0">
                <a:solidFill>
                  <a:srgbClr val="0000FF"/>
                </a:solidFill>
                <a:sym typeface="Times New Roman" panose="02020603050405020304" pitchFamily="18" charset="0"/>
              </a:rPr>
              <a:t>Buckingham Palace</a:t>
            </a:r>
            <a:r>
              <a:rPr lang="zh-CN" altLang="zh-CN" sz="2800" dirty="0">
                <a:sym typeface="Times New Roman" panose="02020603050405020304" pitchFamily="18" charset="0"/>
              </a:rPr>
              <a:t>, the Queen's house in London. Oh, she had so much to tell her friends!</a:t>
            </a:r>
            <a:endParaRPr lang="zh-CN" altLang="zh-CN" sz="2800" dirty="0">
              <a:cs typeface="Times New Roman" panose="02020603050405020304" pitchFamily="18" charset="0"/>
              <a:sym typeface="Times New Roman" panose="02020603050405020304" pitchFamily="18" charset="0"/>
            </a:endParaRPr>
          </a:p>
        </p:txBody>
      </p:sp>
      <p:sp>
        <p:nvSpPr>
          <p:cNvPr id="8" name="文本框 68626"/>
          <p:cNvSpPr txBox="1">
            <a:spLocks noChangeArrowheads="1"/>
          </p:cNvSpPr>
          <p:nvPr/>
        </p:nvSpPr>
        <p:spPr bwMode="auto">
          <a:xfrm>
            <a:off x="179512" y="188640"/>
            <a:ext cx="4464496" cy="480131"/>
          </a:xfrm>
          <a:prstGeom prst="rect">
            <a:avLst/>
          </a:prstGeom>
          <a:solidFill>
            <a:srgbClr val="008000"/>
          </a:solidFill>
          <a:ln w="63500">
            <a:pattFill prst="sphere">
              <a:fgClr>
                <a:srgbClr val="FFFF00"/>
              </a:fgClr>
              <a:bgClr>
                <a:srgbClr val="FFFFFF"/>
              </a:bgClr>
            </a:pattFill>
            <a:miter lim="800000"/>
          </a:ln>
        </p:spPr>
        <p:txBody>
          <a:bodyPr wrap="square">
            <a:spAutoFit/>
          </a:bodyPr>
          <a:lstStyle/>
          <a:p>
            <a:pPr>
              <a:lnSpc>
                <a:spcPct val="90000"/>
              </a:lnSpc>
              <a:spcBef>
                <a:spcPct val="50000"/>
              </a:spcBef>
            </a:pPr>
            <a:r>
              <a:rPr lang="en-US" altLang="zh-CN" sz="2800" i="0" dirty="0" smtClean="0">
                <a:solidFill>
                  <a:srgbClr val="FF0000"/>
                </a:solidFill>
                <a:latin typeface="Comic Sans MS" panose="030F0702030302020204" pitchFamily="66" charset="0"/>
              </a:rPr>
              <a:t>Task3 Further </a:t>
            </a:r>
            <a:r>
              <a:rPr lang="en-US" altLang="zh-CN" sz="2800" i="0" dirty="0">
                <a:solidFill>
                  <a:srgbClr val="FF0000"/>
                </a:solidFill>
                <a:latin typeface="Comic Sans MS" panose="030F0702030302020204" pitchFamily="66" charset="0"/>
              </a:rPr>
              <a:t>reading</a:t>
            </a:r>
            <a:endParaRPr lang="zh-CN" altLang="en-US" sz="2800" i="0" dirty="0">
              <a:solidFill>
                <a:srgbClr val="FF0000"/>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318"/>
                                        </p:tgtEl>
                                        <p:attrNameLst>
                                          <p:attrName>style.visibility</p:attrName>
                                        </p:attrNameLst>
                                      </p:cBhvr>
                                      <p:to>
                                        <p:strVal val="visible"/>
                                      </p:to>
                                    </p:set>
                                    <p:animEffect transition="in" filter="blinds(horizontal)">
                                      <p:cBhvr>
                                        <p:cTn id="7" dur="500"/>
                                        <p:tgtEl>
                                          <p:spTgt spid="133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315"/>
                                        </p:tgtEl>
                                        <p:attrNameLst>
                                          <p:attrName>style.visibility</p:attrName>
                                        </p:attrNameLst>
                                      </p:cBhvr>
                                      <p:to>
                                        <p:strVal val="visible"/>
                                      </p:to>
                                    </p:set>
                                    <p:animEffect transition="in" filter="blinds(horizontal)">
                                      <p:cBhvr>
                                        <p:cTn id="12" dur="500"/>
                                        <p:tgtEl>
                                          <p:spTgt spid="1331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3316"/>
                                        </p:tgtEl>
                                        <p:attrNameLst>
                                          <p:attrName>style.visibility</p:attrName>
                                        </p:attrNameLst>
                                      </p:cBhvr>
                                      <p:to>
                                        <p:strVal val="visible"/>
                                      </p:to>
                                    </p:set>
                                    <p:animEffect transition="in" filter="blinds(horizontal)">
                                      <p:cBhvr>
                                        <p:cTn id="17" dur="500"/>
                                        <p:tgtEl>
                                          <p:spTgt spid="1331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317"/>
                                        </p:tgtEl>
                                        <p:attrNameLst>
                                          <p:attrName>style.visibility</p:attrName>
                                        </p:attrNameLst>
                                      </p:cBhvr>
                                      <p:to>
                                        <p:strVal val="visible"/>
                                      </p:to>
                                    </p:set>
                                    <p:animEffect transition="in" filter="blinds(horizontal)">
                                      <p:cBhvr>
                                        <p:cTn id="22" dur="500"/>
                                        <p:tgtEl>
                                          <p:spTgt spid="13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ldLvl="0" animBg="1"/>
      <p:bldP spid="13316" grpId="0" bldLvl="0" animBg="1"/>
      <p:bldP spid="13317" grpId="0" bldLvl="0" animBg="1"/>
      <p:bldP spid="13318" grpId="0" bldLvl="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图片 4"/>
          <p:cNvPicPr>
            <a:picLocks noChangeAspect="1" noChangeArrowheads="1"/>
          </p:cNvPicPr>
          <p:nvPr/>
        </p:nvPicPr>
        <p:blipFill>
          <a:blip r:embed="rId1" cstate="print"/>
          <a:srcRect/>
          <a:stretch>
            <a:fillRect/>
          </a:stretch>
        </p:blipFill>
        <p:spPr bwMode="auto">
          <a:xfrm>
            <a:off x="107950" y="0"/>
            <a:ext cx="8921750" cy="5445125"/>
          </a:xfrm>
          <a:prstGeom prst="rect">
            <a:avLst/>
          </a:prstGeom>
          <a:noFill/>
          <a:ln w="9525">
            <a:noFill/>
            <a:miter lim="800000"/>
            <a:headEnd/>
            <a:tailEnd/>
          </a:ln>
        </p:spPr>
      </p:pic>
      <p:pic>
        <p:nvPicPr>
          <p:cNvPr id="15363" name="Picture 3" descr="st-pauls-cathedral-st-pauls-cathedral-aee0a2dbd5fdba394bc84c3ba7809988"/>
          <p:cNvPicPr>
            <a:picLocks noChangeAspect="1" noChangeArrowheads="1"/>
          </p:cNvPicPr>
          <p:nvPr/>
        </p:nvPicPr>
        <p:blipFill>
          <a:blip r:embed="rId2" cstate="print"/>
          <a:srcRect/>
          <a:stretch>
            <a:fillRect/>
          </a:stretch>
        </p:blipFill>
        <p:spPr bwMode="auto">
          <a:xfrm>
            <a:off x="0" y="0"/>
            <a:ext cx="9177338" cy="5445125"/>
          </a:xfrm>
          <a:prstGeom prst="rect">
            <a:avLst/>
          </a:prstGeom>
          <a:noFill/>
          <a:ln w="9525">
            <a:noFill/>
            <a:miter lim="800000"/>
            <a:headEnd/>
            <a:tailEnd/>
          </a:ln>
        </p:spPr>
      </p:pic>
      <p:sp>
        <p:nvSpPr>
          <p:cNvPr id="15364" name="Text Box 4"/>
          <p:cNvSpPr txBox="1">
            <a:spLocks noChangeArrowheads="1"/>
          </p:cNvSpPr>
          <p:nvPr/>
        </p:nvSpPr>
        <p:spPr bwMode="auto">
          <a:xfrm>
            <a:off x="4826000" y="1628775"/>
            <a:ext cx="4318000" cy="579438"/>
          </a:xfrm>
          <a:prstGeom prst="rect">
            <a:avLst/>
          </a:prstGeom>
          <a:solidFill>
            <a:schemeClr val="bg1"/>
          </a:solidFill>
          <a:ln w="9525">
            <a:noFill/>
            <a:miter lim="800000"/>
          </a:ln>
        </p:spPr>
        <p:txBody>
          <a:bodyPr>
            <a:spAutoFit/>
          </a:bodyPr>
          <a:lstStyle/>
          <a:p>
            <a:r>
              <a:rPr lang="zh-CN" altLang="zh-CN" sz="3200" i="0">
                <a:latin typeface="Comic Sans MS" panose="030F0702030302020204" pitchFamily="66" charset="0"/>
              </a:rPr>
              <a:t>St Paul’s Cathedral</a:t>
            </a:r>
            <a:endParaRPr lang="zh-CN" altLang="zh-CN" sz="3200" i="0">
              <a:latin typeface="Comic Sans MS" panose="030F0702030302020204" pitchFamily="66" charset="0"/>
            </a:endParaRPr>
          </a:p>
        </p:txBody>
      </p:sp>
      <p:sp>
        <p:nvSpPr>
          <p:cNvPr id="15365" name="矩形 2"/>
          <p:cNvSpPr>
            <a:spLocks noChangeArrowheads="1"/>
          </p:cNvSpPr>
          <p:nvPr/>
        </p:nvSpPr>
        <p:spPr bwMode="auto">
          <a:xfrm>
            <a:off x="0" y="333375"/>
            <a:ext cx="8964613" cy="1371600"/>
          </a:xfrm>
          <a:prstGeom prst="rect">
            <a:avLst/>
          </a:prstGeom>
          <a:solidFill>
            <a:schemeClr val="bg1">
              <a:alpha val="81175"/>
            </a:schemeClr>
          </a:solidFill>
          <a:ln w="9525">
            <a:noFill/>
            <a:miter lim="800000"/>
          </a:ln>
        </p:spPr>
        <p:txBody>
          <a:bodyPr>
            <a:spAutoFit/>
          </a:bodyPr>
          <a:lstStyle/>
          <a:p>
            <a:pPr algn="just"/>
            <a:r>
              <a:rPr lang="en-US" altLang="zh-CN" sz="2800" b="0" i="0"/>
              <a:t>    In 1666, a big fire </a:t>
            </a:r>
            <a:r>
              <a:rPr lang="en-US" altLang="zh-CN" sz="2800" b="0" i="0">
                <a:solidFill>
                  <a:srgbClr val="FF0000"/>
                </a:solidFill>
              </a:rPr>
              <a:t>swept through </a:t>
            </a:r>
            <a:r>
              <a:rPr lang="en-US" altLang="zh-CN" sz="2800" b="0" i="0"/>
              <a:t>London. It </a:t>
            </a:r>
            <a:r>
              <a:rPr lang="en-US" altLang="zh-CN" sz="2800" b="0" i="0">
                <a:solidFill>
                  <a:srgbClr val="FF0000"/>
                </a:solidFill>
              </a:rPr>
              <a:t>lasted</a:t>
            </a:r>
            <a:r>
              <a:rPr lang="en-US" altLang="zh-CN" sz="2800" b="0" i="0"/>
              <a:t> for four days, </a:t>
            </a:r>
            <a:r>
              <a:rPr lang="en-US" altLang="zh-CN" sz="2800" b="0" i="0">
                <a:solidFill>
                  <a:srgbClr val="FF0000"/>
                </a:solidFill>
              </a:rPr>
              <a:t>ruined</a:t>
            </a:r>
            <a:r>
              <a:rPr lang="en-US" altLang="zh-CN" sz="2800" b="0" i="0"/>
              <a:t> one sixth of the buildings in London and </a:t>
            </a:r>
            <a:r>
              <a:rPr lang="en-US" altLang="zh-CN" sz="2800" b="0" i="0">
                <a:solidFill>
                  <a:srgbClr val="FF0000"/>
                </a:solidFill>
              </a:rPr>
              <a:t>caused</a:t>
            </a:r>
            <a:r>
              <a:rPr lang="en-US" altLang="zh-CN" sz="2800" b="0" i="0"/>
              <a:t> 100, 000 people homeless. The place is_____.</a:t>
            </a:r>
            <a:endParaRPr lang="en-US" altLang="zh-CN" sz="2800" b="0" i="0">
              <a:cs typeface="Times New Roman" panose="02020603050405020304" pitchFamily="18"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15363"/>
                                        </p:tgtEl>
                                        <p:attrNameLst>
                                          <p:attrName>style.visibility</p:attrName>
                                        </p:attrNameLst>
                                      </p:cBhvr>
                                      <p:to>
                                        <p:strVal val="visible"/>
                                      </p:to>
                                    </p:set>
                                    <p:animEffect transition="in" filter="blinds(horizontal)">
                                      <p:cBhvr>
                                        <p:cTn id="11" dur="500"/>
                                        <p:tgtEl>
                                          <p:spTgt spid="15363"/>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15364"/>
                                        </p:tgtEl>
                                        <p:attrNameLst>
                                          <p:attrName>style.visibility</p:attrName>
                                        </p:attrNameLst>
                                      </p:cBhvr>
                                      <p:to>
                                        <p:strVal val="visible"/>
                                      </p:to>
                                    </p:set>
                                    <p:animEffect transition="in" filter="blinds(horizontal)">
                                      <p:cBhvr>
                                        <p:cTn id="14" dur="500"/>
                                        <p:tgtEl>
                                          <p:spTgt spid="15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bldLvl="0" animBg="1"/>
      <p:bldP spid="15365"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Westminster%20Abbey"/>
          <p:cNvPicPr>
            <a:picLocks noGrp="1" noChangeAspect="1" noChangeArrowheads="1"/>
          </p:cNvPicPr>
          <p:nvPr>
            <p:ph sz="half" idx="1"/>
          </p:nvPr>
        </p:nvPicPr>
        <p:blipFill>
          <a:blip r:embed="rId1" cstate="print"/>
          <a:srcRect/>
          <a:stretch>
            <a:fillRect/>
          </a:stretch>
        </p:blipFill>
        <p:spPr>
          <a:xfrm>
            <a:off x="36513" y="0"/>
            <a:ext cx="5111750" cy="6842125"/>
          </a:xfrm>
        </p:spPr>
      </p:pic>
      <p:sp>
        <p:nvSpPr>
          <p:cNvPr id="21507" name="Text Box 3"/>
          <p:cNvSpPr txBox="1">
            <a:spLocks noChangeArrowheads="1"/>
          </p:cNvSpPr>
          <p:nvPr/>
        </p:nvSpPr>
        <p:spPr bwMode="auto">
          <a:xfrm>
            <a:off x="468313" y="6165850"/>
            <a:ext cx="4178300" cy="579438"/>
          </a:xfrm>
          <a:prstGeom prst="rect">
            <a:avLst/>
          </a:prstGeom>
          <a:solidFill>
            <a:schemeClr val="bg1"/>
          </a:solidFill>
          <a:ln w="9525">
            <a:noFill/>
            <a:miter lim="800000"/>
          </a:ln>
        </p:spPr>
        <p:txBody>
          <a:bodyPr>
            <a:spAutoFit/>
          </a:bodyPr>
          <a:lstStyle/>
          <a:p>
            <a:pPr>
              <a:spcBef>
                <a:spcPct val="50000"/>
              </a:spcBef>
            </a:pPr>
            <a:r>
              <a:rPr lang="zh-CN" altLang="zh-CN" sz="3200" i="0">
                <a:latin typeface="Comic Sans MS" panose="030F0702030302020204" pitchFamily="66" charset="0"/>
              </a:rPr>
              <a:t>Westminster Abbey</a:t>
            </a:r>
            <a:endParaRPr lang="zh-CN" altLang="zh-CN" sz="3200" i="0">
              <a:latin typeface="Comic Sans MS" panose="030F0702030302020204" pitchFamily="66" charset="0"/>
            </a:endParaRPr>
          </a:p>
        </p:txBody>
      </p:sp>
      <p:pic>
        <p:nvPicPr>
          <p:cNvPr id="17412" name="图片 11"/>
          <p:cNvPicPr>
            <a:picLocks noChangeAspect="1" noChangeArrowheads="1"/>
          </p:cNvPicPr>
          <p:nvPr/>
        </p:nvPicPr>
        <p:blipFill>
          <a:blip r:embed="rId2" cstate="print"/>
          <a:srcRect l="21150" b="9540"/>
          <a:stretch>
            <a:fillRect/>
          </a:stretch>
        </p:blipFill>
        <p:spPr bwMode="auto">
          <a:xfrm>
            <a:off x="5148263" y="3644900"/>
            <a:ext cx="4335462" cy="3306763"/>
          </a:xfrm>
          <a:prstGeom prst="rect">
            <a:avLst/>
          </a:prstGeom>
          <a:noFill/>
          <a:ln w="9525">
            <a:noFill/>
            <a:miter lim="800000"/>
            <a:headEnd/>
            <a:tailEnd/>
          </a:ln>
        </p:spPr>
      </p:pic>
      <p:sp>
        <p:nvSpPr>
          <p:cNvPr id="17413" name="Text Box 5"/>
          <p:cNvSpPr txBox="1">
            <a:spLocks noChangeArrowheads="1"/>
          </p:cNvSpPr>
          <p:nvPr/>
        </p:nvSpPr>
        <p:spPr bwMode="auto">
          <a:xfrm>
            <a:off x="6445250" y="6092825"/>
            <a:ext cx="1728788" cy="579438"/>
          </a:xfrm>
          <a:prstGeom prst="rect">
            <a:avLst/>
          </a:prstGeom>
          <a:solidFill>
            <a:schemeClr val="bg1"/>
          </a:solidFill>
          <a:ln w="9525">
            <a:noFill/>
            <a:miter lim="800000"/>
          </a:ln>
        </p:spPr>
        <p:txBody>
          <a:bodyPr>
            <a:spAutoFit/>
          </a:bodyPr>
          <a:lstStyle/>
          <a:p>
            <a:pPr>
              <a:spcBef>
                <a:spcPct val="50000"/>
              </a:spcBef>
            </a:pPr>
            <a:r>
              <a:rPr lang="zh-CN" altLang="en-US" sz="3200" b="0" i="0">
                <a:solidFill>
                  <a:srgbClr val="FF3300"/>
                </a:solidFill>
                <a:latin typeface="Comic Sans MS" panose="030F0702030302020204" pitchFamily="66" charset="0"/>
                <a:sym typeface="Arial" panose="020B0604020202020204" pitchFamily="34" charset="0"/>
              </a:rPr>
              <a:t>statues</a:t>
            </a:r>
            <a:endParaRPr lang="zh-CN" altLang="en-US" sz="3200" b="0" i="0">
              <a:solidFill>
                <a:srgbClr val="FF3300"/>
              </a:solidFill>
              <a:latin typeface="Comic Sans MS" panose="030F0702030302020204" pitchFamily="66" charset="0"/>
              <a:sym typeface="Arial" panose="020B0604020202020204" pitchFamily="34" charset="0"/>
            </a:endParaRPr>
          </a:p>
        </p:txBody>
      </p:sp>
      <p:pic>
        <p:nvPicPr>
          <p:cNvPr id="17414" name="图片 4"/>
          <p:cNvPicPr>
            <a:picLocks noChangeAspect="1" noChangeArrowheads="1"/>
          </p:cNvPicPr>
          <p:nvPr/>
        </p:nvPicPr>
        <p:blipFill>
          <a:blip r:embed="rId3" cstate="print"/>
          <a:srcRect l="4269" r="33949" b="14267"/>
          <a:stretch>
            <a:fillRect/>
          </a:stretch>
        </p:blipFill>
        <p:spPr bwMode="auto">
          <a:xfrm>
            <a:off x="107950" y="6350"/>
            <a:ext cx="4681538" cy="4148138"/>
          </a:xfrm>
          <a:prstGeom prst="rect">
            <a:avLst/>
          </a:prstGeom>
          <a:noFill/>
          <a:ln w="9525">
            <a:noFill/>
            <a:miter lim="800000"/>
            <a:headEnd/>
            <a:tailEnd/>
          </a:ln>
        </p:spPr>
      </p:pic>
      <p:sp>
        <p:nvSpPr>
          <p:cNvPr id="17415" name="Text Box 7"/>
          <p:cNvSpPr txBox="1">
            <a:spLocks noChangeArrowheads="1"/>
          </p:cNvSpPr>
          <p:nvPr/>
        </p:nvSpPr>
        <p:spPr bwMode="auto">
          <a:xfrm>
            <a:off x="4932363" y="260350"/>
            <a:ext cx="4176712" cy="2865438"/>
          </a:xfrm>
          <a:prstGeom prst="rect">
            <a:avLst/>
          </a:prstGeom>
          <a:solidFill>
            <a:schemeClr val="bg1"/>
          </a:solidFill>
          <a:ln w="9525">
            <a:noFill/>
            <a:miter lim="800000"/>
          </a:ln>
        </p:spPr>
        <p:txBody>
          <a:bodyPr>
            <a:spAutoFit/>
          </a:bodyPr>
          <a:lstStyle/>
          <a:p>
            <a:pPr algn="just">
              <a:spcBef>
                <a:spcPct val="50000"/>
              </a:spcBef>
              <a:buFont typeface="Wingdings" panose="05000000000000000000" pitchFamily="2" charset="2"/>
              <a:buChar char="Ø"/>
            </a:pPr>
            <a:r>
              <a:rPr lang="zh-CN" altLang="en-US" sz="2800" b="0" i="0"/>
              <a:t>Many important people are buried here, including kings, queens, writers,  scientists, etc.</a:t>
            </a:r>
            <a:endParaRPr lang="zh-CN" altLang="en-US" sz="2800" b="0" i="0"/>
          </a:p>
          <a:p>
            <a:pPr algn="just">
              <a:spcBef>
                <a:spcPct val="50000"/>
              </a:spcBef>
              <a:buFont typeface="Wingdings" panose="05000000000000000000" pitchFamily="2" charset="2"/>
              <a:buChar char="Ø"/>
            </a:pPr>
            <a:r>
              <a:rPr lang="zh-CN" altLang="en-US" sz="2800" b="0" i="0"/>
              <a:t>Prince William held the wedding ceremony there.</a:t>
            </a:r>
            <a:endParaRPr lang="zh-CN" altLang="en-US" sz="2800" b="0" i="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7413"/>
                                        </p:tgtEl>
                                        <p:attrNameLst>
                                          <p:attrName>style.visibility</p:attrName>
                                        </p:attrNameLst>
                                      </p:cBhvr>
                                      <p:to>
                                        <p:strVal val="visible"/>
                                      </p:to>
                                    </p:set>
                                    <p:animEffect transition="in" filter="blinds(horizontal)">
                                      <p:cBhvr>
                                        <p:cTn id="15" dur="500"/>
                                        <p:tgtEl>
                                          <p:spTgt spid="1741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7415">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7414"/>
                                        </p:tgtEl>
                                        <p:attrNameLst>
                                          <p:attrName>style.visibility</p:attrName>
                                        </p:attrNameLst>
                                      </p:cBhvr>
                                      <p:to>
                                        <p:strVal val="visible"/>
                                      </p:to>
                                    </p:set>
                                    <p:animEffect transition="in" filter="fade">
                                      <p:cBhvr>
                                        <p:cTn id="24" dur="500"/>
                                        <p:tgtEl>
                                          <p:spTgt spid="17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050" name="标题 1"/>
          <p:cNvSpPr>
            <a:spLocks noGrp="1" noChangeArrowheads="1"/>
          </p:cNvSpPr>
          <p:nvPr>
            <p:ph type="ctrTitle" idx="4294967295"/>
          </p:nvPr>
        </p:nvSpPr>
        <p:spPr>
          <a:xfrm>
            <a:off x="685800" y="2130425"/>
            <a:ext cx="7772400" cy="1470025"/>
          </a:xfrm>
        </p:spPr>
        <p:txBody>
          <a:bodyPr/>
          <a:lstStyle/>
          <a:p>
            <a:pPr eaLnBrk="1" hangingPunct="1"/>
            <a:endParaRPr lang="zh-CN" altLang="zh-CN"/>
          </a:p>
        </p:txBody>
      </p:sp>
      <p:sp>
        <p:nvSpPr>
          <p:cNvPr id="2051" name="副标题 2"/>
          <p:cNvSpPr>
            <a:spLocks noGrp="1" noChangeArrowheads="1"/>
          </p:cNvSpPr>
          <p:nvPr>
            <p:ph type="subTitle" idx="4294967295"/>
          </p:nvPr>
        </p:nvSpPr>
        <p:spPr>
          <a:xfrm>
            <a:off x="1371600" y="3886200"/>
            <a:ext cx="6400800" cy="1752600"/>
          </a:xfrm>
        </p:spPr>
        <p:txBody>
          <a:bodyPr/>
          <a:lstStyle/>
          <a:p>
            <a:pPr marL="0" indent="0" algn="ctr" eaLnBrk="1" hangingPunct="1">
              <a:buFontTx/>
              <a:buNone/>
            </a:pPr>
            <a:endParaRPr lang="zh-CN" altLang="zh-CN">
              <a:solidFill>
                <a:srgbClr val="898989"/>
              </a:solidFill>
            </a:endParaRPr>
          </a:p>
        </p:txBody>
      </p:sp>
      <p:pic>
        <p:nvPicPr>
          <p:cNvPr id="2052" name="图片 5"/>
          <p:cNvPicPr>
            <a:picLocks noChangeAspect="1" noChangeArrowheads="1"/>
          </p:cNvPicPr>
          <p:nvPr/>
        </p:nvPicPr>
        <p:blipFill>
          <a:blip r:embed="rId1" cstate="print"/>
          <a:srcRect/>
          <a:stretch>
            <a:fillRect/>
          </a:stretch>
        </p:blipFill>
        <p:spPr bwMode="auto">
          <a:xfrm>
            <a:off x="0" y="0"/>
            <a:ext cx="9902825" cy="7264400"/>
          </a:xfrm>
          <a:prstGeom prst="rect">
            <a:avLst/>
          </a:prstGeom>
          <a:noFill/>
          <a:ln w="9525">
            <a:noFill/>
            <a:miter lim="800000"/>
            <a:headEnd/>
            <a:tailEnd/>
          </a:ln>
        </p:spPr>
      </p:pic>
      <p:sp>
        <p:nvSpPr>
          <p:cNvPr id="2053" name="标题 1"/>
          <p:cNvSpPr txBox="1">
            <a:spLocks noChangeArrowheads="1"/>
          </p:cNvSpPr>
          <p:nvPr/>
        </p:nvSpPr>
        <p:spPr bwMode="auto">
          <a:xfrm>
            <a:off x="468313" y="2709863"/>
            <a:ext cx="8459787" cy="866775"/>
          </a:xfrm>
          <a:prstGeom prst="rect">
            <a:avLst/>
          </a:prstGeom>
          <a:noFill/>
          <a:ln w="9525">
            <a:noFill/>
            <a:miter lim="800000"/>
          </a:ln>
        </p:spPr>
        <p:txBody>
          <a:bodyPr anchor="ctr"/>
          <a:lstStyle/>
          <a:p>
            <a:pPr algn="ctr"/>
            <a:r>
              <a:rPr lang="en-US" altLang="zh-CN" sz="6000" i="0" dirty="0">
                <a:latin typeface="Comic Sans MS" panose="030F0702030302020204" pitchFamily="66" charset="0"/>
              </a:rPr>
              <a:t> </a:t>
            </a:r>
            <a:r>
              <a:rPr lang="zh-CN" altLang="en-US" sz="6000" i="0" dirty="0">
                <a:solidFill>
                  <a:schemeClr val="bg1"/>
                </a:solidFill>
                <a:latin typeface="Comic Sans MS" panose="030F0702030302020204" pitchFamily="66" charset="0"/>
              </a:rPr>
              <a:t>Sightseeing in London</a:t>
            </a:r>
            <a:endParaRPr lang="zh-CN" altLang="en-US" sz="6000" i="0" dirty="0">
              <a:solidFill>
                <a:schemeClr val="bg1"/>
              </a:solidFill>
              <a:latin typeface="Comic Sans MS" panose="030F0702030302020204" pitchFamily="66" charset="0"/>
            </a:endParaRPr>
          </a:p>
        </p:txBody>
      </p:sp>
    </p:spTree>
  </p:cSld>
  <p:clrMapOvr>
    <a:masterClrMapping/>
  </p:clrMapOvr>
  <p:transition spd="slow">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1" cstate="print"/>
          <a:srcRect l="65324" r="63" b="10364"/>
          <a:stretch>
            <a:fillRect/>
          </a:stretch>
        </p:blipFill>
        <p:spPr bwMode="auto">
          <a:xfrm>
            <a:off x="5653088" y="144463"/>
            <a:ext cx="3527425" cy="6740525"/>
          </a:xfrm>
          <a:prstGeom prst="rect">
            <a:avLst/>
          </a:prstGeom>
          <a:noFill/>
          <a:ln w="9525">
            <a:noFill/>
            <a:miter lim="800000"/>
            <a:headEnd/>
            <a:tailEnd/>
          </a:ln>
        </p:spPr>
      </p:pic>
      <p:sp>
        <p:nvSpPr>
          <p:cNvPr id="22531" name="Rectangle 3"/>
          <p:cNvSpPr>
            <a:spLocks noChangeArrowheads="1"/>
          </p:cNvSpPr>
          <p:nvPr/>
        </p:nvSpPr>
        <p:spPr bwMode="auto">
          <a:xfrm>
            <a:off x="6445250" y="260350"/>
            <a:ext cx="1905000" cy="581025"/>
          </a:xfrm>
          <a:prstGeom prst="rect">
            <a:avLst/>
          </a:prstGeom>
          <a:solidFill>
            <a:schemeClr val="bg1"/>
          </a:solidFill>
          <a:ln w="9525">
            <a:noFill/>
            <a:miter lim="800000"/>
          </a:ln>
        </p:spPr>
        <p:txBody>
          <a:bodyPr>
            <a:spAutoFit/>
          </a:bodyPr>
          <a:lstStyle/>
          <a:p>
            <a:pPr>
              <a:spcBef>
                <a:spcPct val="50000"/>
              </a:spcBef>
            </a:pPr>
            <a:r>
              <a:rPr lang="zh-CN" altLang="zh-CN" sz="3200" i="0">
                <a:latin typeface="Comic Sans MS" panose="030F0702030302020204" pitchFamily="66" charset="0"/>
              </a:rPr>
              <a:t>Big Ben</a:t>
            </a:r>
            <a:endParaRPr lang="zh-CN" altLang="zh-CN" sz="3200" i="0">
              <a:latin typeface="Comic Sans MS" panose="030F0702030302020204" pitchFamily="66" charset="0"/>
            </a:endParaRPr>
          </a:p>
        </p:txBody>
      </p:sp>
      <p:pic>
        <p:nvPicPr>
          <p:cNvPr id="19460" name="Picture 4"/>
          <p:cNvPicPr>
            <a:picLocks noChangeAspect="1" noChangeArrowheads="1"/>
          </p:cNvPicPr>
          <p:nvPr/>
        </p:nvPicPr>
        <p:blipFill>
          <a:blip r:embed="rId2" cstate="print"/>
          <a:srcRect l="16002" b="47148"/>
          <a:stretch>
            <a:fillRect/>
          </a:stretch>
        </p:blipFill>
        <p:spPr bwMode="auto">
          <a:xfrm>
            <a:off x="1187450" y="44450"/>
            <a:ext cx="2435225" cy="2355850"/>
          </a:xfrm>
          <a:prstGeom prst="rect">
            <a:avLst/>
          </a:prstGeom>
          <a:noFill/>
          <a:ln w="9525">
            <a:noFill/>
            <a:miter lim="800000"/>
            <a:headEnd/>
            <a:tailEnd/>
          </a:ln>
        </p:spPr>
      </p:pic>
      <p:sp>
        <p:nvSpPr>
          <p:cNvPr id="19461" name="Text Box 5"/>
          <p:cNvSpPr txBox="1">
            <a:spLocks noChangeArrowheads="1"/>
          </p:cNvSpPr>
          <p:nvPr/>
        </p:nvSpPr>
        <p:spPr bwMode="auto">
          <a:xfrm>
            <a:off x="1187450" y="1917700"/>
            <a:ext cx="2365375" cy="517525"/>
          </a:xfrm>
          <a:prstGeom prst="rect">
            <a:avLst/>
          </a:prstGeom>
          <a:solidFill>
            <a:schemeClr val="bg1"/>
          </a:solidFill>
          <a:ln w="9525">
            <a:noFill/>
            <a:miter lim="800000"/>
          </a:ln>
        </p:spPr>
        <p:txBody>
          <a:bodyPr wrap="none">
            <a:spAutoFit/>
          </a:bodyPr>
          <a:lstStyle/>
          <a:p>
            <a:r>
              <a:rPr lang="zh-CN" altLang="en-US" sz="2800" i="0"/>
              <a:t>Benjamin Hall</a:t>
            </a:r>
            <a:endParaRPr lang="zh-CN" altLang="en-US" sz="2800" i="0"/>
          </a:p>
        </p:txBody>
      </p:sp>
      <p:sp>
        <p:nvSpPr>
          <p:cNvPr id="19462" name="Text Box 6"/>
          <p:cNvSpPr txBox="1">
            <a:spLocks noChangeArrowheads="1"/>
          </p:cNvSpPr>
          <p:nvPr/>
        </p:nvSpPr>
        <p:spPr bwMode="auto">
          <a:xfrm>
            <a:off x="1187450" y="1917700"/>
            <a:ext cx="2363788" cy="517525"/>
          </a:xfrm>
          <a:prstGeom prst="rect">
            <a:avLst/>
          </a:prstGeom>
          <a:noFill/>
          <a:ln w="9525">
            <a:noFill/>
            <a:miter lim="800000"/>
          </a:ln>
        </p:spPr>
        <p:txBody>
          <a:bodyPr wrap="none">
            <a:spAutoFit/>
          </a:bodyPr>
          <a:lstStyle/>
          <a:p>
            <a:r>
              <a:rPr lang="zh-CN" altLang="en-US" sz="2800" i="0">
                <a:solidFill>
                  <a:srgbClr val="FF3300"/>
                </a:solidFill>
              </a:rPr>
              <a:t>Ben</a:t>
            </a:r>
            <a:r>
              <a:rPr lang="zh-CN" altLang="en-US" sz="2800" i="0"/>
              <a:t>jamin Hall</a:t>
            </a:r>
            <a:endParaRPr lang="zh-CN" altLang="en-US" sz="2800" i="0"/>
          </a:p>
        </p:txBody>
      </p:sp>
      <p:sp>
        <p:nvSpPr>
          <p:cNvPr id="19463" name="Rectangle 7"/>
          <p:cNvSpPr>
            <a:spLocks noChangeArrowheads="1"/>
          </p:cNvSpPr>
          <p:nvPr/>
        </p:nvSpPr>
        <p:spPr bwMode="auto">
          <a:xfrm>
            <a:off x="5653088" y="1052513"/>
            <a:ext cx="3600450" cy="579437"/>
          </a:xfrm>
          <a:prstGeom prst="rect">
            <a:avLst/>
          </a:prstGeom>
          <a:solidFill>
            <a:schemeClr val="bg1"/>
          </a:solidFill>
          <a:ln w="9525">
            <a:noFill/>
            <a:miter lim="800000"/>
          </a:ln>
        </p:spPr>
        <p:txBody>
          <a:bodyPr>
            <a:spAutoFit/>
          </a:bodyPr>
          <a:lstStyle/>
          <a:p>
            <a:pPr>
              <a:spcBef>
                <a:spcPct val="50000"/>
              </a:spcBef>
            </a:pPr>
            <a:r>
              <a:rPr lang="zh-CN" altLang="en-US" sz="3200" i="0">
                <a:latin typeface="Comic Sans MS" panose="030F0702030302020204" pitchFamily="66" charset="0"/>
              </a:rPr>
              <a:t>Elizabeth Tower </a:t>
            </a:r>
            <a:endParaRPr lang="zh-CN" altLang="en-US" sz="3200" i="0">
              <a:latin typeface="Comic Sans MS" panose="030F0702030302020204" pitchFamily="66" charset="0"/>
            </a:endParaRPr>
          </a:p>
        </p:txBody>
      </p:sp>
      <p:pic>
        <p:nvPicPr>
          <p:cNvPr id="19464" name="图片 2"/>
          <p:cNvPicPr>
            <a:picLocks noChangeAspect="1" noChangeArrowheads="1"/>
          </p:cNvPicPr>
          <p:nvPr/>
        </p:nvPicPr>
        <p:blipFill>
          <a:blip r:embed="rId3" cstate="print"/>
          <a:srcRect/>
          <a:stretch>
            <a:fillRect/>
          </a:stretch>
        </p:blipFill>
        <p:spPr bwMode="auto">
          <a:xfrm>
            <a:off x="539552" y="2420888"/>
            <a:ext cx="3854450" cy="2879725"/>
          </a:xfrm>
          <a:prstGeom prst="rect">
            <a:avLst/>
          </a:prstGeom>
          <a:noFill/>
          <a:ln w="9525">
            <a:noFill/>
            <a:miter lim="800000"/>
            <a:headEnd/>
            <a:tailEnd/>
          </a:ln>
        </p:spPr>
      </p:pic>
      <p:sp>
        <p:nvSpPr>
          <p:cNvPr id="19465" name="Text Box 9"/>
          <p:cNvSpPr txBox="1">
            <a:spLocks noChangeArrowheads="1"/>
          </p:cNvSpPr>
          <p:nvPr/>
        </p:nvSpPr>
        <p:spPr bwMode="auto">
          <a:xfrm>
            <a:off x="0" y="5229200"/>
            <a:ext cx="6121251" cy="1815882"/>
          </a:xfrm>
          <a:prstGeom prst="rect">
            <a:avLst/>
          </a:prstGeom>
          <a:solidFill>
            <a:schemeClr val="bg1"/>
          </a:solidFill>
          <a:ln w="9525">
            <a:noFill/>
            <a:miter lim="800000"/>
          </a:ln>
        </p:spPr>
        <p:txBody>
          <a:bodyPr wrap="square">
            <a:spAutoFit/>
          </a:bodyPr>
          <a:lstStyle/>
          <a:p>
            <a:r>
              <a:rPr lang="zh-CN" altLang="en-US" sz="2800" i="0" dirty="0"/>
              <a:t>  In 2012, </a:t>
            </a:r>
            <a:r>
              <a:rPr lang="en-US" altLang="zh-CN" sz="2800" i="0" dirty="0"/>
              <a:t>_______</a:t>
            </a:r>
            <a:r>
              <a:rPr lang="zh-CN" altLang="en-US" sz="2800" i="0" dirty="0"/>
              <a:t>was renamed Elizabeth Tower  _____________ (honor)the Queen's 60th year on throne(王位).</a:t>
            </a:r>
            <a:endParaRPr lang="zh-CN" altLang="en-US" sz="2800" i="0" dirty="0"/>
          </a:p>
        </p:txBody>
      </p:sp>
      <p:sp>
        <p:nvSpPr>
          <p:cNvPr id="19466" name="Text Box 10"/>
          <p:cNvSpPr txBox="1">
            <a:spLocks noChangeArrowheads="1"/>
          </p:cNvSpPr>
          <p:nvPr/>
        </p:nvSpPr>
        <p:spPr bwMode="auto">
          <a:xfrm>
            <a:off x="8027988" y="0"/>
            <a:ext cx="1068387" cy="1189038"/>
          </a:xfrm>
          <a:prstGeom prst="rect">
            <a:avLst/>
          </a:prstGeom>
          <a:noFill/>
          <a:ln w="9525">
            <a:noFill/>
            <a:miter lim="800000"/>
          </a:ln>
        </p:spPr>
        <p:txBody>
          <a:bodyPr>
            <a:spAutoFit/>
          </a:bodyPr>
          <a:lstStyle/>
          <a:p>
            <a:r>
              <a:rPr lang="zh-CN" altLang="en-US" sz="7200" i="0">
                <a:solidFill>
                  <a:srgbClr val="FF3300"/>
                </a:solidFill>
                <a:latin typeface="Comic Sans MS" panose="030F0702030302020204" pitchFamily="66" charset="0"/>
              </a:rPr>
              <a:t>?</a:t>
            </a:r>
            <a:endParaRPr lang="zh-CN" altLang="en-US" sz="7200" i="0">
              <a:solidFill>
                <a:srgbClr val="FF3300"/>
              </a:solidFill>
              <a:latin typeface="Comic Sans MS" panose="030F0702030302020204" pitchFamily="66" charset="0"/>
            </a:endParaRPr>
          </a:p>
        </p:txBody>
      </p:sp>
      <p:sp>
        <p:nvSpPr>
          <p:cNvPr id="19467" name="Text Box 11"/>
          <p:cNvSpPr txBox="1">
            <a:spLocks noChangeArrowheads="1"/>
          </p:cNvSpPr>
          <p:nvPr/>
        </p:nvSpPr>
        <p:spPr bwMode="auto">
          <a:xfrm>
            <a:off x="1619672" y="5229200"/>
            <a:ext cx="1390124" cy="523220"/>
          </a:xfrm>
          <a:prstGeom prst="rect">
            <a:avLst/>
          </a:prstGeom>
          <a:noFill/>
          <a:ln w="9525">
            <a:noFill/>
            <a:miter lim="800000"/>
          </a:ln>
        </p:spPr>
        <p:txBody>
          <a:bodyPr wrap="none">
            <a:spAutoFit/>
          </a:bodyPr>
          <a:lstStyle/>
          <a:p>
            <a:r>
              <a:rPr lang="en-US" altLang="zh-CN" sz="2800" i="0" dirty="0">
                <a:solidFill>
                  <a:srgbClr val="FF0000"/>
                </a:solidFill>
              </a:rPr>
              <a:t>Big Ben</a:t>
            </a:r>
            <a:endParaRPr lang="en-US" altLang="zh-CN" sz="2800" dirty="0">
              <a:solidFill>
                <a:srgbClr val="FF0000"/>
              </a:solidFill>
            </a:endParaRPr>
          </a:p>
        </p:txBody>
      </p:sp>
      <p:sp>
        <p:nvSpPr>
          <p:cNvPr id="12" name="Text Box 11"/>
          <p:cNvSpPr txBox="1">
            <a:spLocks noChangeArrowheads="1"/>
          </p:cNvSpPr>
          <p:nvPr/>
        </p:nvSpPr>
        <p:spPr bwMode="auto">
          <a:xfrm>
            <a:off x="2843808" y="5661248"/>
            <a:ext cx="1863725" cy="519113"/>
          </a:xfrm>
          <a:prstGeom prst="rect">
            <a:avLst/>
          </a:prstGeom>
          <a:noFill/>
          <a:ln w="9525">
            <a:noFill/>
            <a:miter lim="800000"/>
          </a:ln>
        </p:spPr>
        <p:txBody>
          <a:bodyPr wrap="none">
            <a:spAutoFit/>
          </a:bodyPr>
          <a:lstStyle/>
          <a:p>
            <a:r>
              <a:rPr lang="en-US" altLang="zh-CN" sz="2800" i="0" dirty="0">
                <a:solidFill>
                  <a:srgbClr val="FF0000"/>
                </a:solidFill>
              </a:rPr>
              <a:t>in </a:t>
            </a:r>
            <a:r>
              <a:rPr lang="zh-CN" altLang="en-US" sz="2800" i="0" dirty="0">
                <a:solidFill>
                  <a:srgbClr val="FF0000"/>
                </a:solidFill>
              </a:rPr>
              <a:t>honor</a:t>
            </a:r>
            <a:r>
              <a:rPr lang="en-US" altLang="zh-CN" sz="2800" i="0" dirty="0">
                <a:solidFill>
                  <a:srgbClr val="FF0000"/>
                </a:solidFill>
              </a:rPr>
              <a:t> of</a:t>
            </a:r>
            <a:endParaRPr lang="en-US" altLang="zh-CN" sz="28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466"/>
                                        </p:tgtEl>
                                        <p:attrNameLst>
                                          <p:attrName>style.visibility</p:attrName>
                                        </p:attrNameLst>
                                      </p:cBhvr>
                                      <p:to>
                                        <p:strVal val="visible"/>
                                      </p:to>
                                    </p:set>
                                    <p:animEffect transition="in" filter="blinds(horizontal)">
                                      <p:cBhvr>
                                        <p:cTn id="7" dur="500"/>
                                        <p:tgtEl>
                                          <p:spTgt spid="1946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9460"/>
                                        </p:tgtEl>
                                        <p:attrNameLst>
                                          <p:attrName>style.visibility</p:attrName>
                                        </p:attrNameLst>
                                      </p:cBhvr>
                                      <p:to>
                                        <p:strVal val="visible"/>
                                      </p:to>
                                    </p:set>
                                    <p:animEffect transition="in" filter="blinds(horizontal)">
                                      <p:cBhvr>
                                        <p:cTn id="12" dur="500"/>
                                        <p:tgtEl>
                                          <p:spTgt spid="19460"/>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9461"/>
                                        </p:tgtEl>
                                        <p:attrNameLst>
                                          <p:attrName>style.visibility</p:attrName>
                                        </p:attrNameLst>
                                      </p:cBhvr>
                                      <p:to>
                                        <p:strVal val="visible"/>
                                      </p:to>
                                    </p:set>
                                    <p:animEffect transition="in" filter="blinds(horizontal)">
                                      <p:cBhvr>
                                        <p:cTn id="15" dur="500"/>
                                        <p:tgtEl>
                                          <p:spTgt spid="19461"/>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9462"/>
                                        </p:tgtEl>
                                        <p:attrNameLst>
                                          <p:attrName>style.visibility</p:attrName>
                                        </p:attrNameLst>
                                      </p:cBhvr>
                                      <p:to>
                                        <p:strVal val="visible"/>
                                      </p:to>
                                    </p:set>
                                    <p:animEffect transition="in" filter="blinds(horizontal)">
                                      <p:cBhvr>
                                        <p:cTn id="20" dur="500"/>
                                        <p:tgtEl>
                                          <p:spTgt spid="19462"/>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9463"/>
                                        </p:tgtEl>
                                        <p:attrNameLst>
                                          <p:attrName>style.visibility</p:attrName>
                                        </p:attrNameLst>
                                      </p:cBhvr>
                                      <p:to>
                                        <p:strVal val="visible"/>
                                      </p:to>
                                    </p:set>
                                    <p:animEffect transition="in" filter="blinds(horizontal)">
                                      <p:cBhvr>
                                        <p:cTn id="25" dur="500"/>
                                        <p:tgtEl>
                                          <p:spTgt spid="19463"/>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19464"/>
                                        </p:tgtEl>
                                        <p:attrNameLst>
                                          <p:attrName>style.visibility</p:attrName>
                                        </p:attrNameLst>
                                      </p:cBhvr>
                                      <p:to>
                                        <p:strVal val="visible"/>
                                      </p:to>
                                    </p:set>
                                    <p:animEffect transition="in" filter="blinds(horizontal)">
                                      <p:cBhvr>
                                        <p:cTn id="30" dur="500"/>
                                        <p:tgtEl>
                                          <p:spTgt spid="19464"/>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9465"/>
                                        </p:tgtEl>
                                        <p:attrNameLst>
                                          <p:attrName>style.visibility</p:attrName>
                                        </p:attrNameLst>
                                      </p:cBhvr>
                                      <p:to>
                                        <p:strVal val="visible"/>
                                      </p:to>
                                    </p:set>
                                    <p:animEffect transition="in" filter="blinds(horizontal)">
                                      <p:cBhvr>
                                        <p:cTn id="35" dur="500"/>
                                        <p:tgtEl>
                                          <p:spTgt spid="19465"/>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9467"/>
                                        </p:tgtEl>
                                        <p:attrNameLst>
                                          <p:attrName>style.visibility</p:attrName>
                                        </p:attrNameLst>
                                      </p:cBhvr>
                                      <p:to>
                                        <p:strVal val="visible"/>
                                      </p:to>
                                    </p:set>
                                    <p:animEffect transition="in" filter="blinds(horizontal)">
                                      <p:cBhvr>
                                        <p:cTn id="40" dur="500"/>
                                        <p:tgtEl>
                                          <p:spTgt spid="19467"/>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linds(horizontal)">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bldLvl="0" animBg="1"/>
      <p:bldP spid="19462" grpId="0" bldLvl="0"/>
      <p:bldP spid="19463" grpId="0" bldLvl="0" animBg="1"/>
      <p:bldP spid="19465" grpId="0" bldLvl="0" animBg="1"/>
      <p:bldP spid="19466" grpId="0" bldLvl="0"/>
      <p:bldP spid="19467" grpId="0" bldLvl="0"/>
      <p:bldP spid="12" grpId="0" bldLvl="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10"/>
          <p:cNvSpPr txBox="1">
            <a:spLocks noChangeArrowheads="1"/>
          </p:cNvSpPr>
          <p:nvPr/>
        </p:nvSpPr>
        <p:spPr bwMode="auto">
          <a:xfrm>
            <a:off x="179512" y="692696"/>
            <a:ext cx="2411413" cy="762000"/>
          </a:xfrm>
          <a:prstGeom prst="rect">
            <a:avLst/>
          </a:prstGeom>
          <a:noFill/>
          <a:ln>
            <a:noFill/>
          </a:ln>
          <a:effectLst>
            <a:outerShdw dist="35921" dir="2700000" algn="ctr" rotWithShape="0">
              <a:schemeClr val="bg2">
                <a:alpha val="50000"/>
              </a:schemeClr>
            </a:outerShdw>
          </a:effectLst>
        </p:spPr>
        <p:txBody>
          <a:bodyPr>
            <a:spAutoFit/>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a:buFontTx/>
              <a:buNone/>
              <a:defRPr/>
            </a:pPr>
            <a:r>
              <a:rPr lang="zh-CN" altLang="en-US" sz="4400" dirty="0">
                <a:solidFill>
                  <a:srgbClr val="0000CC"/>
                </a:solidFill>
                <a:effectLst>
                  <a:outerShdw blurRad="38100" dist="38100" dir="2700000" algn="tl">
                    <a:srgbClr val="C0C0C0"/>
                  </a:outerShdw>
                </a:effectLst>
                <a:latin typeface="Monotype Corsiva" panose="03010101010201010101" pitchFamily="66" charset="0"/>
              </a:rPr>
              <a:t>Para.3</a:t>
            </a:r>
            <a:endParaRPr lang="zh-CN" altLang="en-US" sz="4400" dirty="0">
              <a:solidFill>
                <a:srgbClr val="0000CC"/>
              </a:solidFill>
              <a:effectLst>
                <a:outerShdw blurRad="38100" dist="38100" dir="2700000" algn="tl">
                  <a:srgbClr val="C0C0C0"/>
                </a:outerShdw>
              </a:effectLst>
              <a:latin typeface="Monotype Corsiva" panose="03010101010201010101" pitchFamily="66" charset="0"/>
            </a:endParaRPr>
          </a:p>
        </p:txBody>
      </p:sp>
      <p:pic>
        <p:nvPicPr>
          <p:cNvPr id="25603" name="图片 1"/>
          <p:cNvPicPr>
            <a:picLocks noChangeAspect="1" noChangeArrowheads="1"/>
          </p:cNvPicPr>
          <p:nvPr/>
        </p:nvPicPr>
        <p:blipFill>
          <a:blip r:embed="rId1" cstate="print"/>
          <a:srcRect l="17363" r="17560"/>
          <a:stretch>
            <a:fillRect/>
          </a:stretch>
        </p:blipFill>
        <p:spPr bwMode="auto">
          <a:xfrm>
            <a:off x="0" y="1917700"/>
            <a:ext cx="3025775" cy="2365375"/>
          </a:xfrm>
          <a:prstGeom prst="rect">
            <a:avLst/>
          </a:prstGeom>
          <a:noFill/>
          <a:ln w="9525">
            <a:noFill/>
            <a:miter lim="800000"/>
            <a:headEnd/>
            <a:tailEnd/>
          </a:ln>
        </p:spPr>
      </p:pic>
      <p:pic>
        <p:nvPicPr>
          <p:cNvPr id="25604" name="图片 2"/>
          <p:cNvPicPr>
            <a:picLocks noChangeAspect="1" noChangeArrowheads="1"/>
          </p:cNvPicPr>
          <p:nvPr/>
        </p:nvPicPr>
        <p:blipFill>
          <a:blip r:embed="rId2" cstate="print"/>
          <a:srcRect l="18695" r="22346" b="30695"/>
          <a:stretch>
            <a:fillRect/>
          </a:stretch>
        </p:blipFill>
        <p:spPr bwMode="auto">
          <a:xfrm>
            <a:off x="-14288" y="4365625"/>
            <a:ext cx="3001963" cy="2979738"/>
          </a:xfrm>
          <a:prstGeom prst="rect">
            <a:avLst/>
          </a:prstGeom>
          <a:noFill/>
          <a:ln w="9525">
            <a:noFill/>
            <a:miter lim="800000"/>
            <a:headEnd/>
            <a:tailEnd/>
          </a:ln>
        </p:spPr>
      </p:pic>
      <p:sp>
        <p:nvSpPr>
          <p:cNvPr id="25605" name="Text Box 5"/>
          <p:cNvSpPr txBox="1">
            <a:spLocks noChangeArrowheads="1"/>
          </p:cNvSpPr>
          <p:nvPr/>
        </p:nvSpPr>
        <p:spPr bwMode="auto">
          <a:xfrm>
            <a:off x="1835150" y="692696"/>
            <a:ext cx="7308850" cy="1384995"/>
          </a:xfrm>
          <a:prstGeom prst="rect">
            <a:avLst/>
          </a:prstGeom>
          <a:noFill/>
          <a:ln w="9525">
            <a:noFill/>
            <a:miter lim="800000"/>
          </a:ln>
        </p:spPr>
        <p:txBody>
          <a:bodyPr>
            <a:spAutoFit/>
          </a:bodyPr>
          <a:lstStyle/>
          <a:p>
            <a:r>
              <a:rPr lang="zh-CN" altLang="en-US" sz="2800" i="0" dirty="0">
                <a:latin typeface="Comic Sans MS" panose="030F0702030302020204" pitchFamily="66" charset="0"/>
                <a:sym typeface="Arial" panose="020B0604020202020204" pitchFamily="34" charset="0"/>
              </a:rPr>
              <a:t>What did Zhang Pingyu see in Greenwich? </a:t>
            </a:r>
            <a:endParaRPr lang="en-US" altLang="zh-CN" sz="2800" i="0" dirty="0">
              <a:latin typeface="Comic Sans MS" panose="030F0702030302020204" pitchFamily="66" charset="0"/>
              <a:sym typeface="Arial" panose="020B0604020202020204" pitchFamily="34" charset="0"/>
            </a:endParaRPr>
          </a:p>
          <a:p>
            <a:endParaRPr lang="en-US" altLang="zh-CN" sz="2800" i="0" dirty="0">
              <a:latin typeface="Comic Sans MS" panose="030F0702030302020204" pitchFamily="66" charset="0"/>
              <a:sym typeface="Arial" panose="020B0604020202020204" pitchFamily="34" charset="0"/>
            </a:endParaRPr>
          </a:p>
          <a:p>
            <a:r>
              <a:rPr lang="zh-CN" altLang="en-US" sz="2800" i="0" dirty="0">
                <a:latin typeface="Comic Sans MS" panose="030F0702030302020204" pitchFamily="66" charset="0"/>
                <a:sym typeface="Arial" panose="020B0604020202020204" pitchFamily="34" charset="0"/>
              </a:rPr>
              <a:t>And what are their funcitons?</a:t>
            </a:r>
            <a:endParaRPr lang="zh-CN" altLang="en-US" sz="2800" dirty="0">
              <a:latin typeface="Comic Sans MS" panose="030F0702030302020204" pitchFamily="66" charset="0"/>
              <a:sym typeface="Arial" panose="020B0604020202020204" pitchFamily="34" charset="0"/>
            </a:endParaRPr>
          </a:p>
        </p:txBody>
      </p:sp>
      <p:sp>
        <p:nvSpPr>
          <p:cNvPr id="25606" name="Text Box 6"/>
          <p:cNvSpPr txBox="1">
            <a:spLocks noChangeArrowheads="1"/>
          </p:cNvSpPr>
          <p:nvPr/>
        </p:nvSpPr>
        <p:spPr bwMode="auto">
          <a:xfrm>
            <a:off x="3419475" y="4652963"/>
            <a:ext cx="5616575" cy="1066800"/>
          </a:xfrm>
          <a:prstGeom prst="rect">
            <a:avLst/>
          </a:prstGeom>
          <a:noFill/>
          <a:ln w="9525">
            <a:noFill/>
            <a:miter lim="800000"/>
          </a:ln>
        </p:spPr>
        <p:txBody>
          <a:bodyPr>
            <a:spAutoFit/>
          </a:bodyPr>
          <a:lstStyle/>
          <a:p>
            <a:pPr>
              <a:buSzPct val="100000"/>
              <a:buFont typeface="Wingdings" panose="05000000000000000000" pitchFamily="2" charset="2"/>
              <a:buChar char="Ø"/>
            </a:pPr>
            <a:r>
              <a:rPr lang="zh-CN" altLang="en-US" sz="3200" b="0" i="0"/>
              <a:t> divide the eastern and western halves of the world</a:t>
            </a:r>
            <a:endParaRPr lang="zh-CN" altLang="en-US" sz="3200" b="0" i="0"/>
          </a:p>
        </p:txBody>
      </p:sp>
      <p:sp>
        <p:nvSpPr>
          <p:cNvPr id="25607" name="Text Box 7"/>
          <p:cNvSpPr txBox="1">
            <a:spLocks noChangeArrowheads="1"/>
          </p:cNvSpPr>
          <p:nvPr/>
        </p:nvSpPr>
        <p:spPr bwMode="auto">
          <a:xfrm>
            <a:off x="3492500" y="5811838"/>
            <a:ext cx="4968875" cy="641350"/>
          </a:xfrm>
          <a:prstGeom prst="rect">
            <a:avLst/>
          </a:prstGeom>
          <a:noFill/>
          <a:ln w="9525">
            <a:noFill/>
            <a:miter lim="800000"/>
          </a:ln>
        </p:spPr>
        <p:txBody>
          <a:bodyPr/>
          <a:lstStyle/>
          <a:p>
            <a:pPr>
              <a:buSzPct val="100000"/>
              <a:buFont typeface="Wingdings" panose="05000000000000000000" pitchFamily="2" charset="2"/>
              <a:buChar char="Ø"/>
            </a:pPr>
            <a:r>
              <a:rPr lang="zh-CN" altLang="en-US" sz="3200" b="0" i="0">
                <a:sym typeface="Arial" panose="020B0604020202020204" pitchFamily="34" charset="0"/>
              </a:rPr>
              <a:t> be of use for </a:t>
            </a:r>
            <a:r>
              <a:rPr lang="zh-CN" altLang="en-US" sz="3200" b="0" i="0">
                <a:solidFill>
                  <a:srgbClr val="FF3300"/>
                </a:solidFill>
                <a:sym typeface="Arial" panose="020B0604020202020204" pitchFamily="34" charset="0"/>
              </a:rPr>
              <a:t>navigation</a:t>
            </a:r>
            <a:endParaRPr lang="zh-CN" altLang="en-US" sz="3200" b="0" i="0">
              <a:solidFill>
                <a:srgbClr val="FF3300"/>
              </a:solidFill>
              <a:sym typeface="Arial" panose="020B0604020202020204" pitchFamily="34" charset="0"/>
            </a:endParaRPr>
          </a:p>
        </p:txBody>
      </p:sp>
      <p:pic>
        <p:nvPicPr>
          <p:cNvPr id="25608" name="图片 26" descr="未命名.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rot="473389">
            <a:off x="5076825" y="1597025"/>
            <a:ext cx="3867150" cy="1543050"/>
          </a:xfrm>
          <a:prstGeom prst="rect">
            <a:avLst/>
          </a:prstGeom>
          <a:noFill/>
          <a:ln w="9525">
            <a:noFill/>
            <a:miter lim="800000"/>
            <a:headEnd/>
            <a:tailEnd/>
          </a:ln>
        </p:spPr>
      </p:pic>
      <p:sp>
        <p:nvSpPr>
          <p:cNvPr id="25609" name="TextBox 29"/>
          <p:cNvSpPr txBox="1">
            <a:spLocks noChangeArrowheads="1"/>
          </p:cNvSpPr>
          <p:nvPr/>
        </p:nvSpPr>
        <p:spPr bwMode="auto">
          <a:xfrm rot="484073">
            <a:off x="5381612" y="2100397"/>
            <a:ext cx="3711575" cy="985837"/>
          </a:xfrm>
          <a:prstGeom prst="rect">
            <a:avLst/>
          </a:prstGeom>
          <a:noFill/>
          <a:ln w="9525">
            <a:noFill/>
            <a:miter lim="800000"/>
          </a:ln>
        </p:spPr>
        <p:txBody>
          <a:bodyPr>
            <a:spAutoFit/>
          </a:bodyPr>
          <a:lstStyle/>
          <a:p>
            <a:pPr>
              <a:lnSpc>
                <a:spcPts val="3525"/>
              </a:lnSpc>
              <a:buFont typeface="Times New Roman" panose="02020603050405020304" pitchFamily="18" charset="0"/>
              <a:buNone/>
            </a:pPr>
            <a:r>
              <a:rPr lang="zh-CN" altLang="en-US" sz="3200" dirty="0">
                <a:solidFill>
                  <a:srgbClr val="C00000"/>
                </a:solidFill>
              </a:rPr>
              <a:t>enrich knowledge of g_________</a:t>
            </a:r>
            <a:endParaRPr lang="zh-CN" altLang="en-US" sz="3200" b="0" i="0" dirty="0"/>
          </a:p>
        </p:txBody>
      </p:sp>
      <p:sp>
        <p:nvSpPr>
          <p:cNvPr id="25610" name="Text Box 10"/>
          <p:cNvSpPr txBox="1">
            <a:spLocks noChangeArrowheads="1"/>
          </p:cNvSpPr>
          <p:nvPr/>
        </p:nvSpPr>
        <p:spPr bwMode="auto">
          <a:xfrm rot="420000">
            <a:off x="5606510" y="2380976"/>
            <a:ext cx="1741487" cy="539750"/>
          </a:xfrm>
          <a:prstGeom prst="rect">
            <a:avLst/>
          </a:prstGeom>
          <a:noFill/>
          <a:ln w="9525">
            <a:noFill/>
            <a:miter lim="800000"/>
          </a:ln>
        </p:spPr>
        <p:txBody>
          <a:bodyPr wrap="none">
            <a:spAutoFit/>
          </a:bodyPr>
          <a:lstStyle/>
          <a:p>
            <a:pPr>
              <a:lnSpc>
                <a:spcPts val="3525"/>
              </a:lnSpc>
              <a:buFont typeface="Times New Roman" panose="02020603050405020304" pitchFamily="18" charset="0"/>
              <a:buNone/>
            </a:pPr>
            <a:r>
              <a:rPr lang="zh-CN" altLang="en-US" sz="3200" dirty="0">
                <a:solidFill>
                  <a:srgbClr val="C00000"/>
                </a:solidFill>
              </a:rPr>
              <a:t>eography</a:t>
            </a:r>
            <a:endParaRPr lang="zh-CN" altLang="en-US" sz="3200" dirty="0">
              <a:solidFill>
                <a:srgbClr val="C00000"/>
              </a:solidFill>
            </a:endParaRPr>
          </a:p>
        </p:txBody>
      </p:sp>
      <p:sp>
        <p:nvSpPr>
          <p:cNvPr id="25611" name="Text Box 11"/>
          <p:cNvSpPr txBox="1">
            <a:spLocks noChangeArrowheads="1"/>
          </p:cNvSpPr>
          <p:nvPr/>
        </p:nvSpPr>
        <p:spPr bwMode="auto">
          <a:xfrm>
            <a:off x="3419475" y="3213100"/>
            <a:ext cx="4968875" cy="641350"/>
          </a:xfrm>
          <a:prstGeom prst="rect">
            <a:avLst/>
          </a:prstGeom>
          <a:noFill/>
          <a:ln w="9525">
            <a:noFill/>
            <a:miter lim="800000"/>
          </a:ln>
        </p:spPr>
        <p:txBody>
          <a:bodyPr/>
          <a:lstStyle/>
          <a:p>
            <a:pPr>
              <a:buSzPct val="100000"/>
              <a:buFont typeface="Wingdings" panose="05000000000000000000" pitchFamily="2" charset="2"/>
              <a:buChar char="Ø"/>
            </a:pPr>
            <a:r>
              <a:rPr lang="zh-CN" altLang="en-US" sz="3200" b="0" i="0" dirty="0">
                <a:sym typeface="Arial" panose="020B0604020202020204" pitchFamily="34" charset="0"/>
              </a:rPr>
              <a:t> set the world time</a:t>
            </a:r>
            <a:endParaRPr lang="zh-CN" altLang="en-US" sz="3200" b="0" i="0" dirty="0">
              <a:solidFill>
                <a:srgbClr val="FF3300"/>
              </a:solidFill>
              <a:sym typeface="Arial" panose="020B0604020202020204" pitchFamily="34" charset="0"/>
            </a:endParaRPr>
          </a:p>
        </p:txBody>
      </p:sp>
      <p:sp>
        <p:nvSpPr>
          <p:cNvPr id="12" name="Text Box 11"/>
          <p:cNvSpPr txBox="1">
            <a:spLocks noChangeArrowheads="1"/>
          </p:cNvSpPr>
          <p:nvPr/>
        </p:nvSpPr>
        <p:spPr bwMode="auto">
          <a:xfrm>
            <a:off x="1907704" y="1124744"/>
            <a:ext cx="4876656" cy="523220"/>
          </a:xfrm>
          <a:prstGeom prst="rect">
            <a:avLst/>
          </a:prstGeom>
          <a:noFill/>
          <a:ln w="9525">
            <a:noFill/>
            <a:miter lim="800000"/>
          </a:ln>
        </p:spPr>
        <p:txBody>
          <a:bodyPr wrap="none">
            <a:spAutoFit/>
          </a:bodyPr>
          <a:lstStyle/>
          <a:p>
            <a:r>
              <a:rPr lang="en-US" altLang="zh-CN" sz="2800" i="0" dirty="0">
                <a:solidFill>
                  <a:srgbClr val="FF0000"/>
                </a:solidFill>
              </a:rPr>
              <a:t>Its old ships and famous clock.</a:t>
            </a:r>
            <a:endParaRPr lang="en-US" altLang="zh-CN" sz="2800" dirty="0">
              <a:solidFill>
                <a:srgbClr val="FF0000"/>
              </a:solidFill>
            </a:endParaRPr>
          </a:p>
        </p:txBody>
      </p:sp>
      <p:sp>
        <p:nvSpPr>
          <p:cNvPr id="13" name="文本框 68626"/>
          <p:cNvSpPr txBox="1">
            <a:spLocks noChangeArrowheads="1"/>
          </p:cNvSpPr>
          <p:nvPr/>
        </p:nvSpPr>
        <p:spPr bwMode="auto">
          <a:xfrm>
            <a:off x="0" y="188640"/>
            <a:ext cx="5328592" cy="535531"/>
          </a:xfrm>
          <a:prstGeom prst="rect">
            <a:avLst/>
          </a:prstGeom>
          <a:solidFill>
            <a:srgbClr val="008000"/>
          </a:solidFill>
          <a:ln w="63500">
            <a:pattFill prst="sphere">
              <a:fgClr>
                <a:srgbClr val="FFFF00"/>
              </a:fgClr>
              <a:bgClr>
                <a:srgbClr val="FFFFFF"/>
              </a:bgClr>
            </a:pattFill>
            <a:miter lim="800000"/>
          </a:ln>
        </p:spPr>
        <p:txBody>
          <a:bodyPr wrap="square">
            <a:spAutoFit/>
          </a:bodyPr>
          <a:lstStyle/>
          <a:p>
            <a:pPr>
              <a:lnSpc>
                <a:spcPct val="90000"/>
              </a:lnSpc>
              <a:spcBef>
                <a:spcPct val="50000"/>
              </a:spcBef>
            </a:pPr>
            <a:r>
              <a:rPr lang="en-US" altLang="zh-CN" sz="3200" i="0" dirty="0" smtClean="0">
                <a:solidFill>
                  <a:srgbClr val="FF0000"/>
                </a:solidFill>
                <a:latin typeface="Comic Sans MS" panose="030F0702030302020204" pitchFamily="66" charset="0"/>
              </a:rPr>
              <a:t>Task3 Further </a:t>
            </a:r>
            <a:r>
              <a:rPr lang="en-US" altLang="zh-CN" sz="3200" i="0" dirty="0">
                <a:solidFill>
                  <a:srgbClr val="FF0000"/>
                </a:solidFill>
                <a:latin typeface="Comic Sans MS" panose="030F0702030302020204" pitchFamily="66" charset="0"/>
              </a:rPr>
              <a:t>reading</a:t>
            </a:r>
            <a:endParaRPr lang="zh-CN" altLang="en-US" sz="3200" i="0" dirty="0">
              <a:solidFill>
                <a:srgbClr val="FF0000"/>
              </a:solidFill>
              <a:latin typeface="Comic Sans MS" panose="030F0702030302020204" pitchFamily="66" charset="0"/>
            </a:endParaRPr>
          </a:p>
        </p:txBody>
      </p:sp>
    </p:spTree>
  </p:cSld>
  <p:clrMapOvr>
    <a:masterClrMapping/>
  </p:clrMapOvr>
  <p:transition spd="slow">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5611"/>
                                        </p:tgtEl>
                                        <p:attrNameLst>
                                          <p:attrName>style.visibility</p:attrName>
                                        </p:attrNameLst>
                                      </p:cBhvr>
                                      <p:to>
                                        <p:strVal val="visible"/>
                                      </p:to>
                                    </p:set>
                                    <p:animEffect transition="in" filter="blinds(horizontal)">
                                      <p:cBhvr>
                                        <p:cTn id="12" dur="500"/>
                                        <p:tgtEl>
                                          <p:spTgt spid="256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5606"/>
                                        </p:tgtEl>
                                        <p:attrNameLst>
                                          <p:attrName>style.visibility</p:attrName>
                                        </p:attrNameLst>
                                      </p:cBhvr>
                                      <p:to>
                                        <p:strVal val="visible"/>
                                      </p:to>
                                    </p:set>
                                    <p:animEffect transition="in" filter="blinds(horizontal)">
                                      <p:cBhvr>
                                        <p:cTn id="17" dur="500"/>
                                        <p:tgtEl>
                                          <p:spTgt spid="2560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5607"/>
                                        </p:tgtEl>
                                        <p:attrNameLst>
                                          <p:attrName>style.visibility</p:attrName>
                                        </p:attrNameLst>
                                      </p:cBhvr>
                                      <p:to>
                                        <p:strVal val="visible"/>
                                      </p:to>
                                    </p:set>
                                    <p:animEffect transition="in" filter="blinds(horizontal)">
                                      <p:cBhvr>
                                        <p:cTn id="22" dur="500"/>
                                        <p:tgtEl>
                                          <p:spTgt spid="2560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5609"/>
                                        </p:tgtEl>
                                        <p:attrNameLst>
                                          <p:attrName>style.visibility</p:attrName>
                                        </p:attrNameLst>
                                      </p:cBhvr>
                                      <p:to>
                                        <p:strVal val="visible"/>
                                      </p:to>
                                    </p:set>
                                    <p:animEffect transition="in" filter="blinds(horizontal)">
                                      <p:cBhvr>
                                        <p:cTn id="27" dur="500"/>
                                        <p:tgtEl>
                                          <p:spTgt spid="25609"/>
                                        </p:tgtEl>
                                      </p:cBhvr>
                                    </p:animEffect>
                                  </p:childTnLst>
                                </p:cTn>
                              </p:par>
                              <p:par>
                                <p:cTn id="28" presetID="3" presetClass="entr" presetSubtype="10" fill="hold" nodeType="withEffect">
                                  <p:stCondLst>
                                    <p:cond delay="0"/>
                                  </p:stCondLst>
                                  <p:childTnLst>
                                    <p:set>
                                      <p:cBhvr>
                                        <p:cTn id="29" dur="1" fill="hold">
                                          <p:stCondLst>
                                            <p:cond delay="0"/>
                                          </p:stCondLst>
                                        </p:cTn>
                                        <p:tgtEl>
                                          <p:spTgt spid="25608"/>
                                        </p:tgtEl>
                                        <p:attrNameLst>
                                          <p:attrName>style.visibility</p:attrName>
                                        </p:attrNameLst>
                                      </p:cBhvr>
                                      <p:to>
                                        <p:strVal val="visible"/>
                                      </p:to>
                                    </p:set>
                                    <p:animEffect transition="in" filter="blinds(horizontal)">
                                      <p:cBhvr>
                                        <p:cTn id="30" dur="500"/>
                                        <p:tgtEl>
                                          <p:spTgt spid="25608"/>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25610"/>
                                        </p:tgtEl>
                                        <p:attrNameLst>
                                          <p:attrName>style.visibility</p:attrName>
                                        </p:attrNameLst>
                                      </p:cBhvr>
                                      <p:to>
                                        <p:strVal val="visible"/>
                                      </p:to>
                                    </p:set>
                                    <p:animEffect transition="in" filter="blinds(horizontal)">
                                      <p:cBhvr>
                                        <p:cTn id="35" dur="500"/>
                                        <p:tgtEl>
                                          <p:spTgt spid="256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6" grpId="0" bldLvl="0"/>
      <p:bldP spid="25607" grpId="0" bldLvl="0"/>
      <p:bldP spid="25609" grpId="0" bldLvl="0"/>
      <p:bldP spid="25610" grpId="0" bldLvl="0"/>
      <p:bldP spid="25611" grpId="0" bldLvl="0"/>
      <p:bldP spid="12" grpId="0" bldLvl="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4416425" y="3108325"/>
            <a:ext cx="311150" cy="641350"/>
          </a:xfrm>
          <a:prstGeom prst="rect">
            <a:avLst/>
          </a:prstGeom>
          <a:noFill/>
          <a:ln w="9525">
            <a:noFill/>
            <a:miter lim="800000"/>
          </a:ln>
        </p:spPr>
        <p:txBody>
          <a:bodyPr wrap="none">
            <a:spAutoFit/>
          </a:bodyPr>
          <a:lstStyle/>
          <a:p>
            <a:endParaRPr lang="zh-CN" altLang="zh-CN" i="0"/>
          </a:p>
        </p:txBody>
      </p:sp>
      <p:sp>
        <p:nvSpPr>
          <p:cNvPr id="26627" name="Text Box 3"/>
          <p:cNvSpPr txBox="1">
            <a:spLocks noChangeArrowheads="1"/>
          </p:cNvSpPr>
          <p:nvPr/>
        </p:nvSpPr>
        <p:spPr bwMode="auto">
          <a:xfrm>
            <a:off x="4416425" y="3108325"/>
            <a:ext cx="311150" cy="641350"/>
          </a:xfrm>
          <a:prstGeom prst="rect">
            <a:avLst/>
          </a:prstGeom>
          <a:noFill/>
          <a:ln w="9525">
            <a:noFill/>
            <a:miter lim="800000"/>
          </a:ln>
        </p:spPr>
        <p:txBody>
          <a:bodyPr wrap="none">
            <a:spAutoFit/>
          </a:bodyPr>
          <a:lstStyle/>
          <a:p>
            <a:endParaRPr lang="zh-CN" altLang="zh-CN" i="0"/>
          </a:p>
        </p:txBody>
      </p:sp>
      <p:sp>
        <p:nvSpPr>
          <p:cNvPr id="26628" name="Text Box 4"/>
          <p:cNvSpPr txBox="1">
            <a:spLocks noChangeArrowheads="1"/>
          </p:cNvSpPr>
          <p:nvPr/>
        </p:nvSpPr>
        <p:spPr bwMode="auto">
          <a:xfrm>
            <a:off x="6948488" y="4941888"/>
            <a:ext cx="309562" cy="639762"/>
          </a:xfrm>
          <a:prstGeom prst="rect">
            <a:avLst/>
          </a:prstGeom>
          <a:noFill/>
          <a:ln w="9525">
            <a:noFill/>
            <a:miter lim="800000"/>
          </a:ln>
        </p:spPr>
        <p:txBody>
          <a:bodyPr wrap="none">
            <a:spAutoFit/>
          </a:bodyPr>
          <a:lstStyle/>
          <a:p>
            <a:endParaRPr lang="zh-CN" altLang="zh-CN" i="0"/>
          </a:p>
        </p:txBody>
      </p:sp>
      <p:sp>
        <p:nvSpPr>
          <p:cNvPr id="26629" name="Text Box 5"/>
          <p:cNvSpPr txBox="1">
            <a:spLocks noChangeArrowheads="1"/>
          </p:cNvSpPr>
          <p:nvPr/>
        </p:nvSpPr>
        <p:spPr bwMode="auto">
          <a:xfrm>
            <a:off x="3205163" y="3108325"/>
            <a:ext cx="1522412" cy="641350"/>
          </a:xfrm>
          <a:prstGeom prst="rect">
            <a:avLst/>
          </a:prstGeom>
          <a:noFill/>
          <a:ln w="9525">
            <a:noFill/>
            <a:miter lim="800000"/>
          </a:ln>
        </p:spPr>
        <p:txBody>
          <a:bodyPr>
            <a:spAutoFit/>
          </a:bodyPr>
          <a:lstStyle/>
          <a:p>
            <a:endParaRPr lang="zh-CN" altLang="zh-CN" i="0"/>
          </a:p>
        </p:txBody>
      </p:sp>
      <p:sp>
        <p:nvSpPr>
          <p:cNvPr id="26630" name="Text Box 6"/>
          <p:cNvSpPr txBox="1">
            <a:spLocks noChangeArrowheads="1"/>
          </p:cNvSpPr>
          <p:nvPr/>
        </p:nvSpPr>
        <p:spPr bwMode="auto">
          <a:xfrm>
            <a:off x="34925" y="-227013"/>
            <a:ext cx="9118600" cy="8197851"/>
          </a:xfrm>
          <a:prstGeom prst="rect">
            <a:avLst/>
          </a:prstGeom>
          <a:solidFill>
            <a:srgbClr val="FFFFCC"/>
          </a:solidFill>
          <a:ln w="9525">
            <a:noFill/>
            <a:miter lim="800000"/>
          </a:ln>
        </p:spPr>
        <p:txBody>
          <a:bodyPr>
            <a:spAutoFit/>
          </a:bodyPr>
          <a:lstStyle/>
          <a:p>
            <a:endParaRPr lang="zh-CN" altLang="zh-CN" i="0"/>
          </a:p>
          <a:p>
            <a:endParaRPr lang="zh-CN" altLang="zh-CN" i="0"/>
          </a:p>
          <a:p>
            <a:endParaRPr lang="zh-CN" altLang="zh-CN" i="0"/>
          </a:p>
          <a:p>
            <a:endParaRPr lang="zh-CN" altLang="zh-CN" i="0"/>
          </a:p>
          <a:p>
            <a:endParaRPr lang="zh-CN" altLang="zh-CN" i="0"/>
          </a:p>
          <a:p>
            <a:endParaRPr lang="zh-CN" altLang="zh-CN" i="0"/>
          </a:p>
          <a:p>
            <a:endParaRPr lang="zh-CN" altLang="zh-CN" i="0"/>
          </a:p>
          <a:p>
            <a:endParaRPr lang="zh-CN" altLang="zh-CN" i="0"/>
          </a:p>
          <a:p>
            <a:endParaRPr lang="zh-CN" altLang="zh-CN" i="0"/>
          </a:p>
          <a:p>
            <a:endParaRPr lang="zh-CN" altLang="zh-CN" i="0"/>
          </a:p>
          <a:p>
            <a:endParaRPr lang="zh-CN" altLang="zh-CN" i="0"/>
          </a:p>
          <a:p>
            <a:endParaRPr lang="zh-CN" altLang="zh-CN" i="0"/>
          </a:p>
          <a:p>
            <a:endParaRPr lang="zh-CN" altLang="zh-CN" i="0"/>
          </a:p>
          <a:p>
            <a:endParaRPr lang="zh-CN" altLang="zh-CN" i="0"/>
          </a:p>
          <a:p>
            <a:endParaRPr lang="zh-CN" altLang="zh-CN" i="0"/>
          </a:p>
        </p:txBody>
      </p:sp>
      <p:pic>
        <p:nvPicPr>
          <p:cNvPr id="26631" name="Picture 7"/>
          <p:cNvPicPr>
            <a:picLocks noChangeAspect="1" noChangeArrowheads="1"/>
          </p:cNvPicPr>
          <p:nvPr/>
        </p:nvPicPr>
        <p:blipFill>
          <a:blip r:embed="rId1" cstate="print"/>
          <a:srcRect l="13187" t="9294"/>
          <a:stretch>
            <a:fillRect/>
          </a:stretch>
        </p:blipFill>
        <p:spPr bwMode="auto">
          <a:xfrm>
            <a:off x="7518400" y="5403850"/>
            <a:ext cx="1374775" cy="1697038"/>
          </a:xfrm>
          <a:prstGeom prst="rect">
            <a:avLst/>
          </a:prstGeom>
          <a:noFill/>
          <a:ln w="9525">
            <a:noFill/>
            <a:miter lim="800000"/>
            <a:headEnd/>
            <a:tailEnd/>
          </a:ln>
        </p:spPr>
      </p:pic>
      <p:pic>
        <p:nvPicPr>
          <p:cNvPr id="26632" name="Picture 8"/>
          <p:cNvPicPr>
            <a:picLocks noChangeAspect="1" noChangeArrowheads="1"/>
          </p:cNvPicPr>
          <p:nvPr/>
        </p:nvPicPr>
        <p:blipFill>
          <a:blip r:embed="rId2" cstate="print"/>
          <a:srcRect/>
          <a:stretch>
            <a:fillRect/>
          </a:stretch>
        </p:blipFill>
        <p:spPr bwMode="auto">
          <a:xfrm>
            <a:off x="2916238" y="1773238"/>
            <a:ext cx="1511300" cy="1333500"/>
          </a:xfrm>
          <a:prstGeom prst="rect">
            <a:avLst/>
          </a:prstGeom>
          <a:noFill/>
          <a:ln w="9525">
            <a:noFill/>
            <a:miter lim="800000"/>
            <a:headEnd/>
            <a:tailEnd/>
          </a:ln>
        </p:spPr>
      </p:pic>
      <p:pic>
        <p:nvPicPr>
          <p:cNvPr id="26633" name="Picture 9"/>
          <p:cNvPicPr>
            <a:picLocks noChangeAspect="1" noChangeArrowheads="1"/>
          </p:cNvPicPr>
          <p:nvPr/>
        </p:nvPicPr>
        <p:blipFill>
          <a:blip r:embed="rId3" cstate="print"/>
          <a:srcRect/>
          <a:stretch>
            <a:fillRect/>
          </a:stretch>
        </p:blipFill>
        <p:spPr bwMode="auto">
          <a:xfrm>
            <a:off x="4067175" y="1917700"/>
            <a:ext cx="1398588" cy="1511300"/>
          </a:xfrm>
          <a:prstGeom prst="rect">
            <a:avLst/>
          </a:prstGeom>
          <a:noFill/>
          <a:ln w="9525">
            <a:noFill/>
            <a:miter lim="800000"/>
            <a:headEnd/>
            <a:tailEnd/>
          </a:ln>
        </p:spPr>
      </p:pic>
      <p:pic>
        <p:nvPicPr>
          <p:cNvPr id="26634" name="Picture 10"/>
          <p:cNvPicPr>
            <a:picLocks noChangeAspect="1" noChangeArrowheads="1"/>
          </p:cNvPicPr>
          <p:nvPr/>
        </p:nvPicPr>
        <p:blipFill>
          <a:blip r:embed="rId4" cstate="print"/>
          <a:srcRect/>
          <a:stretch>
            <a:fillRect/>
          </a:stretch>
        </p:blipFill>
        <p:spPr bwMode="auto">
          <a:xfrm>
            <a:off x="1835150" y="1701800"/>
            <a:ext cx="1425575" cy="1806575"/>
          </a:xfrm>
          <a:prstGeom prst="rect">
            <a:avLst/>
          </a:prstGeom>
          <a:noFill/>
          <a:ln w="9525">
            <a:noFill/>
            <a:miter lim="800000"/>
            <a:headEnd/>
            <a:tailEnd/>
          </a:ln>
        </p:spPr>
      </p:pic>
      <p:sp>
        <p:nvSpPr>
          <p:cNvPr id="26635" name="Text Box 11"/>
          <p:cNvSpPr txBox="1">
            <a:spLocks noChangeArrowheads="1"/>
          </p:cNvSpPr>
          <p:nvPr/>
        </p:nvSpPr>
        <p:spPr bwMode="auto">
          <a:xfrm>
            <a:off x="1403350" y="981075"/>
            <a:ext cx="2376488" cy="396875"/>
          </a:xfrm>
          <a:prstGeom prst="rect">
            <a:avLst/>
          </a:prstGeom>
          <a:noFill/>
          <a:ln w="9525">
            <a:noFill/>
            <a:miter lim="800000"/>
          </a:ln>
        </p:spPr>
        <p:txBody>
          <a:bodyPr>
            <a:spAutoFit/>
          </a:bodyPr>
          <a:lstStyle/>
          <a:p>
            <a:r>
              <a:rPr lang="zh-CN" altLang="en-US" sz="2000" i="0">
                <a:solidFill>
                  <a:srgbClr val="5F5F5F"/>
                </a:solidFill>
                <a:latin typeface="Microsoft Sans Serif" panose="020B0604020202020204" pitchFamily="34" charset="0"/>
                <a:sym typeface="Arial" panose="020B0604020202020204" pitchFamily="34" charset="0"/>
              </a:rPr>
              <a:t>British Museum</a:t>
            </a:r>
            <a:endParaRPr lang="zh-CN" altLang="en-US" sz="2400" b="0" i="0">
              <a:solidFill>
                <a:schemeClr val="bg2"/>
              </a:solidFill>
              <a:latin typeface="Impact" panose="020B0806030902050204" pitchFamily="34" charset="0"/>
            </a:endParaRPr>
          </a:p>
        </p:txBody>
      </p:sp>
      <p:pic>
        <p:nvPicPr>
          <p:cNvPr id="26636" name="Picture 12"/>
          <p:cNvPicPr>
            <a:picLocks noChangeAspect="1" noChangeArrowheads="1"/>
          </p:cNvPicPr>
          <p:nvPr/>
        </p:nvPicPr>
        <p:blipFill>
          <a:blip r:embed="rId5" cstate="print"/>
          <a:srcRect/>
          <a:stretch>
            <a:fillRect/>
          </a:stretch>
        </p:blipFill>
        <p:spPr bwMode="auto">
          <a:xfrm>
            <a:off x="1403350" y="333375"/>
            <a:ext cx="1225550" cy="719138"/>
          </a:xfrm>
          <a:prstGeom prst="rect">
            <a:avLst/>
          </a:prstGeom>
          <a:noFill/>
          <a:ln w="9525">
            <a:noFill/>
            <a:miter lim="800000"/>
            <a:headEnd/>
            <a:tailEnd/>
          </a:ln>
        </p:spPr>
      </p:pic>
      <p:pic>
        <p:nvPicPr>
          <p:cNvPr id="26637" name="Picture 13"/>
          <p:cNvPicPr>
            <a:picLocks noChangeAspect="1" noChangeArrowheads="1"/>
          </p:cNvPicPr>
          <p:nvPr/>
        </p:nvPicPr>
        <p:blipFill>
          <a:blip r:embed="rId6" cstate="print"/>
          <a:srcRect/>
          <a:stretch>
            <a:fillRect/>
          </a:stretch>
        </p:blipFill>
        <p:spPr bwMode="auto">
          <a:xfrm>
            <a:off x="0" y="0"/>
            <a:ext cx="1058863" cy="620713"/>
          </a:xfrm>
          <a:prstGeom prst="rect">
            <a:avLst/>
          </a:prstGeom>
          <a:noFill/>
          <a:ln w="9525">
            <a:noFill/>
            <a:miter lim="800000"/>
            <a:headEnd/>
            <a:tailEnd/>
          </a:ln>
        </p:spPr>
      </p:pic>
      <p:sp>
        <p:nvSpPr>
          <p:cNvPr id="26638" name="Text Box 14"/>
          <p:cNvSpPr txBox="1">
            <a:spLocks noChangeArrowheads="1"/>
          </p:cNvSpPr>
          <p:nvPr/>
        </p:nvSpPr>
        <p:spPr bwMode="auto">
          <a:xfrm>
            <a:off x="0" y="476250"/>
            <a:ext cx="1692275" cy="701675"/>
          </a:xfrm>
          <a:prstGeom prst="rect">
            <a:avLst/>
          </a:prstGeom>
          <a:noFill/>
          <a:ln w="9525">
            <a:noFill/>
            <a:miter lim="800000"/>
          </a:ln>
        </p:spPr>
        <p:txBody>
          <a:bodyPr>
            <a:spAutoFit/>
          </a:bodyPr>
          <a:lstStyle/>
          <a:p>
            <a:r>
              <a:rPr lang="zh-CN" altLang="en-US" sz="2000" i="0">
                <a:solidFill>
                  <a:srgbClr val="5F5F5F"/>
                </a:solidFill>
                <a:latin typeface="Microsoft Sans Serif" panose="020B0604020202020204" pitchFamily="34" charset="0"/>
              </a:rPr>
              <a:t>Highgate Cemetery</a:t>
            </a:r>
            <a:endParaRPr lang="zh-CN" altLang="en-US" sz="2000" i="0">
              <a:solidFill>
                <a:srgbClr val="5F5F5F"/>
              </a:solidFill>
              <a:latin typeface="Microsoft Sans Serif" panose="020B0604020202020204" pitchFamily="34" charset="0"/>
            </a:endParaRPr>
          </a:p>
        </p:txBody>
      </p:sp>
      <p:sp>
        <p:nvSpPr>
          <p:cNvPr id="26639" name="Text Box 15"/>
          <p:cNvSpPr txBox="1">
            <a:spLocks noChangeArrowheads="1"/>
          </p:cNvSpPr>
          <p:nvPr/>
        </p:nvSpPr>
        <p:spPr bwMode="auto">
          <a:xfrm>
            <a:off x="1044575" y="3502025"/>
            <a:ext cx="2374900" cy="700088"/>
          </a:xfrm>
          <a:prstGeom prst="rect">
            <a:avLst/>
          </a:prstGeom>
          <a:noFill/>
          <a:ln w="9525">
            <a:noFill/>
            <a:miter lim="800000"/>
          </a:ln>
        </p:spPr>
        <p:txBody>
          <a:bodyPr>
            <a:spAutoFit/>
          </a:bodyPr>
          <a:lstStyle/>
          <a:p>
            <a:r>
              <a:rPr lang="zh-CN" altLang="en-US" sz="2000" i="0">
                <a:solidFill>
                  <a:srgbClr val="5F5F5F"/>
                </a:solidFill>
                <a:latin typeface="Microsoft Sans Serif" panose="020B0604020202020204" pitchFamily="34" charset="0"/>
                <a:sym typeface="Arial" panose="020B0604020202020204" pitchFamily="34" charset="0"/>
              </a:rPr>
              <a:t>Buckingham Palace</a:t>
            </a:r>
            <a:endParaRPr lang="zh-CN" altLang="en-US" sz="2400" b="0" i="0"/>
          </a:p>
        </p:txBody>
      </p:sp>
      <p:sp>
        <p:nvSpPr>
          <p:cNvPr id="26640" name="未知"/>
          <p:cNvSpPr>
            <a:spLocks noChangeArrowheads="1"/>
          </p:cNvSpPr>
          <p:nvPr/>
        </p:nvSpPr>
        <p:spPr bwMode="auto">
          <a:xfrm>
            <a:off x="1476375" y="2636838"/>
            <a:ext cx="7900988" cy="2808287"/>
          </a:xfrm>
          <a:custGeom>
            <a:avLst/>
            <a:gdLst>
              <a:gd name="T0" fmla="*/ 0 w 21600"/>
              <a:gd name="T1" fmla="*/ 16890 h 21600"/>
              <a:gd name="T2" fmla="*/ 2258 w 21600"/>
              <a:gd name="T3" fmla="*/ 19685 h 21600"/>
              <a:gd name="T4" fmla="*/ 5067 w 21600"/>
              <a:gd name="T5" fmla="*/ 5413 h 21600"/>
              <a:gd name="T6" fmla="*/ 12566 w 21600"/>
              <a:gd name="T7" fmla="*/ 8735 h 21600"/>
              <a:gd name="T8" fmla="*/ 15065 w 21600"/>
              <a:gd name="T9" fmla="*/ 2844 h 21600"/>
              <a:gd name="T10" fmla="*/ 16674 w 21600"/>
              <a:gd name="T11" fmla="*/ 2165 h 21600"/>
              <a:gd name="T12" fmla="*/ 17462 w 21600"/>
              <a:gd name="T13" fmla="*/ 15832 h 21600"/>
              <a:gd name="T14" fmla="*/ 21091 w 21600"/>
              <a:gd name="T15" fmla="*/ 16437 h 21600"/>
              <a:gd name="T16" fmla="*/ 20510 w 21600"/>
              <a:gd name="T17" fmla="*/ 4507 h 21600"/>
              <a:gd name="T18" fmla="*/ 21468 w 21600"/>
              <a:gd name="T19" fmla="*/ 58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600"/>
              <a:gd name="T31" fmla="*/ 0 h 21600"/>
              <a:gd name="T32" fmla="*/ 21600 w 21600"/>
              <a:gd name="T33" fmla="*/ 2160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a:moveTo>
                  <a:pt x="0" y="16890"/>
                </a:moveTo>
                <a:cubicBezTo>
                  <a:pt x="377" y="17357"/>
                  <a:pt x="1414" y="21600"/>
                  <a:pt x="2258" y="19685"/>
                </a:cubicBezTo>
                <a:cubicBezTo>
                  <a:pt x="3102" y="17771"/>
                  <a:pt x="3349" y="7238"/>
                  <a:pt x="5067" y="5413"/>
                </a:cubicBezTo>
                <a:cubicBezTo>
                  <a:pt x="6786" y="3587"/>
                  <a:pt x="10899" y="9163"/>
                  <a:pt x="12566" y="8735"/>
                </a:cubicBezTo>
                <a:cubicBezTo>
                  <a:pt x="14233" y="8307"/>
                  <a:pt x="14380" y="3937"/>
                  <a:pt x="15065" y="2844"/>
                </a:cubicBezTo>
                <a:cubicBezTo>
                  <a:pt x="15750" y="1751"/>
                  <a:pt x="16275" y="0"/>
                  <a:pt x="16674" y="2165"/>
                </a:cubicBezTo>
                <a:cubicBezTo>
                  <a:pt x="17074" y="4330"/>
                  <a:pt x="16726" y="13455"/>
                  <a:pt x="17462" y="15832"/>
                </a:cubicBezTo>
                <a:cubicBezTo>
                  <a:pt x="18198" y="18210"/>
                  <a:pt x="20582" y="18323"/>
                  <a:pt x="21091" y="16437"/>
                </a:cubicBezTo>
                <a:cubicBezTo>
                  <a:pt x="21600" y="14552"/>
                  <a:pt x="20448" y="7150"/>
                  <a:pt x="20510" y="4507"/>
                </a:cubicBezTo>
                <a:cubicBezTo>
                  <a:pt x="20573" y="1864"/>
                  <a:pt x="21309" y="1234"/>
                  <a:pt x="21468" y="580"/>
                </a:cubicBezTo>
              </a:path>
            </a:pathLst>
          </a:custGeom>
          <a:noFill/>
          <a:ln w="254000">
            <a:solidFill>
              <a:srgbClr val="00CCFF"/>
            </a:solidFill>
            <a:round/>
          </a:ln>
        </p:spPr>
        <p:txBody>
          <a:bodyPr/>
          <a:lstStyle/>
          <a:p>
            <a:endParaRPr lang="zh-CN" altLang="en-US"/>
          </a:p>
        </p:txBody>
      </p:sp>
      <p:pic>
        <p:nvPicPr>
          <p:cNvPr id="26641" name="Picture 17"/>
          <p:cNvPicPr>
            <a:picLocks noChangeAspect="1" noChangeArrowheads="1"/>
          </p:cNvPicPr>
          <p:nvPr/>
        </p:nvPicPr>
        <p:blipFill>
          <a:blip r:embed="rId7" cstate="print"/>
          <a:srcRect l="70267" t="12418"/>
          <a:stretch>
            <a:fillRect/>
          </a:stretch>
        </p:blipFill>
        <p:spPr bwMode="auto">
          <a:xfrm>
            <a:off x="1187450" y="2781300"/>
            <a:ext cx="647700" cy="757238"/>
          </a:xfrm>
          <a:prstGeom prst="rect">
            <a:avLst/>
          </a:prstGeom>
          <a:noFill/>
          <a:ln w="9525">
            <a:noFill/>
            <a:miter lim="800000"/>
            <a:headEnd/>
            <a:tailEnd/>
          </a:ln>
        </p:spPr>
      </p:pic>
      <p:pic>
        <p:nvPicPr>
          <p:cNvPr id="26642" name="Picture 18"/>
          <p:cNvPicPr>
            <a:picLocks noChangeAspect="1" noChangeArrowheads="1"/>
          </p:cNvPicPr>
          <p:nvPr/>
        </p:nvPicPr>
        <p:blipFill>
          <a:blip r:embed="rId8" cstate="print"/>
          <a:srcRect l="72580" t="7262"/>
          <a:stretch>
            <a:fillRect/>
          </a:stretch>
        </p:blipFill>
        <p:spPr bwMode="auto">
          <a:xfrm>
            <a:off x="2124075" y="3860800"/>
            <a:ext cx="354013" cy="1136650"/>
          </a:xfrm>
          <a:prstGeom prst="rect">
            <a:avLst/>
          </a:prstGeom>
          <a:noFill/>
          <a:ln w="9525">
            <a:noFill/>
            <a:miter lim="800000"/>
            <a:headEnd/>
            <a:tailEnd/>
          </a:ln>
        </p:spPr>
      </p:pic>
      <p:sp>
        <p:nvSpPr>
          <p:cNvPr id="26643" name="Text Box 19"/>
          <p:cNvSpPr txBox="1">
            <a:spLocks noChangeArrowheads="1"/>
          </p:cNvSpPr>
          <p:nvPr/>
        </p:nvSpPr>
        <p:spPr bwMode="auto">
          <a:xfrm>
            <a:off x="1331913" y="4797425"/>
            <a:ext cx="1990725" cy="396875"/>
          </a:xfrm>
          <a:prstGeom prst="rect">
            <a:avLst/>
          </a:prstGeom>
          <a:noFill/>
          <a:ln w="9525">
            <a:noFill/>
            <a:miter lim="800000"/>
          </a:ln>
        </p:spPr>
        <p:txBody>
          <a:bodyPr>
            <a:spAutoFit/>
          </a:bodyPr>
          <a:lstStyle/>
          <a:p>
            <a:r>
              <a:rPr lang="zh-CN" altLang="en-US" sz="2000" i="0">
                <a:solidFill>
                  <a:srgbClr val="5F5F5F"/>
                </a:solidFill>
                <a:latin typeface="Microsoft Sans Serif" panose="020B0604020202020204" pitchFamily="34" charset="0"/>
                <a:sym typeface="Arial" panose="020B0604020202020204" pitchFamily="34" charset="0"/>
              </a:rPr>
              <a:t>Big Ben</a:t>
            </a:r>
            <a:endParaRPr lang="zh-CN" altLang="en-US" sz="2000" i="0">
              <a:solidFill>
                <a:srgbClr val="5F5F5F"/>
              </a:solidFill>
              <a:latin typeface="Microsoft Sans Serif" panose="020B0604020202020204" pitchFamily="34" charset="0"/>
              <a:sym typeface="Arial" panose="020B0604020202020204" pitchFamily="34" charset="0"/>
            </a:endParaRPr>
          </a:p>
        </p:txBody>
      </p:sp>
      <p:sp>
        <p:nvSpPr>
          <p:cNvPr id="26644" name="Oval 20"/>
          <p:cNvSpPr>
            <a:spLocks noChangeArrowheads="1"/>
          </p:cNvSpPr>
          <p:nvPr/>
        </p:nvSpPr>
        <p:spPr bwMode="auto">
          <a:xfrm>
            <a:off x="539750" y="1773238"/>
            <a:ext cx="5256213" cy="3744912"/>
          </a:xfrm>
          <a:prstGeom prst="ellipse">
            <a:avLst/>
          </a:prstGeom>
          <a:noFill/>
          <a:ln w="57150">
            <a:solidFill>
              <a:srgbClr val="FF3300"/>
            </a:solidFill>
            <a:prstDash val="dash"/>
            <a:round/>
          </a:ln>
        </p:spPr>
        <p:txBody>
          <a:bodyPr wrap="none" anchor="ctr"/>
          <a:lstStyle/>
          <a:p>
            <a:pPr algn="ctr"/>
            <a:endParaRPr lang="zh-CN" altLang="zh-CN" i="0">
              <a:solidFill>
                <a:srgbClr val="FF3300"/>
              </a:solidFill>
            </a:endParaRPr>
          </a:p>
        </p:txBody>
      </p:sp>
      <p:sp>
        <p:nvSpPr>
          <p:cNvPr id="26645" name="Oval 21"/>
          <p:cNvSpPr>
            <a:spLocks noChangeArrowheads="1"/>
          </p:cNvSpPr>
          <p:nvPr/>
        </p:nvSpPr>
        <p:spPr bwMode="auto">
          <a:xfrm>
            <a:off x="6877050" y="5157788"/>
            <a:ext cx="2430463" cy="1782762"/>
          </a:xfrm>
          <a:prstGeom prst="ellipse">
            <a:avLst/>
          </a:prstGeom>
          <a:noFill/>
          <a:ln w="57150">
            <a:solidFill>
              <a:srgbClr val="FF3300"/>
            </a:solidFill>
            <a:prstDash val="dash"/>
            <a:round/>
          </a:ln>
        </p:spPr>
        <p:txBody>
          <a:bodyPr wrap="none" anchor="ctr"/>
          <a:lstStyle/>
          <a:p>
            <a:pPr algn="ctr"/>
            <a:endParaRPr lang="zh-CN" altLang="zh-CN" i="0">
              <a:solidFill>
                <a:srgbClr val="FF3300"/>
              </a:solidFill>
            </a:endParaRPr>
          </a:p>
        </p:txBody>
      </p:sp>
      <p:sp>
        <p:nvSpPr>
          <p:cNvPr id="27670" name="Oval 22"/>
          <p:cNvSpPr>
            <a:spLocks noChangeArrowheads="1"/>
          </p:cNvSpPr>
          <p:nvPr/>
        </p:nvSpPr>
        <p:spPr bwMode="auto">
          <a:xfrm>
            <a:off x="-117475" y="-250825"/>
            <a:ext cx="3609975" cy="1719263"/>
          </a:xfrm>
          <a:prstGeom prst="ellipse">
            <a:avLst/>
          </a:prstGeom>
          <a:noFill/>
          <a:ln w="57150">
            <a:solidFill>
              <a:srgbClr val="FF3300"/>
            </a:solidFill>
            <a:prstDash val="dash"/>
            <a:round/>
          </a:ln>
        </p:spPr>
        <p:txBody>
          <a:bodyPr wrap="none" anchor="ctr"/>
          <a:lstStyle/>
          <a:p>
            <a:pPr algn="ctr"/>
            <a:endParaRPr lang="zh-CN" altLang="zh-CN" i="0">
              <a:solidFill>
                <a:srgbClr val="FF33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7670"/>
                                        </p:tgtEl>
                                        <p:attrNameLst>
                                          <p:attrName>style.visibility</p:attrName>
                                        </p:attrNameLst>
                                      </p:cBhvr>
                                      <p:to>
                                        <p:strVal val="visible"/>
                                      </p:to>
                                    </p:set>
                                    <p:animEffect transition="in" filter="blinds(horizontal)">
                                      <p:cBhvr>
                                        <p:cTn id="7" dur="500"/>
                                        <p:tgtEl>
                                          <p:spTgt spid="27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70"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2051720" y="836712"/>
            <a:ext cx="6192837" cy="944563"/>
          </a:xfrm>
          <a:prstGeom prst="rect">
            <a:avLst/>
          </a:prstGeom>
          <a:noFill/>
          <a:ln w="9525">
            <a:noFill/>
            <a:miter lim="800000"/>
          </a:ln>
        </p:spPr>
        <p:txBody>
          <a:bodyPr>
            <a:spAutoFit/>
          </a:bodyPr>
          <a:lstStyle/>
          <a:p>
            <a:pPr>
              <a:spcBef>
                <a:spcPct val="50000"/>
              </a:spcBef>
              <a:buSzPct val="100000"/>
              <a:buFont typeface="Wingdings" panose="05000000000000000000" pitchFamily="2" charset="2"/>
              <a:buChar char="Ø"/>
            </a:pPr>
            <a:r>
              <a:rPr lang="zh-CN" altLang="en-US" sz="2800" b="0" dirty="0">
                <a:ea typeface="华文隶书" panose="02010800040101010101" pitchFamily="2" charset="-122"/>
              </a:rPr>
              <a:t> </a:t>
            </a:r>
            <a:r>
              <a:rPr lang="zh-CN" altLang="en-US" sz="2800" b="0" dirty="0">
                <a:solidFill>
                  <a:srgbClr val="FF3300"/>
                </a:solidFill>
                <a:ea typeface="华文隶书" panose="02010800040101010101" pitchFamily="2" charset="-122"/>
              </a:rPr>
              <a:t>It seemed strange that</a:t>
            </a:r>
            <a:r>
              <a:rPr lang="zh-CN" altLang="en-US" sz="2800" b="0" dirty="0">
                <a:ea typeface="华文隶书" panose="02010800040101010101" pitchFamily="2" charset="-122"/>
              </a:rPr>
              <a:t> ... </a:t>
            </a:r>
            <a:r>
              <a:rPr lang="zh-CN" altLang="en-US" sz="2800" b="0" dirty="0">
                <a:solidFill>
                  <a:srgbClr val="FF0000"/>
                </a:solidFill>
                <a:ea typeface="华文隶书" panose="02010800040101010101" pitchFamily="2" charset="-122"/>
              </a:rPr>
              <a:t>should</a:t>
            </a:r>
            <a:r>
              <a:rPr lang="zh-CN" altLang="en-US" sz="2800" b="0" dirty="0">
                <a:ea typeface="华文隶书" panose="02010800040101010101" pitchFamily="2" charset="-122"/>
              </a:rPr>
              <a:t> have lived and died in London.</a:t>
            </a:r>
            <a:endParaRPr lang="zh-CN" altLang="en-US" sz="2800" b="0" dirty="0">
              <a:ea typeface="华文隶书" panose="02010800040101010101" pitchFamily="2" charset="-122"/>
            </a:endParaRPr>
          </a:p>
        </p:txBody>
      </p:sp>
      <p:pic>
        <p:nvPicPr>
          <p:cNvPr id="27651" name="Picture 3"/>
          <p:cNvPicPr>
            <a:picLocks noGrp="1" noChangeAspect="1" noChangeArrowheads="1"/>
          </p:cNvPicPr>
          <p:nvPr>
            <p:ph sz="quarter" idx="3"/>
          </p:nvPr>
        </p:nvPicPr>
        <p:blipFill>
          <a:blip r:embed="rId1" cstate="print"/>
          <a:srcRect/>
          <a:stretch>
            <a:fillRect/>
          </a:stretch>
        </p:blipFill>
        <p:spPr>
          <a:xfrm>
            <a:off x="4429125" y="3817938"/>
            <a:ext cx="4824413" cy="3067050"/>
          </a:xfrm>
        </p:spPr>
      </p:pic>
      <p:sp>
        <p:nvSpPr>
          <p:cNvPr id="29700" name="Text Box 10"/>
          <p:cNvSpPr txBox="1">
            <a:spLocks noChangeArrowheads="1"/>
          </p:cNvSpPr>
          <p:nvPr/>
        </p:nvSpPr>
        <p:spPr bwMode="auto">
          <a:xfrm>
            <a:off x="0" y="404664"/>
            <a:ext cx="2374900" cy="709613"/>
          </a:xfrm>
          <a:prstGeom prst="rect">
            <a:avLst/>
          </a:prstGeom>
          <a:noFill/>
          <a:ln>
            <a:noFill/>
          </a:ln>
          <a:effectLst>
            <a:outerShdw dist="35921" dir="2700000" algn="ctr" rotWithShape="0">
              <a:schemeClr val="bg2">
                <a:alpha val="50000"/>
              </a:schemeClr>
            </a:outerShdw>
          </a:effectLst>
        </p:spPr>
        <p:txBody>
          <a:bodyPr>
            <a:spAutoFit/>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a:buFontTx/>
              <a:buNone/>
              <a:defRPr/>
            </a:pPr>
            <a:r>
              <a:rPr lang="zh-CN" altLang="en-US" sz="4400" dirty="0">
                <a:solidFill>
                  <a:srgbClr val="0000CC"/>
                </a:solidFill>
                <a:effectLst>
                  <a:outerShdw blurRad="38100" dist="38100" dir="2700000" algn="tl">
                    <a:srgbClr val="C0C0C0"/>
                  </a:outerShdw>
                </a:effectLst>
                <a:latin typeface="Monotype Corsiva" panose="03010101010201010101" pitchFamily="66" charset="0"/>
              </a:rPr>
              <a:t>Para.4</a:t>
            </a:r>
            <a:endParaRPr lang="zh-CN" altLang="en-US" sz="4400" dirty="0">
              <a:solidFill>
                <a:srgbClr val="0000CC"/>
              </a:solidFill>
              <a:effectLst>
                <a:outerShdw blurRad="38100" dist="38100" dir="2700000" algn="tl">
                  <a:srgbClr val="C0C0C0"/>
                </a:outerShdw>
              </a:effectLst>
              <a:latin typeface="Monotype Corsiva" panose="03010101010201010101" pitchFamily="66" charset="0"/>
            </a:endParaRPr>
          </a:p>
        </p:txBody>
      </p:sp>
      <p:pic>
        <p:nvPicPr>
          <p:cNvPr id="27653" name="Picture 5"/>
          <p:cNvPicPr>
            <a:picLocks noChangeAspect="1" noChangeArrowheads="1"/>
          </p:cNvPicPr>
          <p:nvPr/>
        </p:nvPicPr>
        <p:blipFill>
          <a:blip r:embed="rId2" cstate="print"/>
          <a:srcRect/>
          <a:stretch>
            <a:fillRect/>
          </a:stretch>
        </p:blipFill>
        <p:spPr bwMode="auto">
          <a:xfrm>
            <a:off x="0" y="3789363"/>
            <a:ext cx="4210050" cy="3094037"/>
          </a:xfrm>
          <a:prstGeom prst="rect">
            <a:avLst/>
          </a:prstGeom>
          <a:noFill/>
          <a:ln w="9525">
            <a:noFill/>
            <a:miter lim="800000"/>
            <a:headEnd/>
            <a:tailEnd/>
          </a:ln>
        </p:spPr>
      </p:pic>
      <p:sp>
        <p:nvSpPr>
          <p:cNvPr id="29702" name="Text Box 6"/>
          <p:cNvSpPr txBox="1">
            <a:spLocks noChangeArrowheads="1"/>
          </p:cNvSpPr>
          <p:nvPr/>
        </p:nvSpPr>
        <p:spPr bwMode="auto">
          <a:xfrm>
            <a:off x="0" y="980728"/>
            <a:ext cx="2017712" cy="517525"/>
          </a:xfrm>
          <a:prstGeom prst="rect">
            <a:avLst/>
          </a:prstGeom>
          <a:noFill/>
          <a:ln w="9525">
            <a:noFill/>
            <a:miter lim="800000"/>
          </a:ln>
        </p:spPr>
        <p:txBody>
          <a:bodyPr>
            <a:spAutoFit/>
          </a:bodyPr>
          <a:lstStyle/>
          <a:p>
            <a:pPr>
              <a:buSzPct val="100000"/>
              <a:buFont typeface="Wingdings" panose="05000000000000000000" pitchFamily="2" charset="2"/>
              <a:buNone/>
            </a:pPr>
            <a:r>
              <a:rPr lang="zh-CN" altLang="en-US" sz="2800" b="0" i="0" dirty="0">
                <a:solidFill>
                  <a:srgbClr val="FF0000"/>
                </a:solidFill>
              </a:rPr>
              <a:t>puzzled</a:t>
            </a:r>
            <a:r>
              <a:rPr lang="zh-CN" altLang="en-US" sz="2800" b="0" i="0" dirty="0">
                <a:solidFill>
                  <a:srgbClr val="0000FF"/>
                </a:solidFill>
              </a:rPr>
              <a:t>  </a:t>
            </a:r>
            <a:endParaRPr lang="zh-CN" altLang="en-US" sz="2800" b="0" i="0" dirty="0">
              <a:solidFill>
                <a:srgbClr val="0000FF"/>
              </a:solidFill>
            </a:endParaRPr>
          </a:p>
        </p:txBody>
      </p:sp>
      <p:sp>
        <p:nvSpPr>
          <p:cNvPr id="29703" name="Text Box 7"/>
          <p:cNvSpPr txBox="1">
            <a:spLocks noChangeArrowheads="1"/>
          </p:cNvSpPr>
          <p:nvPr/>
        </p:nvSpPr>
        <p:spPr bwMode="auto">
          <a:xfrm>
            <a:off x="250825" y="2205038"/>
            <a:ext cx="2808288" cy="519112"/>
          </a:xfrm>
          <a:prstGeom prst="rect">
            <a:avLst/>
          </a:prstGeom>
          <a:noFill/>
          <a:ln w="9525">
            <a:noFill/>
            <a:miter lim="800000"/>
          </a:ln>
        </p:spPr>
        <p:txBody>
          <a:bodyPr>
            <a:spAutoFit/>
          </a:bodyPr>
          <a:lstStyle/>
          <a:p>
            <a:pPr>
              <a:buSzPct val="100000"/>
              <a:buFont typeface="Wingdings" panose="05000000000000000000" pitchFamily="2" charset="2"/>
              <a:buNone/>
            </a:pPr>
            <a:r>
              <a:rPr lang="zh-CN" altLang="en-US" sz="2800" b="0" i="0">
                <a:solidFill>
                  <a:srgbClr val="FF0000"/>
                </a:solidFill>
              </a:rPr>
              <a:t>thrilled </a:t>
            </a:r>
            <a:r>
              <a:rPr lang="zh-CN" altLang="en-US" sz="2800" b="0" i="0">
                <a:solidFill>
                  <a:srgbClr val="0000FF"/>
                </a:solidFill>
              </a:rPr>
              <a:t>  </a:t>
            </a:r>
            <a:endParaRPr lang="zh-CN" altLang="en-US" sz="2800" b="0" i="0">
              <a:solidFill>
                <a:srgbClr val="0000FF"/>
              </a:solidFill>
            </a:endParaRPr>
          </a:p>
        </p:txBody>
      </p:sp>
      <p:sp>
        <p:nvSpPr>
          <p:cNvPr id="29704" name="Text Box 8"/>
          <p:cNvSpPr txBox="1">
            <a:spLocks noChangeArrowheads="1"/>
          </p:cNvSpPr>
          <p:nvPr/>
        </p:nvSpPr>
        <p:spPr bwMode="auto">
          <a:xfrm>
            <a:off x="249238" y="2925763"/>
            <a:ext cx="3097212" cy="517525"/>
          </a:xfrm>
          <a:prstGeom prst="rect">
            <a:avLst/>
          </a:prstGeom>
          <a:noFill/>
          <a:ln w="9525">
            <a:noFill/>
            <a:miter lim="800000"/>
          </a:ln>
        </p:spPr>
        <p:txBody>
          <a:bodyPr>
            <a:spAutoFit/>
          </a:bodyPr>
          <a:lstStyle/>
          <a:p>
            <a:pPr>
              <a:buSzPct val="100000"/>
              <a:buFont typeface="Wingdings" panose="05000000000000000000" pitchFamily="2" charset="2"/>
              <a:buNone/>
            </a:pPr>
            <a:r>
              <a:rPr lang="zh-CN" altLang="en-US" sz="2800" b="0" i="0">
                <a:solidFill>
                  <a:srgbClr val="FF0000"/>
                </a:solidFill>
              </a:rPr>
              <a:t>proud </a:t>
            </a:r>
            <a:r>
              <a:rPr lang="zh-CN" altLang="en-US" sz="2800" b="0" i="0">
                <a:solidFill>
                  <a:srgbClr val="0000FF"/>
                </a:solidFill>
              </a:rPr>
              <a:t>   </a:t>
            </a:r>
            <a:endParaRPr lang="zh-CN" altLang="en-US" sz="2800" b="0" i="0">
              <a:solidFill>
                <a:srgbClr val="0000FF"/>
              </a:solidFill>
            </a:endParaRPr>
          </a:p>
        </p:txBody>
      </p:sp>
      <p:sp>
        <p:nvSpPr>
          <p:cNvPr id="29705" name="Rectangle 9"/>
          <p:cNvSpPr>
            <a:spLocks noGrp="1" noChangeArrowheads="1"/>
          </p:cNvSpPr>
          <p:nvPr/>
        </p:nvSpPr>
        <p:spPr bwMode="auto">
          <a:xfrm>
            <a:off x="1547664" y="476672"/>
            <a:ext cx="7273925" cy="574675"/>
          </a:xfrm>
          <a:prstGeom prst="rect">
            <a:avLst/>
          </a:prstGeom>
          <a:noFill/>
          <a:ln w="9525">
            <a:noFill/>
            <a:miter lim="800000"/>
          </a:ln>
        </p:spPr>
        <p:txBody>
          <a:bodyPr/>
          <a:lstStyle/>
          <a:p>
            <a:pPr marL="342900" indent="-342900">
              <a:spcBef>
                <a:spcPct val="20000"/>
              </a:spcBef>
            </a:pPr>
            <a:r>
              <a:rPr lang="zh-CN" altLang="en-US" sz="2800" b="0" i="0" dirty="0">
                <a:latin typeface="Comic Sans MS" panose="030F0702030302020204" pitchFamily="66" charset="0"/>
              </a:rPr>
              <a:t>How did Zhang Pingyu feel? And why?</a:t>
            </a:r>
            <a:endParaRPr lang="zh-CN" altLang="en-US" sz="2800" b="0" i="0" dirty="0">
              <a:latin typeface="Comic Sans MS" panose="030F0702030302020204" pitchFamily="66" charset="0"/>
            </a:endParaRPr>
          </a:p>
        </p:txBody>
      </p:sp>
      <p:sp>
        <p:nvSpPr>
          <p:cNvPr id="29706" name="Text Box 10"/>
          <p:cNvSpPr txBox="1">
            <a:spLocks noChangeArrowheads="1"/>
          </p:cNvSpPr>
          <p:nvPr/>
        </p:nvSpPr>
        <p:spPr bwMode="auto">
          <a:xfrm>
            <a:off x="8101013" y="476250"/>
            <a:ext cx="1068387" cy="1189038"/>
          </a:xfrm>
          <a:prstGeom prst="rect">
            <a:avLst/>
          </a:prstGeom>
          <a:noFill/>
          <a:ln w="9525">
            <a:noFill/>
            <a:miter lim="800000"/>
          </a:ln>
        </p:spPr>
        <p:txBody>
          <a:bodyPr>
            <a:spAutoFit/>
          </a:bodyPr>
          <a:lstStyle/>
          <a:p>
            <a:r>
              <a:rPr lang="zh-CN" altLang="en-US" sz="7200" i="0">
                <a:solidFill>
                  <a:srgbClr val="FF3300"/>
                </a:solidFill>
                <a:latin typeface="Comic Sans MS" panose="030F0702030302020204" pitchFamily="66" charset="0"/>
              </a:rPr>
              <a:t>?</a:t>
            </a:r>
            <a:endParaRPr lang="zh-CN" altLang="en-US" sz="7200" i="0">
              <a:solidFill>
                <a:srgbClr val="FF3300"/>
              </a:solidFill>
              <a:latin typeface="Comic Sans MS" panose="030F0702030302020204" pitchFamily="66" charset="0"/>
            </a:endParaRPr>
          </a:p>
        </p:txBody>
      </p:sp>
      <p:sp>
        <p:nvSpPr>
          <p:cNvPr id="29707" name="Text Box 11"/>
          <p:cNvSpPr txBox="1">
            <a:spLocks noChangeArrowheads="1"/>
          </p:cNvSpPr>
          <p:nvPr/>
        </p:nvSpPr>
        <p:spPr bwMode="auto">
          <a:xfrm>
            <a:off x="322263" y="1484313"/>
            <a:ext cx="1584325" cy="519112"/>
          </a:xfrm>
          <a:prstGeom prst="rect">
            <a:avLst/>
          </a:prstGeom>
          <a:noFill/>
          <a:ln w="9525">
            <a:noFill/>
            <a:miter lim="800000"/>
          </a:ln>
        </p:spPr>
        <p:txBody>
          <a:bodyPr>
            <a:spAutoFit/>
          </a:bodyPr>
          <a:lstStyle/>
          <a:p>
            <a:pPr>
              <a:buSzPct val="100000"/>
              <a:buFont typeface="Wingdings" panose="05000000000000000000" pitchFamily="2" charset="2"/>
              <a:buNone/>
            </a:pPr>
            <a:r>
              <a:rPr lang="zh-CN" altLang="en-US" sz="2800" b="0" i="0">
                <a:solidFill>
                  <a:srgbClr val="FF0000"/>
                </a:solidFill>
              </a:rPr>
              <a:t>sad</a:t>
            </a:r>
            <a:r>
              <a:rPr lang="zh-CN" altLang="en-US" sz="2800" b="0" i="0">
                <a:solidFill>
                  <a:srgbClr val="0000FF"/>
                </a:solidFill>
              </a:rPr>
              <a:t>   </a:t>
            </a:r>
            <a:endParaRPr lang="zh-CN" altLang="en-US" sz="2800" b="0" i="0">
              <a:solidFill>
                <a:srgbClr val="0000FF"/>
              </a:solidFill>
            </a:endParaRPr>
          </a:p>
        </p:txBody>
      </p:sp>
      <p:sp>
        <p:nvSpPr>
          <p:cNvPr id="29708" name="Text Box 12"/>
          <p:cNvSpPr txBox="1">
            <a:spLocks noChangeArrowheads="1"/>
          </p:cNvSpPr>
          <p:nvPr/>
        </p:nvSpPr>
        <p:spPr bwMode="auto">
          <a:xfrm>
            <a:off x="2197100" y="1557338"/>
            <a:ext cx="6983413" cy="517525"/>
          </a:xfrm>
          <a:prstGeom prst="rect">
            <a:avLst/>
          </a:prstGeom>
          <a:noFill/>
          <a:ln w="9525">
            <a:noFill/>
            <a:miter lim="800000"/>
          </a:ln>
        </p:spPr>
        <p:txBody>
          <a:bodyPr>
            <a:spAutoFit/>
          </a:bodyPr>
          <a:lstStyle/>
          <a:p>
            <a:pPr>
              <a:buSzPct val="100000"/>
              <a:buFont typeface="Wingdings" panose="05000000000000000000" pitchFamily="2" charset="2"/>
              <a:buChar char="Ø"/>
            </a:pPr>
            <a:r>
              <a:rPr lang="zh-CN" altLang="en-US" sz="2800" b="0"/>
              <a:t> </a:t>
            </a:r>
            <a:r>
              <a:rPr lang="zh-CN" altLang="en-US" sz="2800" b="0">
                <a:solidFill>
                  <a:srgbClr val="FF3300"/>
                </a:solidFill>
              </a:rPr>
              <a:t>Sadly</a:t>
            </a:r>
            <a:r>
              <a:rPr lang="zh-CN" altLang="en-US" sz="2800" b="0"/>
              <a:t>,... had moved from...was gone.</a:t>
            </a:r>
            <a:r>
              <a:rPr lang="zh-CN" altLang="en-US" sz="2800" b="0">
                <a:solidFill>
                  <a:srgbClr val="0000FF"/>
                </a:solidFill>
              </a:rPr>
              <a:t>  </a:t>
            </a:r>
            <a:endParaRPr lang="zh-CN" altLang="en-US" sz="2800" b="0">
              <a:solidFill>
                <a:srgbClr val="0000FF"/>
              </a:solidFill>
            </a:endParaRPr>
          </a:p>
        </p:txBody>
      </p:sp>
      <p:sp>
        <p:nvSpPr>
          <p:cNvPr id="29709" name="Text Box 13"/>
          <p:cNvSpPr txBox="1">
            <a:spLocks noChangeArrowheads="1"/>
          </p:cNvSpPr>
          <p:nvPr/>
        </p:nvSpPr>
        <p:spPr bwMode="auto">
          <a:xfrm>
            <a:off x="2197100" y="2133600"/>
            <a:ext cx="7416800" cy="517525"/>
          </a:xfrm>
          <a:prstGeom prst="rect">
            <a:avLst/>
          </a:prstGeom>
          <a:noFill/>
          <a:ln w="9525">
            <a:noFill/>
            <a:miter lim="800000"/>
          </a:ln>
        </p:spPr>
        <p:txBody>
          <a:bodyPr>
            <a:spAutoFit/>
          </a:bodyPr>
          <a:lstStyle/>
          <a:p>
            <a:pPr>
              <a:buSzPct val="100000"/>
              <a:buFont typeface="Wingdings" panose="05000000000000000000" pitchFamily="2" charset="2"/>
              <a:buChar char="Ø"/>
            </a:pPr>
            <a:r>
              <a:rPr lang="zh-CN" altLang="en-US" sz="2800" b="0"/>
              <a:t>...</a:t>
            </a:r>
            <a:r>
              <a:rPr lang="zh-CN" altLang="en-US" sz="2800" b="0">
                <a:solidFill>
                  <a:srgbClr val="FF0000"/>
                </a:solidFill>
              </a:rPr>
              <a:t>was thrilled by</a:t>
            </a:r>
            <a:r>
              <a:rPr lang="zh-CN" altLang="en-US" sz="2800" b="0"/>
              <a:t>...wonderful treasures... </a:t>
            </a:r>
            <a:r>
              <a:rPr lang="zh-CN" altLang="en-US" sz="2800" b="0">
                <a:solidFill>
                  <a:srgbClr val="0000FF"/>
                </a:solidFill>
              </a:rPr>
              <a:t> </a:t>
            </a:r>
            <a:endParaRPr lang="zh-CN" altLang="en-US" sz="2800" b="0">
              <a:solidFill>
                <a:srgbClr val="0000FF"/>
              </a:solidFill>
            </a:endParaRPr>
          </a:p>
        </p:txBody>
      </p:sp>
      <p:sp>
        <p:nvSpPr>
          <p:cNvPr id="29710" name="Text Box 14"/>
          <p:cNvSpPr txBox="1">
            <a:spLocks noChangeArrowheads="1"/>
          </p:cNvSpPr>
          <p:nvPr/>
        </p:nvSpPr>
        <p:spPr bwMode="auto">
          <a:xfrm>
            <a:off x="2197100" y="2781300"/>
            <a:ext cx="6983413" cy="944563"/>
          </a:xfrm>
          <a:prstGeom prst="rect">
            <a:avLst/>
          </a:prstGeom>
          <a:noFill/>
          <a:ln w="9525">
            <a:noFill/>
            <a:miter lim="800000"/>
          </a:ln>
        </p:spPr>
        <p:txBody>
          <a:bodyPr>
            <a:spAutoFit/>
          </a:bodyPr>
          <a:lstStyle/>
          <a:p>
            <a:pPr>
              <a:buSzPct val="100000"/>
              <a:buFont typeface="Wingdings" panose="05000000000000000000" pitchFamily="2" charset="2"/>
              <a:buChar char="Ø"/>
            </a:pPr>
            <a:r>
              <a:rPr lang="zh-CN" altLang="en-US" sz="2800" b="0"/>
              <a:t> ...Chinese pots and other objects...</a:t>
            </a:r>
            <a:r>
              <a:rPr lang="zh-CN" altLang="en-US" sz="2800" b="0">
                <a:solidFill>
                  <a:srgbClr val="FF0000"/>
                </a:solidFill>
              </a:rPr>
              <a:t>felt very proud of</a:t>
            </a:r>
            <a:r>
              <a:rPr lang="zh-CN" altLang="en-US" sz="2800" b="0"/>
              <a:t>... </a:t>
            </a:r>
            <a:r>
              <a:rPr lang="zh-CN" altLang="en-US" sz="2800" b="0">
                <a:solidFill>
                  <a:srgbClr val="0000FF"/>
                </a:solidFill>
              </a:rPr>
              <a:t> </a:t>
            </a:r>
            <a:endParaRPr lang="zh-CN" altLang="en-US" sz="2800" b="0">
              <a:solidFill>
                <a:srgbClr val="0000FF"/>
              </a:solidFill>
            </a:endParaRPr>
          </a:p>
        </p:txBody>
      </p:sp>
      <p:sp>
        <p:nvSpPr>
          <p:cNvPr id="29711" name="Text Box 15"/>
          <p:cNvSpPr txBox="1">
            <a:spLocks noChangeArrowheads="1"/>
          </p:cNvSpPr>
          <p:nvPr/>
        </p:nvSpPr>
        <p:spPr bwMode="auto">
          <a:xfrm>
            <a:off x="3708400" y="2925763"/>
            <a:ext cx="1068388" cy="1189037"/>
          </a:xfrm>
          <a:prstGeom prst="rect">
            <a:avLst/>
          </a:prstGeom>
          <a:noFill/>
          <a:ln w="9525">
            <a:noFill/>
            <a:miter lim="800000"/>
          </a:ln>
        </p:spPr>
        <p:txBody>
          <a:bodyPr>
            <a:spAutoFit/>
          </a:bodyPr>
          <a:lstStyle/>
          <a:p>
            <a:r>
              <a:rPr lang="zh-CN" altLang="en-US" sz="7200" i="0">
                <a:solidFill>
                  <a:srgbClr val="FF3300"/>
                </a:solidFill>
                <a:latin typeface="Comic Sans MS" panose="030F0702030302020204" pitchFamily="66" charset="0"/>
              </a:rPr>
              <a:t>?</a:t>
            </a:r>
            <a:endParaRPr lang="zh-CN" altLang="en-US" sz="7200" i="0">
              <a:solidFill>
                <a:srgbClr val="FF3300"/>
              </a:solidFill>
              <a:latin typeface="Comic Sans MS" panose="030F0702030302020204" pitchFamily="66" charset="0"/>
            </a:endParaRPr>
          </a:p>
        </p:txBody>
      </p:sp>
      <p:pic>
        <p:nvPicPr>
          <p:cNvPr id="29712" name="图片 26" descr="未命名.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rot="473389">
            <a:off x="4414838" y="3514725"/>
            <a:ext cx="4605337" cy="2867025"/>
          </a:xfrm>
          <a:prstGeom prst="rect">
            <a:avLst/>
          </a:prstGeom>
          <a:noFill/>
          <a:ln w="9525">
            <a:noFill/>
            <a:miter lim="800000"/>
            <a:headEnd/>
            <a:tailEnd/>
          </a:ln>
        </p:spPr>
      </p:pic>
      <p:sp>
        <p:nvSpPr>
          <p:cNvPr id="29713" name="文本框 2"/>
          <p:cNvSpPr txBox="1">
            <a:spLocks noChangeArrowheads="1"/>
          </p:cNvSpPr>
          <p:nvPr/>
        </p:nvSpPr>
        <p:spPr bwMode="auto">
          <a:xfrm rot="540000">
            <a:off x="4645025" y="4574650"/>
            <a:ext cx="4191000" cy="1323439"/>
          </a:xfrm>
          <a:prstGeom prst="rect">
            <a:avLst/>
          </a:prstGeom>
          <a:noFill/>
          <a:ln>
            <a:noFill/>
          </a:ln>
          <a:effectLst/>
        </p:spPr>
        <p:txBody>
          <a:bodyPr>
            <a:spAutoFit/>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a:buFontTx/>
              <a:buNone/>
              <a:defRPr/>
            </a:pPr>
            <a:r>
              <a:rPr lang="en-US" altLang="zh-CN" sz="4000" i="0" dirty="0">
                <a:solidFill>
                  <a:srgbClr val="0000CC"/>
                </a:solidFill>
                <a:effectLst>
                  <a:outerShdw blurRad="38100" dist="38100" dir="2700000" algn="tl">
                    <a:srgbClr val="C0C0C0"/>
                  </a:outerShdw>
                </a:effectLst>
                <a:latin typeface="Monotype Corsiva" panose="03010101010201010101" pitchFamily="66" charset="0"/>
                <a:sym typeface="Arial" panose="020B0604020202020204" pitchFamily="34" charset="0"/>
              </a:rPr>
              <a:t>various ways of </a:t>
            </a:r>
            <a:r>
              <a:rPr lang="zh-CN" altLang="en-US" sz="4000" i="0" dirty="0">
                <a:solidFill>
                  <a:srgbClr val="0000CC"/>
                </a:solidFill>
                <a:effectLst>
                  <a:outerShdw blurRad="38100" dist="38100" dir="2700000" algn="tl">
                    <a:srgbClr val="C0C0C0"/>
                  </a:outerShdw>
                </a:effectLst>
                <a:latin typeface="Monotype Corsiva" panose="03010101010201010101" pitchFamily="66" charset="0"/>
                <a:sym typeface="Arial" panose="020B0604020202020204" pitchFamily="34" charset="0"/>
              </a:rPr>
              <a:t>showing</a:t>
            </a:r>
            <a:r>
              <a:rPr lang="en-US" altLang="zh-CN" sz="4000" i="0" dirty="0">
                <a:solidFill>
                  <a:srgbClr val="0000CC"/>
                </a:solidFill>
                <a:effectLst>
                  <a:outerShdw blurRad="38100" dist="38100" dir="2700000" algn="tl">
                    <a:srgbClr val="C0C0C0"/>
                  </a:outerShdw>
                </a:effectLst>
                <a:latin typeface="Monotype Corsiva" panose="03010101010201010101" pitchFamily="66" charset="0"/>
                <a:sym typeface="Arial" panose="020B0604020202020204" pitchFamily="34" charset="0"/>
              </a:rPr>
              <a:t>______</a:t>
            </a:r>
            <a:endParaRPr lang="zh-CN" altLang="en-US" sz="4000" i="0" dirty="0">
              <a:solidFill>
                <a:srgbClr val="FF0000"/>
              </a:solidFill>
              <a:effectLst>
                <a:outerShdw blurRad="38100" dist="38100" dir="2700000" algn="tl">
                  <a:srgbClr val="C0C0C0"/>
                </a:outerShdw>
              </a:effectLst>
              <a:latin typeface="Monotype Corsiva" panose="03010101010201010101" pitchFamily="66" charset="0"/>
              <a:sym typeface="Arial" panose="020B0604020202020204" pitchFamily="34" charset="0"/>
            </a:endParaRPr>
          </a:p>
        </p:txBody>
      </p:sp>
      <p:sp>
        <p:nvSpPr>
          <p:cNvPr id="29714" name="Text Box 10"/>
          <p:cNvSpPr txBox="1">
            <a:spLocks noChangeArrowheads="1"/>
          </p:cNvSpPr>
          <p:nvPr/>
        </p:nvSpPr>
        <p:spPr bwMode="auto">
          <a:xfrm rot="420000">
            <a:off x="5000625" y="4076700"/>
            <a:ext cx="3527425" cy="639763"/>
          </a:xfrm>
          <a:prstGeom prst="rect">
            <a:avLst/>
          </a:prstGeom>
          <a:noFill/>
          <a:ln>
            <a:noFill/>
          </a:ln>
          <a:effectLst>
            <a:outerShdw dist="35921" dir="2700000" algn="ctr" rotWithShape="0">
              <a:schemeClr val="bg2">
                <a:alpha val="50000"/>
              </a:schemeClr>
            </a:outerShdw>
          </a:effectLst>
        </p:spPr>
        <p:txBody>
          <a:bodyPr>
            <a:spAutoFit/>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a:buFontTx/>
              <a:buNone/>
              <a:defRPr/>
            </a:pPr>
            <a:r>
              <a:rPr lang="zh-CN" altLang="en-US" sz="3600" dirty="0">
                <a:effectLst>
                  <a:outerShdw blurRad="38100" dist="38100" dir="2700000" algn="tl">
                    <a:srgbClr val="C0C0C0"/>
                  </a:outerShdw>
                </a:effectLst>
                <a:latin typeface="Monotype Corsiva" panose="03010101010201010101" pitchFamily="66" charset="0"/>
              </a:rPr>
              <a:t>Writing Tip 2</a:t>
            </a:r>
            <a:endParaRPr lang="zh-CN" altLang="en-US" sz="3600" dirty="0">
              <a:effectLst>
                <a:outerShdw blurRad="38100" dist="38100" dir="2700000" algn="tl">
                  <a:srgbClr val="C0C0C0"/>
                </a:outerShdw>
              </a:effectLst>
              <a:latin typeface="Monotype Corsiva" panose="03010101010201010101" pitchFamily="66" charset="0"/>
            </a:endParaRPr>
          </a:p>
        </p:txBody>
      </p:sp>
      <p:sp>
        <p:nvSpPr>
          <p:cNvPr id="19" name="TextBox 18"/>
          <p:cNvSpPr txBox="1"/>
          <p:nvPr/>
        </p:nvSpPr>
        <p:spPr>
          <a:xfrm>
            <a:off x="6372200" y="5229200"/>
            <a:ext cx="1412566" cy="1200329"/>
          </a:xfrm>
          <a:prstGeom prst="rect">
            <a:avLst/>
          </a:prstGeom>
          <a:noFill/>
        </p:spPr>
        <p:txBody>
          <a:bodyPr wrap="none" rtlCol="0">
            <a:spAutoFit/>
          </a:bodyPr>
          <a:lstStyle/>
          <a:p>
            <a:r>
              <a:rPr lang="zh-CN" altLang="en-US" i="0" dirty="0">
                <a:solidFill>
                  <a:srgbClr val="FF0000"/>
                </a:solidFill>
                <a:effectLst>
                  <a:outerShdw blurRad="38100" dist="38100" dir="2700000" algn="tl">
                    <a:srgbClr val="C0C0C0"/>
                  </a:outerShdw>
                </a:effectLst>
                <a:latin typeface="Monotype Corsiva" panose="03010101010201010101" pitchFamily="66" charset="0"/>
                <a:sym typeface="Arial" panose="020B0604020202020204" pitchFamily="34" charset="0"/>
              </a:rPr>
              <a:t>feelings</a:t>
            </a:r>
            <a:endParaRPr lang="zh-CN" altLang="en-US" i="0" dirty="0">
              <a:solidFill>
                <a:srgbClr val="FF0000"/>
              </a:solidFill>
              <a:effectLst>
                <a:outerShdw blurRad="38100" dist="38100" dir="2700000" algn="tl">
                  <a:srgbClr val="C0C0C0"/>
                </a:outerShdw>
              </a:effectLst>
              <a:latin typeface="Monotype Corsiva" panose="03010101010201010101" pitchFamily="66" charset="0"/>
              <a:sym typeface="Arial" panose="020B0604020202020204" pitchFamily="34" charset="0"/>
            </a:endParaRPr>
          </a:p>
          <a:p>
            <a:endParaRPr lang="zh-CN" altLang="en-US" dirty="0"/>
          </a:p>
        </p:txBody>
      </p:sp>
      <p:sp>
        <p:nvSpPr>
          <p:cNvPr id="20" name="文本框 68626"/>
          <p:cNvSpPr txBox="1">
            <a:spLocks noChangeArrowheads="1"/>
          </p:cNvSpPr>
          <p:nvPr/>
        </p:nvSpPr>
        <p:spPr bwMode="auto">
          <a:xfrm>
            <a:off x="251520" y="0"/>
            <a:ext cx="5328592" cy="480131"/>
          </a:xfrm>
          <a:prstGeom prst="rect">
            <a:avLst/>
          </a:prstGeom>
          <a:solidFill>
            <a:srgbClr val="008000"/>
          </a:solidFill>
          <a:ln w="63500">
            <a:pattFill prst="sphere">
              <a:fgClr>
                <a:srgbClr val="FFFF00"/>
              </a:fgClr>
              <a:bgClr>
                <a:srgbClr val="FFFFFF"/>
              </a:bgClr>
            </a:pattFill>
            <a:miter lim="800000"/>
          </a:ln>
        </p:spPr>
        <p:txBody>
          <a:bodyPr wrap="square">
            <a:spAutoFit/>
          </a:bodyPr>
          <a:lstStyle/>
          <a:p>
            <a:pPr>
              <a:lnSpc>
                <a:spcPct val="90000"/>
              </a:lnSpc>
              <a:spcBef>
                <a:spcPct val="50000"/>
              </a:spcBef>
            </a:pPr>
            <a:r>
              <a:rPr lang="en-US" altLang="zh-CN" sz="2800" i="0" dirty="0" smtClean="0">
                <a:solidFill>
                  <a:srgbClr val="FF0000"/>
                </a:solidFill>
                <a:latin typeface="Comic Sans MS" panose="030F0702030302020204" pitchFamily="66" charset="0"/>
              </a:rPr>
              <a:t>Task3 Further </a:t>
            </a:r>
            <a:r>
              <a:rPr lang="en-US" altLang="zh-CN" sz="2800" i="0" dirty="0">
                <a:solidFill>
                  <a:srgbClr val="FF0000"/>
                </a:solidFill>
                <a:latin typeface="Comic Sans MS" panose="030F0702030302020204" pitchFamily="66" charset="0"/>
              </a:rPr>
              <a:t>reading</a:t>
            </a:r>
            <a:endParaRPr lang="zh-CN" altLang="en-US" sz="2800" i="0" dirty="0">
              <a:solidFill>
                <a:srgbClr val="FF0000"/>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9705"/>
                                        </p:tgtEl>
                                        <p:attrNameLst>
                                          <p:attrName>style.visibility</p:attrName>
                                        </p:attrNameLst>
                                      </p:cBhvr>
                                      <p:to>
                                        <p:strVal val="visible"/>
                                      </p:to>
                                    </p:set>
                                    <p:animEffect transition="in" filter="blinds(horizontal)">
                                      <p:cBhvr>
                                        <p:cTn id="7" dur="500"/>
                                        <p:tgtEl>
                                          <p:spTgt spid="2970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9702"/>
                                        </p:tgtEl>
                                        <p:attrNameLst>
                                          <p:attrName>style.visibility</p:attrName>
                                        </p:attrNameLst>
                                      </p:cBhvr>
                                      <p:to>
                                        <p:strVal val="visible"/>
                                      </p:to>
                                    </p:set>
                                    <p:animEffect transition="in" filter="blinds(horizontal)">
                                      <p:cBhvr>
                                        <p:cTn id="12" dur="500"/>
                                        <p:tgtEl>
                                          <p:spTgt spid="2970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9698"/>
                                        </p:tgtEl>
                                        <p:attrNameLst>
                                          <p:attrName>style.visibility</p:attrName>
                                        </p:attrNameLst>
                                      </p:cBhvr>
                                      <p:to>
                                        <p:strVal val="visible"/>
                                      </p:to>
                                    </p:set>
                                    <p:animEffect transition="in" filter="blinds(horizontal)">
                                      <p:cBhvr>
                                        <p:cTn id="17" dur="500"/>
                                        <p:tgtEl>
                                          <p:spTgt spid="2969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9706"/>
                                        </p:tgtEl>
                                        <p:attrNameLst>
                                          <p:attrName>style.visibility</p:attrName>
                                        </p:attrNameLst>
                                      </p:cBhvr>
                                      <p:to>
                                        <p:strVal val="visible"/>
                                      </p:to>
                                    </p:set>
                                    <p:animEffect transition="in" filter="blinds(horizontal)">
                                      <p:cBhvr>
                                        <p:cTn id="22" dur="500"/>
                                        <p:tgtEl>
                                          <p:spTgt spid="2970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9707"/>
                                        </p:tgtEl>
                                        <p:attrNameLst>
                                          <p:attrName>style.visibility</p:attrName>
                                        </p:attrNameLst>
                                      </p:cBhvr>
                                      <p:to>
                                        <p:strVal val="visible"/>
                                      </p:to>
                                    </p:set>
                                    <p:animEffect transition="in" filter="blinds(horizontal)">
                                      <p:cBhvr>
                                        <p:cTn id="27" dur="500"/>
                                        <p:tgtEl>
                                          <p:spTgt spid="2970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9708"/>
                                        </p:tgtEl>
                                        <p:attrNameLst>
                                          <p:attrName>style.visibility</p:attrName>
                                        </p:attrNameLst>
                                      </p:cBhvr>
                                      <p:to>
                                        <p:strVal val="visible"/>
                                      </p:to>
                                    </p:set>
                                    <p:animEffect transition="in" filter="blinds(horizontal)">
                                      <p:cBhvr>
                                        <p:cTn id="32" dur="500"/>
                                        <p:tgtEl>
                                          <p:spTgt spid="2970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9703"/>
                                        </p:tgtEl>
                                        <p:attrNameLst>
                                          <p:attrName>style.visibility</p:attrName>
                                        </p:attrNameLst>
                                      </p:cBhvr>
                                      <p:to>
                                        <p:strVal val="visible"/>
                                      </p:to>
                                    </p:set>
                                    <p:animEffect transition="in" filter="blinds(horizontal)">
                                      <p:cBhvr>
                                        <p:cTn id="37" dur="500"/>
                                        <p:tgtEl>
                                          <p:spTgt spid="29703"/>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9709"/>
                                        </p:tgtEl>
                                        <p:attrNameLst>
                                          <p:attrName>style.visibility</p:attrName>
                                        </p:attrNameLst>
                                      </p:cBhvr>
                                      <p:to>
                                        <p:strVal val="visible"/>
                                      </p:to>
                                    </p:set>
                                    <p:animEffect transition="in" filter="blinds(horizontal)">
                                      <p:cBhvr>
                                        <p:cTn id="42" dur="500"/>
                                        <p:tgtEl>
                                          <p:spTgt spid="29709"/>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9704"/>
                                        </p:tgtEl>
                                        <p:attrNameLst>
                                          <p:attrName>style.visibility</p:attrName>
                                        </p:attrNameLst>
                                      </p:cBhvr>
                                      <p:to>
                                        <p:strVal val="visible"/>
                                      </p:to>
                                    </p:set>
                                    <p:animEffect transition="in" filter="blinds(horizontal)">
                                      <p:cBhvr>
                                        <p:cTn id="47" dur="500"/>
                                        <p:tgtEl>
                                          <p:spTgt spid="29704"/>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9710"/>
                                        </p:tgtEl>
                                        <p:attrNameLst>
                                          <p:attrName>style.visibility</p:attrName>
                                        </p:attrNameLst>
                                      </p:cBhvr>
                                      <p:to>
                                        <p:strVal val="visible"/>
                                      </p:to>
                                    </p:set>
                                    <p:animEffect transition="in" filter="blinds(horizontal)">
                                      <p:cBhvr>
                                        <p:cTn id="52" dur="500"/>
                                        <p:tgtEl>
                                          <p:spTgt spid="29710"/>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29711"/>
                                        </p:tgtEl>
                                        <p:attrNameLst>
                                          <p:attrName>style.visibility</p:attrName>
                                        </p:attrNameLst>
                                      </p:cBhvr>
                                      <p:to>
                                        <p:strVal val="visible"/>
                                      </p:to>
                                    </p:set>
                                    <p:animEffect transition="in" filter="blinds(horizontal)">
                                      <p:cBhvr>
                                        <p:cTn id="57" dur="500"/>
                                        <p:tgtEl>
                                          <p:spTgt spid="29711"/>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29713"/>
                                        </p:tgtEl>
                                        <p:attrNameLst>
                                          <p:attrName>style.visibility</p:attrName>
                                        </p:attrNameLst>
                                      </p:cBhvr>
                                      <p:to>
                                        <p:strVal val="visible"/>
                                      </p:to>
                                    </p:set>
                                    <p:animEffect transition="in" filter="blinds(horizontal)">
                                      <p:cBhvr>
                                        <p:cTn id="62" dur="500"/>
                                        <p:tgtEl>
                                          <p:spTgt spid="29713"/>
                                        </p:tgtEl>
                                      </p:cBhvr>
                                    </p:animEffect>
                                  </p:childTnLst>
                                </p:cTn>
                              </p:par>
                              <p:par>
                                <p:cTn id="63" presetID="3" presetClass="entr" presetSubtype="10" fill="hold" nodeType="withEffect">
                                  <p:stCondLst>
                                    <p:cond delay="0"/>
                                  </p:stCondLst>
                                  <p:childTnLst>
                                    <p:set>
                                      <p:cBhvr>
                                        <p:cTn id="64" dur="1" fill="hold">
                                          <p:stCondLst>
                                            <p:cond delay="0"/>
                                          </p:stCondLst>
                                        </p:cTn>
                                        <p:tgtEl>
                                          <p:spTgt spid="29712"/>
                                        </p:tgtEl>
                                        <p:attrNameLst>
                                          <p:attrName>style.visibility</p:attrName>
                                        </p:attrNameLst>
                                      </p:cBhvr>
                                      <p:to>
                                        <p:strVal val="visible"/>
                                      </p:to>
                                    </p:set>
                                    <p:animEffect transition="in" filter="blinds(horizontal)">
                                      <p:cBhvr>
                                        <p:cTn id="65" dur="500"/>
                                        <p:tgtEl>
                                          <p:spTgt spid="29712"/>
                                        </p:tgtEl>
                                      </p:cBhvr>
                                    </p:animEffect>
                                  </p:childTnLst>
                                </p:cTn>
                              </p:par>
                              <p:par>
                                <p:cTn id="66" presetID="3" presetClass="entr" presetSubtype="10" fill="hold" grpId="0" nodeType="withEffect">
                                  <p:stCondLst>
                                    <p:cond delay="0"/>
                                  </p:stCondLst>
                                  <p:childTnLst>
                                    <p:set>
                                      <p:cBhvr>
                                        <p:cTn id="67" dur="1" fill="hold">
                                          <p:stCondLst>
                                            <p:cond delay="0"/>
                                          </p:stCondLst>
                                        </p:cTn>
                                        <p:tgtEl>
                                          <p:spTgt spid="29714"/>
                                        </p:tgtEl>
                                        <p:attrNameLst>
                                          <p:attrName>style.visibility</p:attrName>
                                        </p:attrNameLst>
                                      </p:cBhvr>
                                      <p:to>
                                        <p:strVal val="visible"/>
                                      </p:to>
                                    </p:set>
                                    <p:animEffect transition="in" filter="blinds(horizontal)">
                                      <p:cBhvr>
                                        <p:cTn id="68" dur="500"/>
                                        <p:tgtEl>
                                          <p:spTgt spid="29714"/>
                                        </p:tgtEl>
                                      </p:cBhvr>
                                    </p:animEffect>
                                  </p:childTnLst>
                                </p:cTn>
                              </p:par>
                            </p:childTnLst>
                          </p:cTn>
                        </p:par>
                      </p:childTnLst>
                    </p:cTn>
                  </p:par>
                  <p:par>
                    <p:cTn id="69" fill="hold">
                      <p:stCondLst>
                        <p:cond delay="indefinite"/>
                      </p:stCondLst>
                      <p:childTnLst>
                        <p:par>
                          <p:cTn id="70" fill="hold">
                            <p:stCondLst>
                              <p:cond delay="0"/>
                            </p:stCondLst>
                            <p:childTnLst>
                              <p:par>
                                <p:cTn id="71" presetID="3" presetClass="entr" presetSubtype="10"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blinds(horizontal)">
                                      <p:cBhvr>
                                        <p:cTn id="7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bldLvl="0"/>
      <p:bldP spid="29702" grpId="0" bldLvl="0"/>
      <p:bldP spid="29703" grpId="0" bldLvl="0"/>
      <p:bldP spid="29704" grpId="0" bldLvl="0"/>
      <p:bldP spid="29705" grpId="0" bldLvl="0"/>
      <p:bldP spid="29706" grpId="0" bldLvl="0"/>
      <p:bldP spid="29707" grpId="0" bldLvl="0"/>
      <p:bldP spid="29708" grpId="0" bldLvl="0"/>
      <p:bldP spid="29709" grpId="0" bldLvl="0"/>
      <p:bldP spid="29710" grpId="0" bldLvl="0"/>
      <p:bldP spid="29711" grpId="0" bldLvl="0"/>
      <p:bldP spid="29713" grpId="0"/>
      <p:bldP spid="29714" grpId="0" bldLvl="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4416425" y="3108325"/>
            <a:ext cx="311150" cy="641350"/>
          </a:xfrm>
          <a:prstGeom prst="rect">
            <a:avLst/>
          </a:prstGeom>
          <a:noFill/>
          <a:ln w="9525">
            <a:noFill/>
            <a:miter lim="800000"/>
          </a:ln>
        </p:spPr>
        <p:txBody>
          <a:bodyPr wrap="none">
            <a:spAutoFit/>
          </a:bodyPr>
          <a:lstStyle/>
          <a:p>
            <a:endParaRPr lang="zh-CN" altLang="zh-CN" i="0"/>
          </a:p>
        </p:txBody>
      </p:sp>
      <p:sp>
        <p:nvSpPr>
          <p:cNvPr id="28675" name="Text Box 3"/>
          <p:cNvSpPr txBox="1">
            <a:spLocks noChangeArrowheads="1"/>
          </p:cNvSpPr>
          <p:nvPr/>
        </p:nvSpPr>
        <p:spPr bwMode="auto">
          <a:xfrm>
            <a:off x="4416425" y="3108325"/>
            <a:ext cx="311150" cy="641350"/>
          </a:xfrm>
          <a:prstGeom prst="rect">
            <a:avLst/>
          </a:prstGeom>
          <a:noFill/>
          <a:ln w="9525">
            <a:noFill/>
            <a:miter lim="800000"/>
          </a:ln>
        </p:spPr>
        <p:txBody>
          <a:bodyPr wrap="none">
            <a:spAutoFit/>
          </a:bodyPr>
          <a:lstStyle/>
          <a:p>
            <a:endParaRPr lang="zh-CN" altLang="zh-CN" i="0"/>
          </a:p>
        </p:txBody>
      </p:sp>
      <p:sp>
        <p:nvSpPr>
          <p:cNvPr id="28676" name="Text Box 4"/>
          <p:cNvSpPr txBox="1">
            <a:spLocks noChangeArrowheads="1"/>
          </p:cNvSpPr>
          <p:nvPr/>
        </p:nvSpPr>
        <p:spPr bwMode="auto">
          <a:xfrm>
            <a:off x="6948488" y="4941888"/>
            <a:ext cx="309562" cy="639762"/>
          </a:xfrm>
          <a:prstGeom prst="rect">
            <a:avLst/>
          </a:prstGeom>
          <a:noFill/>
          <a:ln w="9525">
            <a:noFill/>
            <a:miter lim="800000"/>
          </a:ln>
        </p:spPr>
        <p:txBody>
          <a:bodyPr wrap="none">
            <a:spAutoFit/>
          </a:bodyPr>
          <a:lstStyle/>
          <a:p>
            <a:endParaRPr lang="zh-CN" altLang="zh-CN" i="0"/>
          </a:p>
        </p:txBody>
      </p:sp>
      <p:sp>
        <p:nvSpPr>
          <p:cNvPr id="28677" name="Text Box 5"/>
          <p:cNvSpPr txBox="1">
            <a:spLocks noChangeArrowheads="1"/>
          </p:cNvSpPr>
          <p:nvPr/>
        </p:nvSpPr>
        <p:spPr bwMode="auto">
          <a:xfrm>
            <a:off x="3205163" y="3108325"/>
            <a:ext cx="1522412" cy="641350"/>
          </a:xfrm>
          <a:prstGeom prst="rect">
            <a:avLst/>
          </a:prstGeom>
          <a:noFill/>
          <a:ln w="9525">
            <a:noFill/>
            <a:miter lim="800000"/>
          </a:ln>
        </p:spPr>
        <p:txBody>
          <a:bodyPr>
            <a:spAutoFit/>
          </a:bodyPr>
          <a:lstStyle/>
          <a:p>
            <a:endParaRPr lang="zh-CN" altLang="zh-CN" i="0"/>
          </a:p>
        </p:txBody>
      </p:sp>
      <p:sp>
        <p:nvSpPr>
          <p:cNvPr id="28678" name="Text Box 6"/>
          <p:cNvSpPr txBox="1">
            <a:spLocks noChangeArrowheads="1"/>
          </p:cNvSpPr>
          <p:nvPr/>
        </p:nvSpPr>
        <p:spPr bwMode="auto">
          <a:xfrm>
            <a:off x="34925" y="-227013"/>
            <a:ext cx="9118600" cy="8197851"/>
          </a:xfrm>
          <a:prstGeom prst="rect">
            <a:avLst/>
          </a:prstGeom>
          <a:solidFill>
            <a:srgbClr val="FFFFCC"/>
          </a:solidFill>
          <a:ln w="9525">
            <a:noFill/>
            <a:miter lim="800000"/>
          </a:ln>
        </p:spPr>
        <p:txBody>
          <a:bodyPr>
            <a:spAutoFit/>
          </a:bodyPr>
          <a:lstStyle/>
          <a:p>
            <a:endParaRPr lang="zh-CN" altLang="zh-CN" i="0"/>
          </a:p>
          <a:p>
            <a:endParaRPr lang="zh-CN" altLang="zh-CN" i="0"/>
          </a:p>
          <a:p>
            <a:endParaRPr lang="zh-CN" altLang="zh-CN" i="0"/>
          </a:p>
          <a:p>
            <a:endParaRPr lang="zh-CN" altLang="zh-CN" i="0"/>
          </a:p>
          <a:p>
            <a:endParaRPr lang="zh-CN" altLang="zh-CN" i="0"/>
          </a:p>
          <a:p>
            <a:endParaRPr lang="zh-CN" altLang="zh-CN" i="0"/>
          </a:p>
          <a:p>
            <a:endParaRPr lang="zh-CN" altLang="zh-CN" i="0"/>
          </a:p>
          <a:p>
            <a:endParaRPr lang="zh-CN" altLang="zh-CN" i="0"/>
          </a:p>
          <a:p>
            <a:endParaRPr lang="zh-CN" altLang="zh-CN" i="0"/>
          </a:p>
          <a:p>
            <a:endParaRPr lang="zh-CN" altLang="zh-CN" i="0"/>
          </a:p>
          <a:p>
            <a:endParaRPr lang="zh-CN" altLang="zh-CN" i="0"/>
          </a:p>
          <a:p>
            <a:endParaRPr lang="zh-CN" altLang="zh-CN" i="0"/>
          </a:p>
          <a:p>
            <a:endParaRPr lang="zh-CN" altLang="zh-CN" i="0"/>
          </a:p>
          <a:p>
            <a:endParaRPr lang="zh-CN" altLang="zh-CN" i="0"/>
          </a:p>
          <a:p>
            <a:endParaRPr lang="zh-CN" altLang="zh-CN" i="0"/>
          </a:p>
        </p:txBody>
      </p:sp>
      <p:pic>
        <p:nvPicPr>
          <p:cNvPr id="28679" name="Picture 7"/>
          <p:cNvPicPr>
            <a:picLocks noChangeAspect="1" noChangeArrowheads="1"/>
          </p:cNvPicPr>
          <p:nvPr/>
        </p:nvPicPr>
        <p:blipFill>
          <a:blip r:embed="rId1" cstate="print"/>
          <a:srcRect l="13187" t="9294"/>
          <a:stretch>
            <a:fillRect/>
          </a:stretch>
        </p:blipFill>
        <p:spPr bwMode="auto">
          <a:xfrm>
            <a:off x="7518400" y="5403850"/>
            <a:ext cx="1374775" cy="1697038"/>
          </a:xfrm>
          <a:prstGeom prst="rect">
            <a:avLst/>
          </a:prstGeom>
          <a:noFill/>
          <a:ln w="9525">
            <a:noFill/>
            <a:miter lim="800000"/>
            <a:headEnd/>
            <a:tailEnd/>
          </a:ln>
        </p:spPr>
      </p:pic>
      <p:pic>
        <p:nvPicPr>
          <p:cNvPr id="28680" name="Picture 8"/>
          <p:cNvPicPr>
            <a:picLocks noChangeAspect="1" noChangeArrowheads="1"/>
          </p:cNvPicPr>
          <p:nvPr/>
        </p:nvPicPr>
        <p:blipFill>
          <a:blip r:embed="rId2" cstate="print"/>
          <a:srcRect/>
          <a:stretch>
            <a:fillRect/>
          </a:stretch>
        </p:blipFill>
        <p:spPr bwMode="auto">
          <a:xfrm>
            <a:off x="2916238" y="1773238"/>
            <a:ext cx="1511300" cy="1333500"/>
          </a:xfrm>
          <a:prstGeom prst="rect">
            <a:avLst/>
          </a:prstGeom>
          <a:noFill/>
          <a:ln w="9525">
            <a:noFill/>
            <a:miter lim="800000"/>
            <a:headEnd/>
            <a:tailEnd/>
          </a:ln>
        </p:spPr>
      </p:pic>
      <p:pic>
        <p:nvPicPr>
          <p:cNvPr id="28681" name="Picture 9"/>
          <p:cNvPicPr>
            <a:picLocks noChangeAspect="1" noChangeArrowheads="1"/>
          </p:cNvPicPr>
          <p:nvPr/>
        </p:nvPicPr>
        <p:blipFill>
          <a:blip r:embed="rId3" cstate="print"/>
          <a:srcRect/>
          <a:stretch>
            <a:fillRect/>
          </a:stretch>
        </p:blipFill>
        <p:spPr bwMode="auto">
          <a:xfrm>
            <a:off x="4067175" y="1917700"/>
            <a:ext cx="1398588" cy="1511300"/>
          </a:xfrm>
          <a:prstGeom prst="rect">
            <a:avLst/>
          </a:prstGeom>
          <a:noFill/>
          <a:ln w="9525">
            <a:noFill/>
            <a:miter lim="800000"/>
            <a:headEnd/>
            <a:tailEnd/>
          </a:ln>
        </p:spPr>
      </p:pic>
      <p:pic>
        <p:nvPicPr>
          <p:cNvPr id="28682" name="Picture 10"/>
          <p:cNvPicPr>
            <a:picLocks noChangeAspect="1" noChangeArrowheads="1"/>
          </p:cNvPicPr>
          <p:nvPr/>
        </p:nvPicPr>
        <p:blipFill>
          <a:blip r:embed="rId4" cstate="print"/>
          <a:srcRect/>
          <a:stretch>
            <a:fillRect/>
          </a:stretch>
        </p:blipFill>
        <p:spPr bwMode="auto">
          <a:xfrm>
            <a:off x="1835150" y="1701800"/>
            <a:ext cx="1425575" cy="1806575"/>
          </a:xfrm>
          <a:prstGeom prst="rect">
            <a:avLst/>
          </a:prstGeom>
          <a:noFill/>
          <a:ln w="9525">
            <a:noFill/>
            <a:miter lim="800000"/>
            <a:headEnd/>
            <a:tailEnd/>
          </a:ln>
        </p:spPr>
      </p:pic>
      <p:sp>
        <p:nvSpPr>
          <p:cNvPr id="28683" name="Text Box 11"/>
          <p:cNvSpPr txBox="1">
            <a:spLocks noChangeArrowheads="1"/>
          </p:cNvSpPr>
          <p:nvPr/>
        </p:nvSpPr>
        <p:spPr bwMode="auto">
          <a:xfrm>
            <a:off x="1403350" y="981075"/>
            <a:ext cx="2376488" cy="396875"/>
          </a:xfrm>
          <a:prstGeom prst="rect">
            <a:avLst/>
          </a:prstGeom>
          <a:noFill/>
          <a:ln w="9525">
            <a:noFill/>
            <a:miter lim="800000"/>
          </a:ln>
        </p:spPr>
        <p:txBody>
          <a:bodyPr>
            <a:spAutoFit/>
          </a:bodyPr>
          <a:lstStyle/>
          <a:p>
            <a:r>
              <a:rPr lang="zh-CN" altLang="en-US" sz="2000" i="0">
                <a:solidFill>
                  <a:srgbClr val="5F5F5F"/>
                </a:solidFill>
                <a:latin typeface="Microsoft Sans Serif" panose="020B0604020202020204" pitchFamily="34" charset="0"/>
                <a:sym typeface="Arial" panose="020B0604020202020204" pitchFamily="34" charset="0"/>
              </a:rPr>
              <a:t>British Museum</a:t>
            </a:r>
            <a:endParaRPr lang="zh-CN" altLang="en-US" sz="2400" b="0" i="0">
              <a:solidFill>
                <a:schemeClr val="bg2"/>
              </a:solidFill>
              <a:latin typeface="Impact" panose="020B0806030902050204" pitchFamily="34" charset="0"/>
            </a:endParaRPr>
          </a:p>
        </p:txBody>
      </p:sp>
      <p:pic>
        <p:nvPicPr>
          <p:cNvPr id="28684" name="Picture 12"/>
          <p:cNvPicPr>
            <a:picLocks noChangeAspect="1" noChangeArrowheads="1"/>
          </p:cNvPicPr>
          <p:nvPr/>
        </p:nvPicPr>
        <p:blipFill>
          <a:blip r:embed="rId5" cstate="print"/>
          <a:srcRect/>
          <a:stretch>
            <a:fillRect/>
          </a:stretch>
        </p:blipFill>
        <p:spPr bwMode="auto">
          <a:xfrm>
            <a:off x="1403350" y="333375"/>
            <a:ext cx="1225550" cy="719138"/>
          </a:xfrm>
          <a:prstGeom prst="rect">
            <a:avLst/>
          </a:prstGeom>
          <a:noFill/>
          <a:ln w="9525">
            <a:noFill/>
            <a:miter lim="800000"/>
            <a:headEnd/>
            <a:tailEnd/>
          </a:ln>
        </p:spPr>
      </p:pic>
      <p:pic>
        <p:nvPicPr>
          <p:cNvPr id="28685" name="Picture 13"/>
          <p:cNvPicPr>
            <a:picLocks noChangeAspect="1" noChangeArrowheads="1"/>
          </p:cNvPicPr>
          <p:nvPr/>
        </p:nvPicPr>
        <p:blipFill>
          <a:blip r:embed="rId6" cstate="print"/>
          <a:srcRect/>
          <a:stretch>
            <a:fillRect/>
          </a:stretch>
        </p:blipFill>
        <p:spPr bwMode="auto">
          <a:xfrm>
            <a:off x="0" y="0"/>
            <a:ext cx="1058863" cy="620713"/>
          </a:xfrm>
          <a:prstGeom prst="rect">
            <a:avLst/>
          </a:prstGeom>
          <a:noFill/>
          <a:ln w="9525">
            <a:noFill/>
            <a:miter lim="800000"/>
            <a:headEnd/>
            <a:tailEnd/>
          </a:ln>
        </p:spPr>
      </p:pic>
      <p:sp>
        <p:nvSpPr>
          <p:cNvPr id="28686" name="Text Box 14"/>
          <p:cNvSpPr txBox="1">
            <a:spLocks noChangeArrowheads="1"/>
          </p:cNvSpPr>
          <p:nvPr/>
        </p:nvSpPr>
        <p:spPr bwMode="auto">
          <a:xfrm>
            <a:off x="0" y="476250"/>
            <a:ext cx="1692275" cy="701675"/>
          </a:xfrm>
          <a:prstGeom prst="rect">
            <a:avLst/>
          </a:prstGeom>
          <a:noFill/>
          <a:ln w="9525">
            <a:noFill/>
            <a:miter lim="800000"/>
          </a:ln>
        </p:spPr>
        <p:txBody>
          <a:bodyPr>
            <a:spAutoFit/>
          </a:bodyPr>
          <a:lstStyle/>
          <a:p>
            <a:r>
              <a:rPr lang="zh-CN" altLang="en-US" sz="2000" i="0">
                <a:solidFill>
                  <a:srgbClr val="5F5F5F"/>
                </a:solidFill>
                <a:latin typeface="Microsoft Sans Serif" panose="020B0604020202020204" pitchFamily="34" charset="0"/>
              </a:rPr>
              <a:t>Highgate Cemetery</a:t>
            </a:r>
            <a:endParaRPr lang="zh-CN" altLang="en-US" sz="2000" i="0">
              <a:solidFill>
                <a:srgbClr val="5F5F5F"/>
              </a:solidFill>
              <a:latin typeface="Microsoft Sans Serif" panose="020B0604020202020204" pitchFamily="34" charset="0"/>
            </a:endParaRPr>
          </a:p>
        </p:txBody>
      </p:sp>
      <p:sp>
        <p:nvSpPr>
          <p:cNvPr id="28687" name="Text Box 15"/>
          <p:cNvSpPr txBox="1">
            <a:spLocks noChangeArrowheads="1"/>
          </p:cNvSpPr>
          <p:nvPr/>
        </p:nvSpPr>
        <p:spPr bwMode="auto">
          <a:xfrm>
            <a:off x="1044575" y="3502025"/>
            <a:ext cx="2374900" cy="700088"/>
          </a:xfrm>
          <a:prstGeom prst="rect">
            <a:avLst/>
          </a:prstGeom>
          <a:noFill/>
          <a:ln w="9525">
            <a:noFill/>
            <a:miter lim="800000"/>
          </a:ln>
        </p:spPr>
        <p:txBody>
          <a:bodyPr>
            <a:spAutoFit/>
          </a:bodyPr>
          <a:lstStyle/>
          <a:p>
            <a:r>
              <a:rPr lang="zh-CN" altLang="en-US" sz="2000" i="0">
                <a:solidFill>
                  <a:srgbClr val="5F5F5F"/>
                </a:solidFill>
                <a:latin typeface="Microsoft Sans Serif" panose="020B0604020202020204" pitchFamily="34" charset="0"/>
                <a:sym typeface="Arial" panose="020B0604020202020204" pitchFamily="34" charset="0"/>
              </a:rPr>
              <a:t>Buckingham Palace</a:t>
            </a:r>
            <a:endParaRPr lang="zh-CN" altLang="en-US" sz="2400" b="0" i="0"/>
          </a:p>
        </p:txBody>
      </p:sp>
      <p:sp>
        <p:nvSpPr>
          <p:cNvPr id="28688" name="未知"/>
          <p:cNvSpPr>
            <a:spLocks noChangeArrowheads="1"/>
          </p:cNvSpPr>
          <p:nvPr/>
        </p:nvSpPr>
        <p:spPr bwMode="auto">
          <a:xfrm>
            <a:off x="1476375" y="2636838"/>
            <a:ext cx="7900988" cy="2808287"/>
          </a:xfrm>
          <a:custGeom>
            <a:avLst/>
            <a:gdLst>
              <a:gd name="T0" fmla="*/ 0 w 21600"/>
              <a:gd name="T1" fmla="*/ 16890 h 21600"/>
              <a:gd name="T2" fmla="*/ 2258 w 21600"/>
              <a:gd name="T3" fmla="*/ 19685 h 21600"/>
              <a:gd name="T4" fmla="*/ 5067 w 21600"/>
              <a:gd name="T5" fmla="*/ 5413 h 21600"/>
              <a:gd name="T6" fmla="*/ 12566 w 21600"/>
              <a:gd name="T7" fmla="*/ 8735 h 21600"/>
              <a:gd name="T8" fmla="*/ 15065 w 21600"/>
              <a:gd name="T9" fmla="*/ 2844 h 21600"/>
              <a:gd name="T10" fmla="*/ 16674 w 21600"/>
              <a:gd name="T11" fmla="*/ 2165 h 21600"/>
              <a:gd name="T12" fmla="*/ 17462 w 21600"/>
              <a:gd name="T13" fmla="*/ 15832 h 21600"/>
              <a:gd name="T14" fmla="*/ 21091 w 21600"/>
              <a:gd name="T15" fmla="*/ 16437 h 21600"/>
              <a:gd name="T16" fmla="*/ 20510 w 21600"/>
              <a:gd name="T17" fmla="*/ 4507 h 21600"/>
              <a:gd name="T18" fmla="*/ 21468 w 21600"/>
              <a:gd name="T19" fmla="*/ 58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600"/>
              <a:gd name="T31" fmla="*/ 0 h 21600"/>
              <a:gd name="T32" fmla="*/ 21600 w 21600"/>
              <a:gd name="T33" fmla="*/ 2160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a:moveTo>
                  <a:pt x="0" y="16890"/>
                </a:moveTo>
                <a:cubicBezTo>
                  <a:pt x="377" y="17357"/>
                  <a:pt x="1414" y="21600"/>
                  <a:pt x="2258" y="19685"/>
                </a:cubicBezTo>
                <a:cubicBezTo>
                  <a:pt x="3102" y="17771"/>
                  <a:pt x="3349" y="7238"/>
                  <a:pt x="5067" y="5413"/>
                </a:cubicBezTo>
                <a:cubicBezTo>
                  <a:pt x="6786" y="3587"/>
                  <a:pt x="10899" y="9163"/>
                  <a:pt x="12566" y="8735"/>
                </a:cubicBezTo>
                <a:cubicBezTo>
                  <a:pt x="14233" y="8307"/>
                  <a:pt x="14380" y="3937"/>
                  <a:pt x="15065" y="2844"/>
                </a:cubicBezTo>
                <a:cubicBezTo>
                  <a:pt x="15750" y="1751"/>
                  <a:pt x="16275" y="0"/>
                  <a:pt x="16674" y="2165"/>
                </a:cubicBezTo>
                <a:cubicBezTo>
                  <a:pt x="17074" y="4330"/>
                  <a:pt x="16726" y="13455"/>
                  <a:pt x="17462" y="15832"/>
                </a:cubicBezTo>
                <a:cubicBezTo>
                  <a:pt x="18198" y="18210"/>
                  <a:pt x="20582" y="18323"/>
                  <a:pt x="21091" y="16437"/>
                </a:cubicBezTo>
                <a:cubicBezTo>
                  <a:pt x="21600" y="14552"/>
                  <a:pt x="20448" y="7150"/>
                  <a:pt x="20510" y="4507"/>
                </a:cubicBezTo>
                <a:cubicBezTo>
                  <a:pt x="20573" y="1864"/>
                  <a:pt x="21309" y="1234"/>
                  <a:pt x="21468" y="580"/>
                </a:cubicBezTo>
              </a:path>
            </a:pathLst>
          </a:custGeom>
          <a:noFill/>
          <a:ln w="254000">
            <a:solidFill>
              <a:srgbClr val="00CCFF"/>
            </a:solidFill>
            <a:round/>
          </a:ln>
        </p:spPr>
        <p:txBody>
          <a:bodyPr/>
          <a:lstStyle/>
          <a:p>
            <a:endParaRPr lang="zh-CN" altLang="en-US"/>
          </a:p>
        </p:txBody>
      </p:sp>
      <p:pic>
        <p:nvPicPr>
          <p:cNvPr id="28689" name="Picture 17"/>
          <p:cNvPicPr>
            <a:picLocks noChangeAspect="1" noChangeArrowheads="1"/>
          </p:cNvPicPr>
          <p:nvPr/>
        </p:nvPicPr>
        <p:blipFill>
          <a:blip r:embed="rId7" cstate="print"/>
          <a:srcRect l="70267" t="12418"/>
          <a:stretch>
            <a:fillRect/>
          </a:stretch>
        </p:blipFill>
        <p:spPr bwMode="auto">
          <a:xfrm>
            <a:off x="1187450" y="2781300"/>
            <a:ext cx="647700" cy="757238"/>
          </a:xfrm>
          <a:prstGeom prst="rect">
            <a:avLst/>
          </a:prstGeom>
          <a:noFill/>
          <a:ln w="9525">
            <a:noFill/>
            <a:miter lim="800000"/>
            <a:headEnd/>
            <a:tailEnd/>
          </a:ln>
        </p:spPr>
      </p:pic>
      <p:pic>
        <p:nvPicPr>
          <p:cNvPr id="28690" name="Picture 18"/>
          <p:cNvPicPr>
            <a:picLocks noChangeAspect="1" noChangeArrowheads="1"/>
          </p:cNvPicPr>
          <p:nvPr/>
        </p:nvPicPr>
        <p:blipFill>
          <a:blip r:embed="rId8" cstate="print"/>
          <a:srcRect l="72580" t="7262"/>
          <a:stretch>
            <a:fillRect/>
          </a:stretch>
        </p:blipFill>
        <p:spPr bwMode="auto">
          <a:xfrm>
            <a:off x="2124075" y="3860800"/>
            <a:ext cx="354013" cy="1136650"/>
          </a:xfrm>
          <a:prstGeom prst="rect">
            <a:avLst/>
          </a:prstGeom>
          <a:noFill/>
          <a:ln w="9525">
            <a:noFill/>
            <a:miter lim="800000"/>
            <a:headEnd/>
            <a:tailEnd/>
          </a:ln>
        </p:spPr>
      </p:pic>
      <p:sp>
        <p:nvSpPr>
          <p:cNvPr id="28691" name="Text Box 19"/>
          <p:cNvSpPr txBox="1">
            <a:spLocks noChangeArrowheads="1"/>
          </p:cNvSpPr>
          <p:nvPr/>
        </p:nvSpPr>
        <p:spPr bwMode="auto">
          <a:xfrm>
            <a:off x="1331913" y="4797425"/>
            <a:ext cx="1990725" cy="396875"/>
          </a:xfrm>
          <a:prstGeom prst="rect">
            <a:avLst/>
          </a:prstGeom>
          <a:noFill/>
          <a:ln w="9525">
            <a:noFill/>
            <a:miter lim="800000"/>
          </a:ln>
        </p:spPr>
        <p:txBody>
          <a:bodyPr>
            <a:spAutoFit/>
          </a:bodyPr>
          <a:lstStyle/>
          <a:p>
            <a:r>
              <a:rPr lang="zh-CN" altLang="en-US" sz="2000" i="0">
                <a:solidFill>
                  <a:srgbClr val="5F5F5F"/>
                </a:solidFill>
                <a:latin typeface="Microsoft Sans Serif" panose="020B0604020202020204" pitchFamily="34" charset="0"/>
                <a:sym typeface="Arial" panose="020B0604020202020204" pitchFamily="34" charset="0"/>
              </a:rPr>
              <a:t>Big Ben</a:t>
            </a:r>
            <a:endParaRPr lang="zh-CN" altLang="en-US" sz="2000" i="0">
              <a:solidFill>
                <a:srgbClr val="5F5F5F"/>
              </a:solidFill>
              <a:latin typeface="Microsoft Sans Serif" panose="020B0604020202020204" pitchFamily="34" charset="0"/>
              <a:sym typeface="Arial" panose="020B0604020202020204" pitchFamily="34" charset="0"/>
            </a:endParaRPr>
          </a:p>
        </p:txBody>
      </p:sp>
      <p:sp>
        <p:nvSpPr>
          <p:cNvPr id="28692" name="Oval 20"/>
          <p:cNvSpPr>
            <a:spLocks noChangeArrowheads="1"/>
          </p:cNvSpPr>
          <p:nvPr/>
        </p:nvSpPr>
        <p:spPr bwMode="auto">
          <a:xfrm>
            <a:off x="539750" y="1773238"/>
            <a:ext cx="5256213" cy="3744912"/>
          </a:xfrm>
          <a:prstGeom prst="ellipse">
            <a:avLst/>
          </a:prstGeom>
          <a:noFill/>
          <a:ln w="57150">
            <a:solidFill>
              <a:srgbClr val="FF3300"/>
            </a:solidFill>
            <a:prstDash val="dash"/>
            <a:round/>
          </a:ln>
        </p:spPr>
        <p:txBody>
          <a:bodyPr wrap="none" anchor="ctr"/>
          <a:lstStyle/>
          <a:p>
            <a:pPr algn="ctr"/>
            <a:endParaRPr lang="zh-CN" altLang="zh-CN" i="0">
              <a:solidFill>
                <a:srgbClr val="FF3300"/>
              </a:solidFill>
            </a:endParaRPr>
          </a:p>
        </p:txBody>
      </p:sp>
      <p:sp>
        <p:nvSpPr>
          <p:cNvPr id="28693" name="Oval 21"/>
          <p:cNvSpPr>
            <a:spLocks noChangeArrowheads="1"/>
          </p:cNvSpPr>
          <p:nvPr/>
        </p:nvSpPr>
        <p:spPr bwMode="auto">
          <a:xfrm>
            <a:off x="6877050" y="5157788"/>
            <a:ext cx="2430463" cy="1782762"/>
          </a:xfrm>
          <a:prstGeom prst="ellipse">
            <a:avLst/>
          </a:prstGeom>
          <a:noFill/>
          <a:ln w="57150">
            <a:solidFill>
              <a:srgbClr val="FF3300"/>
            </a:solidFill>
            <a:prstDash val="dash"/>
            <a:round/>
          </a:ln>
        </p:spPr>
        <p:txBody>
          <a:bodyPr wrap="none" anchor="ctr"/>
          <a:lstStyle/>
          <a:p>
            <a:pPr algn="ctr"/>
            <a:endParaRPr lang="zh-CN" altLang="zh-CN" i="0">
              <a:solidFill>
                <a:srgbClr val="FF3300"/>
              </a:solidFill>
            </a:endParaRPr>
          </a:p>
        </p:txBody>
      </p:sp>
      <p:sp>
        <p:nvSpPr>
          <p:cNvPr id="28694" name="Oval 22"/>
          <p:cNvSpPr>
            <a:spLocks noChangeArrowheads="1"/>
          </p:cNvSpPr>
          <p:nvPr/>
        </p:nvSpPr>
        <p:spPr bwMode="auto">
          <a:xfrm>
            <a:off x="-117475" y="-250825"/>
            <a:ext cx="3609975" cy="1719263"/>
          </a:xfrm>
          <a:prstGeom prst="ellipse">
            <a:avLst/>
          </a:prstGeom>
          <a:noFill/>
          <a:ln w="57150">
            <a:solidFill>
              <a:srgbClr val="FF3300"/>
            </a:solidFill>
            <a:prstDash val="dash"/>
            <a:round/>
          </a:ln>
        </p:spPr>
        <p:txBody>
          <a:bodyPr wrap="none" anchor="ctr"/>
          <a:lstStyle/>
          <a:p>
            <a:pPr algn="ctr"/>
            <a:endParaRPr lang="zh-CN" altLang="zh-CN" i="0">
              <a:solidFill>
                <a:srgbClr val="FF3300"/>
              </a:solidFill>
            </a:endParaRPr>
          </a:p>
        </p:txBody>
      </p:sp>
      <p:sp>
        <p:nvSpPr>
          <p:cNvPr id="31767" name="Text Box 23"/>
          <p:cNvSpPr txBox="1">
            <a:spLocks noChangeArrowheads="1"/>
          </p:cNvSpPr>
          <p:nvPr/>
        </p:nvSpPr>
        <p:spPr bwMode="auto">
          <a:xfrm>
            <a:off x="3779838" y="-4763"/>
            <a:ext cx="5472112" cy="928688"/>
          </a:xfrm>
          <a:prstGeom prst="rect">
            <a:avLst/>
          </a:prstGeom>
          <a:noFill/>
          <a:ln w="9525">
            <a:noFill/>
            <a:miter lim="800000"/>
          </a:ln>
        </p:spPr>
        <p:txBody>
          <a:bodyPr>
            <a:spAutoFit/>
          </a:bodyPr>
          <a:lstStyle/>
          <a:p>
            <a:r>
              <a:rPr lang="zh-CN" altLang="en-US" sz="2800" i="0">
                <a:latin typeface="Comic Sans MS" panose="030F0702030302020204" pitchFamily="66" charset="0"/>
              </a:rPr>
              <a:t>What did Zhang Pingyu learn about London?</a:t>
            </a:r>
            <a:endParaRPr lang="zh-CN" altLang="en-US" sz="2800" i="0">
              <a:latin typeface="Comic Sans MS" panose="030F0702030302020204" pitchFamily="66" charset="0"/>
            </a:endParaRPr>
          </a:p>
        </p:txBody>
      </p:sp>
      <p:pic>
        <p:nvPicPr>
          <p:cNvPr id="31768" name="图片 26" descr="未命名.JPG"/>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rot="473389">
            <a:off x="4441825" y="733425"/>
            <a:ext cx="3825875" cy="4108450"/>
          </a:xfrm>
          <a:prstGeom prst="rect">
            <a:avLst/>
          </a:prstGeom>
          <a:noFill/>
          <a:ln w="9525">
            <a:noFill/>
            <a:miter lim="800000"/>
            <a:headEnd/>
            <a:tailEnd/>
          </a:ln>
        </p:spPr>
      </p:pic>
      <p:sp>
        <p:nvSpPr>
          <p:cNvPr id="31769" name="TextBox 29"/>
          <p:cNvSpPr txBox="1">
            <a:spLocks noChangeArrowheads="1"/>
          </p:cNvSpPr>
          <p:nvPr/>
        </p:nvSpPr>
        <p:spPr bwMode="auto">
          <a:xfrm rot="484073">
            <a:off x="4787900" y="2349500"/>
            <a:ext cx="2922588" cy="2328863"/>
          </a:xfrm>
          <a:prstGeom prst="rect">
            <a:avLst/>
          </a:prstGeom>
          <a:noFill/>
          <a:ln w="9525">
            <a:noFill/>
            <a:miter lim="800000"/>
          </a:ln>
        </p:spPr>
        <p:txBody>
          <a:bodyPr>
            <a:spAutoFit/>
          </a:bodyPr>
          <a:lstStyle/>
          <a:p>
            <a:pPr>
              <a:lnSpc>
                <a:spcPts val="3525"/>
              </a:lnSpc>
              <a:buFont typeface="Times New Roman" panose="02020603050405020304" pitchFamily="18" charset="0"/>
              <a:buChar char="•"/>
            </a:pPr>
            <a:r>
              <a:rPr lang="zh-CN" altLang="en-US" sz="2800" i="0">
                <a:latin typeface="Comic Sans MS" panose="030F0702030302020204" pitchFamily="66" charset="0"/>
                <a:sym typeface="Arial" panose="020B0604020202020204" pitchFamily="34" charset="0"/>
              </a:rPr>
              <a:t>geography</a:t>
            </a:r>
            <a:endParaRPr lang="zh-CN" altLang="en-US" sz="2800" i="0">
              <a:latin typeface="Comic Sans MS" panose="030F0702030302020204" pitchFamily="66" charset="0"/>
            </a:endParaRPr>
          </a:p>
          <a:p>
            <a:pPr>
              <a:lnSpc>
                <a:spcPts val="3525"/>
              </a:lnSpc>
              <a:buFont typeface="Times New Roman" panose="02020603050405020304" pitchFamily="18" charset="0"/>
              <a:buChar char="•"/>
            </a:pPr>
            <a:r>
              <a:rPr lang="zh-CN" altLang="en-US" sz="2800" i="0">
                <a:latin typeface="Comic Sans MS" panose="030F0702030302020204" pitchFamily="66" charset="0"/>
              </a:rPr>
              <a:t>history</a:t>
            </a:r>
            <a:endParaRPr lang="zh-CN" altLang="en-US" sz="2800" i="0">
              <a:latin typeface="Comic Sans MS" panose="030F0702030302020204" pitchFamily="66" charset="0"/>
            </a:endParaRPr>
          </a:p>
          <a:p>
            <a:pPr>
              <a:lnSpc>
                <a:spcPts val="3525"/>
              </a:lnSpc>
              <a:buFont typeface="Times New Roman" panose="02020603050405020304" pitchFamily="18" charset="0"/>
              <a:buChar char="•"/>
            </a:pPr>
            <a:r>
              <a:rPr lang="zh-CN" altLang="en-US" sz="2800" i="0">
                <a:latin typeface="Comic Sans MS" panose="030F0702030302020204" pitchFamily="66" charset="0"/>
              </a:rPr>
              <a:t>tradition</a:t>
            </a:r>
            <a:endParaRPr lang="zh-CN" altLang="en-US" sz="2800" i="0">
              <a:latin typeface="Comic Sans MS" panose="030F0702030302020204" pitchFamily="66" charset="0"/>
            </a:endParaRPr>
          </a:p>
          <a:p>
            <a:pPr>
              <a:lnSpc>
                <a:spcPts val="3525"/>
              </a:lnSpc>
              <a:buFont typeface="Times New Roman" panose="02020603050405020304" pitchFamily="18" charset="0"/>
              <a:buChar char="•"/>
            </a:pPr>
            <a:r>
              <a:rPr lang="zh-CN" altLang="en-US" sz="2800" i="0">
                <a:latin typeface="Comic Sans MS" panose="030F0702030302020204" pitchFamily="66" charset="0"/>
                <a:sym typeface="Arial" panose="020B0604020202020204" pitchFamily="34" charset="0"/>
              </a:rPr>
              <a:t>architecture</a:t>
            </a:r>
            <a:endParaRPr lang="zh-CN" altLang="en-US" sz="2800" i="0">
              <a:latin typeface="Comic Sans MS" panose="030F0702030302020204" pitchFamily="66" charset="0"/>
              <a:sym typeface="Arial" panose="020B0604020202020204" pitchFamily="34" charset="0"/>
            </a:endParaRPr>
          </a:p>
          <a:p>
            <a:pPr>
              <a:lnSpc>
                <a:spcPts val="3525"/>
              </a:lnSpc>
              <a:buFont typeface="Times New Roman" panose="02020603050405020304" pitchFamily="18" charset="0"/>
              <a:buChar char="•"/>
            </a:pPr>
            <a:r>
              <a:rPr lang="zh-CN" altLang="en-US" sz="2800">
                <a:latin typeface="Comic Sans MS" panose="030F0702030302020204" pitchFamily="66" charset="0"/>
              </a:rPr>
              <a:t>...</a:t>
            </a:r>
            <a:endParaRPr lang="zh-CN" altLang="en-US" sz="2800">
              <a:latin typeface="Comic Sans MS" panose="030F0702030302020204" pitchFamily="66" charset="0"/>
            </a:endParaRPr>
          </a:p>
        </p:txBody>
      </p:sp>
      <p:sp>
        <p:nvSpPr>
          <p:cNvPr id="31770" name="TextBox 29"/>
          <p:cNvSpPr txBox="1">
            <a:spLocks noChangeArrowheads="1"/>
          </p:cNvSpPr>
          <p:nvPr/>
        </p:nvSpPr>
        <p:spPr bwMode="auto">
          <a:xfrm rot="484073">
            <a:off x="4787900" y="1341438"/>
            <a:ext cx="3367088" cy="987425"/>
          </a:xfrm>
          <a:prstGeom prst="rect">
            <a:avLst/>
          </a:prstGeom>
          <a:noFill/>
          <a:ln w="9525">
            <a:noFill/>
            <a:miter lim="800000"/>
          </a:ln>
        </p:spPr>
        <p:txBody>
          <a:bodyPr>
            <a:spAutoFit/>
          </a:bodyPr>
          <a:lstStyle/>
          <a:p>
            <a:pPr>
              <a:lnSpc>
                <a:spcPts val="3525"/>
              </a:lnSpc>
              <a:buFont typeface="Times New Roman" panose="02020603050405020304" pitchFamily="18" charset="0"/>
              <a:buNone/>
            </a:pPr>
            <a:r>
              <a:rPr lang="zh-CN" altLang="en-US" sz="3200">
                <a:solidFill>
                  <a:srgbClr val="FF3300"/>
                </a:solidFill>
                <a:latin typeface="Comic Sans MS" panose="030F0702030302020204" pitchFamily="66" charset="0"/>
              </a:rPr>
              <a:t>experience English culture</a:t>
            </a:r>
            <a:endParaRPr lang="zh-CN" altLang="en-US" sz="3200">
              <a:solidFill>
                <a:srgbClr val="FF3300"/>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1768"/>
                                        </p:tgtEl>
                                        <p:attrNameLst>
                                          <p:attrName>style.visibility</p:attrName>
                                        </p:attrNameLst>
                                      </p:cBhvr>
                                      <p:to>
                                        <p:strVal val="visible"/>
                                      </p:to>
                                    </p:set>
                                    <p:animEffect transition="in" filter="blinds(horizontal)">
                                      <p:cBhvr>
                                        <p:cTn id="7" dur="500"/>
                                        <p:tgtEl>
                                          <p:spTgt spid="3176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1769">
                                            <p:txEl>
                                              <p:pRg st="0" end="0"/>
                                            </p:txEl>
                                          </p:spTgt>
                                        </p:tgtEl>
                                        <p:attrNameLst>
                                          <p:attrName>style.visibility</p:attrName>
                                        </p:attrNameLst>
                                      </p:cBhvr>
                                      <p:to>
                                        <p:strVal val="visible"/>
                                      </p:to>
                                    </p:set>
                                    <p:animEffect transition="in" filter="blinds(horizontal)">
                                      <p:cBhvr>
                                        <p:cTn id="12" dur="500"/>
                                        <p:tgtEl>
                                          <p:spTgt spid="3176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1767"/>
                                        </p:tgtEl>
                                        <p:attrNameLst>
                                          <p:attrName>style.visibility</p:attrName>
                                        </p:attrNameLst>
                                      </p:cBhvr>
                                      <p:to>
                                        <p:strVal val="visible"/>
                                      </p:to>
                                    </p:set>
                                    <p:animEffect transition="in" filter="blinds(horizontal)">
                                      <p:cBhvr>
                                        <p:cTn id="17" dur="500"/>
                                        <p:tgtEl>
                                          <p:spTgt spid="3176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1769">
                                            <p:txEl>
                                              <p:pRg st="1" end="1"/>
                                            </p:txEl>
                                          </p:spTgt>
                                        </p:tgtEl>
                                        <p:attrNameLst>
                                          <p:attrName>style.visibility</p:attrName>
                                        </p:attrNameLst>
                                      </p:cBhvr>
                                      <p:to>
                                        <p:strVal val="visible"/>
                                      </p:to>
                                    </p:set>
                                    <p:animEffect transition="in" filter="blinds(horizontal)">
                                      <p:cBhvr>
                                        <p:cTn id="22" dur="500"/>
                                        <p:tgtEl>
                                          <p:spTgt spid="3176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1769">
                                            <p:txEl>
                                              <p:pRg st="2" end="2"/>
                                            </p:txEl>
                                          </p:spTgt>
                                        </p:tgtEl>
                                        <p:attrNameLst>
                                          <p:attrName>style.visibility</p:attrName>
                                        </p:attrNameLst>
                                      </p:cBhvr>
                                      <p:to>
                                        <p:strVal val="visible"/>
                                      </p:to>
                                    </p:set>
                                    <p:animEffect transition="in" filter="blinds(horizontal)">
                                      <p:cBhvr>
                                        <p:cTn id="27" dur="500"/>
                                        <p:tgtEl>
                                          <p:spTgt spid="31769">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1769">
                                            <p:txEl>
                                              <p:pRg st="3" end="3"/>
                                            </p:txEl>
                                          </p:spTgt>
                                        </p:tgtEl>
                                        <p:attrNameLst>
                                          <p:attrName>style.visibility</p:attrName>
                                        </p:attrNameLst>
                                      </p:cBhvr>
                                      <p:to>
                                        <p:strVal val="visible"/>
                                      </p:to>
                                    </p:set>
                                    <p:animEffect transition="in" filter="blinds(horizontal)">
                                      <p:cBhvr>
                                        <p:cTn id="32" dur="500"/>
                                        <p:tgtEl>
                                          <p:spTgt spid="31769">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1769">
                                            <p:txEl>
                                              <p:pRg st="4" end="4"/>
                                            </p:txEl>
                                          </p:spTgt>
                                        </p:tgtEl>
                                        <p:attrNameLst>
                                          <p:attrName>style.visibility</p:attrName>
                                        </p:attrNameLst>
                                      </p:cBhvr>
                                      <p:to>
                                        <p:strVal val="visible"/>
                                      </p:to>
                                    </p:set>
                                    <p:animEffect transition="in" filter="blinds(horizontal)">
                                      <p:cBhvr>
                                        <p:cTn id="37" dur="500"/>
                                        <p:tgtEl>
                                          <p:spTgt spid="31769">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1770"/>
                                        </p:tgtEl>
                                        <p:attrNameLst>
                                          <p:attrName>style.visibility</p:attrName>
                                        </p:attrNameLst>
                                      </p:cBhvr>
                                      <p:to>
                                        <p:strVal val="visible"/>
                                      </p:to>
                                    </p:set>
                                    <p:animEffect transition="in" filter="blinds(horizontal)">
                                      <p:cBhvr>
                                        <p:cTn id="42" dur="500"/>
                                        <p:tgtEl>
                                          <p:spTgt spid="317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67" grpId="0" bldLvl="0"/>
      <p:bldP spid="31770" grpId="0" bldLvl="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图片 31"/>
          <p:cNvPicPr>
            <a:picLocks noChangeAspect="1" noChangeArrowheads="1"/>
          </p:cNvPicPr>
          <p:nvPr/>
        </p:nvPicPr>
        <p:blipFill>
          <a:blip r:embed="rId1" cstate="print">
            <a:clrChange>
              <a:clrFrom>
                <a:srgbClr val="FFFFFF"/>
              </a:clrFrom>
              <a:clrTo>
                <a:srgbClr val="FFFFFF">
                  <a:alpha val="0"/>
                </a:srgbClr>
              </a:clrTo>
            </a:clrChange>
          </a:blip>
          <a:srcRect/>
          <a:stretch>
            <a:fillRect/>
          </a:stretch>
        </p:blipFill>
        <p:spPr bwMode="auto">
          <a:xfrm>
            <a:off x="-33338" y="1341438"/>
            <a:ext cx="9132888" cy="6030912"/>
          </a:xfrm>
          <a:prstGeom prst="rect">
            <a:avLst/>
          </a:prstGeom>
          <a:noFill/>
          <a:ln w="9525">
            <a:noFill/>
            <a:miter lim="800000"/>
            <a:headEnd/>
            <a:tailEnd/>
          </a:ln>
        </p:spPr>
      </p:pic>
      <p:sp>
        <p:nvSpPr>
          <p:cNvPr id="29699" name="Text Box 3"/>
          <p:cNvSpPr txBox="1">
            <a:spLocks noChangeArrowheads="1"/>
          </p:cNvSpPr>
          <p:nvPr/>
        </p:nvSpPr>
        <p:spPr bwMode="auto">
          <a:xfrm>
            <a:off x="4499992" y="116632"/>
            <a:ext cx="3159125" cy="577850"/>
          </a:xfrm>
          <a:prstGeom prst="rect">
            <a:avLst/>
          </a:prstGeom>
          <a:solidFill>
            <a:schemeClr val="bg1"/>
          </a:solidFill>
          <a:ln w="9525">
            <a:noFill/>
            <a:miter lim="800000"/>
          </a:ln>
        </p:spPr>
        <p:txBody>
          <a:bodyPr wrap="none">
            <a:spAutoFit/>
          </a:bodyPr>
          <a:lstStyle/>
          <a:p>
            <a:r>
              <a:rPr lang="zh-CN" altLang="en-US" sz="3200" i="0" dirty="0">
                <a:latin typeface="Comic Sans MS" panose="030F0702030302020204" pitchFamily="66" charset="0"/>
              </a:rPr>
              <a:t>Windsor Castle</a:t>
            </a:r>
            <a:endParaRPr lang="zh-CN" altLang="en-US" sz="3200" i="0" dirty="0">
              <a:latin typeface="Comic Sans MS" panose="030F0702030302020204" pitchFamily="66" charset="0"/>
            </a:endParaRPr>
          </a:p>
        </p:txBody>
      </p:sp>
      <p:sp>
        <p:nvSpPr>
          <p:cNvPr id="33796" name="Text Box 4"/>
          <p:cNvSpPr txBox="1">
            <a:spLocks noChangeArrowheads="1"/>
          </p:cNvSpPr>
          <p:nvPr/>
        </p:nvSpPr>
        <p:spPr bwMode="auto">
          <a:xfrm>
            <a:off x="1187450" y="765175"/>
            <a:ext cx="6840538" cy="523875"/>
          </a:xfrm>
          <a:prstGeom prst="rect">
            <a:avLst/>
          </a:prstGeom>
          <a:noFill/>
          <a:ln w="9525">
            <a:noFill/>
            <a:miter lim="800000"/>
          </a:ln>
        </p:spPr>
        <p:txBody>
          <a:bodyPr>
            <a:spAutoFit/>
          </a:bodyPr>
          <a:lstStyle/>
          <a:p>
            <a:r>
              <a:rPr lang="zh-CN" altLang="zh-CN" sz="2800" dirty="0"/>
              <a:t> "Perhaps I will see the Queen?“</a:t>
            </a:r>
            <a:r>
              <a:rPr lang="en-US" altLang="zh-CN" sz="2800" dirty="0">
                <a:solidFill>
                  <a:srgbClr val="FF0000"/>
                </a:solidFill>
              </a:rPr>
              <a:t>Why</a:t>
            </a:r>
            <a:r>
              <a:rPr lang="en-US" altLang="zh-CN" sz="2800" dirty="0"/>
              <a:t>?</a:t>
            </a:r>
            <a:endParaRPr lang="zh-CN" altLang="zh-CN" sz="2800" dirty="0"/>
          </a:p>
        </p:txBody>
      </p:sp>
      <p:sp>
        <p:nvSpPr>
          <p:cNvPr id="33797" name="Text Box 5"/>
          <p:cNvSpPr txBox="1">
            <a:spLocks noChangeArrowheads="1"/>
          </p:cNvSpPr>
          <p:nvPr/>
        </p:nvSpPr>
        <p:spPr bwMode="auto">
          <a:xfrm>
            <a:off x="0" y="1412875"/>
            <a:ext cx="9231313" cy="584200"/>
          </a:xfrm>
          <a:prstGeom prst="rect">
            <a:avLst/>
          </a:prstGeom>
          <a:solidFill>
            <a:schemeClr val="bg1"/>
          </a:solidFill>
          <a:ln w="9525">
            <a:noFill/>
            <a:miter lim="800000"/>
          </a:ln>
        </p:spPr>
        <p:txBody>
          <a:bodyPr wrap="none">
            <a:spAutoFit/>
          </a:bodyPr>
          <a:lstStyle/>
          <a:p>
            <a:r>
              <a:rPr lang="en-US" altLang="zh-CN" sz="3200" b="0" i="0">
                <a:solidFill>
                  <a:srgbClr val="0000FF"/>
                </a:solidFill>
              </a:rPr>
              <a:t>Because it’s </a:t>
            </a:r>
            <a:r>
              <a:rPr lang="zh-CN" altLang="zh-CN" sz="3200" b="0" i="0">
                <a:solidFill>
                  <a:srgbClr val="0000FF"/>
                </a:solidFill>
              </a:rPr>
              <a:t>an official residence</a:t>
            </a:r>
            <a:r>
              <a:rPr lang="zh-CN" altLang="zh-CN" sz="3200" b="0" i="0"/>
              <a:t> of Queen Elizabeth II</a:t>
            </a:r>
            <a:endParaRPr lang="zh-CN" altLang="zh-CN" sz="3200" b="0" i="0"/>
          </a:p>
        </p:txBody>
      </p:sp>
      <p:sp>
        <p:nvSpPr>
          <p:cNvPr id="6" name="文本框 68626"/>
          <p:cNvSpPr txBox="1">
            <a:spLocks noChangeArrowheads="1"/>
          </p:cNvSpPr>
          <p:nvPr/>
        </p:nvSpPr>
        <p:spPr bwMode="auto">
          <a:xfrm>
            <a:off x="107504" y="188640"/>
            <a:ext cx="4320480" cy="480131"/>
          </a:xfrm>
          <a:prstGeom prst="rect">
            <a:avLst/>
          </a:prstGeom>
          <a:solidFill>
            <a:srgbClr val="008000"/>
          </a:solidFill>
          <a:ln w="63500">
            <a:pattFill prst="sphere">
              <a:fgClr>
                <a:srgbClr val="FFFF00"/>
              </a:fgClr>
              <a:bgClr>
                <a:srgbClr val="FFFFFF"/>
              </a:bgClr>
            </a:pattFill>
            <a:miter lim="800000"/>
          </a:ln>
        </p:spPr>
        <p:txBody>
          <a:bodyPr wrap="square">
            <a:spAutoFit/>
          </a:bodyPr>
          <a:lstStyle/>
          <a:p>
            <a:pPr>
              <a:lnSpc>
                <a:spcPct val="90000"/>
              </a:lnSpc>
              <a:spcBef>
                <a:spcPct val="50000"/>
              </a:spcBef>
            </a:pPr>
            <a:r>
              <a:rPr lang="en-US" altLang="zh-CN" sz="2800" i="0" dirty="0" smtClean="0">
                <a:solidFill>
                  <a:srgbClr val="FF0000"/>
                </a:solidFill>
                <a:latin typeface="Comic Sans MS" panose="030F0702030302020204" pitchFamily="66" charset="0"/>
              </a:rPr>
              <a:t>Task3 Further </a:t>
            </a:r>
            <a:r>
              <a:rPr lang="en-US" altLang="zh-CN" sz="2800" i="0" dirty="0">
                <a:solidFill>
                  <a:srgbClr val="FF0000"/>
                </a:solidFill>
                <a:latin typeface="Comic Sans MS" panose="030F0702030302020204" pitchFamily="66" charset="0"/>
              </a:rPr>
              <a:t>reading</a:t>
            </a:r>
            <a:endParaRPr lang="zh-CN" altLang="en-US" sz="2800" i="0" dirty="0">
              <a:solidFill>
                <a:srgbClr val="FF0000"/>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3796"/>
                                        </p:tgtEl>
                                        <p:attrNameLst>
                                          <p:attrName>style.visibility</p:attrName>
                                        </p:attrNameLst>
                                      </p:cBhvr>
                                      <p:to>
                                        <p:strVal val="visible"/>
                                      </p:to>
                                    </p:set>
                                    <p:animEffect transition="in" filter="blinds(horizontal)">
                                      <p:cBhvr>
                                        <p:cTn id="7" dur="500"/>
                                        <p:tgtEl>
                                          <p:spTgt spid="3379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3797"/>
                                        </p:tgtEl>
                                        <p:attrNameLst>
                                          <p:attrName>style.visibility</p:attrName>
                                        </p:attrNameLst>
                                      </p:cBhvr>
                                      <p:to>
                                        <p:strVal val="visible"/>
                                      </p:to>
                                    </p:set>
                                    <p:animEffect transition="in" filter="blinds(horizontal)">
                                      <p:cBhvr>
                                        <p:cTn id="12" dur="500"/>
                                        <p:tgtEl>
                                          <p:spTgt spid="33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bldLvl="0"/>
      <p:bldP spid="33797"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图片 31"/>
          <p:cNvPicPr>
            <a:picLocks noChangeAspect="1" noChangeArrowheads="1"/>
          </p:cNvPicPr>
          <p:nvPr/>
        </p:nvPicPr>
        <p:blipFill>
          <a:blip r:embed="rId1" cstate="print">
            <a:clrChange>
              <a:clrFrom>
                <a:srgbClr val="FFFFFF"/>
              </a:clrFrom>
              <a:clrTo>
                <a:srgbClr val="FFFFFF">
                  <a:alpha val="0"/>
                </a:srgbClr>
              </a:clrTo>
            </a:clrChange>
          </a:blip>
          <a:srcRect/>
          <a:stretch>
            <a:fillRect/>
          </a:stretch>
        </p:blipFill>
        <p:spPr bwMode="auto">
          <a:xfrm>
            <a:off x="-26988" y="1792288"/>
            <a:ext cx="9131301" cy="6029325"/>
          </a:xfrm>
          <a:prstGeom prst="rect">
            <a:avLst/>
          </a:prstGeom>
          <a:noFill/>
          <a:ln w="9525">
            <a:noFill/>
            <a:miter lim="800000"/>
            <a:headEnd/>
            <a:tailEnd/>
          </a:ln>
        </p:spPr>
      </p:pic>
      <p:sp>
        <p:nvSpPr>
          <p:cNvPr id="41986" name="圆角矩形 4"/>
          <p:cNvSpPr>
            <a:spLocks noChangeArrowheads="1"/>
          </p:cNvSpPr>
          <p:nvPr/>
        </p:nvSpPr>
        <p:spPr bwMode="auto">
          <a:xfrm>
            <a:off x="1511300" y="4068763"/>
            <a:ext cx="2303463" cy="1150937"/>
          </a:xfrm>
          <a:prstGeom prst="roundRect">
            <a:avLst>
              <a:gd name="adj" fmla="val 16667"/>
            </a:avLst>
          </a:prstGeom>
          <a:noFill/>
          <a:ln w="76200">
            <a:solidFill>
              <a:srgbClr val="002060"/>
            </a:solidFill>
            <a:round/>
          </a:ln>
        </p:spPr>
        <p:txBody>
          <a:bodyPr anchor="ctr"/>
          <a:lstStyle/>
          <a:p>
            <a:pPr algn="ctr"/>
            <a:endParaRPr lang="zh-CN" altLang="en-US" sz="2400" b="0" i="0">
              <a:solidFill>
                <a:srgbClr val="FFFFFF"/>
              </a:solidFill>
            </a:endParaRPr>
          </a:p>
        </p:txBody>
      </p:sp>
      <p:cxnSp>
        <p:nvCxnSpPr>
          <p:cNvPr id="41987" name="直接箭头连接符 6"/>
          <p:cNvCxnSpPr>
            <a:cxnSpLocks noChangeShapeType="1"/>
          </p:cNvCxnSpPr>
          <p:nvPr/>
        </p:nvCxnSpPr>
        <p:spPr bwMode="auto">
          <a:xfrm flipV="1">
            <a:off x="1943100" y="3438525"/>
            <a:ext cx="0" cy="630238"/>
          </a:xfrm>
          <a:prstGeom prst="straightConnector1">
            <a:avLst/>
          </a:prstGeom>
          <a:noFill/>
          <a:ln w="76200">
            <a:solidFill>
              <a:srgbClr val="002060"/>
            </a:solidFill>
            <a:round/>
            <a:tailEnd type="arrow" w="med" len="med"/>
          </a:ln>
        </p:spPr>
      </p:cxnSp>
      <p:sp>
        <p:nvSpPr>
          <p:cNvPr id="41988" name="TextBox 7">
            <a:hlinkClick r:id="rId2" action="ppaction://hlinksldjump"/>
          </p:cNvPr>
          <p:cNvSpPr txBox="1">
            <a:spLocks noChangeArrowheads="1"/>
          </p:cNvSpPr>
          <p:nvPr/>
        </p:nvSpPr>
        <p:spPr bwMode="auto">
          <a:xfrm>
            <a:off x="-33338" y="2420938"/>
            <a:ext cx="4605338" cy="944562"/>
          </a:xfrm>
          <a:prstGeom prst="rect">
            <a:avLst/>
          </a:prstGeom>
          <a:noFill/>
          <a:ln w="9525">
            <a:noFill/>
            <a:miter lim="800000"/>
          </a:ln>
        </p:spPr>
        <p:txBody>
          <a:bodyPr>
            <a:spAutoFit/>
          </a:bodyPr>
          <a:lstStyle/>
          <a:p>
            <a:pPr algn="ctr"/>
            <a:r>
              <a:rPr lang="zh-CN" altLang="en-US" sz="2800" b="0" i="0">
                <a:solidFill>
                  <a:srgbClr val="002060"/>
                </a:solidFill>
              </a:rPr>
              <a:t>church </a:t>
            </a:r>
            <a:endParaRPr lang="zh-CN" altLang="en-US" sz="2800" b="0" i="0">
              <a:solidFill>
                <a:srgbClr val="002060"/>
              </a:solidFill>
            </a:endParaRPr>
          </a:p>
          <a:p>
            <a:pPr algn="ctr"/>
            <a:r>
              <a:rPr lang="zh-CN" altLang="en-US" sz="2800" b="0" i="0">
                <a:solidFill>
                  <a:srgbClr val="002060"/>
                </a:solidFill>
              </a:rPr>
              <a:t>wedding ceremony</a:t>
            </a:r>
            <a:endParaRPr lang="zh-CN" altLang="en-US" sz="2800" b="0" i="0">
              <a:solidFill>
                <a:srgbClr val="002060"/>
              </a:solidFill>
            </a:endParaRPr>
          </a:p>
        </p:txBody>
      </p:sp>
      <p:sp>
        <p:nvSpPr>
          <p:cNvPr id="41989" name="圆角矩形 10"/>
          <p:cNvSpPr>
            <a:spLocks noChangeArrowheads="1"/>
          </p:cNvSpPr>
          <p:nvPr/>
        </p:nvSpPr>
        <p:spPr bwMode="auto">
          <a:xfrm>
            <a:off x="5489575" y="2484438"/>
            <a:ext cx="2303463" cy="1150937"/>
          </a:xfrm>
          <a:prstGeom prst="roundRect">
            <a:avLst>
              <a:gd name="adj" fmla="val 16667"/>
            </a:avLst>
          </a:prstGeom>
          <a:noFill/>
          <a:ln w="76200">
            <a:solidFill>
              <a:srgbClr val="002060"/>
            </a:solidFill>
            <a:round/>
          </a:ln>
        </p:spPr>
        <p:txBody>
          <a:bodyPr anchor="ctr"/>
          <a:lstStyle/>
          <a:p>
            <a:pPr algn="ctr"/>
            <a:endParaRPr lang="zh-CN" altLang="en-US" sz="2400" b="0" i="0">
              <a:solidFill>
                <a:srgbClr val="FFFFFF"/>
              </a:solidFill>
            </a:endParaRPr>
          </a:p>
        </p:txBody>
      </p:sp>
      <p:sp>
        <p:nvSpPr>
          <p:cNvPr id="41990" name="TextBox 12">
            <a:hlinkClick r:id="rId3" action="ppaction://hlinksldjump"/>
          </p:cNvPr>
          <p:cNvSpPr txBox="1">
            <a:spLocks noChangeArrowheads="1"/>
          </p:cNvSpPr>
          <p:nvPr/>
        </p:nvSpPr>
        <p:spPr bwMode="auto">
          <a:xfrm>
            <a:off x="5219700" y="836613"/>
            <a:ext cx="2882900" cy="522287"/>
          </a:xfrm>
          <a:prstGeom prst="rect">
            <a:avLst/>
          </a:prstGeom>
          <a:noFill/>
          <a:ln w="9525">
            <a:noFill/>
            <a:miter lim="800000"/>
          </a:ln>
        </p:spPr>
        <p:txBody>
          <a:bodyPr>
            <a:spAutoFit/>
          </a:bodyPr>
          <a:lstStyle/>
          <a:p>
            <a:r>
              <a:rPr lang="en-US" altLang="zh-CN" sz="2800">
                <a:solidFill>
                  <a:srgbClr val="002060"/>
                </a:solidFill>
              </a:rPr>
              <a:t>State Apartment</a:t>
            </a:r>
            <a:endParaRPr lang="zh-CN" altLang="en-US" sz="2800">
              <a:solidFill>
                <a:srgbClr val="002060"/>
              </a:solidFill>
            </a:endParaRPr>
          </a:p>
        </p:txBody>
      </p:sp>
      <p:cxnSp>
        <p:nvCxnSpPr>
          <p:cNvPr id="41991" name="直接箭头连接符 19"/>
          <p:cNvCxnSpPr>
            <a:cxnSpLocks noChangeShapeType="1"/>
          </p:cNvCxnSpPr>
          <p:nvPr/>
        </p:nvCxnSpPr>
        <p:spPr bwMode="auto">
          <a:xfrm flipH="1" flipV="1">
            <a:off x="6586538" y="2046288"/>
            <a:ext cx="1587" cy="393700"/>
          </a:xfrm>
          <a:prstGeom prst="straightConnector1">
            <a:avLst/>
          </a:prstGeom>
          <a:noFill/>
          <a:ln w="76200">
            <a:solidFill>
              <a:srgbClr val="002060"/>
            </a:solidFill>
            <a:round/>
            <a:tailEnd type="arrow" w="med" len="med"/>
          </a:ln>
        </p:spPr>
      </p:cxnSp>
      <p:pic>
        <p:nvPicPr>
          <p:cNvPr id="41992" name="图片 20" descr="d5d33f034b490ff05220a6518fb30e06.jpg"/>
          <p:cNvPicPr>
            <a:picLocks noChangeAspect="1" noChangeArrowheads="1"/>
          </p:cNvPicPr>
          <p:nvPr/>
        </p:nvPicPr>
        <p:blipFill>
          <a:blip r:embed="rId4" cstate="print"/>
          <a:srcRect l="20946" t="28680" r="20030" b="28494"/>
          <a:stretch>
            <a:fillRect/>
          </a:stretch>
        </p:blipFill>
        <p:spPr bwMode="auto">
          <a:xfrm rot="-7105067">
            <a:off x="2901157" y="5688806"/>
            <a:ext cx="915988" cy="606425"/>
          </a:xfrm>
          <a:prstGeom prst="rect">
            <a:avLst/>
          </a:prstGeom>
          <a:noFill/>
          <a:ln w="9525">
            <a:noFill/>
            <a:miter lim="800000"/>
            <a:headEnd/>
            <a:tailEnd/>
          </a:ln>
        </p:spPr>
      </p:pic>
      <p:pic>
        <p:nvPicPr>
          <p:cNvPr id="41993" name="图片 21" descr="d5d33f034b490ff05220a6518fb30e06.jpg"/>
          <p:cNvPicPr>
            <a:picLocks noChangeAspect="1" noChangeArrowheads="1"/>
          </p:cNvPicPr>
          <p:nvPr/>
        </p:nvPicPr>
        <p:blipFill>
          <a:blip r:embed="rId5" cstate="print"/>
          <a:srcRect l="20946" t="28680" r="20030" b="28494"/>
          <a:stretch>
            <a:fillRect/>
          </a:stretch>
        </p:blipFill>
        <p:spPr bwMode="auto">
          <a:xfrm rot="-1465067">
            <a:off x="3708400" y="3376613"/>
            <a:ext cx="1565275" cy="631825"/>
          </a:xfrm>
          <a:prstGeom prst="rect">
            <a:avLst/>
          </a:prstGeom>
          <a:noFill/>
          <a:ln w="9525">
            <a:noFill/>
            <a:miter lim="800000"/>
            <a:headEnd/>
            <a:tailEnd/>
          </a:ln>
        </p:spPr>
      </p:pic>
      <p:pic>
        <p:nvPicPr>
          <p:cNvPr id="41994" name="图片 22" descr="d5d33f034b490ff05220a6518fb30e06.jpg"/>
          <p:cNvPicPr>
            <a:picLocks noChangeAspect="1" noChangeArrowheads="1"/>
          </p:cNvPicPr>
          <p:nvPr/>
        </p:nvPicPr>
        <p:blipFill>
          <a:blip r:embed="rId6" cstate="print"/>
          <a:srcRect l="20946" t="28680" r="20030" b="28494"/>
          <a:stretch>
            <a:fillRect/>
          </a:stretch>
        </p:blipFill>
        <p:spPr bwMode="auto">
          <a:xfrm rot="2817301">
            <a:off x="7350125" y="3862388"/>
            <a:ext cx="825500" cy="622300"/>
          </a:xfrm>
          <a:prstGeom prst="rect">
            <a:avLst/>
          </a:prstGeom>
          <a:noFill/>
          <a:ln w="9525">
            <a:noFill/>
            <a:miter lim="800000"/>
            <a:headEnd/>
            <a:tailEnd/>
          </a:ln>
        </p:spPr>
      </p:pic>
      <p:grpSp>
        <p:nvGrpSpPr>
          <p:cNvPr id="2" name="Group 12"/>
          <p:cNvGrpSpPr>
            <a:grpSpLocks noChangeAspect="1"/>
          </p:cNvGrpSpPr>
          <p:nvPr/>
        </p:nvGrpSpPr>
        <p:grpSpPr bwMode="auto">
          <a:xfrm>
            <a:off x="7092950" y="4410075"/>
            <a:ext cx="1727200" cy="1289050"/>
            <a:chOff x="0" y="0"/>
            <a:chExt cx="1728193" cy="1291302"/>
          </a:xfrm>
        </p:grpSpPr>
        <p:pic>
          <p:nvPicPr>
            <p:cNvPr id="41996" name="Picture 6" descr="https://timgsa.baidu.com/timg?image&amp;quality=80&amp;size=b9999_10000&amp;sec=1545118115296&amp;di=de396febd4fe809b635764bcb88904de&amp;imgtype=0&amp;src=http%3A%2F%2Fs1.sinaimg.cn%2Fmiddle%2F4a30a870tac33443ac8b0%26690"/>
            <p:cNvPicPr>
              <a:picLocks noChangeAspect="1" noChangeArrowheads="1"/>
            </p:cNvPicPr>
            <p:nvPr/>
          </p:nvPicPr>
          <p:blipFill>
            <a:blip r:embed="rId7" cstate="print"/>
            <a:srcRect/>
            <a:stretch>
              <a:fillRect/>
            </a:stretch>
          </p:blipFill>
          <p:spPr bwMode="auto">
            <a:xfrm>
              <a:off x="495561" y="98958"/>
              <a:ext cx="1237488" cy="1200912"/>
            </a:xfrm>
            <a:prstGeom prst="rect">
              <a:avLst/>
            </a:prstGeom>
            <a:noFill/>
            <a:ln w="9525">
              <a:noFill/>
              <a:miter lim="800000"/>
              <a:headEnd/>
              <a:tailEnd/>
            </a:ln>
          </p:spPr>
        </p:pic>
        <p:pic>
          <p:nvPicPr>
            <p:cNvPr id="41997" name="Picture 6" descr="https://timgsa.baidu.com/timg?image&amp;quality=80&amp;size=b9999_10000&amp;sec=1545118115296&amp;di=de396febd4fe809b635764bcb88904de&amp;imgtype=0&amp;src=http%3A%2F%2Fs1.sinaimg.cn%2Fmiddle%2F4a30a870tac33443ac8b0%26690">
              <a:hlinkClick r:id="rId8" action="ppaction://hlinksldjump"/>
            </p:cNvPr>
            <p:cNvPicPr>
              <a:picLocks noChangeAspect="1" noChangeArrowheads="1"/>
            </p:cNvPicPr>
            <p:nvPr/>
          </p:nvPicPr>
          <p:blipFill>
            <a:blip r:embed="rId9" cstate="print"/>
            <a:srcRect/>
            <a:stretch>
              <a:fillRect/>
            </a:stretch>
          </p:blipFill>
          <p:spPr bwMode="auto">
            <a:xfrm>
              <a:off x="-4311" y="-4674"/>
              <a:ext cx="1237488" cy="1194816"/>
            </a:xfrm>
            <a:prstGeom prst="rect">
              <a:avLst/>
            </a:prstGeom>
            <a:noFill/>
            <a:ln w="9525">
              <a:noFill/>
              <a:miter lim="800000"/>
              <a:headEnd/>
              <a:tailEnd/>
            </a:ln>
          </p:spPr>
        </p:pic>
      </p:grpSp>
      <p:sp>
        <p:nvSpPr>
          <p:cNvPr id="41998" name="圆角矩形 29"/>
          <p:cNvSpPr>
            <a:spLocks noChangeArrowheads="1"/>
          </p:cNvSpPr>
          <p:nvPr/>
        </p:nvSpPr>
        <p:spPr bwMode="auto">
          <a:xfrm>
            <a:off x="6732588" y="4457700"/>
            <a:ext cx="2305050" cy="1149350"/>
          </a:xfrm>
          <a:prstGeom prst="roundRect">
            <a:avLst>
              <a:gd name="adj" fmla="val 16667"/>
            </a:avLst>
          </a:prstGeom>
          <a:noFill/>
          <a:ln w="76200">
            <a:solidFill>
              <a:srgbClr val="002060"/>
            </a:solidFill>
            <a:round/>
          </a:ln>
        </p:spPr>
        <p:txBody>
          <a:bodyPr anchor="ctr"/>
          <a:lstStyle/>
          <a:p>
            <a:pPr algn="ctr"/>
            <a:endParaRPr lang="zh-CN" altLang="en-US" sz="2400" b="0" i="0">
              <a:solidFill>
                <a:srgbClr val="FFFFFF"/>
              </a:solidFill>
            </a:endParaRPr>
          </a:p>
        </p:txBody>
      </p:sp>
      <p:sp>
        <p:nvSpPr>
          <p:cNvPr id="41999" name="TextBox 7">
            <a:hlinkClick r:id="rId2" action="ppaction://hlinksldjump"/>
          </p:cNvPr>
          <p:cNvSpPr txBox="1">
            <a:spLocks noChangeArrowheads="1"/>
          </p:cNvSpPr>
          <p:nvPr/>
        </p:nvSpPr>
        <p:spPr bwMode="auto">
          <a:xfrm>
            <a:off x="971550" y="1989138"/>
            <a:ext cx="2881313" cy="519112"/>
          </a:xfrm>
          <a:prstGeom prst="rect">
            <a:avLst/>
          </a:prstGeom>
          <a:noFill/>
          <a:ln w="9525">
            <a:noFill/>
            <a:miter lim="800000"/>
          </a:ln>
        </p:spPr>
        <p:txBody>
          <a:bodyPr>
            <a:spAutoFit/>
          </a:bodyPr>
          <a:lstStyle/>
          <a:p>
            <a:r>
              <a:rPr lang="en-US" altLang="zh-CN" sz="2800">
                <a:solidFill>
                  <a:srgbClr val="002060"/>
                </a:solidFill>
              </a:rPr>
              <a:t>St. George</a:t>
            </a:r>
            <a:r>
              <a:rPr lang="zh-CN" altLang="en-US" sz="2800">
                <a:solidFill>
                  <a:srgbClr val="002060"/>
                </a:solidFill>
              </a:rPr>
              <a:t>'</a:t>
            </a:r>
            <a:r>
              <a:rPr lang="en-US" altLang="zh-CN" sz="2800">
                <a:solidFill>
                  <a:srgbClr val="002060"/>
                </a:solidFill>
              </a:rPr>
              <a:t>s Hall</a:t>
            </a:r>
            <a:endParaRPr lang="zh-CN" altLang="en-US" sz="2800">
              <a:solidFill>
                <a:srgbClr val="002060"/>
              </a:solidFill>
            </a:endParaRPr>
          </a:p>
        </p:txBody>
      </p:sp>
      <p:sp>
        <p:nvSpPr>
          <p:cNvPr id="42000" name="TextBox 7">
            <a:hlinkClick r:id="rId2" action="ppaction://hlinksldjump"/>
          </p:cNvPr>
          <p:cNvSpPr txBox="1">
            <a:spLocks noChangeArrowheads="1"/>
          </p:cNvSpPr>
          <p:nvPr/>
        </p:nvSpPr>
        <p:spPr bwMode="auto">
          <a:xfrm>
            <a:off x="5219700" y="1341438"/>
            <a:ext cx="2592388" cy="517525"/>
          </a:xfrm>
          <a:prstGeom prst="rect">
            <a:avLst/>
          </a:prstGeom>
          <a:noFill/>
          <a:ln w="9525">
            <a:noFill/>
            <a:miter lim="800000"/>
          </a:ln>
        </p:spPr>
        <p:txBody>
          <a:bodyPr>
            <a:spAutoFit/>
          </a:bodyPr>
          <a:lstStyle/>
          <a:p>
            <a:r>
              <a:rPr lang="zh-CN" altLang="en-US" sz="2800" b="0" i="0">
                <a:solidFill>
                  <a:srgbClr val="002060"/>
                </a:solidFill>
              </a:rPr>
              <a:t>a reception room</a:t>
            </a:r>
            <a:endParaRPr lang="zh-CN" altLang="en-US" sz="2400" b="0" i="0"/>
          </a:p>
        </p:txBody>
      </p:sp>
      <p:sp>
        <p:nvSpPr>
          <p:cNvPr id="42001" name="TextBox 7">
            <a:hlinkClick r:id="rId2" action="ppaction://hlinksldjump"/>
          </p:cNvPr>
          <p:cNvSpPr txBox="1">
            <a:spLocks noChangeArrowheads="1"/>
          </p:cNvSpPr>
          <p:nvPr/>
        </p:nvSpPr>
        <p:spPr bwMode="auto">
          <a:xfrm>
            <a:off x="5724525" y="5734050"/>
            <a:ext cx="3743325" cy="944563"/>
          </a:xfrm>
          <a:prstGeom prst="rect">
            <a:avLst/>
          </a:prstGeom>
          <a:noFill/>
          <a:ln w="9525">
            <a:noFill/>
            <a:miter lim="800000"/>
          </a:ln>
        </p:spPr>
        <p:txBody>
          <a:bodyPr>
            <a:spAutoFit/>
          </a:bodyPr>
          <a:lstStyle/>
          <a:p>
            <a:pPr algn="ctr"/>
            <a:r>
              <a:rPr lang="zh-CN" altLang="en-US" sz="2800" b="0" i="0" dirty="0">
                <a:solidFill>
                  <a:srgbClr val="002060"/>
                </a:solidFill>
              </a:rPr>
              <a:t>special royal soldiers</a:t>
            </a:r>
            <a:endParaRPr lang="zh-CN" altLang="en-US" sz="2800" b="0" i="0" dirty="0">
              <a:solidFill>
                <a:srgbClr val="002060"/>
              </a:solidFill>
            </a:endParaRPr>
          </a:p>
          <a:p>
            <a:pPr algn="ctr"/>
            <a:r>
              <a:rPr lang="zh-CN" altLang="en-US" sz="2800" b="0" i="0" dirty="0">
                <a:solidFill>
                  <a:srgbClr val="002060"/>
                </a:solidFill>
                <a:sym typeface="Arial" panose="020B0604020202020204" pitchFamily="34" charset="0"/>
              </a:rPr>
              <a:t>uniform</a:t>
            </a:r>
            <a:endParaRPr lang="zh-CN" altLang="en-US" sz="2800" b="0" i="0" dirty="0">
              <a:solidFill>
                <a:srgbClr val="002060"/>
              </a:solidFill>
              <a:sym typeface="Arial" panose="020B0604020202020204" pitchFamily="34" charset="0"/>
            </a:endParaRPr>
          </a:p>
        </p:txBody>
      </p:sp>
      <p:sp>
        <p:nvSpPr>
          <p:cNvPr id="42003" name="Text Box 19"/>
          <p:cNvSpPr txBox="1">
            <a:spLocks noChangeArrowheads="1"/>
          </p:cNvSpPr>
          <p:nvPr/>
        </p:nvSpPr>
        <p:spPr bwMode="auto">
          <a:xfrm>
            <a:off x="107950" y="-23813"/>
            <a:ext cx="9218613" cy="1384995"/>
          </a:xfrm>
          <a:prstGeom prst="rect">
            <a:avLst/>
          </a:prstGeom>
          <a:solidFill>
            <a:schemeClr val="bg1"/>
          </a:solidFill>
          <a:ln w="9525">
            <a:noFill/>
            <a:miter lim="800000"/>
          </a:ln>
        </p:spPr>
        <p:txBody>
          <a:bodyPr>
            <a:spAutoFit/>
          </a:bodyPr>
          <a:lstStyle/>
          <a:p>
            <a:r>
              <a:rPr lang="zh-CN" altLang="en-US" sz="2800" i="0" dirty="0">
                <a:solidFill>
                  <a:srgbClr val="FF0000"/>
                </a:solidFill>
                <a:latin typeface="Comic Sans MS" panose="030F0702030302020204" pitchFamily="66" charset="0"/>
              </a:rPr>
              <a:t>读后续写（</a:t>
            </a:r>
            <a:r>
              <a:rPr lang="en-US" altLang="zh-CN" sz="2800" i="0" dirty="0">
                <a:solidFill>
                  <a:srgbClr val="FF0000"/>
                </a:solidFill>
                <a:latin typeface="Comic Sans MS" panose="030F0702030302020204" pitchFamily="66" charset="0"/>
              </a:rPr>
              <a:t>continuous writing</a:t>
            </a:r>
            <a:r>
              <a:rPr lang="zh-CN" altLang="en-US" sz="2800" i="0" dirty="0">
                <a:solidFill>
                  <a:srgbClr val="FF0000"/>
                </a:solidFill>
                <a:latin typeface="Comic Sans MS" panose="030F0702030302020204" pitchFamily="66" charset="0"/>
              </a:rPr>
              <a:t>）</a:t>
            </a:r>
            <a:r>
              <a:rPr lang="zh-CN" altLang="en-US" sz="2800" i="0" dirty="0">
                <a:latin typeface="Comic Sans MS" panose="030F0702030302020204" pitchFamily="66" charset="0"/>
              </a:rPr>
              <a:t>If you were the author,introduce Zhang Pingyu's sightseeing in </a:t>
            </a:r>
            <a:r>
              <a:rPr lang="zh-CN" altLang="en-US" sz="2800" i="0" dirty="0">
                <a:solidFill>
                  <a:srgbClr val="0000FF"/>
                </a:solidFill>
                <a:latin typeface="Comic Sans MS" panose="030F0702030302020204" pitchFamily="66" charset="0"/>
              </a:rPr>
              <a:t>Windsor Castle.</a:t>
            </a:r>
            <a:endParaRPr lang="zh-CN" altLang="en-US" sz="2800" i="0" dirty="0">
              <a:solidFill>
                <a:srgbClr val="0000FF"/>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2003"/>
                                        </p:tgtEl>
                                        <p:attrNameLst>
                                          <p:attrName>style.visibility</p:attrName>
                                        </p:attrNameLst>
                                      </p:cBhvr>
                                      <p:to>
                                        <p:strVal val="visible"/>
                                      </p:to>
                                    </p:set>
                                    <p:animEffect transition="in" filter="blinds(horizontal)">
                                      <p:cBhvr>
                                        <p:cTn id="7" dur="500"/>
                                        <p:tgtEl>
                                          <p:spTgt spid="42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03"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0" name="TextBox 12">
            <a:hlinkClick r:id="rId1" action="ppaction://hlinksldjump"/>
          </p:cNvPr>
          <p:cNvSpPr txBox="1">
            <a:spLocks noChangeArrowheads="1"/>
          </p:cNvSpPr>
          <p:nvPr/>
        </p:nvSpPr>
        <p:spPr bwMode="auto">
          <a:xfrm>
            <a:off x="5219700" y="836613"/>
            <a:ext cx="2882900" cy="522287"/>
          </a:xfrm>
          <a:prstGeom prst="rect">
            <a:avLst/>
          </a:prstGeom>
          <a:noFill/>
          <a:ln w="9525">
            <a:noFill/>
            <a:miter lim="800000"/>
          </a:ln>
        </p:spPr>
        <p:txBody>
          <a:bodyPr>
            <a:spAutoFit/>
          </a:bodyPr>
          <a:lstStyle/>
          <a:p>
            <a:r>
              <a:rPr lang="en-US" altLang="zh-CN" sz="2800">
                <a:solidFill>
                  <a:srgbClr val="002060"/>
                </a:solidFill>
              </a:rPr>
              <a:t>State Apartment</a:t>
            </a:r>
            <a:endParaRPr lang="zh-CN" altLang="en-US" sz="2800">
              <a:solidFill>
                <a:srgbClr val="002060"/>
              </a:solidFill>
            </a:endParaRPr>
          </a:p>
        </p:txBody>
      </p:sp>
      <p:sp>
        <p:nvSpPr>
          <p:cNvPr id="42003" name="Text Box 19"/>
          <p:cNvSpPr txBox="1">
            <a:spLocks noChangeArrowheads="1"/>
          </p:cNvSpPr>
          <p:nvPr/>
        </p:nvSpPr>
        <p:spPr bwMode="auto">
          <a:xfrm>
            <a:off x="107950" y="-23813"/>
            <a:ext cx="9218613" cy="1384995"/>
          </a:xfrm>
          <a:prstGeom prst="rect">
            <a:avLst/>
          </a:prstGeom>
          <a:solidFill>
            <a:schemeClr val="bg1"/>
          </a:solidFill>
          <a:ln w="9525">
            <a:noFill/>
            <a:miter lim="800000"/>
          </a:ln>
        </p:spPr>
        <p:txBody>
          <a:bodyPr>
            <a:spAutoFit/>
          </a:bodyPr>
          <a:lstStyle/>
          <a:p>
            <a:r>
              <a:rPr lang="zh-CN" altLang="en-US" sz="2800" i="0" dirty="0">
                <a:solidFill>
                  <a:srgbClr val="FF0000"/>
                </a:solidFill>
                <a:latin typeface="Comic Sans MS" panose="030F0702030302020204" pitchFamily="66" charset="0"/>
              </a:rPr>
              <a:t>读后续写（</a:t>
            </a:r>
            <a:r>
              <a:rPr lang="en-US" altLang="zh-CN" sz="2800" i="0" dirty="0">
                <a:solidFill>
                  <a:srgbClr val="FF0000"/>
                </a:solidFill>
                <a:latin typeface="Comic Sans MS" panose="030F0702030302020204" pitchFamily="66" charset="0"/>
              </a:rPr>
              <a:t>continuous writing</a:t>
            </a:r>
            <a:r>
              <a:rPr lang="zh-CN" altLang="en-US" sz="2800" i="0" dirty="0">
                <a:solidFill>
                  <a:srgbClr val="FF0000"/>
                </a:solidFill>
                <a:latin typeface="Comic Sans MS" panose="030F0702030302020204" pitchFamily="66" charset="0"/>
              </a:rPr>
              <a:t>）</a:t>
            </a:r>
            <a:r>
              <a:rPr lang="zh-CN" altLang="en-US" sz="2800" i="0" dirty="0">
                <a:latin typeface="Comic Sans MS" panose="030F0702030302020204" pitchFamily="66" charset="0"/>
              </a:rPr>
              <a:t>If you were the author,introduce Zhang Pingyu's sightseeing in </a:t>
            </a:r>
            <a:r>
              <a:rPr lang="zh-CN" altLang="en-US" sz="2800" i="0" dirty="0">
                <a:solidFill>
                  <a:srgbClr val="0000FF"/>
                </a:solidFill>
                <a:latin typeface="Comic Sans MS" panose="030F0702030302020204" pitchFamily="66" charset="0"/>
              </a:rPr>
              <a:t>Windsor Castle.</a:t>
            </a:r>
            <a:endParaRPr lang="zh-CN" altLang="en-US" sz="2800" i="0" dirty="0">
              <a:solidFill>
                <a:srgbClr val="0000FF"/>
              </a:solidFill>
              <a:latin typeface="Comic Sans MS" panose="030F0702030302020204" pitchFamily="66" charset="0"/>
            </a:endParaRPr>
          </a:p>
        </p:txBody>
      </p:sp>
      <p:sp>
        <p:nvSpPr>
          <p:cNvPr id="20" name="TextBox 19"/>
          <p:cNvSpPr txBox="1"/>
          <p:nvPr/>
        </p:nvSpPr>
        <p:spPr>
          <a:xfrm>
            <a:off x="1" y="1268760"/>
            <a:ext cx="9144000" cy="5324535"/>
          </a:xfrm>
          <a:prstGeom prst="rect">
            <a:avLst/>
          </a:prstGeom>
          <a:noFill/>
        </p:spPr>
        <p:txBody>
          <a:bodyPr wrap="square" rtlCol="0">
            <a:spAutoFit/>
          </a:bodyPr>
          <a:lstStyle/>
          <a:p>
            <a:r>
              <a:rPr lang="zh-CN" altLang="zh-CN" sz="2400" i="0" dirty="0"/>
              <a:t>注意：</a:t>
            </a:r>
            <a:endParaRPr lang="zh-CN" altLang="zh-CN" sz="2400" i="0" dirty="0"/>
          </a:p>
          <a:p>
            <a:pPr lvl="0"/>
            <a:r>
              <a:rPr lang="zh-CN" altLang="zh-CN" sz="2400" i="0" dirty="0"/>
              <a:t>所续写短文的词数应为</a:t>
            </a:r>
            <a:r>
              <a:rPr lang="zh-TW" altLang="zh-CN" sz="2400" i="0" dirty="0"/>
              <a:t>150</a:t>
            </a:r>
            <a:r>
              <a:rPr lang="zh-CN" altLang="zh-CN" sz="2400" i="0" dirty="0"/>
              <a:t>左右；</a:t>
            </a:r>
            <a:endParaRPr lang="zh-CN" altLang="zh-CN" sz="2400" i="0" dirty="0"/>
          </a:p>
          <a:p>
            <a:r>
              <a:rPr lang="zh-CN" altLang="zh-CN" sz="2400" i="0" dirty="0"/>
              <a:t>应使用</a:t>
            </a:r>
            <a:r>
              <a:rPr lang="zh-TW" altLang="zh-CN" sz="2400" i="0" dirty="0"/>
              <a:t>5</a:t>
            </a:r>
            <a:r>
              <a:rPr lang="zh-CN" altLang="zh-CN" sz="2400" i="0" dirty="0"/>
              <a:t>个以上</a:t>
            </a:r>
            <a:r>
              <a:rPr lang="zh-CN" altLang="en-US" sz="2400" i="0" dirty="0"/>
              <a:t>括号里的</a:t>
            </a:r>
            <a:r>
              <a:rPr lang="zh-CN" altLang="zh-CN" sz="2400" i="0" dirty="0"/>
              <a:t>关键词语</a:t>
            </a:r>
            <a:r>
              <a:rPr lang="zh-CN" altLang="en-US" sz="2400" i="0" dirty="0"/>
              <a:t>（</a:t>
            </a:r>
            <a:r>
              <a:rPr lang="en-US" altLang="zh-CN" sz="2400" i="0" dirty="0"/>
              <a:t>Zhang </a:t>
            </a:r>
            <a:r>
              <a:rPr lang="en-US" altLang="zh-CN" sz="2400" i="0" dirty="0" err="1"/>
              <a:t>Pingyu</a:t>
            </a:r>
            <a:r>
              <a:rPr lang="en-US" altLang="zh-CN" sz="2400" i="0" dirty="0"/>
              <a:t>, </a:t>
            </a:r>
            <a:r>
              <a:rPr lang="zh-CN" altLang="en-US" sz="2400" b="0" i="0" dirty="0">
                <a:solidFill>
                  <a:srgbClr val="002060"/>
                </a:solidFill>
              </a:rPr>
              <a:t>soldiers，</a:t>
            </a:r>
            <a:r>
              <a:rPr lang="en-US" altLang="zh-CN" sz="2400" b="0" i="0" dirty="0">
                <a:solidFill>
                  <a:srgbClr val="002060"/>
                </a:solidFill>
              </a:rPr>
              <a:t>hall, </a:t>
            </a:r>
            <a:r>
              <a:rPr lang="en-US" altLang="zh-CN" sz="2400" b="0" i="0" dirty="0" err="1">
                <a:solidFill>
                  <a:srgbClr val="002060"/>
                </a:solidFill>
              </a:rPr>
              <a:t>royal,Windsor</a:t>
            </a:r>
            <a:r>
              <a:rPr lang="en-US" altLang="zh-CN" sz="2400" b="0" i="0" dirty="0">
                <a:solidFill>
                  <a:srgbClr val="002060"/>
                </a:solidFill>
              </a:rPr>
              <a:t> Castle, sightseeing, walk, road, room, wonderful</a:t>
            </a:r>
            <a:r>
              <a:rPr lang="zh-CN" altLang="en-US" sz="2400" i="0" dirty="0"/>
              <a:t>）</a:t>
            </a:r>
            <a:r>
              <a:rPr lang="zh-CN" altLang="zh-CN" sz="2400" i="0" dirty="0"/>
              <a:t>；</a:t>
            </a:r>
            <a:endParaRPr lang="zh-CN" altLang="zh-CN" sz="2400" i="0" dirty="0"/>
          </a:p>
          <a:p>
            <a:pPr lvl="0"/>
            <a:r>
              <a:rPr lang="zh-CN" altLang="zh-CN" sz="2400" i="0" dirty="0"/>
              <a:t>续写部分分为两段，每段的开头语已为你写好；</a:t>
            </a:r>
            <a:endParaRPr lang="zh-CN" altLang="zh-CN" sz="2400" i="0" dirty="0"/>
          </a:p>
          <a:p>
            <a:pPr lvl="0"/>
            <a:r>
              <a:rPr lang="zh-CN" altLang="zh-CN" sz="2400" i="0" dirty="0"/>
              <a:t>续写完成后，请用下划线标出你所使用的关键词语。</a:t>
            </a:r>
            <a:endParaRPr lang="zh-CN" altLang="zh-CN" sz="2400" i="0" dirty="0"/>
          </a:p>
          <a:p>
            <a:r>
              <a:rPr lang="zh-TW" altLang="zh-CN" sz="2800" dirty="0"/>
              <a:t>Paragraph 1:</a:t>
            </a:r>
            <a:endParaRPr lang="zh-CN" altLang="zh-CN" sz="2800" dirty="0"/>
          </a:p>
          <a:p>
            <a:r>
              <a:rPr lang="en-US" altLang="zh-CN" sz="2800" dirty="0"/>
              <a:t>She went on her journey after waking up.________________</a:t>
            </a:r>
            <a:endParaRPr lang="en-US" altLang="zh-CN" sz="2800" dirty="0"/>
          </a:p>
          <a:p>
            <a:r>
              <a:rPr lang="en-US" altLang="zh-CN" sz="2800" dirty="0"/>
              <a:t>__________________________________________________</a:t>
            </a:r>
            <a:endParaRPr lang="en-US" altLang="zh-CN" sz="2800" dirty="0"/>
          </a:p>
          <a:p>
            <a:r>
              <a:rPr lang="zh-TW" altLang="zh-CN" sz="2800" dirty="0"/>
              <a:t>Paragraph 2:</a:t>
            </a:r>
            <a:endParaRPr lang="zh-CN" altLang="zh-CN" sz="2800" dirty="0"/>
          </a:p>
          <a:p>
            <a:r>
              <a:rPr lang="en-US" altLang="zh-CN" sz="2800" dirty="0"/>
              <a:t>Seeing the marvelous architecture, Zhang </a:t>
            </a:r>
            <a:r>
              <a:rPr lang="en-US" altLang="zh-CN" sz="2800" dirty="0" err="1"/>
              <a:t>Pingyu</a:t>
            </a:r>
            <a:r>
              <a:rPr lang="en-US" altLang="zh-CN" sz="2800" dirty="0"/>
              <a:t> was shocked. __________________________________________</a:t>
            </a:r>
            <a:endParaRPr lang="en-US" altLang="zh-CN" sz="2800" dirty="0"/>
          </a:p>
          <a:p>
            <a:r>
              <a:rPr lang="en-US" altLang="zh-CN" sz="2800" dirty="0"/>
              <a:t>__________________________________________________</a:t>
            </a:r>
            <a:endParaRPr lang="zh-CN" alt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2003"/>
                                        </p:tgtEl>
                                        <p:attrNameLst>
                                          <p:attrName>style.visibility</p:attrName>
                                        </p:attrNameLst>
                                      </p:cBhvr>
                                      <p:to>
                                        <p:strVal val="visible"/>
                                      </p:to>
                                    </p:set>
                                    <p:animEffect transition="in" filter="blinds(horizontal)">
                                      <p:cBhvr>
                                        <p:cTn id="7" dur="500"/>
                                        <p:tgtEl>
                                          <p:spTgt spid="42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03"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494085"/>
          </a:xfrm>
          <a:prstGeom prst="rect">
            <a:avLst/>
          </a:prstGeom>
          <a:noFill/>
        </p:spPr>
        <p:txBody>
          <a:bodyPr wrap="square" rtlCol="0">
            <a:spAutoFit/>
          </a:bodyPr>
          <a:lstStyle/>
          <a:p>
            <a:pPr algn="just"/>
            <a:r>
              <a:rPr lang="en-US" altLang="zh-CN" sz="3200" b="0" i="0" dirty="0"/>
              <a:t>Paragraph </a:t>
            </a:r>
            <a:r>
              <a:rPr lang="en-US" altLang="zh-CN" sz="3200" b="0" i="0" dirty="0" smtClean="0"/>
              <a:t>1:</a:t>
            </a:r>
            <a:r>
              <a:rPr lang="en-US" altLang="zh-CN" sz="3200" b="0" dirty="0" smtClean="0"/>
              <a:t>She </a:t>
            </a:r>
            <a:r>
              <a:rPr lang="en-US" altLang="zh-CN" sz="3200" b="0" dirty="0"/>
              <a:t>went on her journey after waking </a:t>
            </a:r>
            <a:r>
              <a:rPr lang="en-US" altLang="zh-CN" sz="3200" b="0" dirty="0" smtClean="0"/>
              <a:t>up. </a:t>
            </a:r>
            <a:r>
              <a:rPr lang="en-US" altLang="zh-CN" sz="3200" b="0" i="0" dirty="0" smtClean="0"/>
              <a:t>The first sight—St. George’s </a:t>
            </a:r>
            <a:r>
              <a:rPr lang="en-US" altLang="zh-CN" sz="3200" b="0" i="0" u="sng" dirty="0" smtClean="0"/>
              <a:t>Hall</a:t>
            </a:r>
            <a:r>
              <a:rPr lang="en-US" altLang="zh-CN" sz="3200" b="0" i="0" dirty="0" smtClean="0"/>
              <a:t> attracted her attention. As we all know, American famous actor Meghan </a:t>
            </a:r>
            <a:r>
              <a:rPr lang="en-US" altLang="zh-CN" sz="3200" b="0" i="0" dirty="0" err="1" smtClean="0"/>
              <a:t>Markle</a:t>
            </a:r>
            <a:r>
              <a:rPr lang="en-US" altLang="zh-CN" sz="3200" b="0" i="0" dirty="0" smtClean="0"/>
              <a:t> and Prince Harry whose wedding ceremony was held in St. George’s Chapel loved the splendid and </a:t>
            </a:r>
            <a:r>
              <a:rPr lang="en-US" altLang="zh-CN" sz="3200" b="0" i="0" u="sng" dirty="0" smtClean="0"/>
              <a:t>wonderful</a:t>
            </a:r>
            <a:r>
              <a:rPr lang="en-US" altLang="zh-CN" sz="3200" b="0" i="0" dirty="0" smtClean="0"/>
              <a:t> architecture. Then </a:t>
            </a:r>
            <a:r>
              <a:rPr lang="en-US" altLang="zh-CN" sz="3200" b="0" i="0" u="sng" dirty="0" smtClean="0"/>
              <a:t>walk</a:t>
            </a:r>
            <a:r>
              <a:rPr lang="en-US" altLang="zh-CN" sz="3200" b="0" i="0" dirty="0" smtClean="0"/>
              <a:t>ing through the passage of </a:t>
            </a:r>
            <a:r>
              <a:rPr lang="en-US" altLang="zh-CN" sz="3200" b="0" i="0" u="sng" dirty="0" smtClean="0"/>
              <a:t>Windsor Castle</a:t>
            </a:r>
            <a:r>
              <a:rPr lang="en-US" altLang="zh-CN" sz="3200" b="0" i="0" dirty="0" smtClean="0"/>
              <a:t>, </a:t>
            </a:r>
            <a:r>
              <a:rPr lang="en-US" altLang="zh-CN" sz="3200" b="0" i="0" u="sng" dirty="0" smtClean="0"/>
              <a:t>Zhang </a:t>
            </a:r>
            <a:r>
              <a:rPr lang="en-US" altLang="zh-CN" sz="3200" b="0" i="0" u="sng" dirty="0" err="1" smtClean="0"/>
              <a:t>Pingyu</a:t>
            </a:r>
            <a:r>
              <a:rPr lang="en-US" altLang="zh-CN" sz="3200" b="0" i="0" u="sng" dirty="0" smtClean="0"/>
              <a:t> </a:t>
            </a:r>
            <a:r>
              <a:rPr lang="en-US" altLang="zh-CN" sz="3200" b="0" i="0" dirty="0" smtClean="0"/>
              <a:t>was amazed by the special landscape design, including rare plants and particular sculpture.</a:t>
            </a:r>
            <a:endParaRPr lang="en-US" altLang="zh-CN" sz="3200" b="0" i="0" dirty="0" smtClean="0"/>
          </a:p>
          <a:p>
            <a:pPr algn="just"/>
            <a:r>
              <a:rPr lang="zh-TW" altLang="zh-CN" sz="3200" b="0" i="0" dirty="0"/>
              <a:t>Paragraph 2</a:t>
            </a:r>
            <a:r>
              <a:rPr lang="zh-TW" altLang="zh-CN" sz="3200" b="0" i="0" dirty="0" smtClean="0"/>
              <a:t>:</a:t>
            </a:r>
            <a:r>
              <a:rPr lang="en-US" altLang="zh-CN" sz="3200" b="0" dirty="0" smtClean="0"/>
              <a:t>Seeing </a:t>
            </a:r>
            <a:r>
              <a:rPr lang="en-US" altLang="zh-CN" sz="3200" b="0" dirty="0"/>
              <a:t>the marvelous architecture, Zhang </a:t>
            </a:r>
            <a:r>
              <a:rPr lang="en-US" altLang="zh-CN" sz="3200" b="0" dirty="0" err="1"/>
              <a:t>Pingyu</a:t>
            </a:r>
            <a:r>
              <a:rPr lang="en-US" altLang="zh-CN" sz="3200" b="0" dirty="0"/>
              <a:t> was shocked</a:t>
            </a:r>
            <a:r>
              <a:rPr lang="en-US" altLang="zh-CN" sz="3200" b="0" dirty="0" smtClean="0"/>
              <a:t>. </a:t>
            </a:r>
            <a:r>
              <a:rPr lang="en-US" altLang="zh-CN" sz="3200" b="0" i="0" dirty="0" smtClean="0"/>
              <a:t>There followed National diplomatic Hall which was served as a reception room being a cultural relic like the Amber Room. When</a:t>
            </a:r>
            <a:endParaRPr lang="zh-CN" altLang="en-US" sz="3200" b="0" i="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48680"/>
            <a:ext cx="9036496" cy="4031873"/>
          </a:xfrm>
          <a:prstGeom prst="rect">
            <a:avLst/>
          </a:prstGeom>
          <a:noFill/>
        </p:spPr>
        <p:txBody>
          <a:bodyPr wrap="square" rtlCol="0">
            <a:spAutoFit/>
          </a:bodyPr>
          <a:lstStyle/>
          <a:p>
            <a:pPr algn="just"/>
            <a:r>
              <a:rPr lang="en-US" altLang="zh-CN" sz="3200" b="0" i="0" dirty="0" smtClean="0"/>
              <a:t>prime minister meet distinguished guests, it’s no wonder that National diplomatic Hall is a suitable place to choose. Next, Outdoor Courtyard was another part of Windsor Castle where you could see special </a:t>
            </a:r>
            <a:r>
              <a:rPr lang="en-US" altLang="zh-CN" sz="3200" b="0" i="0" u="sng" dirty="0" smtClean="0"/>
              <a:t>royal</a:t>
            </a:r>
            <a:r>
              <a:rPr lang="en-US" altLang="zh-CN" sz="3200" b="0" i="0" dirty="0" smtClean="0"/>
              <a:t> </a:t>
            </a:r>
            <a:r>
              <a:rPr lang="en-US" altLang="zh-CN" sz="3200" b="0" i="0" u="sng" dirty="0" smtClean="0"/>
              <a:t>soldiers</a:t>
            </a:r>
            <a:r>
              <a:rPr lang="en-US" altLang="zh-CN" sz="3200" b="0" i="0" dirty="0" smtClean="0"/>
              <a:t>. They were a pretty scenery line,</a:t>
            </a:r>
            <a:endParaRPr lang="en-US" altLang="zh-CN" sz="3200" b="0" i="0" dirty="0" smtClean="0"/>
          </a:p>
          <a:p>
            <a:pPr algn="just"/>
            <a:r>
              <a:rPr lang="en-US" altLang="zh-CN" sz="3200" b="0" i="0" dirty="0" smtClean="0"/>
              <a:t>wearing the same old-fashioned uniform. In conclusion, the three parts were tourist attractions that </a:t>
            </a:r>
            <a:r>
              <a:rPr lang="en-US" altLang="zh-CN" sz="3200" b="0" i="0" u="sng" dirty="0" smtClean="0"/>
              <a:t>Zhang </a:t>
            </a:r>
            <a:r>
              <a:rPr lang="en-US" altLang="zh-CN" sz="3200" b="0" i="0" u="sng" dirty="0" err="1" smtClean="0"/>
              <a:t>Pingyu</a:t>
            </a:r>
            <a:r>
              <a:rPr lang="en-US" altLang="zh-CN" sz="3200" b="0" i="0" u="sng" dirty="0" smtClean="0"/>
              <a:t> </a:t>
            </a:r>
            <a:r>
              <a:rPr lang="en-US" altLang="zh-CN" sz="3200" b="0" i="0" dirty="0" smtClean="0"/>
              <a:t>couldn’t miss in </a:t>
            </a:r>
            <a:r>
              <a:rPr lang="en-US" altLang="zh-CN" sz="3200" b="0" i="0" u="sng" dirty="0" smtClean="0"/>
              <a:t>Windsor Castle</a:t>
            </a:r>
            <a:r>
              <a:rPr lang="en-US" altLang="zh-CN" sz="3200" b="0" i="0" dirty="0" smtClean="0"/>
              <a:t>.</a:t>
            </a:r>
            <a:endParaRPr lang="zh-CN" altLang="en-US" sz="3200" b="0" i="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完整版(1).wmv">
            <a:hlinkClick r:id="" action="ppaction://media"/>
          </p:cNvPr>
          <p:cNvPicPr>
            <a:picLocks noRot="1" noChangeAspect="1"/>
          </p:cNvPicPr>
          <p:nvPr>
            <a:videoFile r:link="rId1"/>
            <p:extLst>
              <p:ext uri="{DAA4B4D4-6D71-4841-9C94-3DE7FCFB9230}">
                <p14:media xmlns:p14="http://schemas.microsoft.com/office/powerpoint/2010/main" r:link="rId2"/>
              </p:ext>
            </p:extLst>
          </p:nvPr>
        </p:nvPicPr>
        <p:blipFill>
          <a:blip r:embed="rId3" cstate="print"/>
          <a:stretch>
            <a:fillRect/>
          </a:stretch>
        </p:blipFill>
        <p:spPr>
          <a:xfrm>
            <a:off x="-4572000" y="-1714500"/>
            <a:ext cx="18288000" cy="10287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10"/>
          <p:cNvSpPr txBox="1">
            <a:spLocks noChangeArrowheads="1"/>
          </p:cNvSpPr>
          <p:nvPr/>
        </p:nvSpPr>
        <p:spPr bwMode="auto">
          <a:xfrm>
            <a:off x="0" y="-68263"/>
            <a:ext cx="3383930" cy="769441"/>
          </a:xfrm>
          <a:prstGeom prst="rect">
            <a:avLst/>
          </a:prstGeom>
          <a:noFill/>
          <a:ln>
            <a:noFill/>
          </a:ln>
          <a:effectLst>
            <a:outerShdw dist="35921" dir="2700000" algn="ctr" rotWithShape="0">
              <a:schemeClr val="bg2">
                <a:alpha val="50000"/>
              </a:schemeClr>
            </a:outerShdw>
          </a:effectLst>
        </p:spPr>
        <p:txBody>
          <a:bodyPr wrap="square">
            <a:spAutoFit/>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a:buFontTx/>
              <a:buNone/>
              <a:defRPr/>
            </a:pPr>
            <a:r>
              <a:rPr lang="zh-CN" altLang="en-US" sz="4400" dirty="0">
                <a:solidFill>
                  <a:srgbClr val="FF0000"/>
                </a:solidFill>
                <a:effectLst>
                  <a:outerShdw blurRad="38100" dist="38100" dir="2700000" algn="tl">
                    <a:srgbClr val="C0C0C0"/>
                  </a:outerShdw>
                </a:effectLst>
                <a:latin typeface="Monotype Corsiva" panose="03010101010201010101" pitchFamily="66" charset="0"/>
              </a:rPr>
              <a:t>反思</a:t>
            </a:r>
            <a:r>
              <a:rPr lang="en-US" altLang="zh-CN" sz="4400" dirty="0">
                <a:solidFill>
                  <a:srgbClr val="FF0000"/>
                </a:solidFill>
                <a:effectLst>
                  <a:outerShdw blurRad="38100" dist="38100" dir="2700000" algn="tl">
                    <a:srgbClr val="C0C0C0"/>
                  </a:outerShdw>
                </a:effectLst>
                <a:latin typeface="Monotype Corsiva" panose="03010101010201010101" pitchFamily="66" charset="0"/>
              </a:rPr>
              <a:t>&amp;</a:t>
            </a:r>
            <a:r>
              <a:rPr lang="zh-CN" altLang="en-US" sz="4400" dirty="0">
                <a:solidFill>
                  <a:srgbClr val="FF0000"/>
                </a:solidFill>
                <a:effectLst>
                  <a:outerShdw blurRad="38100" dist="38100" dir="2700000" algn="tl">
                    <a:srgbClr val="C0C0C0"/>
                  </a:outerShdw>
                </a:effectLst>
                <a:latin typeface="Monotype Corsiva" panose="03010101010201010101" pitchFamily="66" charset="0"/>
              </a:rPr>
              <a:t>总结</a:t>
            </a:r>
            <a:endParaRPr lang="zh-CN" altLang="en-US" sz="4400" dirty="0">
              <a:solidFill>
                <a:srgbClr val="FF0000"/>
              </a:solidFill>
              <a:effectLst>
                <a:outerShdw blurRad="38100" dist="38100" dir="2700000" algn="tl">
                  <a:srgbClr val="C0C0C0"/>
                </a:outerShdw>
              </a:effectLst>
              <a:latin typeface="Monotype Corsiva" panose="03010101010201010101" pitchFamily="66" charset="0"/>
            </a:endParaRPr>
          </a:p>
        </p:txBody>
      </p:sp>
      <p:sp>
        <p:nvSpPr>
          <p:cNvPr id="30723" name="Text Box 3"/>
          <p:cNvSpPr txBox="1">
            <a:spLocks noChangeArrowheads="1"/>
          </p:cNvSpPr>
          <p:nvPr/>
        </p:nvSpPr>
        <p:spPr bwMode="auto">
          <a:xfrm>
            <a:off x="250825" y="1125538"/>
            <a:ext cx="8785225" cy="2286000"/>
          </a:xfrm>
          <a:prstGeom prst="rect">
            <a:avLst/>
          </a:prstGeom>
          <a:noFill/>
          <a:ln w="9525">
            <a:noFill/>
            <a:miter lim="800000"/>
          </a:ln>
        </p:spPr>
        <p:txBody>
          <a:bodyPr>
            <a:spAutoFit/>
          </a:bodyPr>
          <a:lstStyle/>
          <a:p>
            <a:pPr>
              <a:buSzPct val="100000"/>
              <a:buFont typeface="Wingdings" panose="05000000000000000000" pitchFamily="2" charset="2"/>
              <a:buChar char="Ø"/>
            </a:pPr>
            <a:r>
              <a:rPr lang="zh-CN" altLang="en-US" dirty="0"/>
              <a:t>Read the passage and appreciate the two writing tips.</a:t>
            </a:r>
            <a:endParaRPr lang="zh-CN" altLang="en-US" dirty="0"/>
          </a:p>
          <a:p>
            <a:pPr>
              <a:buSzPct val="100000"/>
              <a:buFont typeface="Wingdings" panose="05000000000000000000" pitchFamily="2" charset="2"/>
              <a:buChar char="Ø"/>
            </a:pPr>
            <a:r>
              <a:rPr lang="zh-CN" altLang="en-US" dirty="0"/>
              <a:t>Exchange your writing with your group members and polish it.</a:t>
            </a:r>
            <a:endParaRPr lang="zh-CN" alt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文本框 9234"/>
          <p:cNvSpPr txBox="1">
            <a:spLocks noChangeArrowheads="1"/>
          </p:cNvSpPr>
          <p:nvPr/>
        </p:nvSpPr>
        <p:spPr bwMode="auto">
          <a:xfrm>
            <a:off x="0" y="0"/>
            <a:ext cx="2699792" cy="590550"/>
          </a:xfrm>
          <a:prstGeom prst="rect">
            <a:avLst/>
          </a:prstGeom>
          <a:solidFill>
            <a:srgbClr val="008000"/>
          </a:solidFill>
          <a:ln w="63500">
            <a:pattFill prst="sphere">
              <a:fgClr>
                <a:srgbClr val="FFFF00"/>
              </a:fgClr>
              <a:bgClr>
                <a:srgbClr val="FFFFFF"/>
              </a:bgClr>
            </a:pattFill>
            <a:miter lim="800000"/>
          </a:ln>
        </p:spPr>
        <p:txBody>
          <a:bodyPr wrap="square">
            <a:spAutoFit/>
          </a:bodyPr>
          <a:lstStyle/>
          <a:p>
            <a:pPr>
              <a:lnSpc>
                <a:spcPct val="90000"/>
              </a:lnSpc>
              <a:spcBef>
                <a:spcPct val="50000"/>
              </a:spcBef>
            </a:pPr>
            <a:r>
              <a:rPr lang="en-US" altLang="zh-CN" i="0" dirty="0" smtClean="0">
                <a:solidFill>
                  <a:schemeClr val="bg1"/>
                </a:solidFill>
                <a:latin typeface="Comic Sans MS" panose="030F0702030302020204" pitchFamily="66" charset="0"/>
              </a:rPr>
              <a:t>I Lead in</a:t>
            </a:r>
            <a:endParaRPr lang="en-US" altLang="zh-CN" i="0" dirty="0">
              <a:solidFill>
                <a:schemeClr val="bg1"/>
              </a:solidFill>
              <a:latin typeface="Comic Sans MS" panose="030F0702030302020204" pitchFamily="66" charset="0"/>
            </a:endParaRPr>
          </a:p>
        </p:txBody>
      </p:sp>
      <p:sp>
        <p:nvSpPr>
          <p:cNvPr id="3075" name="文本框 9235"/>
          <p:cNvSpPr txBox="1">
            <a:spLocks noChangeArrowheads="1"/>
          </p:cNvSpPr>
          <p:nvPr/>
        </p:nvSpPr>
        <p:spPr bwMode="auto">
          <a:xfrm>
            <a:off x="304800" y="762000"/>
            <a:ext cx="8458200" cy="6524625"/>
          </a:xfrm>
          <a:prstGeom prst="rect">
            <a:avLst/>
          </a:prstGeom>
          <a:noFill/>
          <a:ln w="57150">
            <a:noFill/>
            <a:miter lim="800000"/>
          </a:ln>
        </p:spPr>
        <p:txBody>
          <a:bodyPr>
            <a:spAutoFit/>
          </a:bodyPr>
          <a:lstStyle/>
          <a:p>
            <a:pPr marL="342900" indent="-342900">
              <a:spcBef>
                <a:spcPct val="50000"/>
              </a:spcBef>
            </a:pPr>
            <a:r>
              <a:rPr lang="en-US" altLang="zh-CN" sz="2800" i="0">
                <a:solidFill>
                  <a:srgbClr val="0000FF"/>
                </a:solidFill>
              </a:rPr>
              <a:t>New words</a:t>
            </a:r>
            <a:r>
              <a:rPr lang="zh-CN" altLang="en-US" sz="2800" i="0">
                <a:solidFill>
                  <a:srgbClr val="0000FF"/>
                </a:solidFill>
              </a:rPr>
              <a:t>：          英                     中</a:t>
            </a:r>
            <a:endParaRPr lang="zh-CN" altLang="en-US" sz="2800" i="0">
              <a:solidFill>
                <a:srgbClr val="0000FF"/>
              </a:solidFill>
            </a:endParaRPr>
          </a:p>
          <a:p>
            <a:pPr marL="342900" indent="-342900">
              <a:spcBef>
                <a:spcPct val="50000"/>
              </a:spcBef>
              <a:buFont typeface="Arial" panose="020B0604020202020204" pitchFamily="34" charset="0"/>
              <a:buAutoNum type="arabicPeriod"/>
            </a:pPr>
            <a:r>
              <a:rPr lang="en-US" altLang="zh-CN" sz="2800" i="0"/>
              <a:t> ['saɪtsiːɪŋ]         __________  __________</a:t>
            </a:r>
            <a:endParaRPr lang="en-US" altLang="zh-CN" sz="2800" i="0"/>
          </a:p>
          <a:p>
            <a:pPr marL="342900" indent="-342900">
              <a:spcBef>
                <a:spcPct val="50000"/>
              </a:spcBef>
              <a:buFont typeface="Arial" panose="020B0604020202020204" pitchFamily="34" charset="0"/>
              <a:buAutoNum type="arabicPeriod"/>
            </a:pPr>
            <a:r>
              <a:rPr lang="en-US" altLang="zh-CN" sz="2800" i="0"/>
              <a:t> [dɪ'laɪt]             __________  __________</a:t>
            </a:r>
            <a:endParaRPr lang="en-US" altLang="zh-CN" sz="2800" i="0"/>
          </a:p>
          <a:p>
            <a:pPr marL="342900" indent="-342900">
              <a:spcBef>
                <a:spcPct val="50000"/>
              </a:spcBef>
              <a:buFont typeface="Arial" panose="020B0604020202020204" pitchFamily="34" charset="0"/>
              <a:buAutoNum type="arabicPeriod"/>
            </a:pPr>
            <a:r>
              <a:rPr lang="en-US" altLang="zh-CN" sz="2800" i="0"/>
              <a:t>['rɒɪəl]               __________  __________</a:t>
            </a:r>
            <a:endParaRPr lang="en-US" altLang="zh-CN" sz="2800" i="0"/>
          </a:p>
          <a:p>
            <a:pPr marL="342900" indent="-342900">
              <a:spcBef>
                <a:spcPct val="50000"/>
              </a:spcBef>
              <a:buFont typeface="Arial" panose="020B0604020202020204" pitchFamily="34" charset="0"/>
              <a:buAutoNum type="arabicPeriod"/>
            </a:pPr>
            <a:r>
              <a:rPr lang="en-US" altLang="zh-CN" sz="2800" i="0"/>
              <a:t> ['juːnɪfɔːm]      __________  __________</a:t>
            </a:r>
            <a:endParaRPr lang="en-US" altLang="zh-CN" sz="2800" i="0"/>
          </a:p>
          <a:p>
            <a:pPr marL="342900" indent="-342900">
              <a:spcBef>
                <a:spcPct val="50000"/>
              </a:spcBef>
              <a:buFont typeface="Arial" panose="020B0604020202020204" pitchFamily="34" charset="0"/>
              <a:buAutoNum type="arabicPeriod"/>
            </a:pPr>
            <a:r>
              <a:rPr lang="en-US" altLang="zh-CN" sz="2800" i="0"/>
              <a:t> ['splendɪd]      __________  __________</a:t>
            </a:r>
            <a:endParaRPr lang="en-US" altLang="zh-CN" sz="2800" i="0"/>
          </a:p>
          <a:p>
            <a:pPr marL="342900" indent="-342900">
              <a:spcBef>
                <a:spcPct val="50000"/>
              </a:spcBef>
              <a:buFont typeface="Arial" panose="020B0604020202020204" pitchFamily="34" charset="0"/>
              <a:buAutoNum type="arabicPeriod"/>
            </a:pPr>
            <a:r>
              <a:rPr lang="en-US" altLang="zh-CN" sz="2800" i="0"/>
              <a:t> ['stætjuː]     __________  __________</a:t>
            </a:r>
            <a:endParaRPr lang="en-US" altLang="zh-CN" sz="2800" i="0"/>
          </a:p>
          <a:p>
            <a:pPr marL="342900" indent="-342900">
              <a:spcBef>
                <a:spcPct val="50000"/>
              </a:spcBef>
              <a:buFont typeface="Arial" panose="020B0604020202020204" pitchFamily="34" charset="0"/>
              <a:buAutoNum type="arabicPeriod"/>
            </a:pPr>
            <a:r>
              <a:rPr lang="en-US" altLang="zh-CN" sz="2800" i="0"/>
              <a:t> ['kɒmjʊnɪz(ə)m] __________ __________</a:t>
            </a:r>
            <a:endParaRPr lang="en-US" altLang="zh-CN" sz="2800" i="0"/>
          </a:p>
          <a:p>
            <a:pPr marL="342900" indent="-342900">
              <a:spcBef>
                <a:spcPct val="50000"/>
              </a:spcBef>
              <a:buFont typeface="Arial" panose="020B0604020202020204" pitchFamily="34" charset="0"/>
              <a:buAutoNum type="arabicPeriod"/>
            </a:pPr>
            <a:r>
              <a:rPr lang="en-US" altLang="zh-CN" sz="2800" i="0"/>
              <a:t> [θrɪl]               __________  __________</a:t>
            </a:r>
            <a:endParaRPr lang="en-US" altLang="zh-CN" sz="2800" i="0"/>
          </a:p>
          <a:p>
            <a:pPr marL="342900" indent="-342900">
              <a:spcBef>
                <a:spcPct val="50000"/>
              </a:spcBef>
              <a:buFont typeface="Arial" panose="020B0604020202020204" pitchFamily="34" charset="0"/>
              <a:buAutoNum type="arabicPeriod"/>
            </a:pPr>
            <a:endParaRPr lang="en-US" altLang="zh-CN"/>
          </a:p>
        </p:txBody>
      </p:sp>
      <p:sp>
        <p:nvSpPr>
          <p:cNvPr id="9237" name="文本框 9236"/>
          <p:cNvSpPr txBox="1">
            <a:spLocks noChangeArrowheads="1"/>
          </p:cNvSpPr>
          <p:nvPr/>
        </p:nvSpPr>
        <p:spPr bwMode="auto">
          <a:xfrm>
            <a:off x="2916238" y="1295400"/>
            <a:ext cx="2735262" cy="646113"/>
          </a:xfrm>
          <a:prstGeom prst="rect">
            <a:avLst/>
          </a:prstGeom>
          <a:noFill/>
          <a:ln w="9525">
            <a:noFill/>
            <a:miter lim="800000"/>
          </a:ln>
        </p:spPr>
        <p:txBody>
          <a:bodyPr>
            <a:spAutoFit/>
          </a:bodyPr>
          <a:lstStyle/>
          <a:p>
            <a:pPr>
              <a:spcBef>
                <a:spcPct val="50000"/>
              </a:spcBef>
            </a:pPr>
            <a:r>
              <a:rPr lang="en-US" altLang="zh-CN" i="0">
                <a:solidFill>
                  <a:srgbClr val="FF3300"/>
                </a:solidFill>
                <a:latin typeface="Comic Sans MS" panose="030F0702030302020204" pitchFamily="66" charset="0"/>
              </a:rPr>
              <a:t>sightseeing</a:t>
            </a:r>
            <a:r>
              <a:rPr lang="en-US" altLang="zh-CN" i="0">
                <a:solidFill>
                  <a:srgbClr val="FF3300"/>
                </a:solidFill>
              </a:rPr>
              <a:t> </a:t>
            </a:r>
            <a:endParaRPr lang="en-US" altLang="zh-CN" i="0">
              <a:solidFill>
                <a:srgbClr val="FF3300"/>
              </a:solidFill>
            </a:endParaRPr>
          </a:p>
        </p:txBody>
      </p:sp>
      <p:sp>
        <p:nvSpPr>
          <p:cNvPr id="9238" name="文本框 9237"/>
          <p:cNvSpPr txBox="1">
            <a:spLocks noChangeArrowheads="1"/>
          </p:cNvSpPr>
          <p:nvPr/>
        </p:nvSpPr>
        <p:spPr bwMode="auto">
          <a:xfrm>
            <a:off x="5410200" y="1295400"/>
            <a:ext cx="2690813" cy="646113"/>
          </a:xfrm>
          <a:prstGeom prst="rect">
            <a:avLst/>
          </a:prstGeom>
          <a:noFill/>
          <a:ln w="9525">
            <a:noFill/>
            <a:miter lim="800000"/>
          </a:ln>
        </p:spPr>
        <p:txBody>
          <a:bodyPr>
            <a:spAutoFit/>
          </a:bodyPr>
          <a:lstStyle/>
          <a:p>
            <a:pPr>
              <a:spcBef>
                <a:spcPct val="50000"/>
              </a:spcBef>
            </a:pPr>
            <a:r>
              <a:rPr lang="zh-CN" altLang="en-US" i="0">
                <a:solidFill>
                  <a:srgbClr val="FF3300"/>
                </a:solidFill>
                <a:latin typeface="Comic Sans MS" panose="030F0702030302020204" pitchFamily="66" charset="0"/>
              </a:rPr>
              <a:t>观光；游览</a:t>
            </a:r>
            <a:endParaRPr lang="zh-CN" altLang="en-US" i="0">
              <a:solidFill>
                <a:srgbClr val="FF3300"/>
              </a:solidFill>
            </a:endParaRPr>
          </a:p>
        </p:txBody>
      </p:sp>
      <p:sp>
        <p:nvSpPr>
          <p:cNvPr id="9239" name="文本框 9238"/>
          <p:cNvSpPr txBox="1">
            <a:spLocks noChangeArrowheads="1"/>
          </p:cNvSpPr>
          <p:nvPr/>
        </p:nvSpPr>
        <p:spPr bwMode="auto">
          <a:xfrm>
            <a:off x="3276600" y="1981200"/>
            <a:ext cx="2016125" cy="646113"/>
          </a:xfrm>
          <a:prstGeom prst="rect">
            <a:avLst/>
          </a:prstGeom>
          <a:noFill/>
          <a:ln w="9525">
            <a:noFill/>
            <a:miter lim="800000"/>
          </a:ln>
        </p:spPr>
        <p:txBody>
          <a:bodyPr>
            <a:spAutoFit/>
          </a:bodyPr>
          <a:lstStyle/>
          <a:p>
            <a:pPr>
              <a:spcBef>
                <a:spcPct val="50000"/>
              </a:spcBef>
            </a:pPr>
            <a:r>
              <a:rPr lang="en-US" altLang="zh-CN" i="0">
                <a:solidFill>
                  <a:srgbClr val="FF3300"/>
                </a:solidFill>
                <a:latin typeface="Comic Sans MS" panose="030F0702030302020204" pitchFamily="66" charset="0"/>
              </a:rPr>
              <a:t>delight</a:t>
            </a:r>
            <a:r>
              <a:rPr lang="en-US" altLang="zh-CN" i="0">
                <a:solidFill>
                  <a:srgbClr val="FF3300"/>
                </a:solidFill>
              </a:rPr>
              <a:t> </a:t>
            </a:r>
            <a:endParaRPr lang="en-US" altLang="zh-CN" i="0">
              <a:solidFill>
                <a:srgbClr val="FF3300"/>
              </a:solidFill>
            </a:endParaRPr>
          </a:p>
        </p:txBody>
      </p:sp>
      <p:sp>
        <p:nvSpPr>
          <p:cNvPr id="9240" name="文本框 9239"/>
          <p:cNvSpPr txBox="1">
            <a:spLocks noChangeArrowheads="1"/>
          </p:cNvSpPr>
          <p:nvPr/>
        </p:nvSpPr>
        <p:spPr bwMode="auto">
          <a:xfrm>
            <a:off x="5486400" y="1905000"/>
            <a:ext cx="2901950" cy="646113"/>
          </a:xfrm>
          <a:prstGeom prst="rect">
            <a:avLst/>
          </a:prstGeom>
          <a:noFill/>
          <a:ln w="9525">
            <a:noFill/>
            <a:miter lim="800000"/>
          </a:ln>
        </p:spPr>
        <p:txBody>
          <a:bodyPr>
            <a:spAutoFit/>
          </a:bodyPr>
          <a:lstStyle/>
          <a:p>
            <a:pPr>
              <a:spcBef>
                <a:spcPct val="50000"/>
              </a:spcBef>
            </a:pPr>
            <a:r>
              <a:rPr lang="zh-CN" altLang="en-US" i="0">
                <a:solidFill>
                  <a:srgbClr val="FF3300"/>
                </a:solidFill>
                <a:latin typeface="Comic Sans MS" panose="030F0702030302020204" pitchFamily="66" charset="0"/>
              </a:rPr>
              <a:t>快乐；高兴</a:t>
            </a:r>
            <a:endParaRPr lang="zh-CN" altLang="en-US" i="0">
              <a:solidFill>
                <a:srgbClr val="FF3300"/>
              </a:solidFill>
            </a:endParaRPr>
          </a:p>
        </p:txBody>
      </p:sp>
      <p:sp>
        <p:nvSpPr>
          <p:cNvPr id="9241" name="文本框 9240"/>
          <p:cNvSpPr txBox="1">
            <a:spLocks noChangeArrowheads="1"/>
          </p:cNvSpPr>
          <p:nvPr/>
        </p:nvSpPr>
        <p:spPr bwMode="auto">
          <a:xfrm>
            <a:off x="3352800" y="2590800"/>
            <a:ext cx="1524000" cy="646113"/>
          </a:xfrm>
          <a:prstGeom prst="rect">
            <a:avLst/>
          </a:prstGeom>
          <a:noFill/>
          <a:ln w="9525">
            <a:noFill/>
            <a:miter lim="800000"/>
          </a:ln>
        </p:spPr>
        <p:txBody>
          <a:bodyPr>
            <a:spAutoFit/>
          </a:bodyPr>
          <a:lstStyle/>
          <a:p>
            <a:pPr>
              <a:spcBef>
                <a:spcPct val="50000"/>
              </a:spcBef>
            </a:pPr>
            <a:r>
              <a:rPr lang="en-US" altLang="zh-CN" i="0">
                <a:solidFill>
                  <a:srgbClr val="FF3300"/>
                </a:solidFill>
                <a:latin typeface="Comic Sans MS" panose="030F0702030302020204" pitchFamily="66" charset="0"/>
              </a:rPr>
              <a:t>royal</a:t>
            </a:r>
            <a:r>
              <a:rPr lang="en-US" altLang="zh-CN" i="0">
                <a:solidFill>
                  <a:srgbClr val="FF3300"/>
                </a:solidFill>
              </a:rPr>
              <a:t> </a:t>
            </a:r>
            <a:endParaRPr lang="en-US" altLang="zh-CN" i="0">
              <a:solidFill>
                <a:srgbClr val="FF3300"/>
              </a:solidFill>
            </a:endParaRPr>
          </a:p>
        </p:txBody>
      </p:sp>
      <p:sp>
        <p:nvSpPr>
          <p:cNvPr id="9242" name="文本框 9241"/>
          <p:cNvSpPr txBox="1">
            <a:spLocks noChangeArrowheads="1"/>
          </p:cNvSpPr>
          <p:nvPr/>
        </p:nvSpPr>
        <p:spPr bwMode="auto">
          <a:xfrm>
            <a:off x="5486400" y="2590800"/>
            <a:ext cx="2109788" cy="646113"/>
          </a:xfrm>
          <a:prstGeom prst="rect">
            <a:avLst/>
          </a:prstGeom>
          <a:noFill/>
          <a:ln w="9525">
            <a:noFill/>
            <a:miter lim="800000"/>
          </a:ln>
        </p:spPr>
        <p:txBody>
          <a:bodyPr>
            <a:spAutoFit/>
          </a:bodyPr>
          <a:lstStyle/>
          <a:p>
            <a:pPr>
              <a:spcBef>
                <a:spcPct val="50000"/>
              </a:spcBef>
            </a:pPr>
            <a:r>
              <a:rPr lang="zh-CN" altLang="en-US" i="0">
                <a:solidFill>
                  <a:srgbClr val="FF3300"/>
                </a:solidFill>
                <a:latin typeface="Comic Sans MS" panose="030F0702030302020204" pitchFamily="66" charset="0"/>
              </a:rPr>
              <a:t>皇室的</a:t>
            </a:r>
            <a:endParaRPr lang="zh-CN" altLang="en-US" i="0">
              <a:solidFill>
                <a:srgbClr val="FF3300"/>
              </a:solidFill>
            </a:endParaRPr>
          </a:p>
        </p:txBody>
      </p:sp>
      <p:sp>
        <p:nvSpPr>
          <p:cNvPr id="9243" name="文本框 9242"/>
          <p:cNvSpPr txBox="1">
            <a:spLocks noChangeArrowheads="1"/>
          </p:cNvSpPr>
          <p:nvPr/>
        </p:nvSpPr>
        <p:spPr bwMode="auto">
          <a:xfrm>
            <a:off x="3200400" y="3200400"/>
            <a:ext cx="1905000" cy="646113"/>
          </a:xfrm>
          <a:prstGeom prst="rect">
            <a:avLst/>
          </a:prstGeom>
          <a:noFill/>
          <a:ln w="9525">
            <a:noFill/>
            <a:miter lim="800000"/>
          </a:ln>
        </p:spPr>
        <p:txBody>
          <a:bodyPr>
            <a:spAutoFit/>
          </a:bodyPr>
          <a:lstStyle/>
          <a:p>
            <a:pPr>
              <a:spcBef>
                <a:spcPct val="50000"/>
              </a:spcBef>
            </a:pPr>
            <a:r>
              <a:rPr lang="en-US" altLang="zh-CN" i="0">
                <a:solidFill>
                  <a:srgbClr val="FF3300"/>
                </a:solidFill>
                <a:latin typeface="Comic Sans MS" panose="030F0702030302020204" pitchFamily="66" charset="0"/>
              </a:rPr>
              <a:t>uniform</a:t>
            </a:r>
            <a:r>
              <a:rPr lang="en-US" altLang="zh-CN" i="0">
                <a:solidFill>
                  <a:srgbClr val="FF3300"/>
                </a:solidFill>
              </a:rPr>
              <a:t> </a:t>
            </a:r>
            <a:endParaRPr lang="en-US" altLang="zh-CN" i="0">
              <a:solidFill>
                <a:srgbClr val="FF3300"/>
              </a:solidFill>
            </a:endParaRPr>
          </a:p>
        </p:txBody>
      </p:sp>
      <p:sp>
        <p:nvSpPr>
          <p:cNvPr id="9244" name="文本框 9243"/>
          <p:cNvSpPr txBox="1">
            <a:spLocks noChangeArrowheads="1"/>
          </p:cNvSpPr>
          <p:nvPr/>
        </p:nvSpPr>
        <p:spPr bwMode="auto">
          <a:xfrm>
            <a:off x="5410200" y="3200400"/>
            <a:ext cx="2401888" cy="646113"/>
          </a:xfrm>
          <a:prstGeom prst="rect">
            <a:avLst/>
          </a:prstGeom>
          <a:noFill/>
          <a:ln w="9525">
            <a:noFill/>
            <a:miter lim="800000"/>
          </a:ln>
        </p:spPr>
        <p:txBody>
          <a:bodyPr>
            <a:spAutoFit/>
          </a:bodyPr>
          <a:lstStyle/>
          <a:p>
            <a:pPr>
              <a:spcBef>
                <a:spcPct val="50000"/>
              </a:spcBef>
            </a:pPr>
            <a:r>
              <a:rPr lang="zh-CN" altLang="en-US" i="0">
                <a:solidFill>
                  <a:srgbClr val="FF3300"/>
                </a:solidFill>
                <a:latin typeface="Comic Sans MS" panose="030F0702030302020204" pitchFamily="66" charset="0"/>
              </a:rPr>
              <a:t>制服</a:t>
            </a:r>
            <a:endParaRPr lang="zh-CN" altLang="en-US" i="0">
              <a:solidFill>
                <a:srgbClr val="FF3300"/>
              </a:solidFill>
            </a:endParaRPr>
          </a:p>
        </p:txBody>
      </p:sp>
      <p:sp>
        <p:nvSpPr>
          <p:cNvPr id="9245" name="文本框 9244"/>
          <p:cNvSpPr txBox="1">
            <a:spLocks noChangeArrowheads="1"/>
          </p:cNvSpPr>
          <p:nvPr/>
        </p:nvSpPr>
        <p:spPr bwMode="auto">
          <a:xfrm>
            <a:off x="3276600" y="3810000"/>
            <a:ext cx="2133600" cy="646113"/>
          </a:xfrm>
          <a:prstGeom prst="rect">
            <a:avLst/>
          </a:prstGeom>
          <a:noFill/>
          <a:ln w="9525">
            <a:noFill/>
            <a:miter lim="800000"/>
          </a:ln>
        </p:spPr>
        <p:txBody>
          <a:bodyPr>
            <a:spAutoFit/>
          </a:bodyPr>
          <a:lstStyle/>
          <a:p>
            <a:pPr>
              <a:spcBef>
                <a:spcPct val="50000"/>
              </a:spcBef>
            </a:pPr>
            <a:r>
              <a:rPr lang="en-US" altLang="zh-CN" i="0">
                <a:solidFill>
                  <a:srgbClr val="FF3300"/>
                </a:solidFill>
                <a:latin typeface="Comic Sans MS" panose="030F0702030302020204" pitchFamily="66" charset="0"/>
              </a:rPr>
              <a:t>splendid</a:t>
            </a:r>
            <a:r>
              <a:rPr lang="en-US" altLang="zh-CN" i="0">
                <a:solidFill>
                  <a:srgbClr val="FF3300"/>
                </a:solidFill>
              </a:rPr>
              <a:t> </a:t>
            </a:r>
            <a:endParaRPr lang="en-US" altLang="zh-CN" i="0">
              <a:solidFill>
                <a:srgbClr val="FF3300"/>
              </a:solidFill>
            </a:endParaRPr>
          </a:p>
        </p:txBody>
      </p:sp>
      <p:sp>
        <p:nvSpPr>
          <p:cNvPr id="9246" name="文本框 9245"/>
          <p:cNvSpPr txBox="1">
            <a:spLocks noChangeArrowheads="1"/>
          </p:cNvSpPr>
          <p:nvPr/>
        </p:nvSpPr>
        <p:spPr bwMode="auto">
          <a:xfrm>
            <a:off x="5105400" y="3886200"/>
            <a:ext cx="3570288" cy="646113"/>
          </a:xfrm>
          <a:prstGeom prst="rect">
            <a:avLst/>
          </a:prstGeom>
          <a:noFill/>
          <a:ln w="9525">
            <a:noFill/>
            <a:miter lim="800000"/>
          </a:ln>
        </p:spPr>
        <p:txBody>
          <a:bodyPr>
            <a:spAutoFit/>
          </a:bodyPr>
          <a:lstStyle/>
          <a:p>
            <a:pPr>
              <a:spcBef>
                <a:spcPct val="50000"/>
              </a:spcBef>
            </a:pPr>
            <a:r>
              <a:rPr lang="zh-CN" altLang="en-US" i="0">
                <a:solidFill>
                  <a:srgbClr val="FF3300"/>
                </a:solidFill>
                <a:latin typeface="Comic Sans MS" panose="030F0702030302020204" pitchFamily="66" charset="0"/>
              </a:rPr>
              <a:t>壮丽的；辉煌的</a:t>
            </a:r>
            <a:r>
              <a:rPr lang="zh-CN" altLang="en-US" i="0">
                <a:solidFill>
                  <a:srgbClr val="FF3300"/>
                </a:solidFill>
              </a:rPr>
              <a:t> </a:t>
            </a:r>
            <a:endParaRPr lang="zh-CN" altLang="en-US" i="0">
              <a:solidFill>
                <a:srgbClr val="FF3300"/>
              </a:solidFill>
            </a:endParaRPr>
          </a:p>
        </p:txBody>
      </p:sp>
      <p:sp>
        <p:nvSpPr>
          <p:cNvPr id="9247" name="文本框 9246"/>
          <p:cNvSpPr txBox="1">
            <a:spLocks noChangeArrowheads="1"/>
          </p:cNvSpPr>
          <p:nvPr/>
        </p:nvSpPr>
        <p:spPr bwMode="auto">
          <a:xfrm>
            <a:off x="2895600" y="4495800"/>
            <a:ext cx="2108200" cy="646113"/>
          </a:xfrm>
          <a:prstGeom prst="rect">
            <a:avLst/>
          </a:prstGeom>
          <a:noFill/>
          <a:ln w="9525">
            <a:noFill/>
            <a:miter lim="800000"/>
          </a:ln>
        </p:spPr>
        <p:txBody>
          <a:bodyPr>
            <a:spAutoFit/>
          </a:bodyPr>
          <a:lstStyle/>
          <a:p>
            <a:pPr>
              <a:spcBef>
                <a:spcPct val="50000"/>
              </a:spcBef>
            </a:pPr>
            <a:r>
              <a:rPr lang="en-US" altLang="zh-CN" i="0">
                <a:solidFill>
                  <a:srgbClr val="FF3300"/>
                </a:solidFill>
                <a:latin typeface="Comic Sans MS" panose="030F0702030302020204" pitchFamily="66" charset="0"/>
              </a:rPr>
              <a:t>statue</a:t>
            </a:r>
            <a:r>
              <a:rPr lang="en-US" altLang="zh-CN" i="0">
                <a:solidFill>
                  <a:srgbClr val="FF3300"/>
                </a:solidFill>
              </a:rPr>
              <a:t> </a:t>
            </a:r>
            <a:endParaRPr lang="en-US" altLang="zh-CN" i="0">
              <a:solidFill>
                <a:srgbClr val="FF3300"/>
              </a:solidFill>
            </a:endParaRPr>
          </a:p>
        </p:txBody>
      </p:sp>
      <p:sp>
        <p:nvSpPr>
          <p:cNvPr id="9248" name="文本框 9247"/>
          <p:cNvSpPr txBox="1">
            <a:spLocks noChangeArrowheads="1"/>
          </p:cNvSpPr>
          <p:nvPr/>
        </p:nvSpPr>
        <p:spPr bwMode="auto">
          <a:xfrm>
            <a:off x="5334000" y="4495800"/>
            <a:ext cx="3200400" cy="646113"/>
          </a:xfrm>
          <a:prstGeom prst="rect">
            <a:avLst/>
          </a:prstGeom>
          <a:noFill/>
          <a:ln w="9525">
            <a:noFill/>
            <a:miter lim="800000"/>
          </a:ln>
        </p:spPr>
        <p:txBody>
          <a:bodyPr>
            <a:spAutoFit/>
          </a:bodyPr>
          <a:lstStyle/>
          <a:p>
            <a:pPr>
              <a:spcBef>
                <a:spcPct val="50000"/>
              </a:spcBef>
            </a:pPr>
            <a:r>
              <a:rPr lang="zh-CN" altLang="en-US" i="0">
                <a:solidFill>
                  <a:srgbClr val="FF3300"/>
                </a:solidFill>
                <a:latin typeface="Comic Sans MS" panose="030F0702030302020204" pitchFamily="66" charset="0"/>
              </a:rPr>
              <a:t>雕像；塑像</a:t>
            </a:r>
            <a:r>
              <a:rPr lang="zh-CN" altLang="en-US" i="0">
                <a:solidFill>
                  <a:srgbClr val="FF3300"/>
                </a:solidFill>
              </a:rPr>
              <a:t> </a:t>
            </a:r>
            <a:endParaRPr lang="zh-CN" altLang="en-US" i="0">
              <a:solidFill>
                <a:srgbClr val="FF3300"/>
              </a:solidFill>
            </a:endParaRPr>
          </a:p>
        </p:txBody>
      </p:sp>
      <p:sp>
        <p:nvSpPr>
          <p:cNvPr id="9249" name="文本框 9248"/>
          <p:cNvSpPr txBox="1">
            <a:spLocks noChangeArrowheads="1"/>
          </p:cNvSpPr>
          <p:nvPr/>
        </p:nvSpPr>
        <p:spPr bwMode="auto">
          <a:xfrm>
            <a:off x="3276600" y="5181600"/>
            <a:ext cx="2951163" cy="646113"/>
          </a:xfrm>
          <a:prstGeom prst="rect">
            <a:avLst/>
          </a:prstGeom>
          <a:noFill/>
          <a:ln w="9525">
            <a:noFill/>
            <a:miter lim="800000"/>
          </a:ln>
        </p:spPr>
        <p:txBody>
          <a:bodyPr>
            <a:spAutoFit/>
          </a:bodyPr>
          <a:lstStyle/>
          <a:p>
            <a:pPr>
              <a:spcBef>
                <a:spcPct val="50000"/>
              </a:spcBef>
            </a:pPr>
            <a:r>
              <a:rPr lang="en-US" altLang="zh-CN" i="0">
                <a:solidFill>
                  <a:srgbClr val="FF3300"/>
                </a:solidFill>
                <a:latin typeface="Comic Sans MS" panose="030F0702030302020204" pitchFamily="66" charset="0"/>
              </a:rPr>
              <a:t>communism</a:t>
            </a:r>
            <a:r>
              <a:rPr lang="en-US" altLang="zh-CN" i="0">
                <a:solidFill>
                  <a:srgbClr val="FF3300"/>
                </a:solidFill>
              </a:rPr>
              <a:t> </a:t>
            </a:r>
            <a:endParaRPr lang="en-US" altLang="zh-CN" i="0">
              <a:solidFill>
                <a:srgbClr val="FF3300"/>
              </a:solidFill>
            </a:endParaRPr>
          </a:p>
        </p:txBody>
      </p:sp>
      <p:sp>
        <p:nvSpPr>
          <p:cNvPr id="9250" name="文本框 9249"/>
          <p:cNvSpPr txBox="1">
            <a:spLocks noChangeArrowheads="1"/>
          </p:cNvSpPr>
          <p:nvPr/>
        </p:nvSpPr>
        <p:spPr bwMode="auto">
          <a:xfrm>
            <a:off x="5795963" y="5084763"/>
            <a:ext cx="2286000" cy="646112"/>
          </a:xfrm>
          <a:prstGeom prst="rect">
            <a:avLst/>
          </a:prstGeom>
          <a:noFill/>
          <a:ln w="9525">
            <a:noFill/>
            <a:miter lim="800000"/>
          </a:ln>
        </p:spPr>
        <p:txBody>
          <a:bodyPr>
            <a:spAutoFit/>
          </a:bodyPr>
          <a:lstStyle/>
          <a:p>
            <a:pPr>
              <a:spcBef>
                <a:spcPct val="50000"/>
              </a:spcBef>
            </a:pPr>
            <a:r>
              <a:rPr lang="zh-CN" altLang="en-US" i="0">
                <a:solidFill>
                  <a:srgbClr val="FF3300"/>
                </a:solidFill>
                <a:latin typeface="Comic Sans MS" panose="030F0702030302020204" pitchFamily="66" charset="0"/>
              </a:rPr>
              <a:t>共产主义</a:t>
            </a:r>
            <a:endParaRPr lang="zh-CN" altLang="en-US" i="0">
              <a:solidFill>
                <a:srgbClr val="FF3300"/>
              </a:solidFill>
            </a:endParaRPr>
          </a:p>
        </p:txBody>
      </p:sp>
      <p:sp>
        <p:nvSpPr>
          <p:cNvPr id="9251" name="文本框 9250"/>
          <p:cNvSpPr txBox="1">
            <a:spLocks noChangeArrowheads="1"/>
          </p:cNvSpPr>
          <p:nvPr/>
        </p:nvSpPr>
        <p:spPr bwMode="auto">
          <a:xfrm>
            <a:off x="3276600" y="5791200"/>
            <a:ext cx="1524000" cy="646113"/>
          </a:xfrm>
          <a:prstGeom prst="rect">
            <a:avLst/>
          </a:prstGeom>
          <a:noFill/>
          <a:ln w="9525">
            <a:noFill/>
            <a:miter lim="800000"/>
          </a:ln>
        </p:spPr>
        <p:txBody>
          <a:bodyPr>
            <a:spAutoFit/>
          </a:bodyPr>
          <a:lstStyle/>
          <a:p>
            <a:pPr>
              <a:spcBef>
                <a:spcPct val="50000"/>
              </a:spcBef>
            </a:pPr>
            <a:r>
              <a:rPr lang="en-US" altLang="zh-CN" i="0">
                <a:solidFill>
                  <a:srgbClr val="FF3300"/>
                </a:solidFill>
                <a:latin typeface="Comic Sans MS" panose="030F0702030302020204" pitchFamily="66" charset="0"/>
              </a:rPr>
              <a:t>thrill</a:t>
            </a:r>
            <a:r>
              <a:rPr lang="en-US" altLang="zh-CN" i="0">
                <a:solidFill>
                  <a:srgbClr val="FF3300"/>
                </a:solidFill>
              </a:rPr>
              <a:t> </a:t>
            </a:r>
            <a:endParaRPr lang="en-US" altLang="zh-CN" i="0">
              <a:solidFill>
                <a:srgbClr val="FF3300"/>
              </a:solidFill>
            </a:endParaRPr>
          </a:p>
        </p:txBody>
      </p:sp>
      <p:sp>
        <p:nvSpPr>
          <p:cNvPr id="9252" name="文本框 9251"/>
          <p:cNvSpPr txBox="1">
            <a:spLocks noChangeArrowheads="1"/>
          </p:cNvSpPr>
          <p:nvPr/>
        </p:nvSpPr>
        <p:spPr bwMode="auto">
          <a:xfrm>
            <a:off x="4716463" y="5791200"/>
            <a:ext cx="4427537" cy="646113"/>
          </a:xfrm>
          <a:prstGeom prst="rect">
            <a:avLst/>
          </a:prstGeom>
          <a:noFill/>
          <a:ln w="9525">
            <a:noFill/>
            <a:miter lim="800000"/>
          </a:ln>
        </p:spPr>
        <p:txBody>
          <a:bodyPr>
            <a:spAutoFit/>
          </a:bodyPr>
          <a:lstStyle/>
          <a:p>
            <a:pPr>
              <a:spcBef>
                <a:spcPct val="50000"/>
              </a:spcBef>
            </a:pPr>
            <a:r>
              <a:rPr lang="zh-CN" altLang="en-US" i="0">
                <a:solidFill>
                  <a:srgbClr val="FF3300"/>
                </a:solidFill>
                <a:latin typeface="Comic Sans MS" panose="030F0702030302020204" pitchFamily="66" charset="0"/>
              </a:rPr>
              <a:t>使激动；使胆战心惊</a:t>
            </a:r>
            <a:endParaRPr lang="zh-CN" altLang="en-US" i="0">
              <a:solidFill>
                <a:srgbClr val="FF3300"/>
              </a:solidFill>
            </a:endParaRPr>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237"/>
                                        </p:tgtEl>
                                        <p:attrNameLst>
                                          <p:attrName>style.visibility</p:attrName>
                                        </p:attrNameLst>
                                      </p:cBhvr>
                                      <p:to>
                                        <p:strVal val="visible"/>
                                      </p:to>
                                    </p:set>
                                    <p:anim calcmode="lin" valueType="num">
                                      <p:cBhvr additive="base">
                                        <p:cTn id="7" dur="500" fill="hold"/>
                                        <p:tgtEl>
                                          <p:spTgt spid="9237"/>
                                        </p:tgtEl>
                                        <p:attrNameLst>
                                          <p:attrName>ppt_x</p:attrName>
                                        </p:attrNameLst>
                                      </p:cBhvr>
                                      <p:tavLst>
                                        <p:tav tm="0">
                                          <p:val>
                                            <p:strVal val="0-#ppt_w/2"/>
                                          </p:val>
                                        </p:tav>
                                        <p:tav tm="100000">
                                          <p:val>
                                            <p:strVal val="#ppt_x"/>
                                          </p:val>
                                        </p:tav>
                                      </p:tavLst>
                                    </p:anim>
                                    <p:anim calcmode="lin" valueType="num">
                                      <p:cBhvr additive="base">
                                        <p:cTn id="8" dur="500" fill="hold"/>
                                        <p:tgtEl>
                                          <p:spTgt spid="923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238"/>
                                        </p:tgtEl>
                                        <p:attrNameLst>
                                          <p:attrName>style.visibility</p:attrName>
                                        </p:attrNameLst>
                                      </p:cBhvr>
                                      <p:to>
                                        <p:strVal val="visible"/>
                                      </p:to>
                                    </p:set>
                                    <p:anim calcmode="lin" valueType="num">
                                      <p:cBhvr additive="base">
                                        <p:cTn id="13" dur="500" fill="hold"/>
                                        <p:tgtEl>
                                          <p:spTgt spid="9238"/>
                                        </p:tgtEl>
                                        <p:attrNameLst>
                                          <p:attrName>ppt_x</p:attrName>
                                        </p:attrNameLst>
                                      </p:cBhvr>
                                      <p:tavLst>
                                        <p:tav tm="0">
                                          <p:val>
                                            <p:strVal val="0-#ppt_w/2"/>
                                          </p:val>
                                        </p:tav>
                                        <p:tav tm="100000">
                                          <p:val>
                                            <p:strVal val="#ppt_x"/>
                                          </p:val>
                                        </p:tav>
                                      </p:tavLst>
                                    </p:anim>
                                    <p:anim calcmode="lin" valueType="num">
                                      <p:cBhvr additive="base">
                                        <p:cTn id="14" dur="500" fill="hold"/>
                                        <p:tgtEl>
                                          <p:spTgt spid="923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239"/>
                                        </p:tgtEl>
                                        <p:attrNameLst>
                                          <p:attrName>style.visibility</p:attrName>
                                        </p:attrNameLst>
                                      </p:cBhvr>
                                      <p:to>
                                        <p:strVal val="visible"/>
                                      </p:to>
                                    </p:set>
                                    <p:anim calcmode="lin" valueType="num">
                                      <p:cBhvr additive="base">
                                        <p:cTn id="19" dur="500" fill="hold"/>
                                        <p:tgtEl>
                                          <p:spTgt spid="9239"/>
                                        </p:tgtEl>
                                        <p:attrNameLst>
                                          <p:attrName>ppt_x</p:attrName>
                                        </p:attrNameLst>
                                      </p:cBhvr>
                                      <p:tavLst>
                                        <p:tav tm="0">
                                          <p:val>
                                            <p:strVal val="0-#ppt_w/2"/>
                                          </p:val>
                                        </p:tav>
                                        <p:tav tm="100000">
                                          <p:val>
                                            <p:strVal val="#ppt_x"/>
                                          </p:val>
                                        </p:tav>
                                      </p:tavLst>
                                    </p:anim>
                                    <p:anim calcmode="lin" valueType="num">
                                      <p:cBhvr additive="base">
                                        <p:cTn id="20" dur="500" fill="hold"/>
                                        <p:tgtEl>
                                          <p:spTgt spid="923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240"/>
                                        </p:tgtEl>
                                        <p:attrNameLst>
                                          <p:attrName>style.visibility</p:attrName>
                                        </p:attrNameLst>
                                      </p:cBhvr>
                                      <p:to>
                                        <p:strVal val="visible"/>
                                      </p:to>
                                    </p:set>
                                    <p:anim calcmode="lin" valueType="num">
                                      <p:cBhvr additive="base">
                                        <p:cTn id="25" dur="500" fill="hold"/>
                                        <p:tgtEl>
                                          <p:spTgt spid="9240"/>
                                        </p:tgtEl>
                                        <p:attrNameLst>
                                          <p:attrName>ppt_x</p:attrName>
                                        </p:attrNameLst>
                                      </p:cBhvr>
                                      <p:tavLst>
                                        <p:tav tm="0">
                                          <p:val>
                                            <p:strVal val="0-#ppt_w/2"/>
                                          </p:val>
                                        </p:tav>
                                        <p:tav tm="100000">
                                          <p:val>
                                            <p:strVal val="#ppt_x"/>
                                          </p:val>
                                        </p:tav>
                                      </p:tavLst>
                                    </p:anim>
                                    <p:anim calcmode="lin" valueType="num">
                                      <p:cBhvr additive="base">
                                        <p:cTn id="26" dur="500" fill="hold"/>
                                        <p:tgtEl>
                                          <p:spTgt spid="924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241"/>
                                        </p:tgtEl>
                                        <p:attrNameLst>
                                          <p:attrName>style.visibility</p:attrName>
                                        </p:attrNameLst>
                                      </p:cBhvr>
                                      <p:to>
                                        <p:strVal val="visible"/>
                                      </p:to>
                                    </p:set>
                                    <p:anim calcmode="lin" valueType="num">
                                      <p:cBhvr additive="base">
                                        <p:cTn id="31" dur="500" fill="hold"/>
                                        <p:tgtEl>
                                          <p:spTgt spid="9241"/>
                                        </p:tgtEl>
                                        <p:attrNameLst>
                                          <p:attrName>ppt_x</p:attrName>
                                        </p:attrNameLst>
                                      </p:cBhvr>
                                      <p:tavLst>
                                        <p:tav tm="0">
                                          <p:val>
                                            <p:strVal val="0-#ppt_w/2"/>
                                          </p:val>
                                        </p:tav>
                                        <p:tav tm="100000">
                                          <p:val>
                                            <p:strVal val="#ppt_x"/>
                                          </p:val>
                                        </p:tav>
                                      </p:tavLst>
                                    </p:anim>
                                    <p:anim calcmode="lin" valueType="num">
                                      <p:cBhvr additive="base">
                                        <p:cTn id="32" dur="500" fill="hold"/>
                                        <p:tgtEl>
                                          <p:spTgt spid="924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9242"/>
                                        </p:tgtEl>
                                        <p:attrNameLst>
                                          <p:attrName>style.visibility</p:attrName>
                                        </p:attrNameLst>
                                      </p:cBhvr>
                                      <p:to>
                                        <p:strVal val="visible"/>
                                      </p:to>
                                    </p:set>
                                    <p:anim calcmode="lin" valueType="num">
                                      <p:cBhvr additive="base">
                                        <p:cTn id="37" dur="500" fill="hold"/>
                                        <p:tgtEl>
                                          <p:spTgt spid="9242"/>
                                        </p:tgtEl>
                                        <p:attrNameLst>
                                          <p:attrName>ppt_x</p:attrName>
                                        </p:attrNameLst>
                                      </p:cBhvr>
                                      <p:tavLst>
                                        <p:tav tm="0">
                                          <p:val>
                                            <p:strVal val="0-#ppt_w/2"/>
                                          </p:val>
                                        </p:tav>
                                        <p:tav tm="100000">
                                          <p:val>
                                            <p:strVal val="#ppt_x"/>
                                          </p:val>
                                        </p:tav>
                                      </p:tavLst>
                                    </p:anim>
                                    <p:anim calcmode="lin" valueType="num">
                                      <p:cBhvr additive="base">
                                        <p:cTn id="38" dur="500" fill="hold"/>
                                        <p:tgtEl>
                                          <p:spTgt spid="9242"/>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9243"/>
                                        </p:tgtEl>
                                        <p:attrNameLst>
                                          <p:attrName>style.visibility</p:attrName>
                                        </p:attrNameLst>
                                      </p:cBhvr>
                                      <p:to>
                                        <p:strVal val="visible"/>
                                      </p:to>
                                    </p:set>
                                    <p:anim calcmode="lin" valueType="num">
                                      <p:cBhvr additive="base">
                                        <p:cTn id="43" dur="500" fill="hold"/>
                                        <p:tgtEl>
                                          <p:spTgt spid="9243"/>
                                        </p:tgtEl>
                                        <p:attrNameLst>
                                          <p:attrName>ppt_x</p:attrName>
                                        </p:attrNameLst>
                                      </p:cBhvr>
                                      <p:tavLst>
                                        <p:tav tm="0">
                                          <p:val>
                                            <p:strVal val="0-#ppt_w/2"/>
                                          </p:val>
                                        </p:tav>
                                        <p:tav tm="100000">
                                          <p:val>
                                            <p:strVal val="#ppt_x"/>
                                          </p:val>
                                        </p:tav>
                                      </p:tavLst>
                                    </p:anim>
                                    <p:anim calcmode="lin" valueType="num">
                                      <p:cBhvr additive="base">
                                        <p:cTn id="44" dur="500" fill="hold"/>
                                        <p:tgtEl>
                                          <p:spTgt spid="9243"/>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9244"/>
                                        </p:tgtEl>
                                        <p:attrNameLst>
                                          <p:attrName>style.visibility</p:attrName>
                                        </p:attrNameLst>
                                      </p:cBhvr>
                                      <p:to>
                                        <p:strVal val="visible"/>
                                      </p:to>
                                    </p:set>
                                    <p:anim calcmode="lin" valueType="num">
                                      <p:cBhvr additive="base">
                                        <p:cTn id="49" dur="500" fill="hold"/>
                                        <p:tgtEl>
                                          <p:spTgt spid="9244"/>
                                        </p:tgtEl>
                                        <p:attrNameLst>
                                          <p:attrName>ppt_x</p:attrName>
                                        </p:attrNameLst>
                                      </p:cBhvr>
                                      <p:tavLst>
                                        <p:tav tm="0">
                                          <p:val>
                                            <p:strVal val="0-#ppt_w/2"/>
                                          </p:val>
                                        </p:tav>
                                        <p:tav tm="100000">
                                          <p:val>
                                            <p:strVal val="#ppt_x"/>
                                          </p:val>
                                        </p:tav>
                                      </p:tavLst>
                                    </p:anim>
                                    <p:anim calcmode="lin" valueType="num">
                                      <p:cBhvr additive="base">
                                        <p:cTn id="50" dur="500" fill="hold"/>
                                        <p:tgtEl>
                                          <p:spTgt spid="9244"/>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9245"/>
                                        </p:tgtEl>
                                        <p:attrNameLst>
                                          <p:attrName>style.visibility</p:attrName>
                                        </p:attrNameLst>
                                      </p:cBhvr>
                                      <p:to>
                                        <p:strVal val="visible"/>
                                      </p:to>
                                    </p:set>
                                    <p:anim calcmode="lin" valueType="num">
                                      <p:cBhvr additive="base">
                                        <p:cTn id="55" dur="500" fill="hold"/>
                                        <p:tgtEl>
                                          <p:spTgt spid="9245"/>
                                        </p:tgtEl>
                                        <p:attrNameLst>
                                          <p:attrName>ppt_x</p:attrName>
                                        </p:attrNameLst>
                                      </p:cBhvr>
                                      <p:tavLst>
                                        <p:tav tm="0">
                                          <p:val>
                                            <p:strVal val="0-#ppt_w/2"/>
                                          </p:val>
                                        </p:tav>
                                        <p:tav tm="100000">
                                          <p:val>
                                            <p:strVal val="#ppt_x"/>
                                          </p:val>
                                        </p:tav>
                                      </p:tavLst>
                                    </p:anim>
                                    <p:anim calcmode="lin" valueType="num">
                                      <p:cBhvr additive="base">
                                        <p:cTn id="56" dur="500" fill="hold"/>
                                        <p:tgtEl>
                                          <p:spTgt spid="9245"/>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9246"/>
                                        </p:tgtEl>
                                        <p:attrNameLst>
                                          <p:attrName>style.visibility</p:attrName>
                                        </p:attrNameLst>
                                      </p:cBhvr>
                                      <p:to>
                                        <p:strVal val="visible"/>
                                      </p:to>
                                    </p:set>
                                    <p:anim calcmode="lin" valueType="num">
                                      <p:cBhvr additive="base">
                                        <p:cTn id="61" dur="500" fill="hold"/>
                                        <p:tgtEl>
                                          <p:spTgt spid="9246"/>
                                        </p:tgtEl>
                                        <p:attrNameLst>
                                          <p:attrName>ppt_x</p:attrName>
                                        </p:attrNameLst>
                                      </p:cBhvr>
                                      <p:tavLst>
                                        <p:tav tm="0">
                                          <p:val>
                                            <p:strVal val="0-#ppt_w/2"/>
                                          </p:val>
                                        </p:tav>
                                        <p:tav tm="100000">
                                          <p:val>
                                            <p:strVal val="#ppt_x"/>
                                          </p:val>
                                        </p:tav>
                                      </p:tavLst>
                                    </p:anim>
                                    <p:anim calcmode="lin" valueType="num">
                                      <p:cBhvr additive="base">
                                        <p:cTn id="62" dur="500" fill="hold"/>
                                        <p:tgtEl>
                                          <p:spTgt spid="9246"/>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9247"/>
                                        </p:tgtEl>
                                        <p:attrNameLst>
                                          <p:attrName>style.visibility</p:attrName>
                                        </p:attrNameLst>
                                      </p:cBhvr>
                                      <p:to>
                                        <p:strVal val="visible"/>
                                      </p:to>
                                    </p:set>
                                    <p:anim calcmode="lin" valueType="num">
                                      <p:cBhvr additive="base">
                                        <p:cTn id="67" dur="500" fill="hold"/>
                                        <p:tgtEl>
                                          <p:spTgt spid="9247"/>
                                        </p:tgtEl>
                                        <p:attrNameLst>
                                          <p:attrName>ppt_x</p:attrName>
                                        </p:attrNameLst>
                                      </p:cBhvr>
                                      <p:tavLst>
                                        <p:tav tm="0">
                                          <p:val>
                                            <p:strVal val="0-#ppt_w/2"/>
                                          </p:val>
                                        </p:tav>
                                        <p:tav tm="100000">
                                          <p:val>
                                            <p:strVal val="#ppt_x"/>
                                          </p:val>
                                        </p:tav>
                                      </p:tavLst>
                                    </p:anim>
                                    <p:anim calcmode="lin" valueType="num">
                                      <p:cBhvr additive="base">
                                        <p:cTn id="68" dur="500" fill="hold"/>
                                        <p:tgtEl>
                                          <p:spTgt spid="9247"/>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9248"/>
                                        </p:tgtEl>
                                        <p:attrNameLst>
                                          <p:attrName>style.visibility</p:attrName>
                                        </p:attrNameLst>
                                      </p:cBhvr>
                                      <p:to>
                                        <p:strVal val="visible"/>
                                      </p:to>
                                    </p:set>
                                    <p:anim calcmode="lin" valueType="num">
                                      <p:cBhvr additive="base">
                                        <p:cTn id="73" dur="500" fill="hold"/>
                                        <p:tgtEl>
                                          <p:spTgt spid="9248"/>
                                        </p:tgtEl>
                                        <p:attrNameLst>
                                          <p:attrName>ppt_x</p:attrName>
                                        </p:attrNameLst>
                                      </p:cBhvr>
                                      <p:tavLst>
                                        <p:tav tm="0">
                                          <p:val>
                                            <p:strVal val="0-#ppt_w/2"/>
                                          </p:val>
                                        </p:tav>
                                        <p:tav tm="100000">
                                          <p:val>
                                            <p:strVal val="#ppt_x"/>
                                          </p:val>
                                        </p:tav>
                                      </p:tavLst>
                                    </p:anim>
                                    <p:anim calcmode="lin" valueType="num">
                                      <p:cBhvr additive="base">
                                        <p:cTn id="74" dur="500" fill="hold"/>
                                        <p:tgtEl>
                                          <p:spTgt spid="9248"/>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9249"/>
                                        </p:tgtEl>
                                        <p:attrNameLst>
                                          <p:attrName>style.visibility</p:attrName>
                                        </p:attrNameLst>
                                      </p:cBhvr>
                                      <p:to>
                                        <p:strVal val="visible"/>
                                      </p:to>
                                    </p:set>
                                    <p:anim calcmode="lin" valueType="num">
                                      <p:cBhvr additive="base">
                                        <p:cTn id="79" dur="500" fill="hold"/>
                                        <p:tgtEl>
                                          <p:spTgt spid="9249"/>
                                        </p:tgtEl>
                                        <p:attrNameLst>
                                          <p:attrName>ppt_x</p:attrName>
                                        </p:attrNameLst>
                                      </p:cBhvr>
                                      <p:tavLst>
                                        <p:tav tm="0">
                                          <p:val>
                                            <p:strVal val="0-#ppt_w/2"/>
                                          </p:val>
                                        </p:tav>
                                        <p:tav tm="100000">
                                          <p:val>
                                            <p:strVal val="#ppt_x"/>
                                          </p:val>
                                        </p:tav>
                                      </p:tavLst>
                                    </p:anim>
                                    <p:anim calcmode="lin" valueType="num">
                                      <p:cBhvr additive="base">
                                        <p:cTn id="80" dur="500" fill="hold"/>
                                        <p:tgtEl>
                                          <p:spTgt spid="9249"/>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9250"/>
                                        </p:tgtEl>
                                        <p:attrNameLst>
                                          <p:attrName>style.visibility</p:attrName>
                                        </p:attrNameLst>
                                      </p:cBhvr>
                                      <p:to>
                                        <p:strVal val="visible"/>
                                      </p:to>
                                    </p:set>
                                    <p:anim calcmode="lin" valueType="num">
                                      <p:cBhvr additive="base">
                                        <p:cTn id="85" dur="500" fill="hold"/>
                                        <p:tgtEl>
                                          <p:spTgt spid="9250"/>
                                        </p:tgtEl>
                                        <p:attrNameLst>
                                          <p:attrName>ppt_x</p:attrName>
                                        </p:attrNameLst>
                                      </p:cBhvr>
                                      <p:tavLst>
                                        <p:tav tm="0">
                                          <p:val>
                                            <p:strVal val="0-#ppt_w/2"/>
                                          </p:val>
                                        </p:tav>
                                        <p:tav tm="100000">
                                          <p:val>
                                            <p:strVal val="#ppt_x"/>
                                          </p:val>
                                        </p:tav>
                                      </p:tavLst>
                                    </p:anim>
                                    <p:anim calcmode="lin" valueType="num">
                                      <p:cBhvr additive="base">
                                        <p:cTn id="86" dur="500" fill="hold"/>
                                        <p:tgtEl>
                                          <p:spTgt spid="9250"/>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9251"/>
                                        </p:tgtEl>
                                        <p:attrNameLst>
                                          <p:attrName>style.visibility</p:attrName>
                                        </p:attrNameLst>
                                      </p:cBhvr>
                                      <p:to>
                                        <p:strVal val="visible"/>
                                      </p:to>
                                    </p:set>
                                    <p:anim calcmode="lin" valueType="num">
                                      <p:cBhvr additive="base">
                                        <p:cTn id="91" dur="500" fill="hold"/>
                                        <p:tgtEl>
                                          <p:spTgt spid="9251"/>
                                        </p:tgtEl>
                                        <p:attrNameLst>
                                          <p:attrName>ppt_x</p:attrName>
                                        </p:attrNameLst>
                                      </p:cBhvr>
                                      <p:tavLst>
                                        <p:tav tm="0">
                                          <p:val>
                                            <p:strVal val="0-#ppt_w/2"/>
                                          </p:val>
                                        </p:tav>
                                        <p:tav tm="100000">
                                          <p:val>
                                            <p:strVal val="#ppt_x"/>
                                          </p:val>
                                        </p:tav>
                                      </p:tavLst>
                                    </p:anim>
                                    <p:anim calcmode="lin" valueType="num">
                                      <p:cBhvr additive="base">
                                        <p:cTn id="92" dur="500" fill="hold"/>
                                        <p:tgtEl>
                                          <p:spTgt spid="9251"/>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9252"/>
                                        </p:tgtEl>
                                        <p:attrNameLst>
                                          <p:attrName>style.visibility</p:attrName>
                                        </p:attrNameLst>
                                      </p:cBhvr>
                                      <p:to>
                                        <p:strVal val="visible"/>
                                      </p:to>
                                    </p:set>
                                    <p:anim calcmode="lin" valueType="num">
                                      <p:cBhvr additive="base">
                                        <p:cTn id="97" dur="500" fill="hold"/>
                                        <p:tgtEl>
                                          <p:spTgt spid="9252"/>
                                        </p:tgtEl>
                                        <p:attrNameLst>
                                          <p:attrName>ppt_x</p:attrName>
                                        </p:attrNameLst>
                                      </p:cBhvr>
                                      <p:tavLst>
                                        <p:tav tm="0">
                                          <p:val>
                                            <p:strVal val="0-#ppt_w/2"/>
                                          </p:val>
                                        </p:tav>
                                        <p:tav tm="100000">
                                          <p:val>
                                            <p:strVal val="#ppt_x"/>
                                          </p:val>
                                        </p:tav>
                                      </p:tavLst>
                                    </p:anim>
                                    <p:anim calcmode="lin" valueType="num">
                                      <p:cBhvr additive="base">
                                        <p:cTn id="98" dur="500" fill="hold"/>
                                        <p:tgtEl>
                                          <p:spTgt spid="92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37" grpId="0"/>
      <p:bldP spid="9238" grpId="0"/>
      <p:bldP spid="9239" grpId="0"/>
      <p:bldP spid="9240" grpId="0"/>
      <p:bldP spid="9241" grpId="0"/>
      <p:bldP spid="9242" grpId="0"/>
      <p:bldP spid="9243" grpId="0"/>
      <p:bldP spid="9244" grpId="0"/>
      <p:bldP spid="9245" grpId="0"/>
      <p:bldP spid="9246" grpId="0"/>
      <p:bldP spid="9247" grpId="0"/>
      <p:bldP spid="9248" grpId="0"/>
      <p:bldP spid="9249" grpId="0"/>
      <p:bldP spid="9250" grpId="0"/>
      <p:bldP spid="9251" grpId="0"/>
      <p:bldP spid="925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内容占位符 3"/>
          <p:cNvPicPr>
            <a:picLocks noGrp="1" noChangeAspect="1" noChangeArrowheads="1"/>
          </p:cNvPicPr>
          <p:nvPr/>
        </p:nvPicPr>
        <p:blipFill>
          <a:blip r:embed="rId1" cstate="print"/>
          <a:srcRect l="12018"/>
          <a:stretch>
            <a:fillRect/>
          </a:stretch>
        </p:blipFill>
        <p:spPr bwMode="auto">
          <a:xfrm>
            <a:off x="36513" y="-23813"/>
            <a:ext cx="3024187" cy="2589213"/>
          </a:xfrm>
          <a:prstGeom prst="rect">
            <a:avLst/>
          </a:prstGeom>
          <a:noFill/>
          <a:ln w="9525">
            <a:noFill/>
            <a:miter lim="800000"/>
            <a:headEnd/>
            <a:tailEnd/>
          </a:ln>
        </p:spPr>
      </p:pic>
      <p:pic>
        <p:nvPicPr>
          <p:cNvPr id="5123" name="Picture 3"/>
          <p:cNvPicPr>
            <a:picLocks noChangeAspect="1" noChangeArrowheads="1"/>
          </p:cNvPicPr>
          <p:nvPr/>
        </p:nvPicPr>
        <p:blipFill>
          <a:blip r:embed="rId2" cstate="print"/>
          <a:srcRect r="1173" b="10364"/>
          <a:stretch>
            <a:fillRect/>
          </a:stretch>
        </p:blipFill>
        <p:spPr bwMode="auto">
          <a:xfrm>
            <a:off x="6229350" y="-23813"/>
            <a:ext cx="2879725" cy="2562226"/>
          </a:xfrm>
          <a:prstGeom prst="rect">
            <a:avLst/>
          </a:prstGeom>
          <a:noFill/>
          <a:ln w="9525">
            <a:noFill/>
            <a:miter lim="800000"/>
            <a:headEnd/>
            <a:tailEnd/>
          </a:ln>
        </p:spPr>
      </p:pic>
      <p:pic>
        <p:nvPicPr>
          <p:cNvPr id="5124" name="Picture 4"/>
          <p:cNvPicPr>
            <a:picLocks noChangeAspect="1" noChangeArrowheads="1"/>
          </p:cNvPicPr>
          <p:nvPr/>
        </p:nvPicPr>
        <p:blipFill>
          <a:blip r:embed="rId3" cstate="print"/>
          <a:srcRect l="20242" b="4454"/>
          <a:stretch>
            <a:fillRect/>
          </a:stretch>
        </p:blipFill>
        <p:spPr bwMode="auto">
          <a:xfrm>
            <a:off x="3203575" y="-23813"/>
            <a:ext cx="2927350" cy="2589213"/>
          </a:xfrm>
          <a:prstGeom prst="rect">
            <a:avLst/>
          </a:prstGeom>
          <a:noFill/>
          <a:ln w="9525">
            <a:noFill/>
            <a:miter lim="800000"/>
            <a:headEnd/>
            <a:tailEnd/>
          </a:ln>
        </p:spPr>
      </p:pic>
      <p:pic>
        <p:nvPicPr>
          <p:cNvPr id="5125" name="Picture 5"/>
          <p:cNvPicPr>
            <a:picLocks noChangeAspect="1" noChangeArrowheads="1"/>
          </p:cNvPicPr>
          <p:nvPr/>
        </p:nvPicPr>
        <p:blipFill>
          <a:blip r:embed="rId4" cstate="print"/>
          <a:srcRect/>
          <a:stretch>
            <a:fillRect/>
          </a:stretch>
        </p:blipFill>
        <p:spPr bwMode="auto">
          <a:xfrm>
            <a:off x="611188" y="2133600"/>
            <a:ext cx="3908425" cy="2520950"/>
          </a:xfrm>
          <a:prstGeom prst="rect">
            <a:avLst/>
          </a:prstGeom>
          <a:noFill/>
          <a:ln w="9525">
            <a:noFill/>
            <a:miter lim="800000"/>
            <a:headEnd/>
            <a:tailEnd/>
          </a:ln>
        </p:spPr>
      </p:pic>
      <p:pic>
        <p:nvPicPr>
          <p:cNvPr id="5126" name="Picture 6" descr="DOT_UK_London_St_Paul_s_Cathedral">
            <a:hlinkClick r:id="rId5" action="ppaction://hlinksldjump"/>
          </p:cNvPr>
          <p:cNvPicPr>
            <a:picLocks noChangeAspect="1" noChangeArrowheads="1"/>
          </p:cNvPicPr>
          <p:nvPr/>
        </p:nvPicPr>
        <p:blipFill>
          <a:blip r:embed="rId6" cstate="print"/>
          <a:srcRect l="7253"/>
          <a:stretch>
            <a:fillRect/>
          </a:stretch>
        </p:blipFill>
        <p:spPr bwMode="auto">
          <a:xfrm>
            <a:off x="-33338" y="4365625"/>
            <a:ext cx="3148013" cy="2709863"/>
          </a:xfrm>
          <a:prstGeom prst="rect">
            <a:avLst/>
          </a:prstGeom>
          <a:noFill/>
          <a:ln w="9525">
            <a:noFill/>
            <a:miter lim="800000"/>
            <a:headEnd/>
            <a:tailEnd/>
          </a:ln>
        </p:spPr>
      </p:pic>
      <p:pic>
        <p:nvPicPr>
          <p:cNvPr id="5127" name="内容占位符 3"/>
          <p:cNvPicPr>
            <a:picLocks noChangeAspect="1" noChangeArrowheads="1"/>
          </p:cNvPicPr>
          <p:nvPr/>
        </p:nvPicPr>
        <p:blipFill>
          <a:blip r:embed="rId7" cstate="print"/>
          <a:srcRect r="19902" b="7018"/>
          <a:stretch>
            <a:fillRect/>
          </a:stretch>
        </p:blipFill>
        <p:spPr bwMode="auto">
          <a:xfrm>
            <a:off x="4645025" y="2133600"/>
            <a:ext cx="3743325" cy="2519363"/>
          </a:xfrm>
          <a:prstGeom prst="rect">
            <a:avLst/>
          </a:prstGeom>
          <a:noFill/>
          <a:ln w="9525">
            <a:noFill/>
            <a:miter lim="800000"/>
            <a:headEnd/>
            <a:tailEnd/>
          </a:ln>
        </p:spPr>
      </p:pic>
      <p:pic>
        <p:nvPicPr>
          <p:cNvPr id="5128" name="Picture 8"/>
          <p:cNvPicPr>
            <a:picLocks noChangeAspect="1" noChangeArrowheads="1"/>
          </p:cNvPicPr>
          <p:nvPr/>
        </p:nvPicPr>
        <p:blipFill>
          <a:blip r:embed="rId8" cstate="print"/>
          <a:srcRect l="4306" r="3526"/>
          <a:stretch>
            <a:fillRect/>
          </a:stretch>
        </p:blipFill>
        <p:spPr bwMode="auto">
          <a:xfrm>
            <a:off x="3203575" y="4365625"/>
            <a:ext cx="3452813" cy="2708275"/>
          </a:xfrm>
          <a:prstGeom prst="rect">
            <a:avLst/>
          </a:prstGeom>
          <a:noFill/>
          <a:ln w="9525">
            <a:noFill/>
            <a:miter lim="800000"/>
            <a:headEnd/>
            <a:tailEnd/>
          </a:ln>
        </p:spPr>
      </p:pic>
      <p:pic>
        <p:nvPicPr>
          <p:cNvPr id="5129" name="Picture 9"/>
          <p:cNvPicPr>
            <a:picLocks noGrp="1" noChangeAspect="1" noChangeArrowheads="1"/>
          </p:cNvPicPr>
          <p:nvPr>
            <p:ph idx="4294967295"/>
          </p:nvPr>
        </p:nvPicPr>
        <p:blipFill>
          <a:blip r:embed="rId9" cstate="print"/>
          <a:srcRect b="6538"/>
          <a:stretch>
            <a:fillRect/>
          </a:stretch>
        </p:blipFill>
        <p:spPr>
          <a:xfrm>
            <a:off x="6540500" y="4365625"/>
            <a:ext cx="3044825" cy="2584450"/>
          </a:xfrm>
        </p:spPr>
      </p:pic>
      <p:sp>
        <p:nvSpPr>
          <p:cNvPr id="2" name="文本框 1"/>
          <p:cNvSpPr txBox="1">
            <a:spLocks noChangeArrowheads="1"/>
          </p:cNvSpPr>
          <p:nvPr/>
        </p:nvSpPr>
        <p:spPr bwMode="auto">
          <a:xfrm>
            <a:off x="5364088" y="0"/>
            <a:ext cx="4104456" cy="523220"/>
          </a:xfrm>
          <a:prstGeom prst="rect">
            <a:avLst/>
          </a:prstGeom>
          <a:noFill/>
          <a:ln w="9525">
            <a:noFill/>
            <a:miter lim="800000"/>
          </a:ln>
        </p:spPr>
        <p:txBody>
          <a:bodyPr wrap="square">
            <a:spAutoFit/>
          </a:bodyPr>
          <a:lstStyle/>
          <a:p>
            <a:r>
              <a:rPr lang="en-US" altLang="zh-CN" sz="2800" i="0" dirty="0">
                <a:solidFill>
                  <a:srgbClr val="FF0000"/>
                </a:solidFill>
                <a:latin typeface="Comic Sans MS" panose="030F0702030302020204" pitchFamily="66" charset="0"/>
              </a:rPr>
              <a:t>Houses of Parliament</a:t>
            </a:r>
            <a:endParaRPr lang="en-US" altLang="zh-CN" sz="2800" i="0" dirty="0">
              <a:solidFill>
                <a:srgbClr val="FF0000"/>
              </a:solidFill>
              <a:latin typeface="Comic Sans MS" panose="030F0702030302020204" pitchFamily="66" charset="0"/>
            </a:endParaRPr>
          </a:p>
        </p:txBody>
      </p:sp>
      <p:sp>
        <p:nvSpPr>
          <p:cNvPr id="3" name="文本框 2"/>
          <p:cNvSpPr txBox="1">
            <a:spLocks noChangeArrowheads="1"/>
          </p:cNvSpPr>
          <p:nvPr/>
        </p:nvSpPr>
        <p:spPr bwMode="auto">
          <a:xfrm>
            <a:off x="3638550" y="6551613"/>
            <a:ext cx="3094038" cy="523220"/>
          </a:xfrm>
          <a:prstGeom prst="rect">
            <a:avLst/>
          </a:prstGeom>
          <a:noFill/>
          <a:ln w="9525">
            <a:noFill/>
            <a:miter lim="800000"/>
          </a:ln>
        </p:spPr>
        <p:txBody>
          <a:bodyPr>
            <a:spAutoFit/>
          </a:bodyPr>
          <a:lstStyle/>
          <a:p>
            <a:r>
              <a:rPr lang="en-US" altLang="zh-CN" sz="2800" i="0" dirty="0" err="1">
                <a:solidFill>
                  <a:srgbClr val="FF0000"/>
                </a:solidFill>
                <a:latin typeface="Comic Sans MS" panose="030F0702030302020204" pitchFamily="66" charset="0"/>
              </a:rPr>
              <a:t>Bristish</a:t>
            </a:r>
            <a:r>
              <a:rPr lang="en-US" altLang="zh-CN" sz="2800" i="0" dirty="0">
                <a:solidFill>
                  <a:srgbClr val="FF0000"/>
                </a:solidFill>
                <a:latin typeface="Comic Sans MS" panose="030F0702030302020204" pitchFamily="66" charset="0"/>
              </a:rPr>
              <a:t> Museum</a:t>
            </a:r>
            <a:endParaRPr lang="en-US" altLang="zh-CN" sz="2800" i="0" dirty="0">
              <a:solidFill>
                <a:srgbClr val="FF0000"/>
              </a:solidFill>
              <a:latin typeface="Comic Sans MS" panose="030F0702030302020204" pitchFamily="66" charset="0"/>
            </a:endParaRPr>
          </a:p>
        </p:txBody>
      </p:sp>
      <p:sp>
        <p:nvSpPr>
          <p:cNvPr id="4" name="文本框 3"/>
          <p:cNvSpPr txBox="1">
            <a:spLocks noChangeArrowheads="1"/>
          </p:cNvSpPr>
          <p:nvPr/>
        </p:nvSpPr>
        <p:spPr bwMode="auto">
          <a:xfrm>
            <a:off x="4644008" y="2132856"/>
            <a:ext cx="3769047" cy="523220"/>
          </a:xfrm>
          <a:prstGeom prst="rect">
            <a:avLst/>
          </a:prstGeom>
          <a:noFill/>
          <a:ln w="9525">
            <a:noFill/>
            <a:miter lim="800000"/>
          </a:ln>
        </p:spPr>
        <p:txBody>
          <a:bodyPr wrap="square">
            <a:spAutoFit/>
          </a:bodyPr>
          <a:lstStyle/>
          <a:p>
            <a:r>
              <a:rPr lang="en-US" altLang="zh-CN" sz="2800" i="0" dirty="0">
                <a:solidFill>
                  <a:srgbClr val="FF0000"/>
                </a:solidFill>
                <a:latin typeface="Comic Sans MS" panose="030F0702030302020204" pitchFamily="66" charset="0"/>
              </a:rPr>
              <a:t>Westminster Abbey</a:t>
            </a:r>
            <a:endParaRPr lang="en-US" altLang="zh-CN" sz="2800" i="0" dirty="0">
              <a:solidFill>
                <a:srgbClr val="FF0000"/>
              </a:solidFill>
              <a:latin typeface="Comic Sans MS" panose="030F0702030302020204" pitchFamily="66" charset="0"/>
            </a:endParaRPr>
          </a:p>
        </p:txBody>
      </p:sp>
      <p:sp>
        <p:nvSpPr>
          <p:cNvPr id="5" name="文本框 4"/>
          <p:cNvSpPr txBox="1">
            <a:spLocks noChangeArrowheads="1"/>
          </p:cNvSpPr>
          <p:nvPr/>
        </p:nvSpPr>
        <p:spPr bwMode="auto">
          <a:xfrm>
            <a:off x="2843808" y="620688"/>
            <a:ext cx="4297512" cy="523220"/>
          </a:xfrm>
          <a:prstGeom prst="rect">
            <a:avLst/>
          </a:prstGeom>
          <a:noFill/>
          <a:ln w="9525">
            <a:noFill/>
            <a:miter lim="800000"/>
          </a:ln>
        </p:spPr>
        <p:txBody>
          <a:bodyPr wrap="square">
            <a:spAutoFit/>
          </a:bodyPr>
          <a:lstStyle/>
          <a:p>
            <a:r>
              <a:rPr lang="en-US" altLang="zh-CN" sz="2800" i="0" dirty="0">
                <a:solidFill>
                  <a:srgbClr val="FF0000"/>
                </a:solidFill>
                <a:latin typeface="Comic Sans MS" panose="030F0702030302020204" pitchFamily="66" charset="0"/>
              </a:rPr>
              <a:t>London Tower Bridge</a:t>
            </a:r>
            <a:endParaRPr lang="en-US" altLang="zh-CN" sz="2800" i="0" dirty="0">
              <a:solidFill>
                <a:srgbClr val="FF0000"/>
              </a:solidFill>
              <a:latin typeface="Comic Sans MS" panose="030F0702030302020204" pitchFamily="66" charset="0"/>
            </a:endParaRPr>
          </a:p>
        </p:txBody>
      </p:sp>
      <p:sp>
        <p:nvSpPr>
          <p:cNvPr id="6" name="文本框 5"/>
          <p:cNvSpPr txBox="1">
            <a:spLocks noChangeArrowheads="1"/>
          </p:cNvSpPr>
          <p:nvPr/>
        </p:nvSpPr>
        <p:spPr bwMode="auto">
          <a:xfrm>
            <a:off x="36513" y="158750"/>
            <a:ext cx="3094037" cy="523220"/>
          </a:xfrm>
          <a:prstGeom prst="rect">
            <a:avLst/>
          </a:prstGeom>
          <a:noFill/>
          <a:ln w="9525">
            <a:noFill/>
            <a:miter lim="800000"/>
          </a:ln>
        </p:spPr>
        <p:txBody>
          <a:bodyPr>
            <a:spAutoFit/>
          </a:bodyPr>
          <a:lstStyle/>
          <a:p>
            <a:r>
              <a:rPr lang="en-US" altLang="zh-CN" sz="2800" i="0" dirty="0">
                <a:solidFill>
                  <a:srgbClr val="FF0000"/>
                </a:solidFill>
                <a:latin typeface="Comic Sans MS" panose="030F0702030302020204" pitchFamily="66" charset="0"/>
              </a:rPr>
              <a:t>Tower of London</a:t>
            </a:r>
            <a:endParaRPr lang="en-US" altLang="zh-CN" sz="2800" i="0" dirty="0">
              <a:solidFill>
                <a:srgbClr val="FF0000"/>
              </a:solidFill>
              <a:latin typeface="Comic Sans MS" panose="030F0702030302020204" pitchFamily="66" charset="0"/>
            </a:endParaRPr>
          </a:p>
        </p:txBody>
      </p:sp>
      <p:sp>
        <p:nvSpPr>
          <p:cNvPr id="7" name="文本框 6"/>
          <p:cNvSpPr txBox="1">
            <a:spLocks noChangeArrowheads="1"/>
          </p:cNvSpPr>
          <p:nvPr/>
        </p:nvSpPr>
        <p:spPr bwMode="auto">
          <a:xfrm>
            <a:off x="831850" y="2300288"/>
            <a:ext cx="3884166" cy="523220"/>
          </a:xfrm>
          <a:prstGeom prst="rect">
            <a:avLst/>
          </a:prstGeom>
          <a:noFill/>
          <a:ln w="9525">
            <a:noFill/>
            <a:miter lim="800000"/>
          </a:ln>
        </p:spPr>
        <p:txBody>
          <a:bodyPr wrap="square">
            <a:spAutoFit/>
          </a:bodyPr>
          <a:lstStyle/>
          <a:p>
            <a:r>
              <a:rPr lang="en-US" altLang="zh-CN" sz="2800" i="0" dirty="0">
                <a:solidFill>
                  <a:srgbClr val="FF0000"/>
                </a:solidFill>
                <a:latin typeface="Comic Sans MS" panose="030F0702030302020204" pitchFamily="66" charset="0"/>
              </a:rPr>
              <a:t>Buckingham Palace</a:t>
            </a:r>
            <a:endParaRPr lang="en-US" altLang="zh-CN" sz="2800" i="0" dirty="0">
              <a:solidFill>
                <a:srgbClr val="FF0000"/>
              </a:solidFill>
              <a:latin typeface="Comic Sans MS" panose="030F0702030302020204" pitchFamily="66" charset="0"/>
            </a:endParaRPr>
          </a:p>
        </p:txBody>
      </p:sp>
      <p:sp>
        <p:nvSpPr>
          <p:cNvPr id="8" name="文本框 7"/>
          <p:cNvSpPr txBox="1">
            <a:spLocks noChangeArrowheads="1"/>
          </p:cNvSpPr>
          <p:nvPr/>
        </p:nvSpPr>
        <p:spPr bwMode="auto">
          <a:xfrm>
            <a:off x="-180528" y="4365104"/>
            <a:ext cx="3815407" cy="523220"/>
          </a:xfrm>
          <a:prstGeom prst="rect">
            <a:avLst/>
          </a:prstGeom>
          <a:noFill/>
          <a:ln w="9525">
            <a:noFill/>
            <a:miter lim="800000"/>
          </a:ln>
        </p:spPr>
        <p:txBody>
          <a:bodyPr wrap="square">
            <a:spAutoFit/>
          </a:bodyPr>
          <a:lstStyle/>
          <a:p>
            <a:r>
              <a:rPr lang="en-US" altLang="zh-CN" sz="2800" i="0" dirty="0">
                <a:solidFill>
                  <a:srgbClr val="FF0000"/>
                </a:solidFill>
                <a:latin typeface="Comic Sans MS" panose="030F0702030302020204" pitchFamily="66" charset="0"/>
              </a:rPr>
              <a:t>St Paul's Cathedral</a:t>
            </a:r>
            <a:endParaRPr lang="en-US" altLang="zh-CN" sz="2800" i="0" dirty="0">
              <a:solidFill>
                <a:srgbClr val="FF0000"/>
              </a:solidFill>
              <a:latin typeface="Comic Sans MS" panose="030F0702030302020204" pitchFamily="66" charset="0"/>
            </a:endParaRPr>
          </a:p>
        </p:txBody>
      </p:sp>
      <p:sp>
        <p:nvSpPr>
          <p:cNvPr id="9" name="文本框 8"/>
          <p:cNvSpPr txBox="1">
            <a:spLocks noChangeArrowheads="1"/>
          </p:cNvSpPr>
          <p:nvPr/>
        </p:nvSpPr>
        <p:spPr bwMode="auto">
          <a:xfrm>
            <a:off x="6656388" y="4425950"/>
            <a:ext cx="3094037" cy="523220"/>
          </a:xfrm>
          <a:prstGeom prst="rect">
            <a:avLst/>
          </a:prstGeom>
          <a:noFill/>
          <a:ln w="9525">
            <a:noFill/>
            <a:miter lim="800000"/>
          </a:ln>
        </p:spPr>
        <p:txBody>
          <a:bodyPr>
            <a:spAutoFit/>
          </a:bodyPr>
          <a:lstStyle/>
          <a:p>
            <a:r>
              <a:rPr lang="en-US" altLang="zh-CN" sz="2800" i="0">
                <a:solidFill>
                  <a:srgbClr val="FF0000"/>
                </a:solidFill>
                <a:latin typeface="Comic Sans MS" panose="030F0702030302020204" pitchFamily="66" charset="0"/>
              </a:rPr>
              <a:t>London Eye</a:t>
            </a:r>
            <a:endParaRPr lang="en-US" altLang="zh-CN" sz="2800" i="0">
              <a:solidFill>
                <a:srgbClr val="FF0000"/>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linds(horizontal)">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5124"/>
                                        </p:tgtEl>
                                        <p:attrNameLst>
                                          <p:attrName>style.visibility</p:attrName>
                                        </p:attrNameLst>
                                      </p:cBhvr>
                                      <p:to>
                                        <p:strVal val="visible"/>
                                      </p:to>
                                    </p:set>
                                    <p:animEffect transition="in" filter="blinds(horizontal)">
                                      <p:cBhvr>
                                        <p:cTn id="16" dur="500"/>
                                        <p:tgtEl>
                                          <p:spTgt spid="512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5123"/>
                                        </p:tgtEl>
                                        <p:attrNameLst>
                                          <p:attrName>style.visibility</p:attrName>
                                        </p:attrNameLst>
                                      </p:cBhvr>
                                      <p:to>
                                        <p:strVal val="visible"/>
                                      </p:to>
                                    </p:set>
                                    <p:animEffect transition="in" filter="blinds(horizontal)">
                                      <p:cBhvr>
                                        <p:cTn id="25" dur="500"/>
                                        <p:tgtEl>
                                          <p:spTgt spid="5123"/>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5125"/>
                                        </p:tgtEl>
                                        <p:attrNameLst>
                                          <p:attrName>style.visibility</p:attrName>
                                        </p:attrNameLst>
                                      </p:cBhvr>
                                      <p:to>
                                        <p:strVal val="visible"/>
                                      </p:to>
                                    </p:set>
                                    <p:animEffect transition="in" filter="blinds(horizontal)">
                                      <p:cBhvr>
                                        <p:cTn id="34" dur="500"/>
                                        <p:tgtEl>
                                          <p:spTgt spid="5125"/>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5127"/>
                                        </p:tgtEl>
                                        <p:attrNameLst>
                                          <p:attrName>style.visibility</p:attrName>
                                        </p:attrNameLst>
                                      </p:cBhvr>
                                      <p:to>
                                        <p:strVal val="visible"/>
                                      </p:to>
                                    </p:set>
                                    <p:animEffect transition="in" filter="blinds(horizontal)">
                                      <p:cBhvr>
                                        <p:cTn id="43" dur="500"/>
                                        <p:tgtEl>
                                          <p:spTgt spid="5127"/>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5126"/>
                                        </p:tgtEl>
                                        <p:attrNameLst>
                                          <p:attrName>style.visibility</p:attrName>
                                        </p:attrNameLst>
                                      </p:cBhvr>
                                      <p:to>
                                        <p:strVal val="visible"/>
                                      </p:to>
                                    </p:set>
                                    <p:animEffect transition="in" filter="blinds(horizontal)">
                                      <p:cBhvr>
                                        <p:cTn id="52" dur="500"/>
                                        <p:tgtEl>
                                          <p:spTgt spid="5126"/>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nodeType="clickEffect">
                                  <p:stCondLst>
                                    <p:cond delay="0"/>
                                  </p:stCondLst>
                                  <p:childTnLst>
                                    <p:set>
                                      <p:cBhvr>
                                        <p:cTn id="60" dur="1" fill="hold">
                                          <p:stCondLst>
                                            <p:cond delay="0"/>
                                          </p:stCondLst>
                                        </p:cTn>
                                        <p:tgtEl>
                                          <p:spTgt spid="5128"/>
                                        </p:tgtEl>
                                        <p:attrNameLst>
                                          <p:attrName>style.visibility</p:attrName>
                                        </p:attrNameLst>
                                      </p:cBhvr>
                                      <p:to>
                                        <p:strVal val="visible"/>
                                      </p:to>
                                    </p:set>
                                    <p:animEffect transition="in" filter="blinds(horizontal)">
                                      <p:cBhvr>
                                        <p:cTn id="61" dur="500"/>
                                        <p:tgtEl>
                                          <p:spTgt spid="5128"/>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3"/>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3" presetClass="entr" presetSubtype="10" fill="hold" nodeType="clickEffect">
                                  <p:stCondLst>
                                    <p:cond delay="0"/>
                                  </p:stCondLst>
                                  <p:childTnLst>
                                    <p:set>
                                      <p:cBhvr>
                                        <p:cTn id="69" dur="1" fill="hold">
                                          <p:stCondLst>
                                            <p:cond delay="0"/>
                                          </p:stCondLst>
                                        </p:cTn>
                                        <p:tgtEl>
                                          <p:spTgt spid="5129"/>
                                        </p:tgtEl>
                                        <p:attrNameLst>
                                          <p:attrName>style.visibility</p:attrName>
                                        </p:attrNameLst>
                                      </p:cBhvr>
                                      <p:to>
                                        <p:strVal val="visible"/>
                                      </p:to>
                                    </p:set>
                                    <p:animEffect transition="in" filter="blinds(horizontal)">
                                      <p:cBhvr>
                                        <p:cTn id="70" dur="500"/>
                                        <p:tgtEl>
                                          <p:spTgt spid="5129"/>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8610"/>
          <p:cNvGrpSpPr/>
          <p:nvPr/>
        </p:nvGrpSpPr>
        <p:grpSpPr bwMode="auto">
          <a:xfrm>
            <a:off x="0" y="2132856"/>
            <a:ext cx="9144000" cy="3103563"/>
            <a:chOff x="720" y="1392"/>
            <a:chExt cx="4058" cy="480"/>
          </a:xfrm>
        </p:grpSpPr>
        <p:sp>
          <p:nvSpPr>
            <p:cNvPr id="7184" name="圆角矩形 68611"/>
            <p:cNvSpPr>
              <a:spLocks noChangeArrowheads="1"/>
            </p:cNvSpPr>
            <p:nvPr/>
          </p:nvSpPr>
          <p:spPr bwMode="auto">
            <a:xfrm>
              <a:off x="720" y="1392"/>
              <a:ext cx="4058" cy="480"/>
            </a:xfrm>
            <a:prstGeom prst="roundRect">
              <a:avLst>
                <a:gd name="adj" fmla="val 17509"/>
              </a:avLst>
            </a:prstGeom>
            <a:solidFill>
              <a:srgbClr val="CC99FF"/>
            </a:solidFill>
            <a:ln w="9525">
              <a:noFill/>
              <a:round/>
            </a:ln>
          </p:spPr>
          <p:txBody>
            <a:bodyPr/>
            <a:lstStyle/>
            <a:p>
              <a:endParaRPr lang="zh-CN" altLang="en-US">
                <a:latin typeface="Arial" panose="020B0604020202020204" pitchFamily="34" charset="0"/>
              </a:endParaRPr>
            </a:p>
          </p:txBody>
        </p:sp>
        <p:grpSp>
          <p:nvGrpSpPr>
            <p:cNvPr id="7185" name="组合 68612"/>
            <p:cNvGrpSpPr/>
            <p:nvPr/>
          </p:nvGrpSpPr>
          <p:grpSpPr bwMode="auto">
            <a:xfrm>
              <a:off x="730" y="1407"/>
              <a:ext cx="4043" cy="444"/>
              <a:chOff x="744" y="1407"/>
              <a:chExt cx="3988" cy="444"/>
            </a:xfrm>
          </p:grpSpPr>
          <p:sp>
            <p:nvSpPr>
              <p:cNvPr id="7186" name="圆角矩形 68613"/>
              <p:cNvSpPr>
                <a:spLocks noChangeArrowheads="1"/>
              </p:cNvSpPr>
              <p:nvPr/>
            </p:nvSpPr>
            <p:spPr bwMode="auto">
              <a:xfrm>
                <a:off x="744" y="1736"/>
                <a:ext cx="3988" cy="115"/>
              </a:xfrm>
              <a:prstGeom prst="roundRect">
                <a:avLst>
                  <a:gd name="adj" fmla="val 50000"/>
                </a:avLst>
              </a:prstGeom>
              <a:solidFill>
                <a:srgbClr val="CC99FF">
                  <a:alpha val="0"/>
                </a:srgbClr>
              </a:solidFill>
              <a:ln w="9525">
                <a:noFill/>
                <a:round/>
              </a:ln>
            </p:spPr>
            <p:txBody>
              <a:bodyPr/>
              <a:lstStyle/>
              <a:p>
                <a:endParaRPr lang="zh-CN" altLang="en-US">
                  <a:latin typeface="Arial" panose="020B0604020202020204" pitchFamily="34" charset="0"/>
                </a:endParaRPr>
              </a:p>
            </p:txBody>
          </p:sp>
          <p:sp>
            <p:nvSpPr>
              <p:cNvPr id="7187" name="圆角矩形 68614"/>
              <p:cNvSpPr>
                <a:spLocks noChangeArrowheads="1"/>
              </p:cNvSpPr>
              <p:nvPr/>
            </p:nvSpPr>
            <p:spPr bwMode="auto">
              <a:xfrm>
                <a:off x="744" y="1407"/>
                <a:ext cx="3988" cy="115"/>
              </a:xfrm>
              <a:prstGeom prst="roundRect">
                <a:avLst>
                  <a:gd name="adj" fmla="val 50000"/>
                </a:avLst>
              </a:prstGeom>
              <a:solidFill>
                <a:srgbClr val="CC99FF">
                  <a:alpha val="0"/>
                </a:srgbClr>
              </a:solidFill>
              <a:ln w="9525">
                <a:noFill/>
                <a:round/>
              </a:ln>
            </p:spPr>
            <p:txBody>
              <a:bodyPr/>
              <a:lstStyle/>
              <a:p>
                <a:endParaRPr lang="zh-CN" altLang="en-US">
                  <a:latin typeface="Arial" panose="020B0604020202020204" pitchFamily="34" charset="0"/>
                </a:endParaRPr>
              </a:p>
            </p:txBody>
          </p:sp>
        </p:grpSp>
      </p:grpSp>
      <p:grpSp>
        <p:nvGrpSpPr>
          <p:cNvPr id="7171" name="组合 68615"/>
          <p:cNvGrpSpPr/>
          <p:nvPr/>
        </p:nvGrpSpPr>
        <p:grpSpPr bwMode="auto">
          <a:xfrm>
            <a:off x="0" y="838200"/>
            <a:ext cx="8991600" cy="1295400"/>
            <a:chOff x="720" y="1392"/>
            <a:chExt cx="4058" cy="480"/>
          </a:xfrm>
        </p:grpSpPr>
        <p:sp>
          <p:nvSpPr>
            <p:cNvPr id="15367" name="圆角矩形 68616"/>
            <p:cNvSpPr>
              <a:spLocks noChangeArrowheads="1"/>
            </p:cNvSpPr>
            <p:nvPr/>
          </p:nvSpPr>
          <p:spPr bwMode="auto">
            <a:xfrm>
              <a:off x="720" y="1392"/>
              <a:ext cx="4058" cy="480"/>
            </a:xfrm>
            <a:prstGeom prst="roundRect">
              <a:avLst>
                <a:gd name="adj" fmla="val 17509"/>
              </a:avLst>
            </a:prstGeom>
            <a:gradFill rotWithShape="1">
              <a:gsLst>
                <a:gs pos="0">
                  <a:schemeClr val="accent1"/>
                </a:gs>
                <a:gs pos="50000">
                  <a:srgbClr val="ACCED1"/>
                </a:gs>
                <a:gs pos="100000">
                  <a:schemeClr val="accent1"/>
                </a:gs>
              </a:gsLst>
              <a:lin ang="5400000" scaled="1"/>
            </a:gradFill>
            <a:ln>
              <a:noFill/>
            </a:ln>
          </p:spPr>
          <p:txBody>
            <a:bodyPr/>
            <a:lstStyle/>
            <a:p>
              <a:pPr>
                <a:buFont typeface="Arial" panose="020B0604020202020204" pitchFamily="34" charset="0"/>
                <a:buNone/>
                <a:defRPr/>
              </a:pPr>
              <a:endParaRPr lang="zh-CN" altLang="en-US" sz="2800" b="0" i="0">
                <a:latin typeface="Arial" panose="020B0604020202020204" pitchFamily="34" charset="0"/>
              </a:endParaRPr>
            </a:p>
          </p:txBody>
        </p:sp>
        <p:grpSp>
          <p:nvGrpSpPr>
            <p:cNvPr id="7181" name="组合 68617"/>
            <p:cNvGrpSpPr/>
            <p:nvPr/>
          </p:nvGrpSpPr>
          <p:grpSpPr bwMode="auto">
            <a:xfrm>
              <a:off x="730" y="1407"/>
              <a:ext cx="4043" cy="444"/>
              <a:chOff x="744" y="1407"/>
              <a:chExt cx="3988" cy="444"/>
            </a:xfrm>
          </p:grpSpPr>
          <p:sp>
            <p:nvSpPr>
              <p:cNvPr id="7182" name="圆角矩形 68618"/>
              <p:cNvSpPr>
                <a:spLocks noChangeArrowheads="1"/>
              </p:cNvSpPr>
              <p:nvPr/>
            </p:nvSpPr>
            <p:spPr bwMode="auto">
              <a:xfrm>
                <a:off x="744" y="1736"/>
                <a:ext cx="3988" cy="115"/>
              </a:xfrm>
              <a:prstGeom prst="roundRect">
                <a:avLst>
                  <a:gd name="adj" fmla="val 50000"/>
                </a:avLst>
              </a:prstGeom>
              <a:gradFill rotWithShape="1">
                <a:gsLst>
                  <a:gs pos="0">
                    <a:schemeClr val="accent1">
                      <a:alpha val="0"/>
                    </a:schemeClr>
                  </a:gs>
                  <a:gs pos="100000">
                    <a:srgbClr val="FFFFFF"/>
                  </a:gs>
                </a:gsLst>
                <a:lin ang="5400000" scaled="1"/>
              </a:gradFill>
              <a:ln w="9525">
                <a:noFill/>
                <a:round/>
              </a:ln>
            </p:spPr>
            <p:txBody>
              <a:bodyPr/>
              <a:lstStyle/>
              <a:p>
                <a:endParaRPr lang="zh-CN" altLang="en-US">
                  <a:latin typeface="Arial" panose="020B0604020202020204" pitchFamily="34" charset="0"/>
                </a:endParaRPr>
              </a:p>
            </p:txBody>
          </p:sp>
          <p:sp>
            <p:nvSpPr>
              <p:cNvPr id="7183" name="圆角矩形 68619"/>
              <p:cNvSpPr>
                <a:spLocks noChangeArrowheads="1"/>
              </p:cNvSpPr>
              <p:nvPr/>
            </p:nvSpPr>
            <p:spPr bwMode="auto">
              <a:xfrm>
                <a:off x="744" y="1407"/>
                <a:ext cx="3988" cy="115"/>
              </a:xfrm>
              <a:prstGeom prst="roundRect">
                <a:avLst>
                  <a:gd name="adj" fmla="val 50000"/>
                </a:avLst>
              </a:prstGeom>
              <a:gradFill rotWithShape="1">
                <a:gsLst>
                  <a:gs pos="0">
                    <a:srgbClr val="FFFFFF"/>
                  </a:gs>
                  <a:gs pos="100000">
                    <a:schemeClr val="accent1">
                      <a:alpha val="0"/>
                    </a:schemeClr>
                  </a:gs>
                </a:gsLst>
                <a:lin ang="5400000" scaled="1"/>
              </a:gradFill>
              <a:ln w="9525">
                <a:noFill/>
                <a:round/>
              </a:ln>
            </p:spPr>
            <p:txBody>
              <a:bodyPr/>
              <a:lstStyle/>
              <a:p>
                <a:endParaRPr lang="zh-CN" altLang="en-US">
                  <a:latin typeface="Arial" panose="020B0604020202020204" pitchFamily="34" charset="0"/>
                </a:endParaRPr>
              </a:p>
            </p:txBody>
          </p:sp>
        </p:grpSp>
      </p:grpSp>
      <p:sp>
        <p:nvSpPr>
          <p:cNvPr id="68621" name="文本框 68620"/>
          <p:cNvSpPr txBox="1">
            <a:spLocks noChangeArrowheads="1"/>
          </p:cNvSpPr>
          <p:nvPr/>
        </p:nvSpPr>
        <p:spPr bwMode="auto">
          <a:xfrm>
            <a:off x="0" y="980728"/>
            <a:ext cx="9172128" cy="646331"/>
          </a:xfrm>
          <a:prstGeom prst="rect">
            <a:avLst/>
          </a:prstGeom>
          <a:noFill/>
          <a:ln w="9525">
            <a:noFill/>
            <a:miter lim="800000"/>
          </a:ln>
        </p:spPr>
        <p:txBody>
          <a:bodyPr wrap="square">
            <a:spAutoFit/>
          </a:bodyPr>
          <a:lstStyle/>
          <a:p>
            <a:pPr marL="457200" indent="-457200">
              <a:spcBef>
                <a:spcPct val="50000"/>
              </a:spcBef>
              <a:buClr>
                <a:schemeClr val="tx1"/>
              </a:buClr>
            </a:pPr>
            <a:r>
              <a:rPr lang="en-US" altLang="zh-CN" dirty="0" smtClean="0">
                <a:cs typeface="Arial" panose="020B0604020202020204" pitchFamily="34" charset="0"/>
              </a:rPr>
              <a:t>1.Sum </a:t>
            </a:r>
            <a:r>
              <a:rPr lang="en-US" altLang="zh-CN" dirty="0">
                <a:cs typeface="Arial" panose="020B0604020202020204" pitchFamily="34" charset="0"/>
              </a:rPr>
              <a:t>up the main ideas then fill in the blanks.</a:t>
            </a:r>
            <a:endParaRPr lang="en-US" altLang="zh-CN" dirty="0">
              <a:latin typeface="Arial" panose="020B0604020202020204" pitchFamily="34" charset="0"/>
              <a:cs typeface="Arial" panose="020B0604020202020204" pitchFamily="34" charset="0"/>
            </a:endParaRPr>
          </a:p>
        </p:txBody>
      </p:sp>
      <p:pic>
        <p:nvPicPr>
          <p:cNvPr id="7173" name="图片 68622" descr="1"/>
          <p:cNvPicPr>
            <a:picLocks noChangeAspect="1"/>
          </p:cNvPicPr>
          <p:nvPr/>
        </p:nvPicPr>
        <p:blipFill>
          <a:blip r:embed="rId1" cstate="print">
            <a:lum bright="-6000" contrast="24000"/>
          </a:blip>
          <a:srcRect l="42606" t="64474" r="19473"/>
          <a:stretch>
            <a:fillRect/>
          </a:stretch>
        </p:blipFill>
        <p:spPr bwMode="auto">
          <a:xfrm>
            <a:off x="4419600" y="1143000"/>
            <a:ext cx="882650" cy="1058863"/>
          </a:xfrm>
          <a:prstGeom prst="rect">
            <a:avLst/>
          </a:prstGeom>
          <a:noFill/>
          <a:ln w="9525">
            <a:noFill/>
            <a:miter lim="800000"/>
            <a:headEnd/>
            <a:tailEnd/>
          </a:ln>
        </p:spPr>
      </p:pic>
      <p:pic>
        <p:nvPicPr>
          <p:cNvPr id="68624" name="图片 68623" descr="1"/>
          <p:cNvPicPr>
            <a:picLocks noChangeAspect="1"/>
          </p:cNvPicPr>
          <p:nvPr/>
        </p:nvPicPr>
        <p:blipFill>
          <a:blip r:embed="rId1" cstate="print">
            <a:lum bright="-6000" contrast="24000"/>
          </a:blip>
          <a:srcRect l="42606" t="64474" r="19473"/>
          <a:stretch>
            <a:fillRect/>
          </a:stretch>
        </p:blipFill>
        <p:spPr bwMode="auto">
          <a:xfrm>
            <a:off x="6934200" y="3124200"/>
            <a:ext cx="935038" cy="1120775"/>
          </a:xfrm>
          <a:prstGeom prst="rect">
            <a:avLst/>
          </a:prstGeom>
          <a:noFill/>
          <a:ln w="9525">
            <a:noFill/>
            <a:miter lim="800000"/>
            <a:headEnd/>
            <a:tailEnd/>
          </a:ln>
        </p:spPr>
      </p:pic>
      <p:sp>
        <p:nvSpPr>
          <p:cNvPr id="7175" name="文本框 68626"/>
          <p:cNvSpPr txBox="1">
            <a:spLocks noChangeArrowheads="1"/>
          </p:cNvSpPr>
          <p:nvPr/>
        </p:nvSpPr>
        <p:spPr bwMode="auto">
          <a:xfrm>
            <a:off x="152400" y="152400"/>
            <a:ext cx="8839200" cy="535531"/>
          </a:xfrm>
          <a:prstGeom prst="rect">
            <a:avLst/>
          </a:prstGeom>
          <a:solidFill>
            <a:srgbClr val="008000"/>
          </a:solidFill>
          <a:ln w="63500">
            <a:pattFill prst="sphere">
              <a:fgClr>
                <a:srgbClr val="FFFF00"/>
              </a:fgClr>
              <a:bgClr>
                <a:srgbClr val="FFFFFF"/>
              </a:bgClr>
            </a:pattFill>
            <a:miter lim="800000"/>
          </a:ln>
        </p:spPr>
        <p:txBody>
          <a:bodyPr wrap="square">
            <a:spAutoFit/>
          </a:bodyPr>
          <a:lstStyle/>
          <a:p>
            <a:pPr>
              <a:lnSpc>
                <a:spcPct val="90000"/>
              </a:lnSpc>
              <a:spcBef>
                <a:spcPct val="50000"/>
              </a:spcBef>
            </a:pPr>
            <a:r>
              <a:rPr lang="en-US" altLang="zh-CN" sz="3200" i="0" dirty="0" smtClean="0">
                <a:solidFill>
                  <a:srgbClr val="FF0000"/>
                </a:solidFill>
                <a:latin typeface="Comic Sans MS" panose="030F0702030302020204" pitchFamily="66" charset="0"/>
              </a:rPr>
              <a:t>Task </a:t>
            </a:r>
            <a:r>
              <a:rPr lang="en-US" altLang="zh-CN" sz="3200" i="0" dirty="0">
                <a:solidFill>
                  <a:srgbClr val="FF0000"/>
                </a:solidFill>
                <a:latin typeface="Comic Sans MS" panose="030F0702030302020204" pitchFamily="66" charset="0"/>
              </a:rPr>
              <a:t>1 </a:t>
            </a:r>
            <a:r>
              <a:rPr lang="en-US" altLang="zh-CN" sz="3200" i="0" dirty="0" smtClean="0">
                <a:solidFill>
                  <a:srgbClr val="FF0000"/>
                </a:solidFill>
                <a:latin typeface="Comic Sans MS" panose="030F0702030302020204" pitchFamily="66" charset="0"/>
              </a:rPr>
              <a:t>Skimming</a:t>
            </a:r>
            <a:endParaRPr lang="zh-CN" altLang="en-US" sz="3200" i="0" dirty="0">
              <a:solidFill>
                <a:srgbClr val="FF0000"/>
              </a:solidFill>
              <a:latin typeface="Comic Sans MS" panose="030F0702030302020204" pitchFamily="66" charset="0"/>
            </a:endParaRPr>
          </a:p>
        </p:txBody>
      </p:sp>
      <p:sp>
        <p:nvSpPr>
          <p:cNvPr id="68628" name="文本框 68627"/>
          <p:cNvSpPr txBox="1">
            <a:spLocks noChangeArrowheads="1"/>
          </p:cNvSpPr>
          <p:nvPr/>
        </p:nvSpPr>
        <p:spPr bwMode="auto">
          <a:xfrm>
            <a:off x="179512" y="2276872"/>
            <a:ext cx="9144000" cy="3139321"/>
          </a:xfrm>
          <a:prstGeom prst="rect">
            <a:avLst/>
          </a:prstGeom>
          <a:noFill/>
          <a:ln w="9525">
            <a:noFill/>
            <a:miter lim="800000"/>
          </a:ln>
        </p:spPr>
        <p:txBody>
          <a:bodyPr wrap="square">
            <a:spAutoFit/>
          </a:bodyPr>
          <a:lstStyle/>
          <a:p>
            <a:pPr marL="457200" indent="-457200">
              <a:spcBef>
                <a:spcPct val="50000"/>
              </a:spcBef>
              <a:buClr>
                <a:schemeClr val="tx1"/>
              </a:buClr>
            </a:pPr>
            <a:r>
              <a:rPr lang="en-US" altLang="zh-CN" i="0" dirty="0" smtClean="0">
                <a:latin typeface="+mn-lt"/>
              </a:rPr>
              <a:t>   It </a:t>
            </a:r>
            <a:r>
              <a:rPr lang="en-US" altLang="zh-CN" i="0" dirty="0">
                <a:latin typeface="+mn-lt"/>
              </a:rPr>
              <a:t>is about a Chinese girl</a:t>
            </a:r>
            <a:r>
              <a:rPr lang="en-US" altLang="zh-CN" i="0" dirty="0" smtClean="0">
                <a:latin typeface="+mn-lt"/>
              </a:rPr>
              <a:t>,________________</a:t>
            </a:r>
            <a:endParaRPr lang="en-US" altLang="zh-CN" i="0" dirty="0">
              <a:latin typeface="+mn-lt"/>
            </a:endParaRPr>
          </a:p>
          <a:p>
            <a:pPr marL="457200" indent="-457200">
              <a:spcBef>
                <a:spcPct val="50000"/>
              </a:spcBef>
              <a:buClr>
                <a:schemeClr val="tx1"/>
              </a:buClr>
            </a:pPr>
            <a:r>
              <a:rPr lang="en-US" altLang="zh-CN" i="0" dirty="0">
                <a:latin typeface="+mn-lt"/>
              </a:rPr>
              <a:t>who made her </a:t>
            </a:r>
            <a:r>
              <a:rPr lang="en-US" altLang="zh-CN" i="0" dirty="0" smtClean="0">
                <a:latin typeface="+mn-lt"/>
              </a:rPr>
              <a:t>first </a:t>
            </a:r>
            <a:r>
              <a:rPr lang="en-US" altLang="zh-CN" i="0" dirty="0">
                <a:latin typeface="+mn-lt"/>
              </a:rPr>
              <a:t>visit to </a:t>
            </a:r>
            <a:r>
              <a:rPr lang="en-US" altLang="zh-CN" i="0" dirty="0" smtClean="0">
                <a:latin typeface="+mn-lt"/>
              </a:rPr>
              <a:t>__________</a:t>
            </a:r>
            <a:r>
              <a:rPr lang="en-US" altLang="zh-CN" i="0" dirty="0">
                <a:latin typeface="+mn-lt"/>
              </a:rPr>
              <a:t>where </a:t>
            </a:r>
            <a:endParaRPr lang="en-US" altLang="zh-CN" i="0" dirty="0">
              <a:latin typeface="+mn-lt"/>
            </a:endParaRPr>
          </a:p>
          <a:p>
            <a:pPr marL="457200" indent="-457200">
              <a:spcBef>
                <a:spcPct val="50000"/>
              </a:spcBef>
              <a:buClr>
                <a:schemeClr val="tx1"/>
              </a:buClr>
            </a:pPr>
            <a:r>
              <a:rPr lang="en-US" altLang="zh-CN" i="0" dirty="0">
                <a:latin typeface="+mn-lt"/>
              </a:rPr>
              <a:t>she spent ___________ and enjoyed</a:t>
            </a:r>
            <a:endParaRPr lang="en-US" altLang="zh-CN" i="0" dirty="0">
              <a:latin typeface="+mn-lt"/>
            </a:endParaRPr>
          </a:p>
          <a:p>
            <a:pPr marL="457200" indent="-457200">
              <a:spcBef>
                <a:spcPct val="50000"/>
              </a:spcBef>
              <a:buClr>
                <a:schemeClr val="tx1"/>
              </a:buClr>
            </a:pPr>
            <a:r>
              <a:rPr lang="en-US" altLang="zh-CN" i="0" dirty="0">
                <a:latin typeface="+mn-lt"/>
              </a:rPr>
              <a:t>the beautiful historical sites there. </a:t>
            </a:r>
            <a:endParaRPr lang="en-US" altLang="zh-CN" i="0" dirty="0">
              <a:latin typeface="+mn-lt"/>
            </a:endParaRPr>
          </a:p>
        </p:txBody>
      </p:sp>
      <p:sp>
        <p:nvSpPr>
          <p:cNvPr id="68629" name="文本框 68628"/>
          <p:cNvSpPr txBox="1">
            <a:spLocks noChangeArrowheads="1"/>
          </p:cNvSpPr>
          <p:nvPr/>
        </p:nvSpPr>
        <p:spPr bwMode="auto">
          <a:xfrm>
            <a:off x="5724128" y="2276872"/>
            <a:ext cx="3096344" cy="646112"/>
          </a:xfrm>
          <a:prstGeom prst="rect">
            <a:avLst/>
          </a:prstGeom>
          <a:noFill/>
          <a:ln w="9525">
            <a:noFill/>
            <a:miter lim="800000"/>
          </a:ln>
        </p:spPr>
        <p:txBody>
          <a:bodyPr wrap="square">
            <a:spAutoFit/>
          </a:bodyPr>
          <a:lstStyle/>
          <a:p>
            <a:pPr>
              <a:spcBef>
                <a:spcPct val="50000"/>
              </a:spcBef>
            </a:pPr>
            <a:r>
              <a:rPr lang="en-US" altLang="zh-CN" i="0" dirty="0">
                <a:solidFill>
                  <a:srgbClr val="FF3300"/>
                </a:solidFill>
                <a:latin typeface="Comic Sans MS" panose="030F0702030302020204" pitchFamily="66" charset="0"/>
              </a:rPr>
              <a:t>Zhang </a:t>
            </a:r>
            <a:r>
              <a:rPr lang="en-US" altLang="zh-CN" i="0" dirty="0" err="1">
                <a:solidFill>
                  <a:srgbClr val="FF3300"/>
                </a:solidFill>
                <a:latin typeface="Comic Sans MS" panose="030F0702030302020204" pitchFamily="66" charset="0"/>
              </a:rPr>
              <a:t>Pingyu</a:t>
            </a:r>
            <a:r>
              <a:rPr lang="en-US" altLang="zh-CN" i="0" dirty="0">
                <a:solidFill>
                  <a:srgbClr val="FF3300"/>
                </a:solidFill>
              </a:rPr>
              <a:t> </a:t>
            </a:r>
            <a:endParaRPr lang="en-US" altLang="zh-CN" i="0" dirty="0">
              <a:solidFill>
                <a:srgbClr val="FF3300"/>
              </a:solidFill>
            </a:endParaRPr>
          </a:p>
        </p:txBody>
      </p:sp>
      <p:sp>
        <p:nvSpPr>
          <p:cNvPr id="68630" name="文本框 68629"/>
          <p:cNvSpPr txBox="1">
            <a:spLocks noChangeArrowheads="1"/>
          </p:cNvSpPr>
          <p:nvPr/>
        </p:nvSpPr>
        <p:spPr bwMode="auto">
          <a:xfrm>
            <a:off x="5580112" y="3068960"/>
            <a:ext cx="2536825" cy="646113"/>
          </a:xfrm>
          <a:prstGeom prst="rect">
            <a:avLst/>
          </a:prstGeom>
          <a:noFill/>
          <a:ln w="9525">
            <a:noFill/>
            <a:miter lim="800000"/>
          </a:ln>
        </p:spPr>
        <p:txBody>
          <a:bodyPr>
            <a:spAutoFit/>
          </a:bodyPr>
          <a:lstStyle/>
          <a:p>
            <a:pPr>
              <a:spcBef>
                <a:spcPct val="50000"/>
              </a:spcBef>
            </a:pPr>
            <a:r>
              <a:rPr lang="en-US" altLang="zh-CN" i="0" dirty="0">
                <a:solidFill>
                  <a:srgbClr val="FF3300"/>
                </a:solidFill>
                <a:latin typeface="Comic Sans MS" panose="030F0702030302020204" pitchFamily="66" charset="0"/>
              </a:rPr>
              <a:t>London</a:t>
            </a:r>
            <a:endParaRPr lang="en-US" altLang="zh-CN" i="0" dirty="0">
              <a:solidFill>
                <a:srgbClr val="FF3300"/>
              </a:solidFill>
            </a:endParaRPr>
          </a:p>
        </p:txBody>
      </p:sp>
      <p:sp>
        <p:nvSpPr>
          <p:cNvPr id="68631" name="文本框 68630"/>
          <p:cNvSpPr txBox="1">
            <a:spLocks noChangeArrowheads="1"/>
          </p:cNvSpPr>
          <p:nvPr/>
        </p:nvSpPr>
        <p:spPr bwMode="auto">
          <a:xfrm>
            <a:off x="1979712" y="3861048"/>
            <a:ext cx="2836862" cy="646112"/>
          </a:xfrm>
          <a:prstGeom prst="rect">
            <a:avLst/>
          </a:prstGeom>
          <a:noFill/>
          <a:ln w="9525">
            <a:noFill/>
            <a:miter lim="800000"/>
          </a:ln>
        </p:spPr>
        <p:txBody>
          <a:bodyPr>
            <a:spAutoFit/>
          </a:bodyPr>
          <a:lstStyle/>
          <a:p>
            <a:pPr>
              <a:spcBef>
                <a:spcPct val="50000"/>
              </a:spcBef>
            </a:pPr>
            <a:r>
              <a:rPr lang="en-US" altLang="zh-CN" i="0" dirty="0">
                <a:solidFill>
                  <a:srgbClr val="FF3300"/>
                </a:solidFill>
                <a:latin typeface="Comic Sans MS" panose="030F0702030302020204" pitchFamily="66" charset="0"/>
              </a:rPr>
              <a:t>three </a:t>
            </a:r>
            <a:r>
              <a:rPr lang="en-US" altLang="zh-CN" i="0" dirty="0" smtClean="0">
                <a:solidFill>
                  <a:srgbClr val="FF3300"/>
                </a:solidFill>
                <a:latin typeface="Comic Sans MS" panose="030F0702030302020204" pitchFamily="66" charset="0"/>
              </a:rPr>
              <a:t>days</a:t>
            </a:r>
            <a:endParaRPr lang="en-US" altLang="zh-CN" i="0" dirty="0">
              <a:solidFill>
                <a:srgbClr val="FF3300"/>
              </a:solidFill>
            </a:endParaRPr>
          </a:p>
        </p:txBody>
      </p:sp>
      <p:sp>
        <p:nvSpPr>
          <p:cNvPr id="35842" name="AutoShape 2" descr="https://ss1.bdstatic.com/70cFvXSh_Q1YnxGkpoWK1HF6hhy/it/u=3739503888,3845041337&amp;fm=26&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sp>
        <p:nvSpPr>
          <p:cNvPr id="35844" name="AutoShape 4" descr="http://img1.imgtn.bdimg.com/it/u=3739503888,3845041337&amp;fm=26&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pic>
        <p:nvPicPr>
          <p:cNvPr id="35845" name="Picture 5" descr="C:\Documents and Settings\fanyong.BDFZCQ\桌面\u=3739503888,3845041337&amp;fm=26&amp;gp=0.jpg"/>
          <p:cNvPicPr>
            <a:picLocks noChangeAspect="1" noChangeArrowheads="1"/>
          </p:cNvPicPr>
          <p:nvPr/>
        </p:nvPicPr>
        <p:blipFill>
          <a:blip r:embed="rId2" cstate="print"/>
          <a:srcRect/>
          <a:stretch>
            <a:fillRect/>
          </a:stretch>
        </p:blipFill>
        <p:spPr bwMode="auto">
          <a:xfrm>
            <a:off x="6012160" y="5296644"/>
            <a:ext cx="3131840" cy="1561356"/>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68621"/>
                                        </p:tgtEl>
                                        <p:attrNameLst>
                                          <p:attrName>style.visibility</p:attrName>
                                        </p:attrNameLst>
                                      </p:cBhvr>
                                      <p:to>
                                        <p:strVal val="visible"/>
                                      </p:to>
                                    </p:set>
                                    <p:anim calcmode="lin" valueType="num">
                                      <p:cBhvr>
                                        <p:cTn id="7" dur="1000" fill="hold"/>
                                        <p:tgtEl>
                                          <p:spTgt spid="68621"/>
                                        </p:tgtEl>
                                        <p:attrNameLst>
                                          <p:attrName>ppt_w</p:attrName>
                                        </p:attrNameLst>
                                      </p:cBhvr>
                                      <p:tavLst>
                                        <p:tav tm="0">
                                          <p:val>
                                            <p:fltVal val="0"/>
                                          </p:val>
                                        </p:tav>
                                        <p:tav tm="100000">
                                          <p:val>
                                            <p:strVal val="#ppt_w"/>
                                          </p:val>
                                        </p:tav>
                                      </p:tavLst>
                                    </p:anim>
                                    <p:anim calcmode="lin" valueType="num">
                                      <p:cBhvr>
                                        <p:cTn id="8" dur="1000" fill="hold"/>
                                        <p:tgtEl>
                                          <p:spTgt spid="68621"/>
                                        </p:tgtEl>
                                        <p:attrNameLst>
                                          <p:attrName>ppt_h</p:attrName>
                                        </p:attrNameLst>
                                      </p:cBhvr>
                                      <p:tavLst>
                                        <p:tav tm="0">
                                          <p:val>
                                            <p:fltVal val="0"/>
                                          </p:val>
                                        </p:tav>
                                        <p:tav tm="100000">
                                          <p:val>
                                            <p:strVal val="#ppt_h"/>
                                          </p:val>
                                        </p:tav>
                                      </p:tavLst>
                                    </p:anim>
                                    <p:anim calcmode="lin" valueType="num">
                                      <p:cBhvr>
                                        <p:cTn id="9" dur="1000" fill="hold"/>
                                        <p:tgtEl>
                                          <p:spTgt spid="68621"/>
                                        </p:tgtEl>
                                        <p:attrNameLst>
                                          <p:attrName>style.rotation</p:attrName>
                                        </p:attrNameLst>
                                      </p:cBhvr>
                                      <p:tavLst>
                                        <p:tav tm="0">
                                          <p:val>
                                            <p:fltVal val="90"/>
                                          </p:val>
                                        </p:tav>
                                        <p:tav tm="100000">
                                          <p:val>
                                            <p:fltVal val="0"/>
                                          </p:val>
                                        </p:tav>
                                      </p:tavLst>
                                    </p:anim>
                                    <p:animEffect transition="in" filter="fade">
                                      <p:cBhvr>
                                        <p:cTn id="10" dur="1000"/>
                                        <p:tgtEl>
                                          <p:spTgt spid="68621"/>
                                        </p:tgtEl>
                                      </p:cBhvr>
                                    </p:animEffect>
                                  </p:childTnLst>
                                </p:cTn>
                              </p:par>
                              <p:par>
                                <p:cTn id="11" presetID="31" presetClass="entr" presetSubtype="0" fill="hold" nodeType="withEffect">
                                  <p:stCondLst>
                                    <p:cond delay="0"/>
                                  </p:stCondLst>
                                  <p:iterate type="lt">
                                    <p:tmPct val="5000"/>
                                  </p:iterate>
                                  <p:childTnLst>
                                    <p:set>
                                      <p:cBhvr>
                                        <p:cTn id="12" dur="1" fill="hold">
                                          <p:stCondLst>
                                            <p:cond delay="0"/>
                                          </p:stCondLst>
                                        </p:cTn>
                                        <p:tgtEl>
                                          <p:spTgt spid="68624"/>
                                        </p:tgtEl>
                                        <p:attrNameLst>
                                          <p:attrName>style.visibility</p:attrName>
                                        </p:attrNameLst>
                                      </p:cBhvr>
                                      <p:to>
                                        <p:strVal val="visible"/>
                                      </p:to>
                                    </p:set>
                                    <p:anim calcmode="lin" valueType="num">
                                      <p:cBhvr>
                                        <p:cTn id="13" dur="1000" fill="hold"/>
                                        <p:tgtEl>
                                          <p:spTgt spid="68624"/>
                                        </p:tgtEl>
                                        <p:attrNameLst>
                                          <p:attrName>ppt_w</p:attrName>
                                        </p:attrNameLst>
                                      </p:cBhvr>
                                      <p:tavLst>
                                        <p:tav tm="0">
                                          <p:val>
                                            <p:fltVal val="0"/>
                                          </p:val>
                                        </p:tav>
                                        <p:tav tm="100000">
                                          <p:val>
                                            <p:strVal val="#ppt_w"/>
                                          </p:val>
                                        </p:tav>
                                      </p:tavLst>
                                    </p:anim>
                                    <p:anim calcmode="lin" valueType="num">
                                      <p:cBhvr>
                                        <p:cTn id="14" dur="1000" fill="hold"/>
                                        <p:tgtEl>
                                          <p:spTgt spid="68624"/>
                                        </p:tgtEl>
                                        <p:attrNameLst>
                                          <p:attrName>ppt_h</p:attrName>
                                        </p:attrNameLst>
                                      </p:cBhvr>
                                      <p:tavLst>
                                        <p:tav tm="0">
                                          <p:val>
                                            <p:fltVal val="0"/>
                                          </p:val>
                                        </p:tav>
                                        <p:tav tm="100000">
                                          <p:val>
                                            <p:strVal val="#ppt_h"/>
                                          </p:val>
                                        </p:tav>
                                      </p:tavLst>
                                    </p:anim>
                                    <p:anim calcmode="lin" valueType="num">
                                      <p:cBhvr>
                                        <p:cTn id="15" dur="1000" fill="hold"/>
                                        <p:tgtEl>
                                          <p:spTgt spid="68624"/>
                                        </p:tgtEl>
                                        <p:attrNameLst>
                                          <p:attrName>style.rotation</p:attrName>
                                        </p:attrNameLst>
                                      </p:cBhvr>
                                      <p:tavLst>
                                        <p:tav tm="0">
                                          <p:val>
                                            <p:fltVal val="90"/>
                                          </p:val>
                                        </p:tav>
                                        <p:tav tm="100000">
                                          <p:val>
                                            <p:fltVal val="0"/>
                                          </p:val>
                                        </p:tav>
                                      </p:tavLst>
                                    </p:anim>
                                    <p:animEffect transition="in" filter="fade">
                                      <p:cBhvr>
                                        <p:cTn id="16" dur="1000"/>
                                        <p:tgtEl>
                                          <p:spTgt spid="6862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8628"/>
                                        </p:tgtEl>
                                        <p:attrNameLst>
                                          <p:attrName>style.visibility</p:attrName>
                                        </p:attrNameLst>
                                      </p:cBhvr>
                                      <p:to>
                                        <p:strVal val="visible"/>
                                      </p:to>
                                    </p:set>
                                    <p:anim calcmode="lin" valueType="num">
                                      <p:cBhvr additive="base">
                                        <p:cTn id="21" dur="500" fill="hold"/>
                                        <p:tgtEl>
                                          <p:spTgt spid="68628"/>
                                        </p:tgtEl>
                                        <p:attrNameLst>
                                          <p:attrName>ppt_x</p:attrName>
                                        </p:attrNameLst>
                                      </p:cBhvr>
                                      <p:tavLst>
                                        <p:tav tm="0">
                                          <p:val>
                                            <p:strVal val="#ppt_x"/>
                                          </p:val>
                                        </p:tav>
                                        <p:tav tm="100000">
                                          <p:val>
                                            <p:strVal val="#ppt_x"/>
                                          </p:val>
                                        </p:tav>
                                      </p:tavLst>
                                    </p:anim>
                                    <p:anim calcmode="lin" valueType="num">
                                      <p:cBhvr additive="base">
                                        <p:cTn id="22" dur="500" fill="hold"/>
                                        <p:tgtEl>
                                          <p:spTgt spid="6862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8629">
                                            <p:txEl>
                                              <p:pRg st="0" end="0"/>
                                            </p:txEl>
                                          </p:spTgt>
                                        </p:tgtEl>
                                        <p:attrNameLst>
                                          <p:attrName>style.visibility</p:attrName>
                                        </p:attrNameLst>
                                      </p:cBhvr>
                                      <p:to>
                                        <p:strVal val="visible"/>
                                      </p:to>
                                    </p:set>
                                    <p:anim calcmode="lin" valueType="num">
                                      <p:cBhvr additive="base">
                                        <p:cTn id="31" dur="500" fill="hold"/>
                                        <p:tgtEl>
                                          <p:spTgt spid="68629">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862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68630"/>
                                        </p:tgtEl>
                                        <p:attrNameLst>
                                          <p:attrName>style.visibility</p:attrName>
                                        </p:attrNameLst>
                                      </p:cBhvr>
                                      <p:to>
                                        <p:strVal val="visible"/>
                                      </p:to>
                                    </p:set>
                                    <p:anim calcmode="lin" valueType="num">
                                      <p:cBhvr additive="base">
                                        <p:cTn id="37" dur="500" fill="hold"/>
                                        <p:tgtEl>
                                          <p:spTgt spid="68630"/>
                                        </p:tgtEl>
                                        <p:attrNameLst>
                                          <p:attrName>ppt_x</p:attrName>
                                        </p:attrNameLst>
                                      </p:cBhvr>
                                      <p:tavLst>
                                        <p:tav tm="0">
                                          <p:val>
                                            <p:strVal val="0-#ppt_w/2"/>
                                          </p:val>
                                        </p:tav>
                                        <p:tav tm="100000">
                                          <p:val>
                                            <p:strVal val="#ppt_x"/>
                                          </p:val>
                                        </p:tav>
                                      </p:tavLst>
                                    </p:anim>
                                    <p:anim calcmode="lin" valueType="num">
                                      <p:cBhvr additive="base">
                                        <p:cTn id="38" dur="500" fill="hold"/>
                                        <p:tgtEl>
                                          <p:spTgt spid="68630"/>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68631"/>
                                        </p:tgtEl>
                                        <p:attrNameLst>
                                          <p:attrName>style.visibility</p:attrName>
                                        </p:attrNameLst>
                                      </p:cBhvr>
                                      <p:to>
                                        <p:strVal val="visible"/>
                                      </p:to>
                                    </p:set>
                                    <p:anim calcmode="lin" valueType="num">
                                      <p:cBhvr additive="base">
                                        <p:cTn id="43" dur="500" fill="hold"/>
                                        <p:tgtEl>
                                          <p:spTgt spid="68631"/>
                                        </p:tgtEl>
                                        <p:attrNameLst>
                                          <p:attrName>ppt_x</p:attrName>
                                        </p:attrNameLst>
                                      </p:cBhvr>
                                      <p:tavLst>
                                        <p:tav tm="0">
                                          <p:val>
                                            <p:strVal val="0-#ppt_w/2"/>
                                          </p:val>
                                        </p:tav>
                                        <p:tav tm="100000">
                                          <p:val>
                                            <p:strVal val="#ppt_x"/>
                                          </p:val>
                                        </p:tav>
                                      </p:tavLst>
                                    </p:anim>
                                    <p:anim calcmode="lin" valueType="num">
                                      <p:cBhvr additive="base">
                                        <p:cTn id="44" dur="500" fill="hold"/>
                                        <p:tgtEl>
                                          <p:spTgt spid="686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21" grpId="0"/>
      <p:bldP spid="68628" grpId="0"/>
      <p:bldP spid="68630" grpId="0"/>
      <p:bldP spid="686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p:cNvPicPr>
            <a:picLocks noChangeAspect="1" noChangeArrowheads="1"/>
          </p:cNvPicPr>
          <p:nvPr/>
        </p:nvPicPr>
        <p:blipFill>
          <a:blip r:embed="rId1" cstate="print"/>
          <a:srcRect/>
          <a:stretch>
            <a:fillRect/>
          </a:stretch>
        </p:blipFill>
        <p:spPr bwMode="auto">
          <a:xfrm>
            <a:off x="0" y="0"/>
            <a:ext cx="9144000" cy="6918325"/>
          </a:xfrm>
          <a:prstGeom prst="rect">
            <a:avLst/>
          </a:prstGeom>
          <a:noFill/>
          <a:ln w="9525">
            <a:noFill/>
            <a:miter lim="800000"/>
            <a:headEnd/>
            <a:tailEnd/>
          </a:ln>
        </p:spPr>
      </p:pic>
      <p:sp>
        <p:nvSpPr>
          <p:cNvPr id="16387" name="Rectangle 2"/>
          <p:cNvSpPr>
            <a:spLocks noGrp="1" noChangeArrowheads="1"/>
          </p:cNvSpPr>
          <p:nvPr>
            <p:ph type="body" idx="4294967295"/>
          </p:nvPr>
        </p:nvSpPr>
        <p:spPr>
          <a:xfrm>
            <a:off x="609600" y="1524000"/>
            <a:ext cx="8229600" cy="4525963"/>
          </a:xfrm>
        </p:spPr>
        <p:txBody>
          <a:bodyPr/>
          <a:lstStyle/>
          <a:p>
            <a:pPr eaLnBrk="1" hangingPunct="1">
              <a:buFontTx/>
              <a:buNone/>
            </a:pPr>
            <a:r>
              <a:rPr lang="en-US" altLang="zh-CN" dirty="0">
                <a:ea typeface="MS Gothic" panose="020B0609070205080204" pitchFamily="49" charset="-128"/>
              </a:rPr>
              <a:t>2. </a:t>
            </a:r>
            <a:r>
              <a:rPr lang="zh-CN" altLang="en-US" dirty="0">
                <a:ea typeface="MS Gothic" panose="020B0609070205080204" pitchFamily="49" charset="-128"/>
              </a:rPr>
              <a:t>Which paragraphs tell us the visit on the first day ? What about day 2, </a:t>
            </a:r>
            <a:r>
              <a:rPr lang="en-US" altLang="zh-CN" dirty="0">
                <a:ea typeface="MS Gothic" panose="020B0609070205080204" pitchFamily="49" charset="-128"/>
              </a:rPr>
              <a:t>and day 3?</a:t>
            </a:r>
            <a:endParaRPr lang="en-US" altLang="zh-CN" dirty="0">
              <a:ea typeface="MS Gothic" panose="020B0609070205080204" pitchFamily="49" charset="-128"/>
            </a:endParaRPr>
          </a:p>
          <a:p>
            <a:pPr eaLnBrk="1" hangingPunct="1">
              <a:buFontTx/>
              <a:buNone/>
            </a:pPr>
            <a:endParaRPr lang="en-US" altLang="zh-CN" dirty="0">
              <a:ea typeface="MS Gothic" panose="020B0609070205080204" pitchFamily="49" charset="-128"/>
            </a:endParaRPr>
          </a:p>
          <a:p>
            <a:pPr eaLnBrk="1" hangingPunct="1">
              <a:buFontTx/>
              <a:buNone/>
            </a:pPr>
            <a:endParaRPr lang="en-US" altLang="zh-CN" dirty="0">
              <a:ea typeface="MS Gothic" panose="020B0609070205080204" pitchFamily="49" charset="-128"/>
            </a:endParaRPr>
          </a:p>
          <a:p>
            <a:pPr eaLnBrk="1" hangingPunct="1">
              <a:buFontTx/>
              <a:buNone/>
            </a:pPr>
            <a:endParaRPr lang="en-US" altLang="zh-CN" dirty="0">
              <a:latin typeface="Comic Sans MS" panose="030F0702030302020204" pitchFamily="66" charset="0"/>
              <a:ea typeface="MS Gothic" panose="020B0609070205080204" pitchFamily="49" charset="-128"/>
            </a:endParaRPr>
          </a:p>
          <a:p>
            <a:pPr eaLnBrk="1" hangingPunct="1">
              <a:buFontTx/>
              <a:buNone/>
            </a:pPr>
            <a:endParaRPr lang="en-US" altLang="zh-CN" dirty="0">
              <a:latin typeface="Comic Sans MS" panose="030F0702030302020204" pitchFamily="66" charset="0"/>
              <a:ea typeface="MS Gothic" panose="020B0609070205080204" pitchFamily="49" charset="-128"/>
            </a:endParaRPr>
          </a:p>
          <a:p>
            <a:pPr eaLnBrk="1" hangingPunct="1">
              <a:buFontTx/>
              <a:buNone/>
            </a:pPr>
            <a:endParaRPr lang="en-US" altLang="zh-CN" dirty="0">
              <a:latin typeface="Comic Sans MS" panose="030F0702030302020204" pitchFamily="66" charset="0"/>
              <a:ea typeface="MS Gothic" panose="020B0609070205080204" pitchFamily="49" charset="-128"/>
            </a:endParaRPr>
          </a:p>
          <a:p>
            <a:pPr eaLnBrk="1" hangingPunct="1">
              <a:buFontTx/>
              <a:buNone/>
            </a:pPr>
            <a:endParaRPr lang="en-US" altLang="zh-CN" dirty="0">
              <a:latin typeface="Comic Sans MS" panose="030F0702030302020204" pitchFamily="66" charset="0"/>
              <a:ea typeface="MS Gothic" panose="020B0609070205080204" pitchFamily="49" charset="-128"/>
            </a:endParaRPr>
          </a:p>
        </p:txBody>
      </p:sp>
      <p:sp>
        <p:nvSpPr>
          <p:cNvPr id="5" name="文本框 68629"/>
          <p:cNvSpPr txBox="1">
            <a:spLocks noChangeArrowheads="1"/>
          </p:cNvSpPr>
          <p:nvPr/>
        </p:nvSpPr>
        <p:spPr bwMode="auto">
          <a:xfrm>
            <a:off x="2195736" y="2708920"/>
            <a:ext cx="4896544" cy="2062103"/>
          </a:xfrm>
          <a:prstGeom prst="rect">
            <a:avLst/>
          </a:prstGeom>
          <a:noFill/>
          <a:ln w="9525">
            <a:noFill/>
            <a:miter lim="800000"/>
          </a:ln>
        </p:spPr>
        <p:txBody>
          <a:bodyPr wrap="square">
            <a:spAutoFit/>
          </a:bodyPr>
          <a:lstStyle/>
          <a:p>
            <a:pPr>
              <a:spcBef>
                <a:spcPct val="50000"/>
              </a:spcBef>
            </a:pPr>
            <a:r>
              <a:rPr lang="en-US" altLang="zh-CN" sz="3200" i="0" dirty="0">
                <a:solidFill>
                  <a:srgbClr val="FF3300"/>
                </a:solidFill>
                <a:latin typeface="+mn-lt"/>
              </a:rPr>
              <a:t>Day1——Para.1-2</a:t>
            </a:r>
            <a:r>
              <a:rPr lang="zh-CN" altLang="en-US" sz="3200" i="0" dirty="0" smtClean="0">
                <a:solidFill>
                  <a:srgbClr val="FF3300"/>
                </a:solidFill>
                <a:latin typeface="+mn-lt"/>
              </a:rPr>
              <a:t>；</a:t>
            </a:r>
            <a:endParaRPr lang="en-US" altLang="zh-CN" sz="3200" i="0" dirty="0" smtClean="0">
              <a:solidFill>
                <a:srgbClr val="FF3300"/>
              </a:solidFill>
              <a:latin typeface="+mn-lt"/>
            </a:endParaRPr>
          </a:p>
          <a:p>
            <a:pPr>
              <a:spcBef>
                <a:spcPct val="50000"/>
              </a:spcBef>
            </a:pPr>
            <a:r>
              <a:rPr lang="en-US" altLang="zh-CN" sz="3200" i="0" dirty="0" smtClean="0">
                <a:solidFill>
                  <a:srgbClr val="FF3300"/>
                </a:solidFill>
                <a:latin typeface="+mn-lt"/>
              </a:rPr>
              <a:t>Day2—Para.3;</a:t>
            </a:r>
            <a:endParaRPr lang="en-US" altLang="zh-CN" sz="3200" i="0" dirty="0" smtClean="0">
              <a:solidFill>
                <a:srgbClr val="FF3300"/>
              </a:solidFill>
              <a:latin typeface="+mn-lt"/>
            </a:endParaRPr>
          </a:p>
          <a:p>
            <a:pPr>
              <a:spcBef>
                <a:spcPct val="50000"/>
              </a:spcBef>
            </a:pPr>
            <a:r>
              <a:rPr lang="en-US" altLang="zh-CN" sz="3200" i="0" dirty="0" smtClean="0">
                <a:solidFill>
                  <a:srgbClr val="FF3300"/>
                </a:solidFill>
                <a:latin typeface="+mn-lt"/>
              </a:rPr>
              <a:t>Day3—Para.4.</a:t>
            </a:r>
            <a:endParaRPr lang="en-US" altLang="zh-CN" sz="3200" i="0" dirty="0">
              <a:solidFill>
                <a:srgbClr val="FF3300"/>
              </a:solidFill>
              <a:latin typeface="+mn-lt"/>
            </a:endParaRPr>
          </a:p>
        </p:txBody>
      </p:sp>
      <p:sp>
        <p:nvSpPr>
          <p:cNvPr id="6" name="文本框 68626"/>
          <p:cNvSpPr txBox="1">
            <a:spLocks noChangeArrowheads="1"/>
          </p:cNvSpPr>
          <p:nvPr/>
        </p:nvSpPr>
        <p:spPr bwMode="auto">
          <a:xfrm>
            <a:off x="152400" y="152400"/>
            <a:ext cx="8839200" cy="535531"/>
          </a:xfrm>
          <a:prstGeom prst="rect">
            <a:avLst/>
          </a:prstGeom>
          <a:solidFill>
            <a:srgbClr val="008000"/>
          </a:solidFill>
          <a:ln w="63500">
            <a:pattFill prst="sphere">
              <a:fgClr>
                <a:srgbClr val="FFFF00"/>
              </a:fgClr>
              <a:bgClr>
                <a:srgbClr val="FFFFFF"/>
              </a:bgClr>
            </a:pattFill>
            <a:miter lim="800000"/>
          </a:ln>
        </p:spPr>
        <p:txBody>
          <a:bodyPr wrap="square">
            <a:spAutoFit/>
          </a:bodyPr>
          <a:lstStyle/>
          <a:p>
            <a:pPr>
              <a:lnSpc>
                <a:spcPct val="90000"/>
              </a:lnSpc>
              <a:spcBef>
                <a:spcPct val="50000"/>
              </a:spcBef>
            </a:pPr>
            <a:r>
              <a:rPr lang="en-US" altLang="zh-CN" sz="3200" i="0" dirty="0" smtClean="0">
                <a:solidFill>
                  <a:srgbClr val="FF0000"/>
                </a:solidFill>
                <a:latin typeface="Comic Sans MS" panose="030F0702030302020204" pitchFamily="66" charset="0"/>
              </a:rPr>
              <a:t>Task </a:t>
            </a:r>
            <a:r>
              <a:rPr lang="en-US" altLang="zh-CN" sz="3200" i="0" dirty="0">
                <a:solidFill>
                  <a:srgbClr val="FF0000"/>
                </a:solidFill>
                <a:latin typeface="Comic Sans MS" panose="030F0702030302020204" pitchFamily="66" charset="0"/>
              </a:rPr>
              <a:t>1 </a:t>
            </a:r>
            <a:r>
              <a:rPr lang="en-US" altLang="zh-CN" sz="3200" i="0" dirty="0" smtClean="0">
                <a:solidFill>
                  <a:srgbClr val="FF0000"/>
                </a:solidFill>
                <a:latin typeface="Comic Sans MS" panose="030F0702030302020204" pitchFamily="66" charset="0"/>
              </a:rPr>
              <a:t>Skimming</a:t>
            </a:r>
            <a:endParaRPr lang="zh-CN" altLang="en-US" sz="3200" i="0" dirty="0">
              <a:solidFill>
                <a:srgbClr val="FF0000"/>
              </a:solidFill>
              <a:latin typeface="Comic Sans MS" panose="030F0702030302020204"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blinds(horizontal)">
                                      <p:cBhvr>
                                        <p:cTn id="7" dur="500"/>
                                        <p:tgtEl>
                                          <p:spTgt spid="163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9"/>
          <p:cNvPicPr>
            <a:picLocks noChangeAspect="1" noChangeArrowheads="1"/>
          </p:cNvPicPr>
          <p:nvPr/>
        </p:nvPicPr>
        <p:blipFill>
          <a:blip r:embed="rId1" cstate="print"/>
          <a:srcRect/>
          <a:stretch>
            <a:fillRect/>
          </a:stretch>
        </p:blipFill>
        <p:spPr bwMode="auto">
          <a:xfrm>
            <a:off x="0" y="-60325"/>
            <a:ext cx="9144000" cy="6918325"/>
          </a:xfrm>
          <a:prstGeom prst="rect">
            <a:avLst/>
          </a:prstGeom>
          <a:noFill/>
          <a:ln w="9525">
            <a:noFill/>
            <a:miter lim="800000"/>
            <a:headEnd/>
            <a:tailEnd/>
          </a:ln>
        </p:spPr>
      </p:pic>
      <p:sp>
        <p:nvSpPr>
          <p:cNvPr id="9219" name="AutoShape 2"/>
          <p:cNvSpPr>
            <a:spLocks noChangeArrowheads="1"/>
          </p:cNvSpPr>
          <p:nvPr/>
        </p:nvSpPr>
        <p:spPr bwMode="auto">
          <a:xfrm>
            <a:off x="1295400" y="2133600"/>
            <a:ext cx="914400" cy="333375"/>
          </a:xfrm>
          <a:prstGeom prst="rightArrow">
            <a:avLst>
              <a:gd name="adj1" fmla="val 50000"/>
              <a:gd name="adj2" fmla="val 68571"/>
            </a:avLst>
          </a:prstGeom>
          <a:solidFill>
            <a:srgbClr val="FFFF00"/>
          </a:solidFill>
          <a:ln w="9525">
            <a:solidFill>
              <a:schemeClr val="tx1"/>
            </a:solidFill>
            <a:miter lim="800000"/>
          </a:ln>
        </p:spPr>
        <p:txBody>
          <a:bodyPr wrap="none" anchor="ctr"/>
          <a:lstStyle/>
          <a:p>
            <a:endParaRPr lang="zh-CN" altLang="en-US"/>
          </a:p>
        </p:txBody>
      </p:sp>
      <p:sp>
        <p:nvSpPr>
          <p:cNvPr id="9220" name="Rectangle 3"/>
          <p:cNvSpPr>
            <a:spLocks noChangeArrowheads="1"/>
          </p:cNvSpPr>
          <p:nvPr/>
        </p:nvSpPr>
        <p:spPr bwMode="auto">
          <a:xfrm>
            <a:off x="228600" y="1905000"/>
            <a:ext cx="1066800" cy="914400"/>
          </a:xfrm>
          <a:prstGeom prst="rect">
            <a:avLst/>
          </a:prstGeom>
          <a:solidFill>
            <a:schemeClr val="accent1"/>
          </a:solidFill>
          <a:ln w="9525">
            <a:solidFill>
              <a:schemeClr val="tx1"/>
            </a:solidFill>
            <a:miter lim="800000"/>
          </a:ln>
        </p:spPr>
        <p:txBody>
          <a:bodyPr wrap="none" anchor="ctr"/>
          <a:lstStyle/>
          <a:p>
            <a:pPr algn="ctr"/>
            <a:r>
              <a:rPr lang="en-US" altLang="zh-CN" sz="3200" i="0" dirty="0"/>
              <a:t>Day 1</a:t>
            </a:r>
            <a:endParaRPr lang="en-US" altLang="zh-CN" sz="3200" i="0" dirty="0"/>
          </a:p>
        </p:txBody>
      </p:sp>
      <p:sp>
        <p:nvSpPr>
          <p:cNvPr id="9221" name="Rectangle 6"/>
          <p:cNvSpPr>
            <a:spLocks noChangeArrowheads="1"/>
          </p:cNvSpPr>
          <p:nvPr/>
        </p:nvSpPr>
        <p:spPr bwMode="auto">
          <a:xfrm>
            <a:off x="2286000" y="1981200"/>
            <a:ext cx="1219200" cy="914400"/>
          </a:xfrm>
          <a:prstGeom prst="rect">
            <a:avLst/>
          </a:prstGeom>
          <a:solidFill>
            <a:schemeClr val="accent1"/>
          </a:solidFill>
          <a:ln w="9525">
            <a:solidFill>
              <a:schemeClr val="tx1"/>
            </a:solidFill>
            <a:miter lim="800000"/>
          </a:ln>
        </p:spPr>
        <p:txBody>
          <a:bodyPr wrap="none" anchor="ctr"/>
          <a:lstStyle/>
          <a:p>
            <a:pPr algn="ctr"/>
            <a:r>
              <a:rPr lang="en-US" altLang="zh-CN" sz="3200" i="0"/>
              <a:t>Day 2</a:t>
            </a:r>
            <a:endParaRPr lang="en-US" altLang="zh-CN" sz="3200" i="0"/>
          </a:p>
        </p:txBody>
      </p:sp>
      <p:sp>
        <p:nvSpPr>
          <p:cNvPr id="9222" name="Rectangle 10"/>
          <p:cNvSpPr>
            <a:spLocks noChangeArrowheads="1"/>
          </p:cNvSpPr>
          <p:nvPr/>
        </p:nvSpPr>
        <p:spPr bwMode="auto">
          <a:xfrm>
            <a:off x="4495800" y="2057400"/>
            <a:ext cx="1143000" cy="914400"/>
          </a:xfrm>
          <a:prstGeom prst="rect">
            <a:avLst/>
          </a:prstGeom>
          <a:solidFill>
            <a:schemeClr val="accent1"/>
          </a:solidFill>
          <a:ln w="9525">
            <a:solidFill>
              <a:schemeClr val="tx1"/>
            </a:solidFill>
            <a:miter lim="800000"/>
          </a:ln>
        </p:spPr>
        <p:txBody>
          <a:bodyPr wrap="none" anchor="ctr"/>
          <a:lstStyle/>
          <a:p>
            <a:pPr algn="ctr"/>
            <a:r>
              <a:rPr lang="en-US" altLang="zh-CN" sz="3200" i="0"/>
              <a:t>Day 3</a:t>
            </a:r>
            <a:endParaRPr lang="en-US" altLang="zh-CN" sz="3200" i="0"/>
          </a:p>
        </p:txBody>
      </p:sp>
      <p:sp>
        <p:nvSpPr>
          <p:cNvPr id="9223" name="Rectangle 14"/>
          <p:cNvSpPr>
            <a:spLocks noChangeArrowheads="1"/>
          </p:cNvSpPr>
          <p:nvPr/>
        </p:nvSpPr>
        <p:spPr bwMode="auto">
          <a:xfrm>
            <a:off x="6705600" y="2057400"/>
            <a:ext cx="1524000" cy="914400"/>
          </a:xfrm>
          <a:prstGeom prst="rect">
            <a:avLst/>
          </a:prstGeom>
          <a:solidFill>
            <a:schemeClr val="accent1"/>
          </a:solidFill>
          <a:ln w="9525">
            <a:solidFill>
              <a:schemeClr val="tx1"/>
            </a:solidFill>
            <a:miter lim="800000"/>
          </a:ln>
        </p:spPr>
        <p:txBody>
          <a:bodyPr wrap="none" anchor="ctr"/>
          <a:lstStyle/>
          <a:p>
            <a:pPr algn="ctr"/>
            <a:r>
              <a:rPr lang="en-US" altLang="zh-CN" sz="3200" i="0"/>
              <a:t>Next day </a:t>
            </a:r>
            <a:endParaRPr lang="en-US" altLang="zh-CN" sz="3200" i="0"/>
          </a:p>
        </p:txBody>
      </p:sp>
      <p:sp>
        <p:nvSpPr>
          <p:cNvPr id="17426" name="AutoShape 17"/>
          <p:cNvSpPr>
            <a:spLocks noChangeArrowheads="1"/>
          </p:cNvSpPr>
          <p:nvPr/>
        </p:nvSpPr>
        <p:spPr bwMode="auto">
          <a:xfrm>
            <a:off x="-180528" y="3048000"/>
            <a:ext cx="2376264" cy="1101080"/>
          </a:xfrm>
          <a:prstGeom prst="wedgeEllipseCallout">
            <a:avLst>
              <a:gd name="adj1" fmla="val -7542"/>
              <a:gd name="adj2" fmla="val -102866"/>
            </a:avLst>
          </a:prstGeom>
          <a:solidFill>
            <a:srgbClr val="FFCC00"/>
          </a:solidFill>
          <a:ln w="9525">
            <a:solidFill>
              <a:schemeClr val="tx1"/>
            </a:solidFill>
            <a:miter lim="800000"/>
          </a:ln>
        </p:spPr>
        <p:txBody>
          <a:bodyPr/>
          <a:lstStyle/>
          <a:p>
            <a:pPr algn="ctr"/>
            <a:r>
              <a:rPr lang="en-US" altLang="zh-CN" sz="3200" i="0" dirty="0">
                <a:latin typeface="+mn-lt"/>
              </a:rPr>
              <a:t>Para 1,2</a:t>
            </a:r>
            <a:endParaRPr lang="en-US" altLang="zh-CN" sz="3200" i="0" dirty="0">
              <a:latin typeface="+mn-lt"/>
            </a:endParaRPr>
          </a:p>
        </p:txBody>
      </p:sp>
      <p:sp>
        <p:nvSpPr>
          <p:cNvPr id="17427" name="AutoShape 18"/>
          <p:cNvSpPr>
            <a:spLocks noChangeArrowheads="1"/>
          </p:cNvSpPr>
          <p:nvPr/>
        </p:nvSpPr>
        <p:spPr bwMode="auto">
          <a:xfrm>
            <a:off x="2133600" y="2996952"/>
            <a:ext cx="2078360" cy="1224136"/>
          </a:xfrm>
          <a:prstGeom prst="wedgeEllipseCallout">
            <a:avLst>
              <a:gd name="adj1" fmla="val 4861"/>
              <a:gd name="adj2" fmla="val -86199"/>
            </a:avLst>
          </a:prstGeom>
          <a:solidFill>
            <a:srgbClr val="FFCC00"/>
          </a:solidFill>
          <a:ln w="9525">
            <a:solidFill>
              <a:schemeClr val="tx1"/>
            </a:solidFill>
            <a:miter lim="800000"/>
          </a:ln>
        </p:spPr>
        <p:txBody>
          <a:bodyPr/>
          <a:lstStyle/>
          <a:p>
            <a:pPr algn="ctr"/>
            <a:r>
              <a:rPr lang="en-US" altLang="zh-CN" sz="3200" i="0" dirty="0">
                <a:latin typeface="+mn-lt"/>
              </a:rPr>
              <a:t>Para. 3</a:t>
            </a:r>
            <a:endParaRPr lang="en-US" altLang="zh-CN" sz="3200" i="0" dirty="0">
              <a:latin typeface="+mn-lt"/>
            </a:endParaRPr>
          </a:p>
        </p:txBody>
      </p:sp>
      <p:sp>
        <p:nvSpPr>
          <p:cNvPr id="17428" name="AutoShape 19"/>
          <p:cNvSpPr>
            <a:spLocks noChangeArrowheads="1"/>
          </p:cNvSpPr>
          <p:nvPr/>
        </p:nvSpPr>
        <p:spPr bwMode="auto">
          <a:xfrm>
            <a:off x="4191000" y="3068960"/>
            <a:ext cx="2181200" cy="1224136"/>
          </a:xfrm>
          <a:prstGeom prst="wedgeEllipseCallout">
            <a:avLst>
              <a:gd name="adj1" fmla="val 7042"/>
              <a:gd name="adj2" fmla="val -85417"/>
            </a:avLst>
          </a:prstGeom>
          <a:solidFill>
            <a:srgbClr val="FFCC00"/>
          </a:solidFill>
          <a:ln w="9525">
            <a:solidFill>
              <a:schemeClr val="tx1"/>
            </a:solidFill>
            <a:miter lim="800000"/>
          </a:ln>
        </p:spPr>
        <p:txBody>
          <a:bodyPr/>
          <a:lstStyle/>
          <a:p>
            <a:pPr algn="ctr"/>
            <a:r>
              <a:rPr lang="en-US" altLang="zh-CN" sz="3200" i="0" dirty="0">
                <a:latin typeface="+mn-lt"/>
              </a:rPr>
              <a:t>Para. 4</a:t>
            </a:r>
            <a:endParaRPr lang="en-US" altLang="zh-CN" sz="3200" i="0" dirty="0">
              <a:latin typeface="+mn-lt"/>
            </a:endParaRPr>
          </a:p>
        </p:txBody>
      </p:sp>
      <p:sp>
        <p:nvSpPr>
          <p:cNvPr id="17429" name="AutoShape 20"/>
          <p:cNvSpPr>
            <a:spLocks noChangeArrowheads="1"/>
          </p:cNvSpPr>
          <p:nvPr/>
        </p:nvSpPr>
        <p:spPr bwMode="auto">
          <a:xfrm>
            <a:off x="6372200" y="2996952"/>
            <a:ext cx="2088232" cy="1224136"/>
          </a:xfrm>
          <a:prstGeom prst="wedgeEllipseCallout">
            <a:avLst>
              <a:gd name="adj1" fmla="val -13097"/>
              <a:gd name="adj2" fmla="val -73264"/>
            </a:avLst>
          </a:prstGeom>
          <a:solidFill>
            <a:srgbClr val="FFCC00"/>
          </a:solidFill>
          <a:ln w="9525">
            <a:solidFill>
              <a:schemeClr val="tx1"/>
            </a:solidFill>
            <a:miter lim="800000"/>
          </a:ln>
        </p:spPr>
        <p:txBody>
          <a:bodyPr/>
          <a:lstStyle/>
          <a:p>
            <a:pPr algn="ctr"/>
            <a:r>
              <a:rPr lang="en-US" altLang="zh-CN" sz="3200" i="0" dirty="0">
                <a:latin typeface="+mn-lt"/>
              </a:rPr>
              <a:t>Para. 5</a:t>
            </a:r>
            <a:endParaRPr lang="en-US" altLang="zh-CN" sz="3200" i="0" dirty="0">
              <a:latin typeface="+mn-lt"/>
            </a:endParaRPr>
          </a:p>
        </p:txBody>
      </p:sp>
      <p:sp>
        <p:nvSpPr>
          <p:cNvPr id="9228" name="Text Box 21"/>
          <p:cNvSpPr txBox="1">
            <a:spLocks noChangeArrowheads="1"/>
          </p:cNvSpPr>
          <p:nvPr/>
        </p:nvSpPr>
        <p:spPr bwMode="auto">
          <a:xfrm>
            <a:off x="4022725" y="-125413"/>
            <a:ext cx="184150" cy="361951"/>
          </a:xfrm>
          <a:prstGeom prst="rect">
            <a:avLst/>
          </a:prstGeom>
          <a:noFill/>
          <a:ln w="9525">
            <a:noFill/>
            <a:miter lim="800000"/>
          </a:ln>
        </p:spPr>
        <p:txBody>
          <a:bodyPr wrap="none">
            <a:spAutoFit/>
          </a:bodyPr>
          <a:lstStyle/>
          <a:p>
            <a:endParaRPr lang="zh-CN" altLang="en-US" sz="1800" b="0"/>
          </a:p>
        </p:txBody>
      </p:sp>
      <p:sp>
        <p:nvSpPr>
          <p:cNvPr id="9229" name="AutoShape 2"/>
          <p:cNvSpPr>
            <a:spLocks noChangeArrowheads="1"/>
          </p:cNvSpPr>
          <p:nvPr/>
        </p:nvSpPr>
        <p:spPr bwMode="auto">
          <a:xfrm>
            <a:off x="3505200" y="2286000"/>
            <a:ext cx="914400" cy="333375"/>
          </a:xfrm>
          <a:prstGeom prst="rightArrow">
            <a:avLst>
              <a:gd name="adj1" fmla="val 50000"/>
              <a:gd name="adj2" fmla="val 68571"/>
            </a:avLst>
          </a:prstGeom>
          <a:solidFill>
            <a:srgbClr val="FFFF00"/>
          </a:solidFill>
          <a:ln w="9525">
            <a:solidFill>
              <a:schemeClr val="tx1"/>
            </a:solidFill>
            <a:miter lim="800000"/>
          </a:ln>
        </p:spPr>
        <p:txBody>
          <a:bodyPr wrap="none" anchor="ctr"/>
          <a:lstStyle/>
          <a:p>
            <a:endParaRPr lang="zh-CN" altLang="en-US"/>
          </a:p>
        </p:txBody>
      </p:sp>
      <p:sp>
        <p:nvSpPr>
          <p:cNvPr id="9230" name="AutoShape 2"/>
          <p:cNvSpPr>
            <a:spLocks noChangeArrowheads="1"/>
          </p:cNvSpPr>
          <p:nvPr/>
        </p:nvSpPr>
        <p:spPr bwMode="auto">
          <a:xfrm>
            <a:off x="5715000" y="2438400"/>
            <a:ext cx="914400" cy="333375"/>
          </a:xfrm>
          <a:prstGeom prst="rightArrow">
            <a:avLst>
              <a:gd name="adj1" fmla="val 50000"/>
              <a:gd name="adj2" fmla="val 68571"/>
            </a:avLst>
          </a:prstGeom>
          <a:solidFill>
            <a:srgbClr val="FFFF00"/>
          </a:solidFill>
          <a:ln w="9525">
            <a:solidFill>
              <a:schemeClr val="tx1"/>
            </a:solidFill>
            <a:miter lim="800000"/>
          </a:ln>
        </p:spPr>
        <p:txBody>
          <a:bodyPr wrap="none" anchor="ctr"/>
          <a:lstStyle/>
          <a:p>
            <a:endParaRPr lang="zh-CN" altLang="en-US"/>
          </a:p>
        </p:txBody>
      </p:sp>
      <p:sp>
        <p:nvSpPr>
          <p:cNvPr id="84002" name="Text Box 34"/>
          <p:cNvSpPr txBox="1">
            <a:spLocks noChangeArrowheads="1"/>
          </p:cNvSpPr>
          <p:nvPr/>
        </p:nvSpPr>
        <p:spPr bwMode="auto">
          <a:xfrm>
            <a:off x="0" y="4572000"/>
            <a:ext cx="8964488" cy="584775"/>
          </a:xfrm>
          <a:prstGeom prst="rect">
            <a:avLst/>
          </a:prstGeom>
          <a:solidFill>
            <a:srgbClr val="FFFF99"/>
          </a:solidFill>
          <a:ln w="9525">
            <a:noFill/>
            <a:miter lim="800000"/>
          </a:ln>
        </p:spPr>
        <p:txBody>
          <a:bodyPr wrap="square">
            <a:spAutoFit/>
          </a:bodyPr>
          <a:lstStyle/>
          <a:p>
            <a:pPr>
              <a:spcBef>
                <a:spcPct val="50000"/>
              </a:spcBef>
            </a:pPr>
            <a:r>
              <a:rPr kumimoji="1" lang="en-US" altLang="zh-CN" sz="3200" i="0" dirty="0"/>
              <a:t>The text is organized in the order </a:t>
            </a:r>
            <a:r>
              <a:rPr kumimoji="1" lang="en-US" altLang="zh-CN" sz="3200" i="0" dirty="0" smtClean="0"/>
              <a:t>of </a:t>
            </a:r>
            <a:r>
              <a:rPr kumimoji="1" lang="en-US" altLang="zh-CN" sz="3200" i="0" dirty="0"/>
              <a:t>_________.</a:t>
            </a:r>
            <a:endParaRPr kumimoji="1" lang="en-US" altLang="zh-CN" sz="3200" i="0" dirty="0"/>
          </a:p>
        </p:txBody>
      </p:sp>
      <p:sp>
        <p:nvSpPr>
          <p:cNvPr id="84003" name="Text Box 35"/>
          <p:cNvSpPr txBox="1">
            <a:spLocks noChangeArrowheads="1"/>
          </p:cNvSpPr>
          <p:nvPr/>
        </p:nvSpPr>
        <p:spPr bwMode="auto">
          <a:xfrm>
            <a:off x="6660232" y="4509120"/>
            <a:ext cx="1223963" cy="579438"/>
          </a:xfrm>
          <a:prstGeom prst="rect">
            <a:avLst/>
          </a:prstGeom>
          <a:noFill/>
          <a:ln w="9525">
            <a:noFill/>
            <a:miter lim="800000"/>
          </a:ln>
        </p:spPr>
        <p:txBody>
          <a:bodyPr>
            <a:spAutoFit/>
          </a:bodyPr>
          <a:lstStyle/>
          <a:p>
            <a:pPr>
              <a:spcBef>
                <a:spcPct val="50000"/>
              </a:spcBef>
            </a:pPr>
            <a:r>
              <a:rPr kumimoji="1" lang="zh-CN" altLang="en-US" sz="3200" dirty="0">
                <a:solidFill>
                  <a:srgbClr val="FF0000"/>
                </a:solidFill>
              </a:rPr>
              <a:t> </a:t>
            </a:r>
            <a:r>
              <a:rPr kumimoji="1" lang="en-US" altLang="zh-CN" sz="3200" i="0" dirty="0">
                <a:solidFill>
                  <a:srgbClr val="FF0000"/>
                </a:solidFill>
              </a:rPr>
              <a:t>time</a:t>
            </a:r>
            <a:endParaRPr kumimoji="1" lang="en-US" altLang="zh-CN" sz="3200" i="0" dirty="0">
              <a:solidFill>
                <a:srgbClr val="FF0000"/>
              </a:solidFill>
            </a:endParaRPr>
          </a:p>
        </p:txBody>
      </p:sp>
      <p:sp>
        <p:nvSpPr>
          <p:cNvPr id="9233" name="AutoShape 2"/>
          <p:cNvSpPr>
            <a:spLocks noChangeArrowheads="1"/>
          </p:cNvSpPr>
          <p:nvPr/>
        </p:nvSpPr>
        <p:spPr bwMode="auto">
          <a:xfrm rot="5201888">
            <a:off x="3723196" y="3978524"/>
            <a:ext cx="905519" cy="557135"/>
          </a:xfrm>
          <a:prstGeom prst="rightArrow">
            <a:avLst>
              <a:gd name="adj1" fmla="val 50000"/>
              <a:gd name="adj2" fmla="val 68571"/>
            </a:avLst>
          </a:prstGeom>
          <a:solidFill>
            <a:srgbClr val="FFFF00"/>
          </a:solidFill>
          <a:ln w="9525">
            <a:solidFill>
              <a:schemeClr val="tx1"/>
            </a:solidFill>
            <a:miter lim="800000"/>
          </a:ln>
        </p:spPr>
        <p:txBody>
          <a:bodyPr rot="10800000" vert="eaVert" wrap="none" anchor="ctr"/>
          <a:lstStyle/>
          <a:p>
            <a:endParaRPr lang="zh-CN" altLang="en-US"/>
          </a:p>
        </p:txBody>
      </p:sp>
      <p:sp>
        <p:nvSpPr>
          <p:cNvPr id="18" name="矩形 17"/>
          <p:cNvSpPr/>
          <p:nvPr/>
        </p:nvSpPr>
        <p:spPr>
          <a:xfrm>
            <a:off x="0" y="836712"/>
            <a:ext cx="9144000" cy="584775"/>
          </a:xfrm>
          <a:prstGeom prst="rect">
            <a:avLst/>
          </a:prstGeom>
        </p:spPr>
        <p:txBody>
          <a:bodyPr wrap="square">
            <a:spAutoFit/>
          </a:bodyPr>
          <a:lstStyle/>
          <a:p>
            <a:pPr eaLnBrk="1" hangingPunct="1">
              <a:buFontTx/>
              <a:buNone/>
            </a:pPr>
            <a:r>
              <a:rPr lang="en-US" altLang="zh-CN" sz="3200" i="0" dirty="0">
                <a:latin typeface="+mn-lt"/>
                <a:ea typeface="MS Gothic" panose="020B0609070205080204" pitchFamily="49" charset="-128"/>
              </a:rPr>
              <a:t>3. </a:t>
            </a:r>
            <a:r>
              <a:rPr lang="zh-CN" altLang="en-US" sz="3200" i="0" dirty="0">
                <a:latin typeface="+mn-lt"/>
                <a:ea typeface="MS Gothic" panose="020B0609070205080204" pitchFamily="49" charset="-128"/>
              </a:rPr>
              <a:t>In what order is the </a:t>
            </a:r>
            <a:r>
              <a:rPr lang="en-US" altLang="zh-CN" sz="3200" i="0" dirty="0">
                <a:latin typeface="+mn-lt"/>
                <a:ea typeface="MS Gothic" panose="020B0609070205080204" pitchFamily="49" charset="-128"/>
              </a:rPr>
              <a:t>text organized?</a:t>
            </a:r>
            <a:endParaRPr lang="en-US" altLang="zh-CN" sz="3200" i="0" dirty="0">
              <a:latin typeface="+mn-lt"/>
              <a:ea typeface="MS Gothic" panose="020B0609070205080204" pitchFamily="49" charset="-128"/>
            </a:endParaRPr>
          </a:p>
        </p:txBody>
      </p:sp>
      <p:sp>
        <p:nvSpPr>
          <p:cNvPr id="19" name="文本框 68626"/>
          <p:cNvSpPr txBox="1">
            <a:spLocks noChangeArrowheads="1"/>
          </p:cNvSpPr>
          <p:nvPr/>
        </p:nvSpPr>
        <p:spPr bwMode="auto">
          <a:xfrm>
            <a:off x="152400" y="152400"/>
            <a:ext cx="8839200" cy="534988"/>
          </a:xfrm>
          <a:prstGeom prst="rect">
            <a:avLst/>
          </a:prstGeom>
          <a:solidFill>
            <a:srgbClr val="008000"/>
          </a:solidFill>
          <a:ln w="63500">
            <a:pattFill prst="sphere">
              <a:fgClr>
                <a:srgbClr val="FFFF00"/>
              </a:fgClr>
              <a:bgClr>
                <a:srgbClr val="FFFFFF"/>
              </a:bgClr>
            </a:pattFill>
            <a:miter lim="800000"/>
          </a:ln>
        </p:spPr>
        <p:txBody>
          <a:bodyPr>
            <a:spAutoFit/>
          </a:bodyPr>
          <a:lstStyle/>
          <a:p>
            <a:pPr>
              <a:lnSpc>
                <a:spcPct val="90000"/>
              </a:lnSpc>
              <a:spcBef>
                <a:spcPct val="50000"/>
              </a:spcBef>
            </a:pPr>
            <a:r>
              <a:rPr lang="en-US" altLang="zh-CN" sz="3200" i="0" dirty="0" smtClean="0">
                <a:solidFill>
                  <a:srgbClr val="FF0000"/>
                </a:solidFill>
                <a:latin typeface="Comic Sans MS" panose="030F0702030302020204" pitchFamily="66" charset="0"/>
              </a:rPr>
              <a:t>Task </a:t>
            </a:r>
            <a:r>
              <a:rPr lang="en-US" altLang="zh-CN" sz="3200" i="0" dirty="0">
                <a:solidFill>
                  <a:srgbClr val="FF0000"/>
                </a:solidFill>
                <a:latin typeface="Comic Sans MS" panose="030F0702030302020204" pitchFamily="66" charset="0"/>
              </a:rPr>
              <a:t>1 </a:t>
            </a:r>
            <a:r>
              <a:rPr lang="en-US" altLang="zh-CN" sz="3200" i="0" dirty="0" smtClean="0">
                <a:solidFill>
                  <a:srgbClr val="FF0000"/>
                </a:solidFill>
                <a:latin typeface="Comic Sans MS" panose="030F0702030302020204" pitchFamily="66" charset="0"/>
              </a:rPr>
              <a:t>Skimming</a:t>
            </a:r>
            <a:endParaRPr lang="zh-CN" altLang="en-US" sz="3200" i="0" dirty="0">
              <a:solidFill>
                <a:srgbClr val="FF0000"/>
              </a:solidFill>
              <a:latin typeface="Comic Sans MS" panose="030F0702030302020204"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426"/>
                                        </p:tgtEl>
                                        <p:attrNameLst>
                                          <p:attrName>style.visibility</p:attrName>
                                        </p:attrNameLst>
                                      </p:cBhvr>
                                      <p:to>
                                        <p:strVal val="visible"/>
                                      </p:to>
                                    </p:set>
                                    <p:animEffect transition="in" filter="blinds(horizontal)">
                                      <p:cBhvr>
                                        <p:cTn id="7" dur="500"/>
                                        <p:tgtEl>
                                          <p:spTgt spid="1742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427"/>
                                        </p:tgtEl>
                                        <p:attrNameLst>
                                          <p:attrName>style.visibility</p:attrName>
                                        </p:attrNameLst>
                                      </p:cBhvr>
                                      <p:to>
                                        <p:strVal val="visible"/>
                                      </p:to>
                                    </p:set>
                                    <p:animEffect transition="in" filter="blinds(horizontal)">
                                      <p:cBhvr>
                                        <p:cTn id="12" dur="500"/>
                                        <p:tgtEl>
                                          <p:spTgt spid="1742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7428"/>
                                        </p:tgtEl>
                                        <p:attrNameLst>
                                          <p:attrName>style.visibility</p:attrName>
                                        </p:attrNameLst>
                                      </p:cBhvr>
                                      <p:to>
                                        <p:strVal val="visible"/>
                                      </p:to>
                                    </p:set>
                                    <p:animEffect transition="in" filter="blinds(horizontal)">
                                      <p:cBhvr>
                                        <p:cTn id="17" dur="500"/>
                                        <p:tgtEl>
                                          <p:spTgt spid="1742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7429"/>
                                        </p:tgtEl>
                                        <p:attrNameLst>
                                          <p:attrName>style.visibility</p:attrName>
                                        </p:attrNameLst>
                                      </p:cBhvr>
                                      <p:to>
                                        <p:strVal val="visible"/>
                                      </p:to>
                                    </p:set>
                                    <p:animEffect transition="in" filter="blinds(horizontal)">
                                      <p:cBhvr>
                                        <p:cTn id="22" dur="500"/>
                                        <p:tgtEl>
                                          <p:spTgt spid="1742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4002"/>
                                        </p:tgtEl>
                                        <p:attrNameLst>
                                          <p:attrName>style.visibility</p:attrName>
                                        </p:attrNameLst>
                                      </p:cBhvr>
                                      <p:to>
                                        <p:strVal val="visible"/>
                                      </p:to>
                                    </p:set>
                                    <p:animEffect transition="in" filter="blinds(horizontal)">
                                      <p:cBhvr>
                                        <p:cTn id="27" dur="500"/>
                                        <p:tgtEl>
                                          <p:spTgt spid="8400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84003"/>
                                        </p:tgtEl>
                                        <p:attrNameLst>
                                          <p:attrName>style.visibility</p:attrName>
                                        </p:attrNameLst>
                                      </p:cBhvr>
                                      <p:to>
                                        <p:strVal val="visible"/>
                                      </p:to>
                                    </p:set>
                                    <p:animEffect transition="in" filter="blinds(horizontal)">
                                      <p:cBhvr>
                                        <p:cTn id="32" dur="500"/>
                                        <p:tgtEl>
                                          <p:spTgt spid="84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26" grpId="0" animBg="1" autoUpdateAnimBg="0"/>
      <p:bldP spid="17427" grpId="0" animBg="1" autoUpdateAnimBg="0"/>
      <p:bldP spid="17428" grpId="0" animBg="1" autoUpdateAnimBg="0"/>
      <p:bldP spid="17429" grpId="0" animBg="1" autoUpdateAnimBg="0"/>
      <p:bldP spid="84002" grpId="0" animBg="1"/>
      <p:bldP spid="8400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8"/>
          <p:cNvPicPr>
            <a:picLocks noChangeAspect="1" noChangeArrowheads="1"/>
          </p:cNvPicPr>
          <p:nvPr/>
        </p:nvPicPr>
        <p:blipFill>
          <a:blip r:embed="rId1" cstate="print"/>
          <a:srcRect/>
          <a:stretch>
            <a:fillRect/>
          </a:stretch>
        </p:blipFill>
        <p:spPr bwMode="auto">
          <a:xfrm>
            <a:off x="0" y="0"/>
            <a:ext cx="9448800" cy="8013700"/>
          </a:xfrm>
          <a:prstGeom prst="rect">
            <a:avLst/>
          </a:prstGeom>
          <a:noFill/>
          <a:ln w="9525">
            <a:noFill/>
            <a:miter lim="800000"/>
            <a:headEnd/>
            <a:tailEnd/>
          </a:ln>
        </p:spPr>
      </p:pic>
      <p:sp>
        <p:nvSpPr>
          <p:cNvPr id="10244" name="Text Box 29"/>
          <p:cNvSpPr txBox="1">
            <a:spLocks noChangeArrowheads="1"/>
          </p:cNvSpPr>
          <p:nvPr/>
        </p:nvSpPr>
        <p:spPr bwMode="auto">
          <a:xfrm>
            <a:off x="5334000" y="3352800"/>
            <a:ext cx="184150" cy="366713"/>
          </a:xfrm>
          <a:prstGeom prst="rect">
            <a:avLst/>
          </a:prstGeom>
          <a:noFill/>
          <a:ln w="9525">
            <a:noFill/>
            <a:miter lim="800000"/>
          </a:ln>
        </p:spPr>
        <p:txBody>
          <a:bodyPr wrap="none">
            <a:spAutoFit/>
          </a:bodyPr>
          <a:lstStyle/>
          <a:p>
            <a:endParaRPr lang="zh-CN" altLang="en-US" sz="1800" b="0"/>
          </a:p>
        </p:txBody>
      </p:sp>
      <p:sp>
        <p:nvSpPr>
          <p:cNvPr id="10245" name="Text Box 31"/>
          <p:cNvSpPr txBox="1">
            <a:spLocks noChangeArrowheads="1"/>
          </p:cNvSpPr>
          <p:nvPr/>
        </p:nvSpPr>
        <p:spPr bwMode="auto">
          <a:xfrm>
            <a:off x="5638800" y="4114800"/>
            <a:ext cx="184150" cy="366713"/>
          </a:xfrm>
          <a:prstGeom prst="rect">
            <a:avLst/>
          </a:prstGeom>
          <a:noFill/>
          <a:ln w="9525">
            <a:noFill/>
            <a:miter lim="800000"/>
          </a:ln>
        </p:spPr>
        <p:txBody>
          <a:bodyPr wrap="none">
            <a:spAutoFit/>
          </a:bodyPr>
          <a:lstStyle/>
          <a:p>
            <a:endParaRPr lang="zh-CN" altLang="en-US" sz="1800" b="0"/>
          </a:p>
        </p:txBody>
      </p:sp>
      <p:sp>
        <p:nvSpPr>
          <p:cNvPr id="10246" name="Text Box 34"/>
          <p:cNvSpPr txBox="1">
            <a:spLocks noChangeArrowheads="1"/>
          </p:cNvSpPr>
          <p:nvPr/>
        </p:nvSpPr>
        <p:spPr bwMode="auto">
          <a:xfrm>
            <a:off x="1127125" y="1851025"/>
            <a:ext cx="184150" cy="366713"/>
          </a:xfrm>
          <a:prstGeom prst="rect">
            <a:avLst/>
          </a:prstGeom>
          <a:noFill/>
          <a:ln w="9525">
            <a:noFill/>
            <a:miter lim="800000"/>
          </a:ln>
        </p:spPr>
        <p:txBody>
          <a:bodyPr wrap="none">
            <a:spAutoFit/>
          </a:bodyPr>
          <a:lstStyle/>
          <a:p>
            <a:endParaRPr lang="zh-CN" altLang="en-US" sz="1800" b="0"/>
          </a:p>
        </p:txBody>
      </p:sp>
      <p:sp>
        <p:nvSpPr>
          <p:cNvPr id="10247" name="Rectangle 41"/>
          <p:cNvSpPr>
            <a:spLocks noChangeArrowheads="1"/>
          </p:cNvSpPr>
          <p:nvPr/>
        </p:nvSpPr>
        <p:spPr bwMode="auto">
          <a:xfrm>
            <a:off x="1028700" y="1066195"/>
            <a:ext cx="8610600" cy="1569660"/>
          </a:xfrm>
          <a:prstGeom prst="rect">
            <a:avLst/>
          </a:prstGeom>
          <a:noFill/>
          <a:ln w="9525">
            <a:noFill/>
            <a:miter lim="800000"/>
          </a:ln>
        </p:spPr>
        <p:txBody>
          <a:bodyPr>
            <a:spAutoFit/>
          </a:bodyPr>
          <a:lstStyle/>
          <a:p>
            <a:r>
              <a:rPr lang="en-US" altLang="zh-CN" sz="3200" dirty="0" smtClean="0">
                <a:solidFill>
                  <a:srgbClr val="2B0E00"/>
                </a:solidFill>
              </a:rPr>
              <a:t> 1.Read </a:t>
            </a:r>
            <a:r>
              <a:rPr lang="en-US" altLang="zh-CN" sz="3200" dirty="0">
                <a:solidFill>
                  <a:srgbClr val="2B0E00"/>
                </a:solidFill>
              </a:rPr>
              <a:t>the passage carefully and </a:t>
            </a:r>
            <a:r>
              <a:rPr lang="en-US" altLang="zh-CN" sz="3200" dirty="0">
                <a:solidFill>
                  <a:srgbClr val="FF0000"/>
                </a:solidFill>
              </a:rPr>
              <a:t>make a list of</a:t>
            </a:r>
            <a:r>
              <a:rPr lang="zh-CN" altLang="en-US" sz="3200" dirty="0">
                <a:solidFill>
                  <a:srgbClr val="FF0000"/>
                </a:solidFill>
              </a:rPr>
              <a:t> </a:t>
            </a:r>
            <a:r>
              <a:rPr lang="en-US" altLang="zh-CN" sz="3200" dirty="0">
                <a:solidFill>
                  <a:srgbClr val="FF0000"/>
                </a:solidFill>
              </a:rPr>
              <a:t>Zhang </a:t>
            </a:r>
            <a:r>
              <a:rPr lang="en-US" altLang="zh-CN" sz="3200" dirty="0" err="1">
                <a:solidFill>
                  <a:srgbClr val="FF0000"/>
                </a:solidFill>
              </a:rPr>
              <a:t>Pingyu’s</a:t>
            </a:r>
            <a:r>
              <a:rPr lang="en-US" altLang="zh-CN" sz="3200" dirty="0">
                <a:solidFill>
                  <a:srgbClr val="FF0000"/>
                </a:solidFill>
              </a:rPr>
              <a:t> tour of London and a comment</a:t>
            </a:r>
            <a:r>
              <a:rPr lang="en-US" altLang="zh-CN" sz="3200" dirty="0">
                <a:solidFill>
                  <a:srgbClr val="2B0E00"/>
                </a:solidFill>
              </a:rPr>
              <a:t> on each place she visited.</a:t>
            </a:r>
            <a:endParaRPr lang="zh-CN" altLang="en-US" sz="3200" dirty="0">
              <a:solidFill>
                <a:srgbClr val="2B0E00"/>
              </a:solidFill>
            </a:endParaRPr>
          </a:p>
        </p:txBody>
      </p:sp>
      <p:sp>
        <p:nvSpPr>
          <p:cNvPr id="8" name="文本框 68626"/>
          <p:cNvSpPr txBox="1">
            <a:spLocks noChangeArrowheads="1"/>
          </p:cNvSpPr>
          <p:nvPr/>
        </p:nvSpPr>
        <p:spPr bwMode="auto">
          <a:xfrm>
            <a:off x="1342643" y="404664"/>
            <a:ext cx="5040561" cy="534988"/>
          </a:xfrm>
          <a:prstGeom prst="rect">
            <a:avLst/>
          </a:prstGeom>
          <a:solidFill>
            <a:srgbClr val="008000"/>
          </a:solidFill>
          <a:ln w="63500">
            <a:pattFill prst="sphere">
              <a:fgClr>
                <a:srgbClr val="FFFF00"/>
              </a:fgClr>
              <a:bgClr>
                <a:srgbClr val="FFFFFF"/>
              </a:bgClr>
            </a:pattFill>
            <a:miter lim="800000"/>
          </a:ln>
        </p:spPr>
        <p:txBody>
          <a:bodyPr wrap="square">
            <a:spAutoFit/>
          </a:bodyPr>
          <a:lstStyle/>
          <a:p>
            <a:pPr>
              <a:lnSpc>
                <a:spcPct val="90000"/>
              </a:lnSpc>
              <a:spcBef>
                <a:spcPct val="50000"/>
              </a:spcBef>
            </a:pPr>
            <a:r>
              <a:rPr lang="en-US" altLang="zh-CN" sz="3200" i="0" dirty="0" smtClean="0">
                <a:solidFill>
                  <a:srgbClr val="FF0000"/>
                </a:solidFill>
                <a:latin typeface="Comic Sans MS" panose="030F0702030302020204" pitchFamily="66" charset="0"/>
              </a:rPr>
              <a:t>Task2 Careful </a:t>
            </a:r>
            <a:r>
              <a:rPr lang="en-US" altLang="zh-CN" sz="3200" i="0" dirty="0">
                <a:solidFill>
                  <a:srgbClr val="FF0000"/>
                </a:solidFill>
                <a:latin typeface="Comic Sans MS" panose="030F0702030302020204" pitchFamily="66" charset="0"/>
              </a:rPr>
              <a:t>reading</a:t>
            </a:r>
            <a:endParaRPr lang="zh-CN" altLang="en-US" sz="3200" i="0" dirty="0">
              <a:solidFill>
                <a:srgbClr val="FF0000"/>
              </a:solidFill>
              <a:latin typeface="Comic Sans MS" panose="030F0702030302020204" pitchFamily="66" charset="0"/>
            </a:endParaRPr>
          </a:p>
        </p:txBody>
      </p:sp>
      <p:pic>
        <p:nvPicPr>
          <p:cNvPr id="9" name="图片 5"/>
          <p:cNvPicPr>
            <a:picLocks noChangeAspect="1" noChangeArrowheads="1"/>
          </p:cNvPicPr>
          <p:nvPr/>
        </p:nvPicPr>
        <p:blipFill>
          <a:blip r:embed="rId2" cstate="print"/>
          <a:srcRect/>
          <a:stretch>
            <a:fillRect/>
          </a:stretch>
        </p:blipFill>
        <p:spPr bwMode="auto">
          <a:xfrm>
            <a:off x="0" y="2635854"/>
            <a:ext cx="5638800" cy="5257641"/>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默认设计模板">
  <a:themeElements>
    <a:clrScheme name="默认设计模板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默认设计模板">
      <a:majorFont>
        <a:latin typeface="Times New Roman"/>
        <a:ea typeface="宋体"/>
        <a:cs typeface=""/>
      </a:majorFont>
      <a:minorFont>
        <a:latin typeface="Times New Roman"/>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zh-CN" sz="3600" b="1" i="1"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zh-CN" sz="3600" b="1" i="1"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defRPr>
        </a:defPPr>
      </a:lstStyle>
    </a:lnDef>
  </a:objectDefaults>
  <a:extraClrSchemeLst>
    <a:extraClrScheme>
      <a:clrScheme name="默认设计模板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默认设计模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默认设计模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8900</Words>
  <Application>WPS 演示</Application>
  <PresentationFormat>全屏显示(4:3)</PresentationFormat>
  <Paragraphs>472</Paragraphs>
  <Slides>30</Slides>
  <Notes>12</Notes>
  <HiddenSlides>0</HiddenSlides>
  <MMClips>1</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30</vt:i4>
      </vt:variant>
    </vt:vector>
  </HeadingPairs>
  <TitlesOfParts>
    <vt:vector size="47" baseType="lpstr">
      <vt:lpstr>Arial</vt:lpstr>
      <vt:lpstr>宋体</vt:lpstr>
      <vt:lpstr>Wingdings</vt:lpstr>
      <vt:lpstr>Times New Roman</vt:lpstr>
      <vt:lpstr>Comic Sans MS</vt:lpstr>
      <vt:lpstr>MS Gothic</vt:lpstr>
      <vt:lpstr>微软雅黑</vt:lpstr>
      <vt:lpstr>Arial Unicode MS</vt:lpstr>
      <vt:lpstr>Tahoma</vt:lpstr>
      <vt:lpstr>Microsoft Sans Serif</vt:lpstr>
      <vt:lpstr>Impact</vt:lpstr>
      <vt:lpstr>Monotype Corsiva</vt:lpstr>
      <vt:lpstr>华文隶书</vt:lpstr>
      <vt:lpstr>HelveticaNeue</vt:lpstr>
      <vt:lpstr>NumberOnly</vt:lpstr>
      <vt:lpstr>华文新魏</vt:lpstr>
      <vt:lpstr>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
  <cp:lastModifiedBy>曹小等</cp:lastModifiedBy>
  <cp:revision>94</cp:revision>
  <dcterms:created xsi:type="dcterms:W3CDTF">2005-08-28T02:52:00Z</dcterms:created>
  <dcterms:modified xsi:type="dcterms:W3CDTF">2019-11-25T06:12:23Z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2052-11.1.0.9175</vt:lpwstr>
  </property>
</Properties>
</file>