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9" r:id="rId3"/>
    <p:sldId id="298" r:id="rId4"/>
    <p:sldId id="300" r:id="rId5"/>
    <p:sldId id="301" r:id="rId6"/>
    <p:sldId id="302" r:id="rId7"/>
    <p:sldId id="303" r:id="rId8"/>
    <p:sldId id="304" r:id="rId9"/>
    <p:sldId id="290" r:id="rId10"/>
    <p:sldId id="267" r:id="rId11"/>
    <p:sldId id="268" r:id="rId12"/>
    <p:sldId id="269" r:id="rId13"/>
    <p:sldId id="292" r:id="rId14"/>
    <p:sldId id="293" r:id="rId15"/>
    <p:sldId id="305" r:id="rId16"/>
    <p:sldId id="296" r:id="rId17"/>
    <p:sldId id="288" r:id="rId18"/>
    <p:sldId id="306" r:id="rId19"/>
    <p:sldId id="297" r:id="rId20"/>
    <p:sldId id="294" r:id="rId21"/>
    <p:sldId id="307" r:id="rId22"/>
    <p:sldId id="308" r:id="rId23"/>
    <p:sldId id="309" r:id="rId24"/>
    <p:sldId id="277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60093"/>
    <a:srgbClr val="CC0000"/>
    <a:srgbClr val="FF3300"/>
    <a:srgbClr val="FF99FF"/>
    <a:srgbClr val="FF0066"/>
    <a:srgbClr val="FFFF66"/>
    <a:srgbClr val="FF7C8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78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165E4-F802-4241-B616-AF253C39AE3F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1E0D9-A238-4555-8AA6-0B8EB96F36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190F-3930-45EE-9046-3F79E8CFEC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bdfzcq.net\&#32593;&#32476;&#25991;&#20214;\03&#23398;&#37096;&#25991;&#20214;\&#39640;&#20013;\04&#33521;&#35821;&#32452;\first%20aid\first%20aid-&#31295;7\&#28907;&#20260;1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bdfzcq.net\&#32593;&#32476;&#25991;&#20214;\03&#23398;&#37096;&#25991;&#20214;\&#39640;&#20013;\04&#33521;&#35821;&#32452;\first%20aid\first%20aid-&#31295;7\&#28907;&#20260;2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66" name="Picture 1042" descr="xin_1109062917135683224045"/>
          <p:cNvPicPr>
            <a:picLocks noChangeAspect="1" noChangeArrowheads="1"/>
          </p:cNvPicPr>
          <p:nvPr/>
        </p:nvPicPr>
        <p:blipFill>
          <a:blip r:embed="rId2" cstate="print"/>
          <a:srcRect r="50" b="65404"/>
          <a:stretch>
            <a:fillRect/>
          </a:stretch>
        </p:blipFill>
        <p:spPr bwMode="auto">
          <a:xfrm>
            <a:off x="0" y="0"/>
            <a:ext cx="9144000" cy="3143248"/>
          </a:xfrm>
          <a:prstGeom prst="rect">
            <a:avLst/>
          </a:prstGeom>
          <a:noFill/>
        </p:spPr>
      </p:pic>
      <p:sp>
        <p:nvSpPr>
          <p:cNvPr id="229386" name="WordArt 10"/>
          <p:cNvSpPr>
            <a:spLocks noChangeArrowheads="1" noChangeShapeType="1" noTextEdit="1"/>
          </p:cNvSpPr>
          <p:nvPr/>
        </p:nvSpPr>
        <p:spPr bwMode="auto">
          <a:xfrm rot="331320">
            <a:off x="437968" y="140638"/>
            <a:ext cx="1944687" cy="105410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Unit 5</a:t>
            </a:r>
            <a:endParaRPr lang="zh-CN" altLang="en-US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 Black"/>
            </a:endParaRPr>
          </a:p>
        </p:txBody>
      </p:sp>
      <p:pic>
        <p:nvPicPr>
          <p:cNvPr id="6" name="Picture 2" descr="http://p3.so.qhmsg.com/bdr/_240_/t011148eff28ab38f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071785"/>
            <a:ext cx="5143536" cy="37862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388" y="2214554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By Lucia</a:t>
            </a:r>
            <a:endParaRPr lang="zh-CN" altLang="en-US" sz="40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Group 2"/>
          <p:cNvGraphicFramePr>
            <a:graphicFrameLocks noGrp="1"/>
          </p:cNvGraphicFramePr>
          <p:nvPr>
            <p:ph/>
          </p:nvPr>
        </p:nvGraphicFramePr>
        <p:xfrm>
          <a:off x="71373" y="2739792"/>
          <a:ext cx="9067800" cy="3689604"/>
        </p:xfrm>
        <a:graphic>
          <a:graphicData uri="http://schemas.openxmlformats.org/drawingml/2006/table">
            <a:tbl>
              <a:tblPr/>
              <a:tblGrid>
                <a:gridCol w="1814513"/>
                <a:gridCol w="1973262"/>
                <a:gridCol w="1652588"/>
                <a:gridCol w="1646237"/>
                <a:gridCol w="1981200"/>
              </a:tblGrid>
              <a:tr h="1132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First degree burns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Affect the top______ of the skin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Dry, red and mildly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_______ painful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Turn white when pressed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Second degree burns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Affect both the top &amp; the second layers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________, red and swollen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Extremely painful.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________ watery surface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Third degree burns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Affect_____ ________ layers of the skin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Swollen;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______ can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be seen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______ or ____ pain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Black and white and 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285" name="Group 29"/>
          <p:cNvGraphicFramePr>
            <a:graphicFrameLocks noGrp="1"/>
          </p:cNvGraphicFramePr>
          <p:nvPr/>
        </p:nvGraphicFramePr>
        <p:xfrm>
          <a:off x="71405" y="2279546"/>
          <a:ext cx="9067800" cy="533400"/>
        </p:xfrm>
        <a:graphic>
          <a:graphicData uri="http://schemas.openxmlformats.org/drawingml/2006/table">
            <a:tbl>
              <a:tblPr/>
              <a:tblGrid>
                <a:gridCol w="3810000"/>
                <a:gridCol w="5257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1. Types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2. Characteristics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293" name="Text Box 37"/>
          <p:cNvSpPr txBox="1">
            <a:spLocks noChangeArrowheads="1"/>
          </p:cNvSpPr>
          <p:nvPr/>
        </p:nvSpPr>
        <p:spPr bwMode="auto">
          <a:xfrm>
            <a:off x="2182688" y="3067575"/>
            <a:ext cx="960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layer</a:t>
            </a:r>
          </a:p>
        </p:txBody>
      </p:sp>
      <p:sp>
        <p:nvSpPr>
          <p:cNvPr id="96296" name="Text Box 40"/>
          <p:cNvSpPr txBox="1">
            <a:spLocks noChangeArrowheads="1"/>
          </p:cNvSpPr>
          <p:nvPr/>
        </p:nvSpPr>
        <p:spPr bwMode="auto">
          <a:xfrm>
            <a:off x="2000199" y="4929198"/>
            <a:ext cx="12858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</a:p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97" name="Text Box 41"/>
          <p:cNvSpPr txBox="1">
            <a:spLocks noChangeArrowheads="1"/>
          </p:cNvSpPr>
          <p:nvPr/>
        </p:nvSpPr>
        <p:spPr bwMode="auto">
          <a:xfrm>
            <a:off x="3857587" y="3376481"/>
            <a:ext cx="13211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swollen</a:t>
            </a:r>
          </a:p>
        </p:txBody>
      </p:sp>
      <p:sp>
        <p:nvSpPr>
          <p:cNvPr id="96298" name="Text Box 42"/>
          <p:cNvSpPr txBox="1">
            <a:spLocks noChangeArrowheads="1"/>
          </p:cNvSpPr>
          <p:nvPr/>
        </p:nvSpPr>
        <p:spPr bwMode="auto">
          <a:xfrm>
            <a:off x="3847125" y="3876547"/>
            <a:ext cx="120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Rough</a:t>
            </a:r>
          </a:p>
        </p:txBody>
      </p:sp>
      <p:sp>
        <p:nvSpPr>
          <p:cNvPr id="96299" name="Text Box 43"/>
          <p:cNvSpPr txBox="1">
            <a:spLocks noChangeArrowheads="1"/>
          </p:cNvSpPr>
          <p:nvPr/>
        </p:nvSpPr>
        <p:spPr bwMode="auto">
          <a:xfrm>
            <a:off x="3786149" y="5376745"/>
            <a:ext cx="10422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</a:p>
        </p:txBody>
      </p:sp>
      <p:sp>
        <p:nvSpPr>
          <p:cNvPr id="96300" name="Text Box 44"/>
          <p:cNvSpPr txBox="1">
            <a:spLocks noChangeArrowheads="1"/>
          </p:cNvSpPr>
          <p:nvPr/>
        </p:nvSpPr>
        <p:spPr bwMode="auto">
          <a:xfrm>
            <a:off x="5514137" y="2710385"/>
            <a:ext cx="12009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Mildly</a:t>
            </a:r>
          </a:p>
        </p:txBody>
      </p:sp>
      <p:sp>
        <p:nvSpPr>
          <p:cNvPr id="96301" name="Text Box 45"/>
          <p:cNvSpPr txBox="1">
            <a:spLocks noChangeArrowheads="1"/>
          </p:cNvSpPr>
          <p:nvPr/>
        </p:nvSpPr>
        <p:spPr bwMode="auto">
          <a:xfrm>
            <a:off x="5503309" y="4942333"/>
            <a:ext cx="1021433" cy="100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Little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</a:p>
        </p:txBody>
      </p:sp>
      <p:sp>
        <p:nvSpPr>
          <p:cNvPr id="96303" name="Text Box 47"/>
          <p:cNvSpPr txBox="1">
            <a:spLocks noChangeArrowheads="1"/>
          </p:cNvSpPr>
          <p:nvPr/>
        </p:nvSpPr>
        <p:spPr bwMode="auto">
          <a:xfrm>
            <a:off x="7143735" y="3876547"/>
            <a:ext cx="1338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Blisters</a:t>
            </a:r>
          </a:p>
        </p:txBody>
      </p:sp>
      <p:sp>
        <p:nvSpPr>
          <p:cNvPr id="96304" name="Text Box 48"/>
          <p:cNvSpPr txBox="1">
            <a:spLocks noChangeArrowheads="1"/>
          </p:cNvSpPr>
          <p:nvPr/>
        </p:nvSpPr>
        <p:spPr bwMode="auto">
          <a:xfrm>
            <a:off x="7500925" y="5353591"/>
            <a:ext cx="1393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charred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71406" y="1428736"/>
            <a:ext cx="435771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</a:t>
            </a:r>
            <a:r>
              <a:rPr lang="en-US" altLang="zh-CN" sz="2800" b="1" strike="noStrike" noProof="1" smtClean="0"/>
              <a:t>3: careful-reading </a:t>
            </a:r>
            <a:endParaRPr lang="en-US" altLang="zh-CN" sz="2800" b="1" strike="noStrike" noProof="1"/>
          </a:p>
        </p:txBody>
      </p:sp>
      <p:sp>
        <p:nvSpPr>
          <p:cNvPr id="16" name="矩形 1"/>
          <p:cNvSpPr/>
          <p:nvPr/>
        </p:nvSpPr>
        <p:spPr>
          <a:xfrm>
            <a:off x="2344736" y="71414"/>
            <a:ext cx="2159000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7" name="矩形 1"/>
          <p:cNvSpPr/>
          <p:nvPr/>
        </p:nvSpPr>
        <p:spPr>
          <a:xfrm>
            <a:off x="4552948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9" name="矩形 1"/>
          <p:cNvSpPr/>
          <p:nvPr/>
        </p:nvSpPr>
        <p:spPr>
          <a:xfrm>
            <a:off x="-71470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20" name="矩形 1"/>
          <p:cNvSpPr/>
          <p:nvPr/>
        </p:nvSpPr>
        <p:spPr>
          <a:xfrm>
            <a:off x="6831011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21" name="文本框 6"/>
          <p:cNvSpPr txBox="1"/>
          <p:nvPr/>
        </p:nvSpPr>
        <p:spPr>
          <a:xfrm>
            <a:off x="4429091" y="1300261"/>
            <a:ext cx="4714908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lnSpc>
                <a:spcPts val="2000"/>
              </a:lnSpc>
              <a:defRPr/>
            </a:pPr>
            <a:r>
              <a:rPr lang="en-US" altLang="zh-CN" sz="2400" b="1" i="1" strike="noStrike" noProof="1" smtClean="0">
                <a:solidFill>
                  <a:srgbClr val="C00000"/>
                </a:solidFill>
                <a:effectLst/>
                <a:latin typeface="JasmineUPC" panose="02020603050405020304" charset="0"/>
                <a:cs typeface="JasmineUPC" panose="02020603050405020304" charset="0"/>
                <a:sym typeface="+mn-ea"/>
              </a:rPr>
              <a:t>Tip3:</a:t>
            </a:r>
            <a:r>
              <a:rPr lang="en-US" altLang="zh-CN" sz="2400" b="1" i="1" strike="noStrike" noProof="1" smtClean="0">
                <a:solidFill>
                  <a:schemeClr val="accent4"/>
                </a:solidFill>
                <a:effectLst/>
                <a:latin typeface="JasmineUPC" panose="02020603050405020304" charset="0"/>
                <a:cs typeface="JasmineUPC" panose="02020603050405020304" charset="0"/>
                <a:sym typeface="+mn-ea"/>
              </a:rPr>
              <a:t> Table is an effective way for readers to </a:t>
            </a:r>
            <a:r>
              <a:rPr lang="en-US" altLang="zh-CN" sz="2400" b="1" i="1" noProof="1" smtClean="0">
                <a:solidFill>
                  <a:schemeClr val="accent4"/>
                </a:solidFill>
                <a:latin typeface="JasmineUPC" panose="02020603050405020304" charset="0"/>
                <a:cs typeface="JasmineUPC" panose="02020603050405020304" charset="0"/>
                <a:sym typeface="+mn-ea"/>
              </a:rPr>
              <a:t>grasp and sort out </a:t>
            </a:r>
            <a:r>
              <a:rPr lang="en-US" altLang="zh-CN" sz="2400" b="1" i="1" strike="noStrike" noProof="1" smtClean="0">
                <a:solidFill>
                  <a:schemeClr val="accent4"/>
                </a:solidFill>
                <a:effectLst/>
                <a:latin typeface="JasmineUPC" panose="02020603050405020304" charset="0"/>
                <a:cs typeface="JasmineUPC" panose="02020603050405020304" charset="0"/>
                <a:sym typeface="+mn-ea"/>
              </a:rPr>
              <a:t>the details of a text.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9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9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93" grpId="0"/>
      <p:bldP spid="96296" grpId="0"/>
      <p:bldP spid="96297" grpId="0"/>
      <p:bldP spid="96298" grpId="0"/>
      <p:bldP spid="96299" grpId="0"/>
      <p:bldP spid="96300" grpId="0"/>
      <p:bldP spid="96301" grpId="0"/>
      <p:bldP spid="96303" grpId="0"/>
      <p:bldP spid="96304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 descr="comprehendin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390102"/>
            <a:ext cx="26638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 descr="comprehending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390102"/>
            <a:ext cx="26273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8963183" cy="14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400" b="1" dirty="0">
                <a:latin typeface="Times" charset="0"/>
              </a:rPr>
              <a:t>According to the </a:t>
            </a:r>
            <a:r>
              <a:rPr lang="en-US" altLang="zh-CN" sz="2400" b="1" dirty="0" smtClean="0">
                <a:latin typeface="Times" charset="0"/>
              </a:rPr>
              <a:t>description of the text, label(</a:t>
            </a:r>
            <a:r>
              <a:rPr lang="zh-CN" altLang="en-US" sz="2400" b="1" dirty="0" smtClean="0">
                <a:latin typeface="Times" charset="0"/>
              </a:rPr>
              <a:t>标记</a:t>
            </a:r>
            <a:r>
              <a:rPr lang="en-US" altLang="zh-CN" sz="2400" b="1" dirty="0" smtClean="0">
                <a:latin typeface="Times" charset="0"/>
              </a:rPr>
              <a:t>) </a:t>
            </a:r>
            <a:r>
              <a:rPr lang="en-US" altLang="zh-CN" sz="2400" b="1" dirty="0">
                <a:latin typeface="Times" charset="0"/>
              </a:rPr>
              <a:t>these pictures with</a:t>
            </a:r>
            <a:r>
              <a:rPr lang="en-US" altLang="zh-CN" sz="2400" dirty="0">
                <a:latin typeface="Times" charset="0"/>
              </a:rPr>
              <a:t> </a:t>
            </a:r>
            <a:r>
              <a:rPr lang="en-US" altLang="zh-CN" sz="2400" b="1" i="1" dirty="0">
                <a:solidFill>
                  <a:srgbClr val="0000CC"/>
                </a:solidFill>
                <a:latin typeface="Times" charset="0"/>
              </a:rPr>
              <a:t>first degree burns, second degree burns and third degree burns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" charset="0"/>
              </a:rPr>
              <a:t>.(pay attention to these details)</a:t>
            </a:r>
            <a:endParaRPr lang="en-US" altLang="zh-CN" sz="2400" b="1" i="1" dirty="0">
              <a:solidFill>
                <a:srgbClr val="0000CC"/>
              </a:solidFill>
              <a:latin typeface="Times" charset="0"/>
            </a:endParaRPr>
          </a:p>
        </p:txBody>
      </p:sp>
      <p:pic>
        <p:nvPicPr>
          <p:cNvPr id="98308" name="Picture 4" descr="comprehending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418677"/>
            <a:ext cx="280828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348459" y="5334789"/>
            <a:ext cx="2509425" cy="95410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 i="1" dirty="0">
                <a:latin typeface="Times" charset="0"/>
              </a:rPr>
              <a:t>first degree burns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107900" y="5838845"/>
            <a:ext cx="2892464" cy="95410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 i="1" dirty="0">
                <a:latin typeface="Times" charset="0"/>
              </a:rPr>
              <a:t>second degree burns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367498" y="5838845"/>
            <a:ext cx="2562220" cy="95410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 i="1" dirty="0">
                <a:latin typeface="Times" charset="0"/>
              </a:rPr>
              <a:t>third degree burns</a:t>
            </a:r>
          </a:p>
        </p:txBody>
      </p:sp>
      <p:sp>
        <p:nvSpPr>
          <p:cNvPr id="13" name="文本框 2"/>
          <p:cNvSpPr txBox="1"/>
          <p:nvPr/>
        </p:nvSpPr>
        <p:spPr>
          <a:xfrm>
            <a:off x="214282" y="1262706"/>
            <a:ext cx="435771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</a:t>
            </a:r>
            <a:r>
              <a:rPr lang="en-US" altLang="zh-CN" sz="2800" b="1" strike="noStrike" noProof="1" smtClean="0"/>
              <a:t>3: careful-reading </a:t>
            </a:r>
            <a:endParaRPr lang="en-US" altLang="zh-CN" sz="2800" b="1" strike="noStrike" noProof="1"/>
          </a:p>
        </p:txBody>
      </p:sp>
      <p:sp>
        <p:nvSpPr>
          <p:cNvPr id="14" name="矩形 1"/>
          <p:cNvSpPr/>
          <p:nvPr/>
        </p:nvSpPr>
        <p:spPr>
          <a:xfrm>
            <a:off x="2416207" y="71414"/>
            <a:ext cx="2159000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5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6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17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8" name="文本框 6"/>
          <p:cNvSpPr txBox="1"/>
          <p:nvPr/>
        </p:nvSpPr>
        <p:spPr>
          <a:xfrm>
            <a:off x="5000628" y="1359776"/>
            <a:ext cx="2571768" cy="354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ctr">
              <a:lnSpc>
                <a:spcPts val="2000"/>
              </a:lnSpc>
              <a:defRPr/>
            </a:pPr>
            <a:r>
              <a:rPr lang="en-US" altLang="zh-CN" sz="2400" b="1" i="1" strike="noStrike" noProof="1" smtClean="0">
                <a:solidFill>
                  <a:srgbClr val="C00000"/>
                </a:solidFill>
                <a:effectLst/>
                <a:latin typeface="JasmineUPC" panose="02020603050405020304" charset="0"/>
                <a:cs typeface="JasmineUPC" panose="02020603050405020304" charset="0"/>
                <a:sym typeface="+mn-ea"/>
              </a:rPr>
              <a:t>Tip4: </a:t>
            </a:r>
            <a:r>
              <a:rPr lang="en-US" altLang="zh-CN" sz="2400" b="1" i="1" noProof="1" smtClean="0">
                <a:solidFill>
                  <a:schemeClr val="accent4"/>
                </a:solidFill>
                <a:latin typeface="JasmineUPC" panose="02020603050405020304" charset="0"/>
                <a:cs typeface="JasmineUPC" panose="02020603050405020304" charset="0"/>
                <a:sym typeface="+mn-ea"/>
              </a:rPr>
              <a:t>Self test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  <p:bldP spid="98311" grpId="0" animBg="1"/>
      <p:bldP spid="98312" grpId="0" animBg="1"/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00034" y="6357958"/>
            <a:ext cx="644502" cy="371458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 dirty="0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500034" y="5557872"/>
            <a:ext cx="644502" cy="371458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 dirty="0"/>
          </a:p>
        </p:txBody>
      </p:sp>
      <p:pic>
        <p:nvPicPr>
          <p:cNvPr id="12" name="Picture 13" descr="图片1gnghncfghdcf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339" y="2214554"/>
            <a:ext cx="597694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-99762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498474" y="3271856"/>
            <a:ext cx="644502" cy="371458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 dirty="0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928726" y="307181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Take off clothing and jewelry near the burns.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-99762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714412" y="364331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Put butter, oil, ointment 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on burns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714412" y="420917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Cover the burned area with a dry clean bandage.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928726" y="477305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3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Remove the clothing that is stuck to the burns.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500034" y="3771922"/>
            <a:ext cx="644502" cy="371458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 dirty="0"/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500034" y="4343426"/>
            <a:ext cx="644502" cy="371458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 dirty="0"/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500034" y="4914930"/>
            <a:ext cx="644502" cy="371458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 dirty="0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928662" y="528836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3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Keep the burned area </a:t>
            </a:r>
            <a:r>
              <a:rPr kumimoji="0" lang="en-US" altLang="zh-CN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higher than the heart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if </a:t>
            </a:r>
          </a:p>
          <a:p>
            <a:pPr marL="0" marR="0" lvl="0" indent="333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possible.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1214414" y="578080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Cool the </a:t>
            </a:r>
            <a:r>
              <a:rPr kumimoji="0" lang="en-US" altLang="zh-CN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burns with cool but not icy water.</a:t>
            </a:r>
            <a:r>
              <a:rPr kumimoji="0" lang="en-US" altLang="zh-CN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sp>
        <p:nvSpPr>
          <p:cNvPr id="16392" name="Text Box 2"/>
          <p:cNvSpPr txBox="1">
            <a:spLocks noChangeArrowheads="1"/>
          </p:cNvSpPr>
          <p:nvPr/>
        </p:nvSpPr>
        <p:spPr bwMode="auto">
          <a:xfrm>
            <a:off x="4248182" y="2227259"/>
            <a:ext cx="4895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itchFamily="18" charset="0"/>
              </a:rPr>
              <a:t>First aid treatment</a:t>
            </a:r>
          </a:p>
        </p:txBody>
      </p:sp>
      <p:pic>
        <p:nvPicPr>
          <p:cNvPr id="9218" name="Picture 2" descr="http://gss0.baidu.com/9vo3dSag_xI4khGko9WTAnF6hhy/zhidao/pic/item/902397dda144ad34b060c529dda20cf430ad8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500066" cy="500066"/>
          </a:xfrm>
          <a:prstGeom prst="rect">
            <a:avLst/>
          </a:prstGeom>
          <a:noFill/>
        </p:spPr>
      </p:pic>
      <p:pic>
        <p:nvPicPr>
          <p:cNvPr id="9220" name="Picture 4" descr="http://pic.51yuansu.com/pic3/cover/02/84/92/5a607945bb571_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43314"/>
            <a:ext cx="642942" cy="642942"/>
          </a:xfrm>
          <a:prstGeom prst="rect">
            <a:avLst/>
          </a:prstGeom>
          <a:noFill/>
        </p:spPr>
      </p:pic>
      <p:pic>
        <p:nvPicPr>
          <p:cNvPr id="32" name="Picture 2" descr="http://gss0.baidu.com/9vo3dSag_xI4khGko9WTAnF6hhy/zhidao/pic/item/902397dda144ad34b060c529dda20cf430ad8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256"/>
            <a:ext cx="500066" cy="500066"/>
          </a:xfrm>
          <a:prstGeom prst="rect">
            <a:avLst/>
          </a:prstGeom>
          <a:noFill/>
        </p:spPr>
      </p:pic>
      <p:pic>
        <p:nvPicPr>
          <p:cNvPr id="34" name="Picture 4" descr="http://pic.51yuansu.com/pic3/cover/02/84/92/5a607945bb571_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86322"/>
            <a:ext cx="642942" cy="642942"/>
          </a:xfrm>
          <a:prstGeom prst="rect">
            <a:avLst/>
          </a:prstGeom>
          <a:noFill/>
        </p:spPr>
      </p:pic>
      <p:pic>
        <p:nvPicPr>
          <p:cNvPr id="35" name="Picture 2" descr="http://gss0.baidu.com/9vo3dSag_xI4khGko9WTAnF6hhy/zhidao/pic/item/902397dda144ad34b060c529dda20cf430ad8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500702"/>
            <a:ext cx="500066" cy="500066"/>
          </a:xfrm>
          <a:prstGeom prst="rect">
            <a:avLst/>
          </a:prstGeom>
          <a:noFill/>
        </p:spPr>
      </p:pic>
      <p:pic>
        <p:nvPicPr>
          <p:cNvPr id="36" name="Picture 2" descr="http://gss0.baidu.com/9vo3dSag_xI4khGko9WTAnF6hhy/zhidao/pic/item/902397dda144ad34b060c529dda20cf430ad8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215082"/>
            <a:ext cx="500066" cy="500066"/>
          </a:xfrm>
          <a:prstGeom prst="rect">
            <a:avLst/>
          </a:prstGeom>
          <a:noFill/>
        </p:spPr>
      </p:pic>
      <p:sp>
        <p:nvSpPr>
          <p:cNvPr id="26" name="文本框 2"/>
          <p:cNvSpPr txBox="1"/>
          <p:nvPr/>
        </p:nvSpPr>
        <p:spPr>
          <a:xfrm>
            <a:off x="214282" y="1285860"/>
            <a:ext cx="435771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</a:t>
            </a:r>
            <a:r>
              <a:rPr lang="en-US" altLang="zh-CN" sz="2800" b="1" strike="noStrike" noProof="1" smtClean="0"/>
              <a:t>3: careful-reading </a:t>
            </a:r>
            <a:endParaRPr lang="en-US" altLang="zh-CN" sz="2800" b="1" strike="noStrike" noProof="1"/>
          </a:p>
        </p:txBody>
      </p:sp>
      <p:sp>
        <p:nvSpPr>
          <p:cNvPr id="28" name="矩形 1"/>
          <p:cNvSpPr/>
          <p:nvPr/>
        </p:nvSpPr>
        <p:spPr>
          <a:xfrm>
            <a:off x="2416207" y="71414"/>
            <a:ext cx="2159000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30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37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38" name="文本框 6"/>
          <p:cNvSpPr txBox="1"/>
          <p:nvPr/>
        </p:nvSpPr>
        <p:spPr>
          <a:xfrm>
            <a:off x="4643438" y="953423"/>
            <a:ext cx="4286280" cy="1118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lnSpc>
                <a:spcPts val="2000"/>
              </a:lnSpc>
              <a:defRPr/>
            </a:pPr>
            <a:r>
              <a:rPr lang="en-US" altLang="zh-CN" sz="2400" b="1" i="1" strike="noStrike" noProof="1" smtClean="0">
                <a:solidFill>
                  <a:srgbClr val="C00000"/>
                </a:solidFill>
                <a:effectLst/>
                <a:latin typeface="JasmineUPC" panose="02020603050405020304" charset="0"/>
                <a:cs typeface="JasmineUPC" panose="02020603050405020304" charset="0"/>
                <a:sym typeface="+mn-ea"/>
              </a:rPr>
              <a:t>Tip5: </a:t>
            </a:r>
            <a:r>
              <a:rPr lang="en-US" altLang="zh-CN" sz="2400" b="1" i="1" noProof="1" smtClean="0">
                <a:solidFill>
                  <a:schemeClr val="accent4"/>
                </a:solidFill>
                <a:latin typeface="JasmineUPC" panose="02020603050405020304" charset="0"/>
                <a:cs typeface="JasmineUPC" panose="02020603050405020304" charset="0"/>
                <a:sym typeface="+mn-ea"/>
              </a:rPr>
              <a:t>Pay attention to synonym(</a:t>
            </a:r>
            <a:r>
              <a:rPr lang="zh-CN" altLang="en-US" sz="2000" b="1" i="1" noProof="1" smtClean="0">
                <a:solidFill>
                  <a:schemeClr val="accent4"/>
                </a:solidFill>
                <a:latin typeface="JasmineUPC" panose="02020603050405020304" charset="0"/>
                <a:cs typeface="JasmineUPC" panose="02020603050405020304" charset="0"/>
                <a:sym typeface="+mn-ea"/>
              </a:rPr>
              <a:t>同义词</a:t>
            </a:r>
            <a:r>
              <a:rPr lang="en-US" altLang="zh-CN" sz="2400" b="1" i="1" noProof="1" smtClean="0">
                <a:solidFill>
                  <a:schemeClr val="accent4"/>
                </a:solidFill>
                <a:latin typeface="JasmineUPC" panose="02020603050405020304" charset="0"/>
                <a:cs typeface="JasmineUPC" panose="02020603050405020304" charset="0"/>
                <a:sym typeface="+mn-ea"/>
              </a:rPr>
              <a:t>), antonym and negative(</a:t>
            </a:r>
            <a:r>
              <a:rPr lang="zh-CN" altLang="en-US" sz="2400" b="1" i="1" noProof="1" smtClean="0">
                <a:solidFill>
                  <a:schemeClr val="accent4"/>
                </a:solidFill>
                <a:latin typeface="JasmineUPC" panose="02020603050405020304" charset="0"/>
                <a:cs typeface="JasmineUPC" panose="02020603050405020304" charset="0"/>
                <a:sym typeface="+mn-ea"/>
              </a:rPr>
              <a:t>否定词</a:t>
            </a:r>
            <a:r>
              <a:rPr lang="en-US" altLang="zh-CN" sz="2400" b="1" i="1" noProof="1" smtClean="0">
                <a:solidFill>
                  <a:schemeClr val="accent4"/>
                </a:solidFill>
                <a:latin typeface="JasmineUPC" panose="02020603050405020304" charset="0"/>
                <a:cs typeface="JasmineUPC" panose="02020603050405020304" charset="0"/>
                <a:sym typeface="+mn-ea"/>
              </a:rPr>
              <a:t>) in understanding details.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4282" y="2214554"/>
            <a:ext cx="24288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</a:rPr>
              <a:t>Right or Wrong?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1857364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What else causes burns?</a:t>
            </a:r>
            <a:endParaRPr lang="zh-CN" altLang="en-US" sz="4800" b="1" dirty="0"/>
          </a:p>
        </p:txBody>
      </p:sp>
      <p:sp>
        <p:nvSpPr>
          <p:cNvPr id="1028" name="AutoShape 4" descr="data:image/jpeg;base64,/9j/4AAQSkZJRgABAQEASABIAAD/2wBDAAgGBgcGBQgHBwcJCQgKDBQNDAsLDBkSEw8UHRofHh0aHBwgJC4nICIsIxwcKDcpLDAxNDQ0Hyc5PTgyPC4zNDL/2wBDAQkJCQwLDBgNDRgyIRwhMjIyMjIyMjIyMjIyMjIyMjIyMjIyMjIyMjIyMjIyMjIyMjIyMjIyMjIyMjIyMjIyMjL/wAARCAFmAfMDASIAAhEBAxEB/8QAHAAAAQUBAQEAAAAAAAAAAAAAAAECBAUGBwMI/8QASRAAAQMDAgMEBwUGBAUCBgMAAQACAwQFEQYhEjFBBxNRYRQiMnGBkaEVUrHB0RYjM0Lh8CRDU2IXJXKS8TSyJjVEY4LCRVSi/8QAGgEBAQEBAQEBAAAAAAAAAAAAAAECAwQFBv/EACcRAQEAAgEEAgICAwEBAAAAAAABAhEDBBIhMQVBEyIyUQYUMxZh/9oADAMBAAIRAxEAPwDvyEIQCEZRnyQCEZ8kZ8kAhCEAhIgnAygVBOFHq6yCkgfPPK2OJgy5zjgLkWq+1+TvjS6b4SW54p3tyD7lNxdV2TOUheAdzhcNtfbfURUcsNbRuqqtow10ewJ81nLp2k6svDnNdUNo4T/JA3Bx5nmndDVfRFXerbQtJqayGPyLhn5Kjl7RdMRzCN1zj8z0C+a52yVchkqZ5Z3nmZHElRa2keYe6pqcu4vbcFnvamL7Ao62nr6ZtRSytlhdu1zTkFSF8+6c7WqvTtjgtv7Pl5gaGhzJdnee6u6PtwqJZD6RYZIogMl3eB2E74lwrtCRZbSeurTq6J3oMrhOz24XjBH6rT5K0zqnYSpgJPNORAhISkyjUOQm5RlFOQm5RlA5Cq75d22Wg9LkY57A4NIHmp1PM2eFkrDlr2hw9xQeyE3KMoHITco5oHISZAG5wjIPIoFyfFGU1CIchNyjKKchNyjKByE3KMoHITcoygchNyjKByE3KMoHITcoygchNyjKByE3KMoHITcoygchA5IQCEIQCEIQCEIVZCEIQCEIQCEJr3cAyeQQKSAMleFTVQ09O+aaRscTAXOc44AAXJdU9r0sFzqbXaKdhczLfSHbgeJC5/eO0C8X20x2U8TIY3EyyE7yeR8lnayLLXuu6nVlydR0UrorRC8gEZBlPiVlR3cYa3Zjcc84TKRlXca1tDaqR1TUuAHCxuQ3zPgulaa7GHyltTqisMjzuKeB2zfIn9FyrrpzP0uBrixmZHcsMaTlSIaC8VxzR2erkb48GMr6Qtmk7FaIGxUdugYAMFxbkn4lW7Io4m4iY1g8GjCyr5bltGoaWMy1FgqmRtGXO4TyUaCtL5eDBjeP5XhfVzwHt4XbtPMHkVltQaCsV+gLJaYU8p3bNCA1zT+am2o4ITUHkwE+OEoM/CWluOLwAWh1F2d6g07C6ajkdc6QHcsGJGjxLf0WUhqhISzvHiQc2P2cEVpezu8U1u19RuqJGwRu4mPkceFucbZPvX0jFKyeJskb2vY4Za5pyCF8lzOFSzuZY2uaORAwQt72Xazq7Zf4dOVk5kop2/uHSHeN3h7iu2GTlnPt3sbJ2UwHKVbcynmkQhFCEIQCEJsj2xRue44a0EkoM1ryeGLS87ZXgOe5ojB5l2f/ACrawhwsNDxAg9y3Y+5ZCgidrPUz7pKD9lUTyyCJw2kd97C3zBgY5IHIQhAIQgnCDNaxvMtvoYKOkaX19bJ3UDR08T7grm1xTU1BBBUSd5M1gD34xk9VlqaKS7doFVPO88FtHDCzp6w5/iti1mMFB6kYSIQgEIQgEIQgEIQgEIQgEIQgEIQgEIQgEIQgEIQgEIQgcOSEDkhAIQhAIQhAIQhVkIQhAIQhALF9pGqxpywPZFvVVQMUWDyJ2ytmSML547Ubs+6ax9Ha7MFHGGAD7xyT+IWbVjHhvdsJ4xxvyZXE5yCrrSmjLhq5z/RXGltzHBrqh/tP/wCleOl9PzatvsduhJFIwh9TMG7NAPL+/FfRNsttHaqGOjooxHFGMAALnt1QtP6WtWmqNlPb6VkeBhz+b3nxJ6q5A3ynYQQpo2TkhCFFImv23TiSF4ScQPG7AaB1KxVeFVUR0kD55XNZGwZc5xwAPFYXUGktP63t77hbXMZWDIZUQ9XDmCq/UN0m17d/sG11LKe1U7s1dW54Akx0HiFrrW+zW2GG22+ana0ZDYo3A5I5lZrpi4Bc7ddLBVei3elfFvwsnAy1/mo9SwhvfRPxPCeON7DvkL6Rr7fR3mlfSV0DJInD+YZwuH6t0dVaPrHSxtfPZpnepJzMR8Ct4XyzlNu1aa1nQy6IoLxdKuOLjZwvJ6vGxAHjt9V6RdpWmnzshdWljnkBpLDj4noua9k+lI7rSSXK7g1FJHIRSQOdmMk83EfJdWuts0+bVMblQ0bKRrfXe6MNDQPMbhd96cLPK+hqYKhgfBKyVh5OY4OHzC9VwOlqrnpm6uvmlqaqk0qx372CQk+r/M5oO+PBdts92pL3boq6ik7yCVocDjB9xVmUqJ6EIVAslrq5Sx0MFppCfS7g/u2tH3epWtWI1W8UmsNP1s3q0sbnNc/GzSfFBqLNa4bRaqeigaA2JoBP3j1JU9Njc1zQQ4EEbHPNUeo7++xyUWIg+OeURuJ/lyUF8hJkEkA5SoBIRkJUIMbaC6DX95hcd5miQe4Yx+K2Q5LF3dxtvaBaqph2q2PhePFbMbjKBUIQgEIQgEIQgEIQgEIQgEIQgEIQgEIQgEIQgEIQgEIQgcOSEDkhAIQhAIQhAuEiVCrJEJeiRAJHEgbBKmyENie48gCUGCru0JlF2hfs3LEBC6DiFRxH1X4JwR8Fwy/VT5L5cpx6zpKp4YBuDv0S6grai5ajutXHUOZmpdwPB3AG2Foey6wOvOqvS5hx01EO8II2Mh9n9fguV9tyOr9nmlY9MaaijcP8XUgSzuIwcnfh+GVq8YTWN4QAszf9bUVqnNHSxS11wzw+jwbkHz8FG41Od99lHNxoxJ3Zq4BJnHB3jc/LKwLLVrHVU/e3Ot+yaH/+tAfXI8/6n4LM65sWltN2zgo31dTepvVgayUuIf8AecPD8UNO2oOwXJNP66vWl9P08ep7FXCKJgxV53OeQIPVdRt9fT3OggraZ/FDMwPYfI+PgoqRvzwq2828XW2T0RmfCJm8Lns5gLy1Lf6bTVlluVUHOawgNY3m5x5BZGn1rfGuo664WVsNqrHDu5Guy5rTyJWchGoeyKz0cDoTX1kjS7iweFv4K1s2iLNp6tdU0Mcnen77+IDbotdw5GQc53BC8nx43wuOW3XHyjNbuCnVVDS3KkkpKuJstPKOB7HDYhP4fJPDSOSY27as8MdpGy3LSWoKizMa6WyTB8tPJjPdnwz4/ovXtNrWR2OhpJZ2xR1VW1shcceoNz9cFbSMHqubds9hr7xp+jmoYJJnUkrnubG3JwQBnHwXbG7jhlHRqShoza46WnEZo+64Gtacgtxj47LIdkbp4KO8W2R4dHSVZawDkM5zj5KN2XQ3SyaBfNdeMCNrpI2P5taASB7lJ7H4nyWWvub2kGsqnEeYH9SV2xYro6PglHNKtMmqHcaCnuNHJS1UQfG8cj49CPNTk3mgxFruNRpi5sstyc+Sjl/9LUu6f7SrrVVqF50/U07cd6G8cZ/3DcKLrekim03PK8etAWvaRzG4Gys7a579P0xkeXvNOCXHr6qCHo67m8WKGWTInjHdy+bhsStAsd2dADT8xGN6uTP0WxPJAhOBkrzbURvkdG17S9oyW53HwUW7XKC02yetqTiOJuT5noPmsDY62e12O46orOI1VzeTTxY588H3fkPNBaXadl119a6Kmy91DxSTuHJvl9B81uAdlltGWJ9uthq6ol1dW4llc7mM7gLUAYCBSqHUWsbJpeIG51rI5HDLYWnL3D3KferhHabPVV8u7IIy8jxwvnulikvlZJfruO/q6h5dGHnIY3O2Ajpx8dzroEvbTRzcQt9mrpscnFux+ShjtkuIeQ/TdQ0+9ZKOiu2odRix2moZTd3H3kkkg2A8h+i1MHZbfZIeGv1DsP5o24wPejeXHMbqpTO2OpjLTUadqmRnq3dajTnaVYdQSinE3otWf8mf1SfcVyPXVgs+lrWxkWo6qpuvH6sbH5GPPfZZy4XGkqYI4XUc01eWDgqGNwQ7H1RJxSzw+r2vDhkck5cL0n2mXqwQUtBqa3zPoz6sdZwnia3/AHeOF2mguFLcaSOppJmTQyDLXsOQQjGWFx9paEgOUqMhCchENQnIQNQnIQNQnIQNQnIQNQnIQA5IR0QgEIQgEIQgVCMhJlVkvRIjKEAoV3e6O0Vbmn1hC7HyKmqLcojNbKqNoy50TgB54KD5Ggc51I+VxyXFzifE5K712VWltu0hFNjMlUe8efwHyK4NEx0cUlNI3DmvLSPoV9DfacOlez2lqBFxSNiYyGI/zyO5fDqfJYunSennqzUlXFWQ6fsnr3KoHryNO8DT18j+Ck2u0WfRVtlrKtzDI1pdUVsvMnwHgPJJofT/ANl291fWtLrpXOM073+03JyG/JWt7sFFqCBtPcWmSEODgwHAJB6+KyrJm8am1qTHYm/ZlodkGvkGZJBy9QeCI7PpTs9hfcLhVGouHCXGSc8cryPutVvqO43W2tpbVp+3N43s/ikEMhaNv7/NYaOrojeJaaz0Z1Ffh/6iqqHEwU564A2+aLtGuUmpe0yL0tsgs+m43Eh8uA6XHM7/APj3qT2f2q4u1s6ekrqiayUcJYZicNmfvyHhv08FOrbdT1TYzrLVFNFDxDFvo38DR4ZXQLLVWQUTKOyzUzqeFow2F4OB54UNnX/T9JqS2ihreIQh4f6viP8AyvC4abpq4UDZJZBBRtDWxN2DsYxn5KNqHXNm04xzKmpbLVdKaI5eT5+HxWBqNeawvMv+AtsNBRvBAfNkuH5/RZtkbwwufp1z1ccgAFFlqqRhLZKmJp83gLi8tovVTIXVOo6pzScmNuQB7t0DSNEcOlrK2V3XikwCuFyj149Nk7ALnbi7hbX0xOcAd60n8VMZg8sFcVOkraW+oJ43ffbJunQVmpNJympoKx1fQsHFJSyH1sDnw/38Ckst9pl0+Wnb2t2z1SjmSfBUmldU0GqrW2ton+tykid7UZ8CrzAyF2xeTKWVkO0O8U9HperpYp4/S6gCFkbHDiGdjsN+S0Oj7b9k6Vt1GWcDmQjiGMbnf81zjWFlo7b2n2S+VERfT1EjWPBPqh4yAfwK6/GRgYGy7YueT1HNKkHNKtMhNKSSVkTeJ7g0eJOEnFxbjBQYvVFdU3m5R6btxA4iHVcp5MaN8KTqe7SWCw09DRDjrKjhp4B8ME/34qNpSB7dSX99Qx3fCUYe7ng7pNRNY/XmnY35LWFzgPPBP5BBe6asrLBZ4qMPL5Ml8jiebjzVwHtdkBwJHQFNAHdnPgshoMyTxXSqlkc50lWRgnkAP6obR75DJqXWEVllk4aGlaJ5Y/8AU/vkluFIyu7RaCimP+EpqQysgHs5HLb5fJSaIA9pdfkgEUowM7nkvaWiqj2jw1oi/wAN6A6PvOgOeSDUt2AS5Cxuse0Ci0bUQMroHvZK3Le7OST4YWGqK/tC1RcY6qllNktsozGJBuR0Jz4oNl2p3KGl0XXQveAZo8N3xnfkuRW+70sVopXjjkeIwCxjc8PkpeoLDqe210dTqd899tgOxj5MHXLVd2N1kmphLaGQ93ndobgsPgQVHt6TTOWs6ibqdl/t1N3Eb2d1iU8xjqFpKr9qL04m5XoUsXLuqPbb3q2cSRg8kxS2vo/6+N81U0mlLRSP7wU/fSncyznjcT4q0bTxM2bExvuaAntICcSDusy10x48Z6MlibNEY5WB7DsWuGQVQNdctDXD7Vsssklr4gaqhcSWjxc3w/LzWgLs9U1zWzNMbxmNww4HkQVqVy5uHHPF1C1XKnu9sp6+leHwzsD2kHPwU7quR9lFdNab1cdKyuc6BuainyfZB6Dy5Lri0+JlNXRyTJ8EZRlGRnyKVNygHCGjkJN0boFQkyjKBUJMoygVCTKMoFQkylQCEIQCEIQCEIVZCEIQCHewUIPJB8w66t32T2kV1G4BkU8gqIz04Xf2V0O2TfthfrfBFN3tqtUTXSbY7yT9NgPmpPbBbrTJbYaySAy3h37iiDObiT4eWfqsrpam1f2f0jXtoI66kmdxTxNOXt8xjzJWbjWo7YXZO6csnaO0CyXWQU8k3oNXyMNR6pz5HktUCCwuyMcOQfJZs02acO2eMg7EHquTXTTvZ/bbjNwXqrpnzSZkgpJ8jJ6HGfl0VlqG/wB11VfxpfTDzHAz/wCYXBnJg+6D+nuGN1bUmjtK6OtUtXU0zJjE3ilnqPXc8+XQfBQYu4Xbs+sFI99NZpbnUgbPqSTk+8/os3o6urzDW1FkoW0ElY8iSpcPVY37rB1K0UVK7WNx+0quljgssJcKemYwNc/3+S08dNDBG2KCJkcbBhrWDAaPJcOXk1NR7ODp5f2yZ626bpLfL6RIDUVROTPKeJxPxVoW7qUWJpYCV5bla+jx4Y4zUQ3N3SkDHJe7oxnzTC09VmvRjZHiW5TSBlepBymOGCszLVbslZyqkl0dqCj1BbcinkfwVsA5PB5nHn+IXdKWaOqpYp4XB8cjQ9rh4EZXILtR+m2qpgOcujcG+Rxstd2TV5q9B0jHPLpIHvidk+B2+hXt4s9x8XrOPty3Ebtdp+PSUdU0ESUlUyVrgOQHNb2z1HpVppJxg95Cx2R5gLNdo7OLs/u/q5xCCPL1grHQbs6LtZJzmnZ+C9WMeDJowEqTIQSPFaZVOpaRtbYKyJzuEiJzgfAgZUHRFRLWaSopppHPeQW5cd8AkD6Jmtb1HbrDNCw8VTVDuIWDmS7Y/RTdNW99q0/SUcpBkY0l+OWSc/mgtO5jY5zmsaHO5kDmsrrShqWtpbxQM46qhdx8H3m9fpla5MkYHjBGUEK1XKnu9thrKZ2YpW+/hPUfDdZnQszYJLtbnH9/BVOc5uOYO2fokssbrBrOqtUR/wAFVsM7GZ9h395TrrD9l66tlbT+qa1vdTNH824GfqPkiJGqbVMx41FbX93X0beIt6TRjm0/DKsINR08mlTfZWd1G2Jz3NJ5EdPmrCvp3VdBPBGcOkYWgnzC5prakmtOibVp7vsy1dWBJwnALS7JA8t/ois4aqG5P/bHUERrKibLbXbDuMZ2cR7/AO+SmWfTWodc1L7hqWsmoIoiRFSQ7cPwVro+3w3rVVXcJmNfS2kMpqSPoHYyXY8l0U9dgM88IObVOj9TaejdU2S7OuMEW5oagHL/ACHQn5LHz1VFS3CHUdsi9GZUOMVwoQf4TxzOPeM8vxXdzn65XHO1a3w6fv1Pf+F3o1xBhqY2ci/HM+8b+/KldOPLtyXbJ2yxMew5Y4ZaRyITi7ZZPR9eJ7S6COQyRwyEMefudAtIZNjusXw/Q8N7sNvQvAPNBk257KMZN0GTIwo6dr3MiUPIBUQyYSd/jqkZyxJpmo7ntcgznMtIWDHjv+i7eDlcO0XGLl2rmQE4o6bf37/qu4twAF1fnuf/AKUqXCRO6I4kwjklQgTKCdkEJMIBCEIoQhCAQhCAHNOTRzTkShCEIBCEIBCXCRVkIQhAJHHDSfDmlVFrC7Msuma2sccFrOFvvOyDB1tQNS9p8kjXcdDZmeqene4/U5+Cvp5+6jbkAuPMFVGkLcaHTsbp8elVY9JmPUl2/wBBgKRVSGSYuxtyAXowx8OdyZzVllF1t8r6alZJcOTHjZ2/mstp39taC40+la+5yUlNX5a18h4y0Y3DT0zy+K2moLpNZ7JUVkEbnys4QAOmTzUTSulLtqqstmo7rc4ZaaB/eRQxuy8b/wA3gcgbc1nlxmtunHvXl0iwaeoNM2plNRRhuG5lld7Ujsbucf7wubXq8z67v/oVG9wsNHLidzdhK4fr/VdI1XOafSt1kzw8NM/cHyXOtDU8NPpSnMQ/ivfIT47/ANAvn8mWo9fDjur6KOOKJscbeBgAAaE/GQhC8tu31MZqPJzcJvB1RWVtLQUz6irnZDE0ZLnFYmXtJk9Ic6htL5qNp4e9cccXmApJatz00t9ulPYrX6bM1798BrevxWVb2hOEsQqrU+GkkOO94skeag3/AFDNql9NTQUc1PTxO4pO82B5LzqYmyUssJZkFp2xn5LWOE+3P8troLDHPCyaGRskb2hzXDcEJrm5VNoOUzaUjBOe6kcwDHILQSM6rjlhq+Hrwz3EdrcuwfA/gpXYw3h01Wjp6Y7/ANoUaeVlLTTVEmzY2knHuU7sejezSlRM5uGTVbnR+ewC9PTyyPn9bV32kVbKTQF1c/H7yMRNHiXED+/crPRFPJS6NtcMvtinbkfBZHXp/aLUVj0rTcTnGYVVXjk2MdD8Mn4hdKgjZFG2ONvCxoAaPAL2x8uvVNkIDCTyAyn42TSMgjxWkc3oKmC63+5akuj8W+geIKaMjYH7xHjy+JW2q7vR22zPutXL3VLHH3jnHw6fFc8AxpLUdteOGop6rvHN/wBmRv8ARXeq2xVXZY4Za5j4IcHmD7KCvZ236UM3BK6oiYTgSGM8JHirFnavpqeJz6WaSoDRl3dsyR7wvTT2m7NW6btUtXbYXStp2A5YDyGFUXvsqsfcVlbajJQVfA54MXsEjJxwqbgpbBrkVl+rb4+zXWre55hp2RRbNZyz+C9brr0XTU1JUU1mr3Uttk4ZXCPcOzuPoq+h1JqmxaMZHBTxVEMru6glacSNJ57deoWh03q62ado46O50NVSTEl00748guPj16J3QTB2nirqPRbZp+4zVBPCO+ZwN+e6yGs7hqavvlhmu9obbrfHVNaH8WeJ2c7/ACXW7ZqK0XRodb62mmB3LQcOHwKzvatbZblox0sGe8pJWzjh8BsfxTugp+zN721Wo4yAAKviH1W+zxPA8VyPs3vUMWp6lk7+7F0jBYDyD2j8910y43JtB3YjjdPNJngYzfHmUgsWgndcy7YKmzVVjghqa+IyRT5dC12XHodgtgLbdLlSkVlWadjjkti2djwyspq/RmnLHpWtrBTPkqMZ45X8RJVJfLnGjKuCEVlHE0tBIkYHdW/2VsO+4hy2WK0tmsuNTXmMMYyJsTMbDPX6LV8exXOv0fS/849jJuUGTAyo3HukLjjKj1eHu6UpgdknfAHMrw4iOqh3aq7i1Tua7hkcOBmTzJ22Rx5c5ji9NCUOqa3UV2umnamKCIO4C6aPibJ5BdLi1dqezkMvunnytA/i0XrA+as+zuy/YejaKnc0Nle3vHjzO/6LVLXc/N8l3lax0Pahp9xDak1NK7wmiIWit2pLRdQPQq+CUnkA7BXpV2uhrgWVNJDM08w+MFZy4dm2nKxuIqV1G771M7h+nJNsNm1wcMg5Srm37E6ls7P+RameY2j1YaoO+WckfRMfqbXVljY+56fZXQ8nSUp9bHjgfotbHTEHksPae1LTtfJ3FTNJQVI2MVUzhwffyWziqIp2B8T2vaRkFpBCoehLlNzugVCEIoQhCAHNOTRzTkShCEIBCEIFQhCrIQhCBHHAyuZdoVSbvqGz6aik9R8omqQ08mjx+RXTX+yuR2Z77jry/wBwkw/uHmGM45b45+4Fawm6laYNDMYA9RvCPIKHNTcby4bDqpvXK8p3tZE48l7ZNRwtu1VLAyVj4pGiRjhwuad8hU/Z3J9h9oV50/TF5onxCYNec8Dhg7fAq2lfL3EroA0zcDiwO5F2Ns/FQOyKnhqH3W61khkvD5iyVrtixvu8z+C4c/p2wrbavjM+kbnHuOOBwz8FhtHxd3pSiZ1a0/iV0a90xrLNWUzTh0kLgMeOFzfSc7H6fa0H14ZHxOaOhyf1XzOWfq+h0087XgCNglac7oxnK8un0d+GD7Q4+/rbPDI7/DveeMDkSPFVLnd2/wBRoazwHILY6t0/NfLW00jm+k0x44+I4XOqS411bVfZ1Pbny3JruDgbuM+a7YTccM85L5Wj3hoy52B5lVl1urKSkf3UjTM8YYM8s7ZXQbN2PyVTPStRV8vfvwe4g5M8s8le0vZFpymuMNSI5ZhGDlsrsgrp2vPeZk9NXCxWbT8VPJdY+I+tI45xxdeinT6ssMMHGbjG8/daCSt8zQum44+FtrixnPMp9PozT1K7MVpp+Lxc3i/FZ/HLV/2bHK2m669mFvtEElNbsjv6qRuMjw/outtjoNKaa4Q1sVJRQ5x44/Mn6lWENPBRwO4WMhiYOLDQGgLnNfV1faVfGWqgD49N0snFVVY279w/lb/fn4LrjhqeHn5eW5Vadm9tq66eu1ZcW4qLg4iJuPYjz0+X0XRmgKLSQRUlNHTwMDIo2hrGjkANlKBXaOBSAmnlunFeUjvVJwduSqMNNStqO0G70zWtLKi28LmdHOIGCs/cLg6DsrFGI8TMrPRnMceXrZ/NarTlDW1OpbnfLjAYST3FOwjGYx1x8Fka3T901Jb7zSWmeGKohubpC6Tkd/x/RFdMt9N6LbKWAbcETR9F7/FYGPVeqrIwRX/T8lQxmzqmlGxHjgZCuLV2haau0ghZXCnnzw91UjgcT8Vi+A/Vdmlq7PELbDG2anqWThjWhucHJwpVoulu1Lag90LJD7E8LxkscOhz9FCvfaDpyyN/e1TZpDsGwHiPyCwFq7RKS3amus9HZquWmqXBwDW4355xjxJXO5SNzjyvqNldOzOw3B76iiE9uquYfTvwAfcoTrRrm00/cU1xprtSFvD3VUzdzSMEZ/qvD/i/RRn99ZLhG3q7hOB9FpbDreyagIioqzhl59zIcOHwKd39JcLPbg16s2rNLMmkntsgYHmWGeI5MB8/cup9jdwju2lp6ueaWe4tl4ZpJTk5/srotTDFOMSxtfgFr9gchYOlig0Ppe81lBE0h1YHcGNugXXDLcYyaS7arsVjqhT3C5RQS8PEWOBzj4Bcf7Ru0en1QGWOwtc+F0g4p3jh4iPAHornU2nK3WGt2S0cwoql1tDy2RuQM4/VY1vZxW6auZdfY6oUxzw1VJ6w/DZW2Qw8XaxtVC210DKcvBIyXv5Akp77pRxOLZKhmRzAOSrqxaV0XceEy6lrKhxODDUOa0D34W8oOzvS9GBJT26Kcffc7jH6LFfUw63tmpHIY75SVTyykjnncOYYxOFTcZncMNir3uPL1NvwXfKS10FKf8PSwRH/AO3GGqbwMb7IA9wWGb12e/DhEOmdaVsbnQ2eKnHT0h+D8lb2fswvNVeaKv1BLA2npXB/o8RyHnPVdeDWnOUGPbqfJN1xz6rkymqRhaxjGtGGgYx4L2YcgLybHgL3a3AR5KcEIQtBEhAxtsnYSgKimu2mLLeWH062wTO/1CzDh8Rusn/wymtkz5tO3+soCeUTnFzPcuikJMYV2OdMm7SLKH97HR3SEey4PAd+S8x2p1Fv4PtvTVfSt/mljbxN966UW5CY+KOVpbIxr2nm1wBBWtjOWrtB0xd3MZT3WJsrhkRy+o76rTMe17ctcCD1G6zFy0Fpq6cXf2qFkjv82EcDx7iFlKvs6v8AZpBPpXUlVGG+zTVDuJrvLw+YV2OqhLsuSM7TNQaWIg1jZHxszj0unY4sd+Q+a2lj15p/UD4mW+vjklkGRHnDh7x0QadCQFKiBCEIoQhCBUIQqyEHkhCDxqS5tJK5p9YMOPkuRdnjnPtd0mf/ABH1bi4/37yuwSN44nN8Rhcl0TCKX7bonNxJDXkEeRGx+hXTj/kmXpqMbKsq3l7y3oCrTqQoU1PxOJHNeyVw+0BmWuB8FS6Wc22drVTSxngirKYua0bAu5/kr90D8EDmsZqiaq09qW1alhpXzxUuWzhp34fH6rjz+Y7YO3H1+Jp9y5JddOX/AEpqCruNqpDcLTVu45YGH1mHxxz+IW60rrmyaspe9o6gRz59anlIa8fDqPctGW818/LB6cOTt9ONx65p3zPp2WytNW3Yw8O+V7Nr9YXEkUWnhCDsHzldYFPEH8fdR8Z5u4Bn5r36LH446/nysct/YPUt7hBut3bRtPOGm6/FarS2ibTpZmaWMyVLs8c7zlziea05ITS4NIJV1pi5W+y7JQkZhzTjKrrnfbXZ4y6vroYMDPC53rH3DmU2ysiFBud2obPSuqK+pjgjH3zgn3BYyt1reLqyV2mrfw0cQ4pK+r9RoA54B/qsHYLDcNY6kmut8rHVdvpn8MQJIjlPl5f0XbDC1yt0vr1fr72ixy0FlYbfZSSJKp/tS46ADpy2+abYbNrXStJ6LbLhRTU7ST3T27E/ELbRQRwxtjhjayNow1rRgAeQT8Z5L1ThmnO1RUXaVcLXcoaPVdq9DilPC2rjJLAfNdMikbLG17HBzHAEOByCCsJdrZTXq2zUFY0mKRuOIc2EcnDzB3WSttp7RKCibRU2oIGwQ+rFxbkt6Y25e9YvFr0syduSEDG64pXVHaRp2GK4yXdlxjjdl9LGzJcPlupNH2wXq5HuqXSdTJK3Z2SQM/JZuFO50XU9+ZYrcJg3vaiV3dwRDm9yi6Rsk9pt0stY4GsrJO/nx0cei5XfdYaqmvlskqrH6M5jiacvPExrj1PmFfPtuuQY69upeCfiGYXfw8Hpjr8lOyrK6hW1lPQ0U1VUvEcETS57jyAXB9QRxdol4bPQ0bKG2QO3qRGBJKev99FIvVdq24Xygs2oKyMUk5PEyAACTHjj4LXGlio6WOlhaGxxjADeS8fVclw8Pf0vDM7us7TWS12yD/D03FIOckvrOPxXpxhp9UAZ57KTUENLveVBeSV8rLktfanDJNI9wvsdqLBPSOkY/lIwZA968qqhtGoaN9wsVS2G6Uw42cB4CSN8H9U2e5UUNXHSVDw10m44ht80tZpCmr2PqLfO6ir2+xLG7DXZ6bL1cFuni6njkunRtF6iqdQaMdVVTc1LWPikkaAMkDnjxwqyO4Wqp0rRUbpxO64VIiON9wQcn4AKp7ONT22x00mmrvK2jropSPX2bJnz8f1V7rTT881kp6rTdNC+oo5u/ijhAHHkYOPPde7C+HyM8f2SbQfT+0G61bQO7padkBwds55fQrYkAgjGx5g8is3oy1z2yxh9ZE5lwqn9/U8RyQ4/y/ALSZCXyzJpQ3PRtgupLqq3RcWCOKMcB38ws9/w/rrUDJpu+VNO4HIhndlh8sj9FvilBWVc+l1DriwNDrpYY7hTDZ0tI71h5kD9FLt/ajYaqoFPV9/b5T0qGED5rbB2AoFxslqu8Zjr6GCcHq9gz81USqOtoq9neUlVDO3xjeHfgpm3I81z+p7MbT33e22rrLcQc4ikJGfx+q8YrPruxTd5Q3aK6UzcDuajZ2Pef1RHRiADyyl2PRYIdodbbZiy/WCqpImD154m940fJae16ns16gbLQXGnk4v5S8Nd/wBp3QWyAmtcHDIO3inDmqF5bJU0nBymvmjiGXva0eZwtQ09ELP3fWtgszM1Vxh4ujIzxuPwCydV2hXi5hrdP2WQRuPqz1Q4c+eFLlIadLJwFCq7tb6BhdVVcUQAz6zsLmc51vdG91WXeClicd+4G4+S8maMt8k7ZbhPUV0g2c6WQ7/BZ/JBp7r2oWChPd0jpK+foyFv9/RUtRrHWdyIFtssNFE8e3VEgjzwVPpaGioBijpIYB/sYAfmpJeTz+qfkWRkbnZL1c6WaS+6gLqZrC58MbDwEY96kdjejKOjpp786H95O8tpy/ctYOePim64q5GWaK30/wD6iulEQA+7nf8AILqVnt7LZaaSiiaGshiawADy3XTC7PCxCcmDmnraBCEIBCEIBCXCMKshCRCAPJci1e6s0drGO9NpzJZ7hiKq4NzG/bDj+PnuuuqFcbdT3KilpauNr4ZBhzXDIKuN1Rl45Y6inbPBI2SJ4yx7TkEJu5zkrKVWk9T6Hq5qmwPF0tL3F7qKX2mf9J8fMfJPote2mV3d3KGotc/WOdhIHx/ovTjnNOdx+2pA6KHJSlgc4O5nOCMgr1p6+iq2NfTVcUzDyLHDdSHtf1ALehyt3z7WeGIuuiLfdKr0mFr6Kr4smSD1cn3Kwgq9a6cDG08zbzRgcIZKR3g/NabhwEDcrneOVd2MtUdrNbaKo/bWnpaalG3G1xJJ/BWsfa9pkGEVBqYTM3ijD4zl3uTb5Yae+UE0NQCTwOLfIjksRTWZmo9BUtRCA272mQmJwbji4TyWMuGaXvrc1XavaKeAz+gVboRzeWYwoju0e6XG2urrFpeoqacDPeOJAx4+a97dGy96VijrqYM7+HgljczBB5H3Ks0RfYtI3CfSV5lDImnNFM8YD2Ek4J+fxBXG8VamT2s1bftb0zqma9w2yiJ4TTxODZWHwI5/HKvaTR+lZJ2cT2XGsi3MkkveEHzxsoN+tmh6WWS7y3GOlkeDxNpJQTIf+nff5LJgVOoWeg6boJrPapNpa2d+ZZx5f371jHC7Np2pL7UauvR0tY2uitVM/FXUx+yQOm3TOw8SthTU8NJTR00EbY4Y2hrWN2ACiWey0dht7KOjj4WDdzjzeepPmrDmV7sce2OduzhJsNuSy+r9QVdsjp7daI2SXaqd+7a7cAdT+C07CB/3BY2393Wdol0qpiH+gx4iHhxHJ/BaZ2spNRfYNppzfOF1xf6pjhHtHxHgriln9LpY5mtkYHjPC8YI96ymnmR3y/V17uUfGxjy2la/2Y8dQPFawVUYblxIPuVkLXsM8juEZDScAAnwC8BWRZzk/JeUtYCMMB36lNIfWGGVjRUMEnCcsB6HxUUVLxw4JwDnBXkXOJy4pDsM9VdG6z19kdPruxh5HD3b8YGMLTzj2vJYzUjvRNUWGvOQGFzXnpvhbiZgDnY3B3B8l8Tr8f2fY6K+FDURl3Hjnkqve3I32V5NAASRyJVfUUzY8yF4a0cydgF8qYXen1vyzTLVUVovhmt7pmtqo3YY7q1yrzXah0hLEHtZXUfH+7c/kHeGeit7rpWmux9KophBXH1mTRnZx88fioMNTqDUBdpEUcbLg9oM80hHsA54h7/FfQ4pNTT5/PybbPTnZybtXVV81XFDNNVMDmQR+y3I2O3h0+KuI9D3Cyh79OX6en3JENSO8YfLyWutFF9m2qlojJx9xE1nF44GFNIC7PnXzWHfqPVlniDblp8VgHOopX7H/wDEAr2o+0myTTsgqGVVJI7mZo8Bp8ytiAQdkye3Udwp+CrpoZWu5h7AUm9sm01VT10bZqSpimi8Y3h34L3WMrOzqKmqn1enrhPa5yP4bHZjJ8Mc1GbftYWB7vtmzm4UoP8A6mk3IHiQP0C0jeYSY8lmrb2gafrzwOqnUsg5tqGluPjyWigqYKtnHTzxTNPLgcDlDR6VqQhwO4ASt96qBzGEEOaCCMEFZe79n2n7sTJ6OaaY/wCZBt9FqXck1BgBovUNjpyNP6jkcBuIKrdpPv3UKu7R9S6UYxmotOuka48LKmnd6rj4Lpg57rmHa7cp5JLRYKTAfW1AfI7GS1oPT4/ghHq7Werr9BxUFsit0Lv8yV2Xe8ZUV2lqqvHeXe+VM7juWNJAK0LGtZExrfZa0BvuCcRnC5Zclnpdqmh01ZrdHiOka+Q85H+sSrXIDQ0bAcgkIzzTgAudtqbJzCdgYGEh2aSCB4kqouOp7PaYnuqK2NzmjPBGeIpNrIuEoGXALE02uK+6xGSz6fnniOwle7ACqNRXTWbY6SnBjpTcJu4Y2EAv38D02W5LfCtVSmK9dq9BTRubLHboe+kwcgO549+4XXgMAbLI6I0HbtIwSSwF8tbO0CaaQ5PmB5ZWvXrxx0wEo5JOqctFCEIQCEIQKhCFWQgoQgRCVIgTAxhVlysNturS2tooZh/vYCrRLhXehg6rsp09UOLohPSk8u5fjCq6ns2vNEf+SakqGM/06gk/38l1DATCN1rurOnFb5cddaWp21VZT0tXSg8MjmNwQPvdFI01qO6Xfv5qqjENK3HdPPN+T0/FdJ1LTSVmnq+niax0kkLg0PGRnC+etE36qtz3W+7F4p3OIhkf7LXDpnw810xttR2WGrZIeEDBPiqux6fFkq7g9sgdT1UneNjx7C8aWq7z12uYQORa7IKsIKssyX5c0nI35Lv7ibWAJOcnboq67WO23uNsdwo45+H2XEYc33FTmSCQAhPPNX/4yz1DoXT1BOZIqEPdnI708WFoWxMY0NY1rWtGAAMAJWlBJwpMcYm79ghMzgpclCqla3hOVzLUs120pdbjd4qdslDWzRteQ7fhwcjyXT1ndaQsl0rWcZbhgD9/IqZEUNh1NYKmiDI6kUruIu7qUY589+RV9Hc6Kf1YayCQ+DZArOwaQ05f9J2yae3xvd3LfXDeEnHuUqfsr0xLkx00sDse1HIQuX5f7akVWduaOLAJJA815VHZbc4X8Nq1LPBCPZbM0vwvSn7LrpKxzLnqaomadv3TeE/VX8sa0iVd0t9vZ3lbVxwt6AnLj7gN1SRVOptYVXothp3W+lad62objI92D8lvrN2Y2O0VIqXtkq5gch1SeNbFsTI28LWtaMYwBhYy5t+ImnCtVaL1uLN3H7ivETxKJY3gOGBvzwvGxdo09XRsgr7RU4pR3MlRG3iBIHX5Ls+oXil07cZ/uU7z9Fluzu0sg0DCxzWZru8lccc+L1d/kvHyyZe3owzuHqo1DPS3iibV0crZIHcnY6joslarLJrzUFxgr6ySnobe7gbDEN37nmT7jum2K/M0VV1WnbzQVDZu8MkIhHHxA+Hvxz/RaXsyt1f6beLzW0klJHWyfuopBh2M5yV4px9t8x6c+fePtDrdBXLT4NRpupfVU7RxSUc2C4n/AGnxXho2gr7rrk3ya3TUcNNT9ziTILnZ+vVdXxsR0KUYDj5j5rpJpxudoDTjCBz3Tm48VDrbrRW2opYaqYMkq5O7ibj2j/ZWp5ZT2t3Xo0YCaNuif0W9M2hBG6EZVFVcdN2i6tIraCGR33+HDvmN1mqjszoIsyWuvrKGb+Xgk2yt0vGQtccfVPQ57PTa+sDQ6mq6e8RM5xPBa8j808dqlppXsp73T1Nsqv5mSMyAf0W9I25LnvabQU1bUacjqIGPa6uDXZaN25Axnw3U2NrQ3q13CNho66CfjaHNDHgkj3KdxBYC9dlNrrIojbama2VMZDu8hecH4KPFatfaXjJpLjDfKf8A06geuPdn9UHRzgrlWoJHV/bBRwhrnR0cAJI6HBP4le1p7XYhUy09+tU1DJE/gkewFzQfMb4WUpdfWluqrzdnue7vjiABuS4An5LOWQ6Lxh2wynAsA3c0H3rJQ3TU94YyS22VtNBIPVlmIB9+CVZ0uhq24x5vl7qZvGOEhjR8ljQKzVVloaqSCWuZ30ftMYMkKJS32+3zP2LYZGQnZtTVHhb78dVqbZouw2yP9zQxyPPOSYcbj8StAGhrQG4AGwA6LXbDTn0WgrpcnGfUF7mdn/JpzhoCffNNad0vo65y01tZJJ3JaHzes7J2G5W7ke1jSXHCwfaNU95YIoGk/v6hjMeI5/ks60r201QNt2nqSFgwDGHAeGRlRWxtuHarZ4C3iFPC+U53x5/IK9hj7qmghxvHG1v0VXohrrj2kXm4huWU0Yp2u6eH5Fbw9pXVBsfelJSb5S4XpjJUIQqBCEIBCEIFQhCrIQhCAQhGUAlSZRlAIKEhGUHPO0rUNZRtorBa3BldcyW96f8ALZyJ/HfyXOpaWOh1FSWCrYye3PizE+RvrOcee/jnO3mtt2sUj6OrsWoGOAFPUdxKMb8Ltwfx+arL3Y4r5BC4SujniPFFM3mF34ptmq+PRVvpKuOSjq6uAcWTGHZDt1rIoHvwxreXJVlohv8AFNHFXSQTQtzmbHrPH6rTRgMBIAyeq9M8MV5wwmFvCSCV6lIhEKDhBOUiMKIEIwhFLlZPtDDpLBDCJOBstSxrznotWNis9rZkU+l65kgGWMEjT4EFZy9LHSbTRRUFrpaSD+FDE1jD4gBThsqLRtRJUaQtck2TIadocXczgYV6vFXSDrlGUIQCQpUIM/raVsOj7mTneEt+ZAXhpBvDo+zggD/DA/NM7Q3hmirgT1DWj3lwUrTbO603aYz/AC0zB9FzyajMRQw3DtZqXvaxz6OmAO24Jxj8Vt+LfCxWkIuPVGo69+TJJLwfJxVleNZ2yz6horLPK30qqO4H8nhlcbNq0pGUnDulA38fNejQFntaNaAAsbrZw+29NDbPpL8jyw1am63GmtFtnrqo4iibnA5k9AFmdOW2svV1bqa7YAcwiipzv3bD1PvC1IrZDmPmvQpucYyndFqJSJORSprjhA2RwbzK8M75T3niKbhc7fIMlwwsT2hj/G6bBP8A9cz/ANzVtwFhu0FpluWmoWn1zWtOPLiako3U28rh4bLxqHd1S1DjyZGXfivd+DK4+ag3yYQWSukP+iW/PYfitSkc20xSR1FvraieJj46yqe85b8Dj5Kp1Lp60Mq7ZQW63sjkq6gSukaBkcPMe7dajTsBprBSROIJILtvMk/mqqsfjtDtsJGzIyR71kbSFp77hA5bfJWTW4GF40cJD3yOGOgypOxKjUNBPJK5wY0uJ2CR2GtLicKuqaoyEMb7IVtXQqKgyu/29AsNqx5qNS2Oh5sEhmI9y2QG6x0zvTe07u8EspKbAz44yfxWUamV4ijfI/8AlaXH4brx7JID9jXCuePXqqou4vH+8qJqOq9D07cKjq2BwGfE7fmtN2c0RodDWyN4w97DI7bqTlduOMZVqU5BGULugRhCXKIRCEIoQhCBUIQqyEIQgEiVCBEIQqFQkQoOa9rF4opLV+znduluNUWPgY0ezv7WfLCqrFT11BYqeC4vDqlmQXDwzt9FL7XLSYI6TVNNn0qh/dyDo6I5z8d0tPMK2kp6lucSxteAfML08LFSaed0Ty1xy0/RWTHteMtcD7lUlruLlurClgMbS5x9Z3Rd2EhCEIBKkQgVIjKVAizWooprnJHaKYcZqpA1+DjAHNaU8lT0cnDrmhONnNcMeazn6WOi26kjoLfT0sYAZDGGD4BSU1nspy8NdBhGEqECIQhBiu1GZsOjJWu5yTMaPfnKvrZEae10cbh6zYmD6BZftZDpNPUcLTgvrYx9Cti1hBjb4AD5Lnk1GE0TWRUtPqGtqXfu4KmRzyfAOcVj6y1vdcLRqq4xD0mvr/3bT0ZzA/JOoppqmS52qLIbV3L1yPu8ZythrmlbBBp1kERcIq1jWxjfAwP0WNK33CAdkuAnbc01SxayHaGzis9MDu11S1pB5FP1HcJ6GXT9PSv7oVE7I3AbAtxyS9oRxYYH42bUsJPgN1B1i9rH6arHA+jxztc9+NmjhGD5JpY3LNmgE525oymscHtDmkFp3BB5hKgdnZMcfckecBeYORus5XUBlGU1A5rmp4O6xWoy2o7Q9PUx3MYMmPiT+S2o5rE1rBN2tW3Gf3dE5x8tnD81YNuSOLbwVLquZsOmax7zgAN/FW7jgj3Ki1lh+l6lpxuW/itCktw4bfTN6NiaB8lRTxj/AIkWwk542FaOJobEwNGBwjb4Khpx3vabTAgHuYCW+WR/VB0N3Tp7k3IATuaj1Mnds2O55KLHhWTZ/dg+9Qkrskkk80iilbzWMsR77Xd+nYeJjCGl3ngDH0K2EsjYIpZXcmMLvksnoRgdaZ65+e+q6iR7zjqHEKD21xI59gZSsB46qdse3hnK6rbIPRrZSQYx3cTW4+C5Jq8OlrLBTte5veVuDj3j9V2OMANAGcAY3Xfi8ueUeiEIXZmBCEIoQhCAQhCBUIQqyEIQgEIQgEFCCgRGcIQlHOe2CsLNLRW5n8StqGR/DIUGlhNLTRQjcRtDR7gmdpEranXenaFw4mtzK4e7J/IKUSeexXr4J4YySGVeAAWj3hevprB0KgAElBC76YTxXMJ9k+9SGPa/2XAqoC9qYPMwxsOqVNrTCRAG3NLhTSkShIhQDnBoySqW1tZUdoVM3chsL3DHLIUuqkPG5vQLz0oz0zWk0zW4bRw8BPiXZP5Bc+S+Fnt0dgwnhI1C8joVCEIEQhClGB7TiDT2ePBPFXMWquFSKOiqKl/KKNzz8BlZPtHa6SsscYP/ANY13D4q11zOafR90cB6z6ctHvdgfmudWMBQ26vj0ZS3+ghM00da+pkY32jHxb/QFa7T9VPqq8/a01HLSUdMMRRSjdzz1+AVzoykbR6QtsIb/kAn4q84eFuAAAOgUaOwAEw804ZVZfr7Q6dtj7hXycEDHBpIGdzyUWo+rYY5tK17ZBxN7vOD45GFGt9M28aKgpqn1u8p+HJ6Ecinagrqer0bUVTZWiCeJrmOPUEghMt9fHaNDx1svsxw5aPvHoPiUSPPQtdJU2J1NNvJRSGDPiByWoJDQspoSlqYbVUVdWwNdWTmZrR4eK053Kxa083OLik5BK7xTc5WKFwjCRCyp45rD0L+97Va57z/AA6bgb5bD+q27SsxbZqOs1ndH08XBLTYZK7HtHbdUt00+xOVmtc76de0c3SNC0YOVmtcPAt1M0/zTDbx2QQ4mkRtA39UD6Kj0qPS+0G8VJ3EUQjafj/RaEDD2cuRVB2cgST3+sJyfSC1VW8dK2McT+Sq5Zu9lccEDoCvWonEzQANs5UfCyaDuSanFIORRVLqyt9A0zWzdeDgaPN2yZpml9E03QQkYPchx953P4qB2hu/+GGwj2pqhjWjqea0MEZipYoyMFsTWkDxAwiVQXkCXWOl4Ack1ReR7sfouvtJz5Lk0gB7SbNFgF7AXtGPHP6LrQC9HC505CELsgQhCAQhCAQhCBchCRCIXKMhIhAuQjKRCBUiEIBB5IQqON32Q1Xa9VB/rNpaUBo8CQP1VsCMbKl1BJ9m9sMvfxmOOvpg1kjuTnYH5jCvCMHGF7OGzWmMnpBGJCQThe4pWZGXZUMOxyTg/C7bYT/RYWg5/FOa6NowCMeSr5JXSHqF5cO6MrR1RGDjKR9TFw7E5VbjCMKKlGqJOW/VPjq3Zw4ZCg75TgcYWbdLp6VJDjK9p6be9O7LK+lrqe6PDx6cKktmZ1a0eyfcd1AuNdBb6N1RLI1jG8+JUPZVVRXDtAu1bbyaWlMIbLA/nI7OxHx/vdebk5JfDWndG7pU1hS5XFsqEIQIOaEIwoOfa4Bn1ppenH80jjj4hSe0mcs0hKBs+WRkY22PrZ/JeV1xV9qlrjPKkp3yY8yP6hRO0N0lfX2GyQuPFU1TXuaDzbncn4ZXOtNnY43RWSijeMObA0H5KwKY0tDQ0DAGwHknZysqOi472iuqtc1s9mtrwKG2DvKqXOxk+6Pd+vguoX+6Ns1kq7g/lBGXD39PrhYax0LbL2X1lbPnv6tr55Xnmc8lZNrXraLNU6itdkhfJw2SGMF0ed5CNgD5bKbqON111NbdOMAjoo4/SJGt6gbAe4K10RTPpdK0DXkn1cjPgrh1JTNrzXGIekcHdh+N+HwUpHs1rYmNiY0BrQGge5M4il4s7803C42qU+ympxSYUCIQlART4scW6w+iJGVGp9XPOCRVNx7vWW2b6rgc7DcrEdnLWySX6rac9/VdfLP6oljagELK64diWzwnlJVb/JarqsnrMNmudmaf5JS/KEMkfwAu6NB/BUPZ0e6sNxfw/wAaqeWnPMYAVhfZzR2GunaRxtjLW+87BeWk6QUWl6NhPrOBefiirtuyUnwTUoUaBKaRkY8U5OjaXvDR1KDF6pBq9WWK3OHqtd35Hu5fgtW8nc+KzADqvtOqS/1m0VPwtI6E/wDlajnhoQqoshNR2ukuAIjoSW/7TgfquqN5Ll+jQ2btFuk3VkPB+C6g3kV6eL05ZFQhC6oEIQgEIQgEIQgVIlQiEwjCVCBMIwlQgTCMJUIEQlSIOVduduEukI7nEzFRSzsxIOjTz/JZGzM1TT2aC50lU25wSM4nxv3IPkug9rFYWaepqBuC6sqWx4d1GP1IRb6GK20UFHTtEcUTAAG9fNfJ6/5G9NJJ7d+Li72Li1rRsIZcKWoo5eTuKMkKwZquxPGRc4Bn72R+Sn32+WWgb6Pdabvm8suj4gq+3DRt3cI4KKmfIeTWtIKzx/LZ9nfY6XpZvwkx320SjLLjTn/81Liq6SYZjqoXe54TP2T09L//AB0bfcFDl7PLK9/FFLPD5Ncs/wDoMJ7T/Uy/pYTVVHBjvquCPPLieAqmo1XZqdxHpJlI/wBJhcpUGhbHAWmQT1BH+o84VtT2e2UgxTUMMY8mrGf+Ryemp0d+2Sl1pC893QW2tqJj7IMZaF6d7q6qZ3kdBFSxu2HG4Z95W0bTxNGAxo+CbVO4aYt4jjHLK8HL/keeXiNzpZGDg0tPVTCW/XJ9Xg57lhPCCp2m6KCg7XoGUrBHE+kd6jdgMBXnCMKrsQL+1qmIGeGkdnHTK69B1ufUcluTPLwzCeHZQjCQJ3gv0seIIQhaCJDySpCoOe2v/G9rN4kJ9WnpWxgHxJH6JlVEKzteoGh2fRKZziPDLXY/EJdFEVeqdQ1/Nz5uD5ZXpYmNm7U75KdzDTMA8icA/gsVrTc8ONglxslPNAWBiu0+Z0elmxZwJp2Nd7uf5BQtaSiSx2rTNM8moruBnAwfyDGSfAf30Wp1Rp6HU1mfQSyuiOeJkgHslUemNIVttubrpfLi641zW93A524Yzl4Bal0vtrqWJtLRwwNADYo2sGBtgDCa6Vkrv3b2vA58JzhUes76LJYZHRjiqaj9zCwcy522fh+idpW2S2qwwxzPc6oeOKTi6Ejl8Fzzq6XSEIXNAhCEU1LlIhFK4/u5D/sP4LFdmLh9jVgGOL0k5W05sePJYXsvYfs+6P6elFo+GUG62yVkdUYdf7ewu5NyAtbgBY3U0f8A8VUcvF6rafYeeSgoddTOj0y+Fn8SeZrR/fyWjpohTUcELcYZG1vyCzGsf31bY6U8nz5OfgtYRhgHhsgXmjCQJyLCAZOFOo4A6TLtsAn5JlPFxNzhS2gRxyOPRjsn4JIrnWnc1WqdRVw3BmbE0+IWqjH70N88LL6GHHR1kzQAH1biD7tvzWoZ6svETyOVPtmofZwBU6k1HU8PsytiB8dzn8F0kLnHZMMx3uTq6r5/ArpC9XH/ABYvsIRyQuiBCEIBCEIBCEIFQhCIEIQgEIQgEIQgE13JOTXIMN2j6VrNS2ylkt8jWVlFIZYw44DvLPQ7BZ3Suq26hp3xSQGKshGJXN9knlt4e5bTXlzNr0jWyMfwTSt7iIjnxOOBj6lZXS9rhtFhp4mxtEsjeOV3Vzivz/zF4+39vb29Nvbz1BcpKFjY5bR9oRyD1uFvJU+mpLU+4l1PZp6Kcgg8QOArjUtbc7bQitoXRERn12v5keSn22rdX26CqkiaySRmXYHNfIz5Zx9Nv+3q1vJKa3ATjzSdEj3BkZcV+fuW7p6JDhgIBGNlAkrXkHgA8i7kmx3ilNYKQysEpGwDhuu+PTcmXmRm5RZb4UKvOGN8MqXvnKj1sLpIgWjkd1w125aq+KrmuyQM7Ly0C1tdr281oALYGNiafxXqBg81D0O+S09otbQNP7msh70Z8ef6r9N8PrueTqfTr7U5MCev175hUIQtBEyV4jic8nAaCT8F6Kp1PM6m0xdJmHDmUsjh7+EqUZHs3ic23XOqcN5612DjoP8Aym6TdntK1SevdxfirLs9aW6KopSPWlc+Q/Eqs0x6vajqdoOxijP4Lla1G/dzQDskO6UBZik9rIVM+993qmOzd008cPecedxz/RXXs8liqwmDtQpZpBiOWm4GE9Tg5H4KZZeFry1URNqnTrX7xd9nBHUOH9FsyMbLLa9gYLELg3aaklBicOmT/wCPktFTy99SU8zj6z42uOPMZWd7Te3shL0CRQCEIRTUJyQDLsKKZM9sUEkrtgxhcT7hlY7svHFpaabGO9q5D9Vqr27urBXyZ9mnf/7Ss/2bNA0PSEfzSSOP/cg1ThssZqMOfq6mYN2ikyR8Stqem6x18e06ziaPabSYPzQZfUeH6t05Fz/eZx8lsHN2KyVW01PaLQN5CCPjAPktaTnOOqBoC94oxJI0HdebGlxVlDEGezhFhzRwjC8bg4st1W4bYid+CkuGAVRavqTTaVub2e16OQDnxVis1oVpj0tGcDL5ZHE+OStC/HdvPg0/gqjSsBp9MUTTjLmB5+IBVjWydzbap/3YnH6LP2levZRG1tiq5uslSSV0EHO6wvZRHwaIheeckrnLdDkvZxz9XOjmhCFpAhCEAhCEAhCECoQhEGUZSIQKhIjO6BUJMpUAkcMpUiDnfa+xx0vSy4/dw1rJJCOgwQvSGWOSnjkiwWOaHNx4EZVzr4Ux0XczUloaIHFvF442WM0c+R+laAzcQeGEDi8ATj6L858zh4mT3dNUDVbO/v8AZ6SZ2KZ7wHtzjOSteGRxNEcbQ1rdgB0Cx2pxJWarslJBgvB7x3kAf6LZEZ36lfC63xwYx68Z5McQG5VfVTmTDW8l7VUwB7sc+u6qa6tZb7fNVS/5YyAf5j0C+f03D35tcmfaqa2Gs1TqCLTlBMYIIWiWqnbzaPD8PijVvZ3DpixNvFtqal9XTSBzy9+eJvkFtOziwOt9okuNU0GuuD++kd1Deg/ErT3+gZcLBXUj2cQlgc0DHXGy/edN02OHDrX0+dly3bHWqrFXZ6Sp5mSNpOPNWBA5dFldBTOk0u+F/OCd0bcnkM8lqXkBvEvxXyHHMOayPo8d3FVVRhshwoNkic7tOo5QMgUbs/NTZpO9qCcbcgvTRtMKnVlbVl29KwRtHkQvp/D/APTTz9R/F0lu4TkjeXNKv2sfN0EqRRa2oMDctONlUS8+SodaSNbo27ZPOmcPmE03Kc83lZ3WlzlGlaoSP2eQz5lSrpaaHBboi0DHOL581UaZIZ2o6ljI9Z0TCPhw/qtJp2HutNWtgHsRNGOW2FlNIywV3ajqmqieXcAEflzAP4LlVdFIGeaTiGdiEr+Syurr6+20kdDRMMlxrMsgY3m3/cVgaVzli9eYEthka4Nn9PAbg7luPW/JaG000lts0La2odLLHHxyyOOfW5lZSxQSauvkt+rQRSU0hioo+nm78FmtLbXmf2QqW7AcbNjzO/RXdvH/ACmi4tj3DP8A2hZG+PfqfVcFhZkUVH+9qXN/mPh/fitoAGxsaweq0BoHgFAoOydnJ2TOQThslC4QhCgBuvRjQd0rG9U55wNkVRaykEOj7o4HlA4fNeGh6cUuibYwYwYQ757rz1y1ztC3cAnJh6e8JdFMczQ1qDieIwN5rWhoOIcbfcsRWubUauq5W5IjAj+QW2wGji8BlYOiIfX18wO0kxI92VBQ0BfL2nVpduyOlwPALacOdhuVj7ADLru8O4DhsQbxeeQt3BAQ/dQLTQYGXA581KGx2S8jhDyAwkoR5ySDGD1WK13Vk6VrG43mIiaPFaeol49gsRromWO00hPqyVXE74f+U200Nsj7q0UcXDgxQsYfeAAvG8v7uy1z/CF23wU5p4duirNRkN05cHf/AG/xICxPaVouzJhboK2g4zwu/FbBZfs/Z3WibW3xjJ395WoXuw9OYQhC2BCEIBCEIBCEIFSJUKMkQlSYQCEYQgEIQqBHRKkPJQc07SJRdrxadMZw2okbNKPFjcnH0UyOKOKCKNg4I2MwG+7YBVWvR9m69sl23Akb6MXfdySP/wBlcFuWgY5L8p83yWZyX0+h00/Vh70wQ6gt9zZK41ElQInM6Bq20rzGwuJ5KjfZWVOpI62Y5ip2cTW/7s7KbU1DpDw8m8vevk9Ty48mGMj1x4lxe8uJySqZ9MdQaworJk+jwkT1AA59QP78VZVFQ2kppKiUhrImlxPkFP7MbdPO2t1HWsxNXSfugekY5Y+nyXv+H6bvy73l6jLU06FBEyJjWMaGtaA0AdAE+YhsLidgBunDZq8Lg/gt879vVjcfov1utY6eGea5BoI8VvuYA2bWO3WulIbC7Pgsj2eetp+tl6vq35+a0Va8+q34r8B8pN9RX1+L+O0HPrvONgMq47OoONtzuDjvUTBob4Bo/qqc54HHyK0PZyc6cOR/nOX0/hcf3283VXw2YOBhKXYGU0HKj1lWymZ6zSc+C/XyvnvOouTYnFrRkhVVTXSzu3wG+Ciz1AkcXgYB8V4mXI36JtXqX7/DKyuv3mTTzIGHEklQ3A8d1fmoAJysrqiU1N5sdM0HElTkjxxhKNNrrU9VorSMNbSRxvmaI2NY/lyAK572da5orLFWVdzt9VFLcZ+N07RxNwPDy3JWu7XIY7hZ7Zb5HFraidrSW9MblOo6GntNnFJkOhpouLMjc7DxXK3Xgai1a703eYHSUl0gODjEjuA/IqkqnMi7TqWtqi3uRSlkDuLYZ/Pmufaa07a6uzy1FbTNZUT1EkgMW3ql2wHgEl0sVzorbLJb7qTTQ+sI6luXDyDlkjr+qu9OlrgYM8fcnGPDbP0ymaO9H/ZWgNMcsDMOx0dk8WfPOVh7X2h3CPTzIr5aJZWuh7szQAO4hgjJCuuzG+W6p00yiZVN9J7x7xE84dgnPIqZT+mntpBjI9S6kEg/xJqRgE7lmP1WvII2zsqk2FseqHXqObgdJB3UjAPaPjn3fgrYcuqyDGwTs7JAl2TVCbJ7RkpODJTx6vRJA4YaMleZkLnY6eKUnom7KfaqDXTu70TdXN59z+YXppCN8ejrSx/P0VjvnuoXaPP3Ohq4DnIGsH/cFd2hhhsluYduGljHyaFtLUucYo5vERu/BYOyuP2W2R43ySc9cLYXup9EstXNkjhjOMeeyyFI4ssTnAezE9wUpKg6Ei9Krb5XHrVGNvmMLctGOQ2WR7OIwNLCoI9eonkkd88D8FsM7LKkUKpn4zwNOQOqdVVBb6g2zzKg4wiXwXhWR1W4O1LYo3eyHZwfHiWvB3WM1WwSavsLTyz/APsUala12c7AKj1hJ3WlK7Oxe1rR/wBwV11Wc1y0u0+xmf4lQxpypJ5K6TpiLudNW1gGAKdm3wCuVCtTGstVIxvJsLQPgFNXsw9OVCEIW1CEIQCEIQCEIQKhCFGQhCEAkSpEAhCECpDyRnCa5wAGThZvoc47XWNNotxH8X0xnCeo3yVNYCGs39o8Sy/alqCnptWWOhrWSNo2P7x7wOZyrFmrLJUEOirYmu5BrjjAX5v5rhz5L+sfQ6bxPKwrT3cYx1VefWOydUXWgmwPToD7nKLJX0MEbpZK2JrWjOzgvgcXS8ty1Y9eWU7VPqd8lV6JZYMmWtlAdjo0f39F1WNsdttdNR0zw3uY2sHBy2C5Zo54v+o669uyIaciGAH3Zz9fqugF/Dgnqv2Px/B+Hj1XzeXLd0lmuqWuz3zl5XK6yx2isfLICwQuPIeCjF5zkLPa8uL7doquqWkZ4OEeedvzXtsunKTyr+zqMHSIlc8ASzvec7Y3VvVvb3/quy0dVz2wa8ba7JTUMlueWMYOJzdue/5qxk11C5xFFQyyvP3htn3L8n1nQcnLzW6fS4s5rTUbcDyCSCDkgKw0NXvg0+5sfsiZ+D8VzG5XTU94pyyMNpYjsWtPCSPNJYq/WFjoBQUslJ3eeIPkGXBfT6DpJ083a5c07vTuDrvUA+rhRqqtkqCONxXKHak1l3waZaR2evAMfgnxa7u9DXQRXqki9HleGNli2wfzX2pyY2eHjvHft0iSUAKK+pyMJksh281Ec45WivZ8p8VktT1lVQ3yzXKKjlqYKOQyScHw/QrQyknqmPPE3B3HgVWFPrDXVivlbp+eGr4YY5HPnikbh8e7eY+aZfddUVVbqyjtFM+tllYY2vc0ho/VOrNO2mtqmVM1BC6VnI8OPp1XvPUUdpo3SziOGJvqtLWdT0WbNl1PaPpmOro9P0sFaMThuXDwyVIvZqJ7TJTU5y6Tnv0XlS27V95jjqqGhhgo3+y6Y+s4eOF46it2rbDDHIBT1TpOTYmHn4J2VO6J1Dmjt0VIeJ7Q3B4jlUtNp2A28RSSOp6pmQ2eHmN8gqxoNK6/rqZk8j6OmMnrBj2+s0fJS2aH1oedyoQfcP0V/Gd8eFHedYWjDIK6CvhYAOCpG5H/AFK5oO1qmjmFPfbTU0Dxzkb67CojOzzVUjeKW90zXeDWZ/JRK/RWrqGnfIKuiuELGlzonMwSPLKdizOOjWzU9kvLc0NxhkxzBdwn6q3aMtDhjB8F8+UlNarnSGoihkp5clpMRxwuHkplDctV2R3/AC68tqYRyhqBy+azljWnfQMBIcLkVJ2r3ykbi5WMTb4L4XYx8Fo6DtUsFVhlUZaKYn2JmED5rPbRtzzSYUWjulBcmA0dZBN1wyQEqZwrGqrGdpuHaRYD/PO0H6rWUoBoKbGAO5aB8lje1F+LFbqfODJVgf38wttEwQ0cMf3WAfRJE0odbS9xpCufnBw1oPnlUE54NOSlhGfRyAR19VT+0p5GkHwg7ySNA88A/qFVVsfdadqGg7MoyBnyarTSR2cRyN0PQufjDuIjzHEVpZZ2xN3PPosvoOpxoS3DfiAcMA/7ireRzpHZJysqJH947iTSjGAgbnGQB4lSxKVZLVwAv1hf175Xly1NY7G7/HV7OPGRGzdx+C51e9ejUN9skdJbpKdon9V0w9vJ6K9tWOoFZnXDibPRhvWrZ+a0hzluTz5rH9oU/d2+08QIa+rAPhlZm9rXZqANZRQM4gcRt6+SlLB09xki7t8cpPqjcFXtLqFjxiYb+IXqwvhzsX6FHgqopxmNwI96kLogQhCqhCEIBCEIFyUiEKMlCOiAmuOATlB5VE3cxcRGcKC66kbCMfNNq6nvQWdFXkFWCa+6y4PCAD5ry+1qkbeqVDO2Uw5SiRNdag4HFw5P8qoNRaj+wrRNXyPc94PCxnEcuceQCsnu8VzO/wBsfrvXj9PenijjooRI3rxvODy8dx9VmrFJFR1eoJ23W/TPqHuyY6d/JgKkOslvGwgDR5Eq0q+z/WtoIZTGG5QtG7w7Dv6qkqhqC3gmstNZEAdyYiR8187mwzyr24Z4T286uzUtOxr43PHF5qufaoXZ4i4j3r1qLy1zQ2pbJHjfDmEEKP8AaUJA7pk0pPINYSuePDlK1c8deGg0Fcn2O/CzvJNJX5cw/dkA/MbfJdXJORkriFknlq9dWeJtLO0xnjcHtwcZ5+7ZducCDuAvdhLry82dmzslc+7VbhDBaqKhme4d9IHbDIOD1W/AP5LE64oq6W7Wuuis7bnSUpPfQYDuMHYjHu+q6ViVkKSvjNO0sMMkWMDhAwpjLgGjBZhvThCj1tHpiundNbqip07cCcupqoFsRPuOR49UlNY9SVMXFT09BXM/lkhnGD8MrycnBbdx6seWT2mC5MA2B+SX7TaTkgqK3TmrHHH2Iwe+QfqvZujtZy44bPAxp/nMwwPquc4LHScuL1Nxj25qHWPF2u1tt7QS10ge4nkN1ZUvZ9U1b5G3PVVDRd1kzRQuHE0eGcrz0Npym/bOvmpqySuoKVoENQ8Ed4c811w4te3PPkldBlZwTEA5AHCPcoz2+tsFZyw5dlRxAXOHqE5PCvTPLz1BLXOBIbnCiVVVS0hxPUxMd90u3+SbPU1d3u5sdhJZUMwauYjaJv6rV2nQlmtsbXVERrqjmZJznJ9y6TGac7dMKbz38ohoKKpqZXHDeFnqlSavSWqr5Sywy00FOyRnCC93s+eF1amhjp4xFBFHG0cg1oC9CHYIOQtTFi2s/o2y1+nrDFb7hcDWys5POcNHgPIK9cxrnZIBI5bclW1V+s9vcW1VyponZwQ6QZyvCHVunp3YjvNGT5vwtuequmkpR7l4wVMFSwPp54pWH+aN4cPovZU0dxbKtvtLU3C0VVJR1JpqiWMtZMBnhyFPyEAg7jkoenEHaA1ZpmiHo4gr4iS5/dg8XyVVTXA1sj4pYnw1MJxJG8YIPkvoGqrIaOAz1ErIYx7T3uDQB8Vw/VdyoNT6xbVWWncyOkGJ6vHD358vHw81zyjrhlftHy5uwbgeOVHmYyUcErGPb4OGVLcxxPLZebmEnkVh0VsdFJRzd7baqSjl8WE4PwWptvanf7Q1kV4o2VkTcAyxD1iPgqNzN88l592XOGOYWbBqrzrG0a7v2m6G2TTcTKkPljezHDuOfnsuwyY4iOg5L5v7P6KU9rTHCIuYwhxIGzc4X0e4HKxYMF2lzlxsVCHfx6scXu2Xlemu+xKxkZwTA5oPhsq3tAMty17Y6CnO9I3vZPidvwVpdyDbJ8b/ALs/goKrs5dLJpONhjyWTPaMHnutJc62ls1OJ7lM2miP8zjsuX6I1BUU1wqIWT4pYYy4MJ248qbeauXUVO6C4kyQuPs5xjHJTtIl1/aYyYSRWC3zVbxsJZBhn15qolrNS3xhF2rxTxuGO7pdiPiNkU9NFSwsigjayNowAApDSVrtivK32K2W8h7Ye+mz/FnPG768l53JoqNW6fBx6knEAP8AqCmBxzuosAbNrS2E4DIWGR7nHAABzlWwdMcTxg+HJYjtNp/SLFQNL+DhqgW4WxdX0XAJPSouHmCXhc57QtR2+rjt9LSTtnkjqQ54jORj+8rljL3LWzo5SyCNh5hoU+Kc8WNlTUzi9scvIOGceCsoN3jK7yMrmmqpGABji3fotbb5nzU4LyCR1WKYNhhaqyHNMN10jNWyEIWgIQhAIQhAuEiVIoyE14y0hOQgqKmnPGcMPlhQXgtO4wtJjdeFRTNnbjG/igzrt0wlTpaKQOOBnC8DTSY9goIjhlZTUejTcbhHebVUmivEQHBKOTgBsCtmaaTOzCfgkEEg/wAt3yQZKn1RrmzxAXG1RXJjcAywHB+IUmPteoQ4w3Cy3KCQbFndcS0xZJ1iP1Xm5mT6zd/MKNMvUa/0pWPAfpyrndzyaQKOzWcgl7ux6Ic0HcOkj4d/l+a1+ADs1vySguxg8k0bc3p9M6mvesItQ3mSKj7pvDHHFgkN32+q35Z6rRkkgcz1U0NBbsEnD5KaNogYccuuU4MwS7JOehUgtSYztsosV1baLdcG/wCMpIpTjGXNBKz8vZ1ZzIZKOeroSTk9xJgfJbHgTw3bkqrGN7PoMHvL5dZPAd9hec3Z1SSFo+1bpwg5LTUZC2+PJJjyCibYqPs103HUd86CplkPtGSc4PvwtNTUFPR0zIKaBkUbPZaxuMKd3QJzyTg3CIhmLZIGBrhjlxZU3HkjhzvhRZGIgt180vqGquVohirqaufmeJ5w5pySMH49FbS6n1VUOLKWwxQn775S7C0DWcOwSlq1MtJ2ssWa2rXET3eno4yNxDHkj3f+VAdo6WZ7n1t7uE5O/qv4M+/mtq9ucrzMYOcq/kO1jo9G2aN5fJTOnOMfvnFydUaWskw4fsyGPzY3C1LqYE54j8kx0AB55+Cd1TtYWTS1ZZ5vTNM10lNUjfu5H5Y8eCvrf2oRwjuL/a6ujq2bERs42uPiFdOpyBy3UeWkjkcBJG1+PEKzOs3FAq+1e38Xd26111XKeQLOABVtTqzWtxA9Ct9Pb4zzMhyVoW0sceeCJrfcMJHQ58lq5EjEz6frLrIJ75cpq2UHLYw4hg+Cl+hxwQCKKIMYOjQtJJS7bALx9E4uZXPu20zTqXI2OPJeL6cjk4LSSUbQV4PogQVGmZdTnGSQV59wSSQOQyVpDbxhS6e2sZA8luXOaQPkjSH2P0dU6e53aURCKaQtaeZ2XUJ5SWOdxYxuuc9m9bBTWKSkdM1lQyZ4dGTh2M7bLT3quENnqZRJwhsTjn3Bc6jKWaQXnU94ursnDxBGfIc/yVtdWBlsqf8AoKqtCQ8GmIZTvJM90jj13Ku7q3jtVT492VzlNuRaboY4oJJwMPlcXfAlXeMHdRrNBI+Gma1p4e6H4lXTrc8BbFdhKp3oLuqBQPPQrWhBzkqsrrc6pq3TsqJI+JndlgxghaL7Pf4EJpt78nZFZKn0hQtDRNVVUob/ACF2ArGis9vtz+Kjt7Hy8WQXuJICu22+TiGytKC1EScZaDspotSaOP0ina7ljorCKn4XAkr3pafuouAAZzlSo6cghxW9M7EUWI9jlaWy4FPjPrDooNJb3zNDjgNVpTUPo7w9rj4YWoiehAS5WkIhCFVCEIQKkQhRkIQhAI5oQgRzAjgaB7I+SEIDhHgEnA3wCEIQcDTzAXk+jiec4QhRp4m2wE7tXjLaWk5icG+RQhB5i1y5xxx/VBtM/wDqR/VCEALTPj24vqlFqnH88X1QhT7QG2Sjbjj+qG2qbHtx/VCEql+ypvvR/VJ9lS59uP6oQgT7Km/1GfVH2VN9+P6oQoAWqbPts+qd9lTffj+qEID7Km+/H9UG0y/fj+qEKxNmm0zDfjj+qb9jz/6kXyKEIbpv2LP/AKsf1QbHNjaWL5FCEUfYs5G0kPyKQ2OpP+bD8ihCiG/YNR/qw/IpHWCoO3eQ49xQhbhDH6dnIx30XyK8TpmcjIni/wC0oQsrDDpicneeL/tKU6Wqek8GPNpQhFpn7L1JO0tN8nJ40vVY2lp//wDSEKFUVy7LmVtQ+rhqRTVZ3EkT3AZ8cKHPobWj7ZLQPu9rmikaWccjZOIAjHghCzkixtmktUW23U9HHPZC2FgbktlOcdea9K7SuqKyklhFVaGd4wtyBLshCxjIH2bQlRb7bDTTSUjpmNAc6PiwfdlTXaRnP+dTj3NKELf0E/Y6f/Xg/wC0pp0fMP8AOg+RQhX6IP2Pl/1YB8Cl/ZCXrLAfgUIUaObpKZvKWnHwK9WaXqmnaaAfAoQrEqXT2CaKQOfLE4dcAqybb4C0ZYPkhCrKSxjWgBoAHgnoQqBCEKqEIQqgQhCqv//Z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0" name="Picture 6" descr="https://ss2.bdstatic.com/70cFvnSh_Q1YnxGkpoWK1HF6hhy/it/u=4218007053,3459801741&amp;fm=26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4214842" cy="21784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4103889"/>
            <a:ext cx="3429024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</a:rPr>
              <a:t>hot liquid/steam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034" name="Picture 10" descr="https://timgsa.baidu.com/timg?image&amp;quality=80&amp;size=b9999_10000&amp;sec=1570948714751&amp;di=b682593d41fa39d5d0bd721b2d969be6&amp;imgtype=0&amp;src=http%3A%2F%2Fwww.aihami.com%2Fuploads%2Fallimg%2F180222%2F172-1P22216160Y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3182"/>
            <a:ext cx="4143404" cy="2107038"/>
          </a:xfrm>
          <a:prstGeom prst="rect">
            <a:avLst/>
          </a:prstGeom>
          <a:noFill/>
        </p:spPr>
      </p:pic>
      <p:pic>
        <p:nvPicPr>
          <p:cNvPr id="1038" name="Picture 14" descr="https://timgsa.baidu.com/timg?image&amp;quality=80&amp;size=b9999_10000&amp;sec=1570949103810&amp;di=93f58b6ecb7144c57b7257e162d552f8&amp;imgtype=0&amp;src=http%3A%2F%2Fimg.mp.sohu.com%2Fupload%2F20170524%2F7bc041918b474930ac4b57bf91c1e91d_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500570"/>
            <a:ext cx="4314821" cy="17859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628" y="4107278"/>
            <a:ext cx="3357586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</a:rPr>
              <a:t>fire/radiation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036" name="Picture 12" descr="https://timgsa.baidu.com/timg?image&amp;quality=80&amp;size=b9999_10000&amp;sec=1570948972984&amp;di=a28d409b4ee2aa2cd1fae589f72fc42b&amp;imgtype=0&amp;src=http%3A%2F%2Fimg3.redocn.com%2F20120716%2FRedocn_20120716140656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786322"/>
            <a:ext cx="4000528" cy="23574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14414" y="6143644"/>
            <a:ext cx="3071834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</a:rPr>
              <a:t>sun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6143644"/>
            <a:ext cx="3000396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</a:rPr>
              <a:t>electricity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040" name="AutoShape 16"/>
          <p:cNvSpPr>
            <a:spLocks noChangeAspect="1" noChangeArrowheads="1"/>
          </p:cNvSpPr>
          <p:nvPr/>
        </p:nvSpPr>
        <p:spPr bwMode="auto">
          <a:xfrm>
            <a:off x="44450" y="-1608138"/>
            <a:ext cx="33623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41" name="Picture 17" descr="C:\Users\lenovo\Desktop\5ba2045f8cad8_6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3357562"/>
            <a:ext cx="4262447" cy="264320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14678" y="5321724"/>
            <a:ext cx="3000396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</a:rPr>
              <a:t>chemicals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214282" y="1285860"/>
            <a:ext cx="435771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</a:t>
            </a:r>
            <a:r>
              <a:rPr lang="en-US" altLang="zh-CN" sz="2800" b="1" strike="noStrike" noProof="1" smtClean="0"/>
              <a:t>3: careful-reading </a:t>
            </a:r>
            <a:endParaRPr lang="en-US" altLang="zh-CN" sz="2800" b="1" strike="noStrike" noProof="1"/>
          </a:p>
        </p:txBody>
      </p:sp>
      <p:sp>
        <p:nvSpPr>
          <p:cNvPr id="19" name="矩形 1"/>
          <p:cNvSpPr/>
          <p:nvPr/>
        </p:nvSpPr>
        <p:spPr>
          <a:xfrm>
            <a:off x="2416207" y="71414"/>
            <a:ext cx="2159000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20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1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22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23" name="文本框 6"/>
          <p:cNvSpPr txBox="1"/>
          <p:nvPr/>
        </p:nvSpPr>
        <p:spPr>
          <a:xfrm>
            <a:off x="4714876" y="924152"/>
            <a:ext cx="4286280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lnSpc>
                <a:spcPts val="2000"/>
              </a:lnSpc>
              <a:defRPr/>
            </a:pPr>
            <a:r>
              <a:rPr lang="en-US" altLang="zh-CN" sz="2400" b="1" i="1" strike="noStrike" noProof="1" smtClean="0">
                <a:solidFill>
                  <a:srgbClr val="C00000"/>
                </a:solidFill>
                <a:effectLst/>
                <a:latin typeface="JasmineUPC" panose="02020603050405020304" charset="0"/>
                <a:cs typeface="JasmineUPC" panose="02020603050405020304" charset="0"/>
                <a:sym typeface="+mn-ea"/>
              </a:rPr>
              <a:t>Tip6: </a:t>
            </a:r>
            <a:r>
              <a:rPr lang="en-US" altLang="zh-CN" sz="2400" b="1" i="1" noProof="1" smtClean="0">
                <a:solidFill>
                  <a:schemeClr val="accent4"/>
                </a:solidFill>
                <a:latin typeface="JasmineUPC" panose="02020603050405020304" charset="0"/>
                <a:cs typeface="JasmineUPC" panose="02020603050405020304" charset="0"/>
                <a:sym typeface="+mn-ea"/>
              </a:rPr>
              <a:t>Grasp the information. Meawhile, learn some new words.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  <p:bldP spid="17" grpId="0" animBg="1"/>
      <p:bldP spid="2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286" y="2714620"/>
            <a:ext cx="5429288" cy="329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3857628"/>
            <a:ext cx="250033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Script MT Bold" pitchFamily="66" charset="0"/>
              </a:rPr>
              <a:t>The top layer</a:t>
            </a:r>
            <a:endParaRPr lang="zh-CN" altLang="en-US" sz="2800" dirty="0">
              <a:latin typeface="Script MT Bold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500570"/>
            <a:ext cx="300535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Script MT Bold" pitchFamily="66" charset="0"/>
              </a:rPr>
              <a:t>The second layer</a:t>
            </a:r>
            <a:endParaRPr lang="zh-CN" altLang="en-US" sz="2800" dirty="0">
              <a:latin typeface="Script MT Bold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143512"/>
            <a:ext cx="279103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Script MT Bold" pitchFamily="66" charset="0"/>
              </a:rPr>
              <a:t>The third layer</a:t>
            </a:r>
            <a:endParaRPr lang="zh-CN" altLang="en-US" sz="2800" dirty="0">
              <a:latin typeface="Script MT Bold" pitchFamily="66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19632" y="3434364"/>
            <a:ext cx="271901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noFill/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essential</a:t>
            </a:r>
            <a:endParaRPr lang="zh-CN" alt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noFill/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rot="10800000" flipV="1">
            <a:off x="3143240" y="5072074"/>
            <a:ext cx="1143008" cy="10715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5400000">
            <a:off x="4072728" y="5642784"/>
            <a:ext cx="114300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430779" y="3976577"/>
            <a:ext cx="1399742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dirty="0" smtClean="0">
                <a:latin typeface="Script MT Bold" pitchFamily="66" charset="0"/>
              </a:rPr>
              <a:t>barrier</a:t>
            </a:r>
            <a:endParaRPr lang="zh-CN" altLang="en-US" sz="2800" dirty="0">
              <a:latin typeface="Script MT Bold" pitchFamily="66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5933674" y="4318147"/>
            <a:ext cx="500636" cy="62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57422" y="6143644"/>
            <a:ext cx="135732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Script MT Bold" pitchFamily="66" charset="0"/>
              </a:rPr>
              <a:t>keep</a:t>
            </a:r>
            <a:endParaRPr lang="zh-CN" altLang="en-US" sz="2800" dirty="0">
              <a:latin typeface="Script MT Bold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9058" y="6143644"/>
            <a:ext cx="171451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Script MT Bold" pitchFamily="66" charset="0"/>
              </a:rPr>
              <a:t>prevent</a:t>
            </a:r>
            <a:endParaRPr lang="zh-CN" altLang="en-US" sz="2800" dirty="0">
              <a:latin typeface="Script MT Bold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6446" y="6143644"/>
            <a:ext cx="135732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Script MT Bold" pitchFamily="66" charset="0"/>
              </a:rPr>
              <a:t>give</a:t>
            </a:r>
            <a:endParaRPr lang="zh-CN" altLang="en-US" sz="2800" dirty="0">
              <a:latin typeface="Script MT Bold" pitchFamily="66" charset="0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rot="16200000" flipH="1">
            <a:off x="5036347" y="5107793"/>
            <a:ext cx="1000132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444208" y="3214686"/>
            <a:ext cx="240482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dirty="0" smtClean="0">
                <a:latin typeface="Script MT Bold" pitchFamily="66" charset="0"/>
              </a:rPr>
              <a:t>largest organ</a:t>
            </a:r>
            <a:endParaRPr lang="zh-CN" altLang="en-US" sz="2800" dirty="0">
              <a:latin typeface="Script MT Bold" pitchFamily="66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5947103" y="3519962"/>
            <a:ext cx="500636" cy="62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286116" y="4648810"/>
            <a:ext cx="260218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noFill/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complex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noFill/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文本框 2"/>
          <p:cNvSpPr txBox="1"/>
          <p:nvPr/>
        </p:nvSpPr>
        <p:spPr>
          <a:xfrm>
            <a:off x="214282" y="1285860"/>
            <a:ext cx="435771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</a:t>
            </a:r>
            <a:r>
              <a:rPr lang="en-US" altLang="zh-CN" sz="2800" b="1" strike="noStrike" noProof="1" smtClean="0"/>
              <a:t>3: careful-reading </a:t>
            </a:r>
            <a:endParaRPr lang="en-US" altLang="zh-CN" sz="2800" b="1" strike="noStrike" noProof="1"/>
          </a:p>
        </p:txBody>
      </p:sp>
      <p:sp>
        <p:nvSpPr>
          <p:cNvPr id="24" name="矩形 1"/>
          <p:cNvSpPr/>
          <p:nvPr/>
        </p:nvSpPr>
        <p:spPr>
          <a:xfrm>
            <a:off x="2416207" y="71414"/>
            <a:ext cx="2159000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25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6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27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32" name="文本框 6"/>
          <p:cNvSpPr txBox="1"/>
          <p:nvPr/>
        </p:nvSpPr>
        <p:spPr>
          <a:xfrm>
            <a:off x="4714876" y="1067028"/>
            <a:ext cx="4286280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lnSpc>
                <a:spcPts val="2000"/>
              </a:lnSpc>
              <a:defRPr/>
            </a:pPr>
            <a:r>
              <a:rPr lang="en-US" altLang="zh-CN" sz="2400" b="1" i="1" strike="noStrike" noProof="1" smtClean="0">
                <a:solidFill>
                  <a:srgbClr val="C00000"/>
                </a:solidFill>
                <a:effectLst/>
                <a:latin typeface="JasmineUPC" panose="02020603050405020304" charset="0"/>
                <a:cs typeface="JasmineUPC" panose="02020603050405020304" charset="0"/>
                <a:sym typeface="+mn-ea"/>
              </a:rPr>
              <a:t>Tip7: </a:t>
            </a:r>
            <a:r>
              <a:rPr lang="en-US" altLang="zh-CN" sz="2400" b="1" i="1" noProof="1" smtClean="0">
                <a:solidFill>
                  <a:schemeClr val="accent4"/>
                </a:solidFill>
                <a:latin typeface="JasmineUPC" panose="02020603050405020304" charset="0"/>
                <a:cs typeface="JasmineUPC" panose="02020603050405020304" charset="0"/>
                <a:sym typeface="+mn-ea"/>
              </a:rPr>
              <a:t>Grasp the information. Meawhile, learn some new words.</a:t>
            </a:r>
          </a:p>
        </p:txBody>
      </p:sp>
      <p:sp>
        <p:nvSpPr>
          <p:cNvPr id="33" name="矩形 32"/>
          <p:cNvSpPr/>
          <p:nvPr/>
        </p:nvSpPr>
        <p:spPr>
          <a:xfrm>
            <a:off x="285720" y="2214554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noProof="1" smtClean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What adjectives are used to describe the function of skin?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8" grpId="0" animBg="1"/>
      <p:bldP spid="29" grpId="0" animBg="1"/>
      <p:bldP spid="30" grpId="0" animBg="1"/>
      <p:bldP spid="18" grpId="0" animBg="1"/>
      <p:bldP spid="12" grpId="0" animBg="1"/>
      <p:bldP spid="3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/>
          <p:cNvSpPr txBox="1"/>
          <p:nvPr>
            <p:custDataLst>
              <p:tags r:id="rId1"/>
            </p:custDataLst>
          </p:nvPr>
        </p:nvSpPr>
        <p:spPr>
          <a:xfrm>
            <a:off x="4714876" y="3058479"/>
            <a:ext cx="4142740" cy="58483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defRPr sz="1400">
                <a:solidFill>
                  <a:srgbClr val="7C8959"/>
                </a:solidFill>
              </a:defRPr>
            </a:lvl1pPr>
          </a:lstStyle>
          <a:p>
            <a:r>
              <a:rPr lang="en-US" altLang="zh-CN" sz="3600" dirty="0" smtClean="0">
                <a:solidFill>
                  <a:schemeClr val="tx1"/>
                </a:solidFill>
              </a:rPr>
              <a:t>POST-READING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  <p:sp>
        <p:nvSpPr>
          <p:cNvPr id="6" name="文本框 27"/>
          <p:cNvSpPr txBox="1"/>
          <p:nvPr>
            <p:custDataLst>
              <p:tags r:id="rId2"/>
            </p:custDataLst>
          </p:nvPr>
        </p:nvSpPr>
        <p:spPr>
          <a:xfrm>
            <a:off x="714380" y="2285992"/>
            <a:ext cx="2999232" cy="12970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49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950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Stage III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 flipH="1">
            <a:off x="4346290" y="3057844"/>
            <a:ext cx="85725" cy="58547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8" name="标题 5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14348" y="3286124"/>
            <a:ext cx="3000396" cy="5715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horz" lIns="90000" tIns="46800" rIns="90000" bIns="46800" anchor="b">
            <a:noAutofit/>
          </a:bodyPr>
          <a:lstStyle>
            <a:lvl1pPr algn="r" defTabSz="685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en-US" altLang="zh-CN" sz="2800" strike="noStrike" noProof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First Aid For Burns</a:t>
            </a:r>
          </a:p>
        </p:txBody>
      </p:sp>
      <p:sp>
        <p:nvSpPr>
          <p:cNvPr id="10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1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12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3" name="矩形 1"/>
          <p:cNvSpPr/>
          <p:nvPr/>
        </p:nvSpPr>
        <p:spPr>
          <a:xfrm>
            <a:off x="2413000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785926"/>
            <a:ext cx="8572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Enjoy &amp; think: when you come across the accident like this, what will you do?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烫伤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2714620"/>
            <a:ext cx="7286676" cy="3857652"/>
          </a:xfrm>
          <a:prstGeom prst="rect">
            <a:avLst/>
          </a:prstGeom>
        </p:spPr>
      </p:pic>
      <p:sp>
        <p:nvSpPr>
          <p:cNvPr id="4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7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8" name="矩形 1"/>
          <p:cNvSpPr/>
          <p:nvPr/>
        </p:nvSpPr>
        <p:spPr>
          <a:xfrm>
            <a:off x="2413000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403225" y="1191268"/>
            <a:ext cx="438308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</a:t>
            </a:r>
            <a:r>
              <a:rPr lang="en-US" altLang="zh-CN" sz="2800" b="1" strike="noStrike" noProof="1" smtClean="0"/>
              <a:t>4: </a:t>
            </a:r>
            <a:r>
              <a:rPr lang="en-US" altLang="zh-CN" sz="2800" b="1" strike="noStrike" noProof="1"/>
              <a:t>Presentation </a:t>
            </a:r>
          </a:p>
        </p:txBody>
      </p:sp>
      <p:sp>
        <p:nvSpPr>
          <p:cNvPr id="9218" name="AutoShape 2" descr="https://timgsa.baidu.com/timg?image&amp;quality=80&amp;size=b9999_10000&amp;sec=1574224073888&amp;di=b71d6aed7f048f48f1eb91acb3ad876c&amp;imgtype=0&amp;src=http%3A%2F%2Fs2.cdn.xiachufang.com%2F38ee09027e5911e58aa6b82a72e00100.jpg%3FimageView2%2F1%2Fw%2F400%2Fh%2F320%2Finterlace%2F1%2Fq%2F90%2Fformat%2Fjpg%2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juimg.com/140915/330518-14091516435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71942"/>
            <a:ext cx="9144000" cy="27146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2133021"/>
            <a:ext cx="9358378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400" u="sng" dirty="0" smtClean="0">
                <a:latin typeface="Arial Black" pitchFamily="34" charset="0"/>
              </a:rPr>
              <a:t>Judge</a:t>
            </a:r>
            <a:r>
              <a:rPr lang="en-US" altLang="zh-CN" sz="2400" dirty="0" smtClean="0">
                <a:latin typeface="Arial Black" pitchFamily="34" charset="0"/>
              </a:rPr>
              <a:t> which degree of burns it belongs to.</a:t>
            </a:r>
          </a:p>
          <a:p>
            <a:pPr marL="742950" indent="-74295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400" u="sng" dirty="0" smtClean="0">
                <a:latin typeface="Arial Black" pitchFamily="34" charset="0"/>
              </a:rPr>
              <a:t>Take measures</a:t>
            </a:r>
            <a:r>
              <a:rPr lang="en-US" altLang="zh-CN" sz="2400" dirty="0" smtClean="0">
                <a:latin typeface="Arial Black" pitchFamily="34" charset="0"/>
              </a:rPr>
              <a:t> to treat it.</a:t>
            </a:r>
          </a:p>
          <a:p>
            <a:pPr marL="742950" indent="-74295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400" u="sng" dirty="0" smtClean="0">
                <a:latin typeface="Arial Black" pitchFamily="34" charset="0"/>
              </a:rPr>
              <a:t>Show</a:t>
            </a:r>
            <a:r>
              <a:rPr lang="en-US" altLang="zh-CN" sz="2400" dirty="0" smtClean="0">
                <a:latin typeface="Arial Black" pitchFamily="34" charset="0"/>
              </a:rPr>
              <a:t> it. </a:t>
            </a:r>
          </a:p>
        </p:txBody>
      </p:sp>
      <p:sp>
        <p:nvSpPr>
          <p:cNvPr id="7" name="矩形 1"/>
          <p:cNvSpPr/>
          <p:nvPr/>
        </p:nvSpPr>
        <p:spPr>
          <a:xfrm>
            <a:off x="4624419" y="-71462"/>
            <a:ext cx="2219325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矩形 1"/>
          <p:cNvSpPr/>
          <p:nvPr/>
        </p:nvSpPr>
        <p:spPr>
          <a:xfrm>
            <a:off x="1" y="-69557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9" name="矩形 1"/>
          <p:cNvSpPr/>
          <p:nvPr/>
        </p:nvSpPr>
        <p:spPr>
          <a:xfrm>
            <a:off x="6902482" y="-69874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0" name="矩形 1"/>
          <p:cNvSpPr/>
          <p:nvPr/>
        </p:nvSpPr>
        <p:spPr>
          <a:xfrm>
            <a:off x="2413000" y="-50820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2" name="文本框 2"/>
          <p:cNvSpPr txBox="1"/>
          <p:nvPr/>
        </p:nvSpPr>
        <p:spPr>
          <a:xfrm>
            <a:off x="403225" y="1119830"/>
            <a:ext cx="438308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</a:t>
            </a:r>
            <a:r>
              <a:rPr lang="en-US" altLang="zh-CN" sz="2800" b="1" strike="noStrike" noProof="1" smtClean="0"/>
              <a:t>4: </a:t>
            </a:r>
            <a:r>
              <a:rPr lang="en-US" altLang="zh-CN" sz="2800" b="1" strike="noStrike" noProof="1"/>
              <a:t>Presentation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58" y="1714488"/>
            <a:ext cx="8572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Prepare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14" descr="t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000504"/>
            <a:ext cx="4500561" cy="2857496"/>
          </a:xfrm>
          <a:prstGeom prst="rect">
            <a:avLst/>
          </a:prstGeom>
        </p:spPr>
      </p:pic>
      <p:pic>
        <p:nvPicPr>
          <p:cNvPr id="16" name="图片 15" descr="timg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020690"/>
            <a:ext cx="4643438" cy="28373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00760" y="928670"/>
            <a:ext cx="2928958" cy="76944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 minutes</a:t>
            </a:r>
            <a:endParaRPr lang="zh-CN" altLang="en-US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4348" y="6088559"/>
            <a:ext cx="3429024" cy="76944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Boiling liquid</a:t>
            </a:r>
            <a:endParaRPr lang="zh-CN" altLang="en-US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1538" y="3538839"/>
            <a:ext cx="7742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Description: </a:t>
            </a:r>
            <a:r>
              <a:rPr lang="en-US" altLang="zh-CN" sz="2400" b="1" i="1" u="sng" noProof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 person</a:t>
            </a:r>
            <a:r>
              <a:rPr lang="en-US" altLang="zh-CN" sz="2400" b="1" i="1" noProof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4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—— Performance:  </a:t>
            </a:r>
            <a:r>
              <a:rPr lang="en-US" altLang="zh-CN" sz="2400" b="1" i="1" u="sng" noProof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 persons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9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0" name="矩形 1"/>
          <p:cNvSpPr/>
          <p:nvPr/>
        </p:nvSpPr>
        <p:spPr>
          <a:xfrm>
            <a:off x="2413000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2" name="文本框 2"/>
          <p:cNvSpPr txBox="1"/>
          <p:nvPr/>
        </p:nvSpPr>
        <p:spPr>
          <a:xfrm>
            <a:off x="403225" y="1191268"/>
            <a:ext cx="438308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</a:t>
            </a:r>
            <a:r>
              <a:rPr lang="en-US" altLang="zh-CN" sz="2800" b="1" strike="noStrike" noProof="1" smtClean="0"/>
              <a:t>4: </a:t>
            </a:r>
            <a:r>
              <a:rPr lang="en-US" altLang="zh-CN" sz="2800" b="1" strike="noStrike" noProof="1"/>
              <a:t>Presentation </a:t>
            </a:r>
          </a:p>
        </p:txBody>
      </p:sp>
      <p:pic>
        <p:nvPicPr>
          <p:cNvPr id="15" name="图片 14" descr="th (1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200" y="2071678"/>
            <a:ext cx="8745855" cy="4640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720" y="1796043"/>
            <a:ext cx="885828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we come across the accident, </a:t>
            </a:r>
          </a:p>
          <a:p>
            <a:pPr algn="ctr"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can do it like this.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烫伤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2786058"/>
            <a:ext cx="7715304" cy="3857652"/>
          </a:xfrm>
          <a:prstGeom prst="rect">
            <a:avLst/>
          </a:prstGeom>
        </p:spPr>
      </p:pic>
      <p:sp>
        <p:nvSpPr>
          <p:cNvPr id="4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6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7" name="矩形 1"/>
          <p:cNvSpPr/>
          <p:nvPr/>
        </p:nvSpPr>
        <p:spPr>
          <a:xfrm>
            <a:off x="2413000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403225" y="1191268"/>
            <a:ext cx="438308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</a:t>
            </a:r>
            <a:r>
              <a:rPr lang="en-US" altLang="zh-CN" sz="2800" b="1" strike="noStrike" noProof="1" smtClean="0"/>
              <a:t>4: </a:t>
            </a:r>
            <a:r>
              <a:rPr lang="en-US" altLang="zh-CN" sz="2800" b="1" strike="noStrike" noProof="1"/>
              <a:t>Presentation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docn_2012032406360776"/>
          <p:cNvPicPr>
            <a:picLocks noChangeAspect="1" noChangeArrowheads="1"/>
          </p:cNvPicPr>
          <p:nvPr/>
        </p:nvPicPr>
        <p:blipFill>
          <a:blip r:embed="rId2" cstate="print"/>
          <a:srcRect r="14389" b="5205"/>
          <a:stretch>
            <a:fillRect/>
          </a:stretch>
        </p:blipFill>
        <p:spPr bwMode="auto">
          <a:xfrm>
            <a:off x="3175" y="-63500"/>
            <a:ext cx="9136063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2246" y="-24"/>
            <a:ext cx="7993092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7200" b="1" dirty="0" smtClean="0">
                <a:solidFill>
                  <a:srgbClr val="AD1F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First Aid For </a:t>
            </a:r>
            <a:r>
              <a:rPr lang="zh-CN" altLang="en-US" sz="7200" b="1" u="sng" dirty="0" smtClean="0">
                <a:solidFill>
                  <a:srgbClr val="AD1F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Burns</a:t>
            </a:r>
          </a:p>
          <a:p>
            <a:pPr eaLnBrk="1" hangingPunct="1">
              <a:defRPr/>
            </a:pPr>
            <a:endParaRPr lang="zh-CN" altLang="en-US" sz="7200" b="1" dirty="0" smtClean="0">
              <a:solidFill>
                <a:srgbClr val="AD1F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534064" y="2053935"/>
            <a:ext cx="8181340" cy="4131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lnSpc>
                <a:spcPts val="3500"/>
              </a:lnSpc>
            </a:pPr>
            <a:r>
              <a:rPr lang="zh-CN" altLang="en-US" sz="2400" strike="noStrike" noProof="1">
                <a:solidFill>
                  <a:srgbClr val="CC0000"/>
                </a:solidFill>
              </a:rPr>
              <a:t> </a:t>
            </a:r>
            <a:r>
              <a:rPr lang="en-US" altLang="zh-CN" sz="2400" strike="noStrike" noProof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0000"/>
                </a:solidFill>
                <a:effectLst/>
              </a:rPr>
              <a:t>At the end of this class, we </a:t>
            </a:r>
            <a:r>
              <a:rPr lang="en-US" altLang="zh-CN" sz="2400" strike="noStrike" noProof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0000"/>
                </a:solidFill>
                <a:effectLst/>
              </a:rPr>
              <a:t>(</a:t>
            </a:r>
            <a:r>
              <a:rPr lang="en-US" altLang="zh-CN" sz="2400" noProof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0000"/>
                </a:solidFill>
              </a:rPr>
              <a:t>s</a:t>
            </a:r>
            <a:r>
              <a:rPr lang="en-US" altLang="zh-CN" sz="2400" strike="noStrike" noProof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0000"/>
                </a:solidFill>
                <a:effectLst/>
              </a:rPr>
              <a:t>tudents</a:t>
            </a:r>
            <a:r>
              <a:rPr lang="en-US" altLang="zh-CN" sz="2400" strike="noStrike" noProof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0000"/>
                </a:solidFill>
                <a:effectLst/>
              </a:rPr>
              <a:t>) will be able to</a:t>
            </a:r>
            <a:endParaRPr lang="zh-CN" altLang="en-US" sz="2400" strike="noStrike" noProof="1">
              <a:solidFill>
                <a:srgbClr val="CC0000"/>
              </a:solidFill>
            </a:endParaRPr>
          </a:p>
          <a:p>
            <a:pPr>
              <a:lnSpc>
                <a:spcPts val="3500"/>
              </a:lnSpc>
            </a:pPr>
            <a:r>
              <a:rPr lang="zh-CN" altLang="en-US" sz="2400" strike="noStrike" noProof="1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1. </a:t>
            </a:r>
            <a:r>
              <a:rPr lang="en-US" altLang="zh-CN" sz="2400" b="1" strike="noStrike" noProof="1" smtClean="0">
                <a:solidFill>
                  <a:srgbClr val="FF0000"/>
                </a:solidFill>
                <a:latin typeface="Vijaya" panose="020B0604020202020204" charset="0"/>
                <a:cs typeface="Vijaya" panose="020B0604020202020204" charset="0"/>
              </a:rPr>
              <a:t>grasp</a:t>
            </a:r>
            <a:r>
              <a:rPr lang="en-US" altLang="zh-CN" sz="2400" strike="noStrike" noProof="1" smtClean="0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 reading skills of exposition (especially including subtitles);</a:t>
            </a:r>
            <a:endParaRPr lang="en-US" sz="2400" strike="noStrike" noProof="1">
              <a:solidFill>
                <a:schemeClr val="tx1"/>
              </a:solidFill>
              <a:latin typeface="Vijaya" panose="020B0604020202020204" charset="0"/>
              <a:cs typeface="Vijaya" panose="020B0604020202020204" charset="0"/>
            </a:endParaRPr>
          </a:p>
          <a:p>
            <a:pPr>
              <a:lnSpc>
                <a:spcPts val="3500"/>
              </a:lnSpc>
            </a:pPr>
            <a:r>
              <a:rPr lang="zh-CN" altLang="en-US" sz="2400" strike="noStrike" noProof="1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2. </a:t>
            </a:r>
            <a:r>
              <a:rPr lang="en-US" altLang="zh-CN" sz="2400" b="1" noProof="1" smtClean="0">
                <a:solidFill>
                  <a:srgbClr val="FF0000"/>
                </a:solidFill>
                <a:latin typeface="Vijaya" panose="020B0604020202020204" charset="0"/>
                <a:cs typeface="Vijaya" panose="020B0604020202020204" charset="0"/>
              </a:rPr>
              <a:t>sort out </a:t>
            </a:r>
            <a:r>
              <a:rPr lang="en-US" altLang="zh-CN" sz="2400" noProof="1" smtClean="0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the information on types and characteristics of burns as well as first aid treatment;</a:t>
            </a:r>
            <a:endParaRPr lang="zh-CN" altLang="en-US" sz="2400" strike="noStrike" noProof="1">
              <a:solidFill>
                <a:schemeClr val="tx1"/>
              </a:solidFill>
              <a:latin typeface="Vijaya" panose="020B0604020202020204" charset="0"/>
              <a:cs typeface="Vijaya" panose="020B0604020202020204" charset="0"/>
            </a:endParaRPr>
          </a:p>
          <a:p>
            <a:pPr>
              <a:lnSpc>
                <a:spcPts val="3500"/>
              </a:lnSpc>
            </a:pPr>
            <a:r>
              <a:rPr lang="zh-CN" altLang="en-US" sz="2400" strike="noStrike" noProof="1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3. </a:t>
            </a:r>
            <a:r>
              <a:rPr lang="en-US" altLang="zh-CN" sz="2400" b="1" strike="noStrike" noProof="1" smtClean="0">
                <a:solidFill>
                  <a:srgbClr val="FF0000"/>
                </a:solidFill>
                <a:latin typeface="Vijaya" panose="020B0604020202020204" charset="0"/>
                <a:cs typeface="Vijaya" panose="020B0604020202020204" charset="0"/>
              </a:rPr>
              <a:t>judge</a:t>
            </a:r>
            <a:r>
              <a:rPr lang="en-US" altLang="zh-CN" sz="2400" strike="noStrike" noProof="1" smtClean="0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 type of burns and </a:t>
            </a:r>
            <a:r>
              <a:rPr lang="en-US" altLang="zh-CN" sz="2400" b="1" strike="noStrike" noProof="1" smtClean="0">
                <a:solidFill>
                  <a:srgbClr val="FF0000"/>
                </a:solidFill>
                <a:latin typeface="Vijaya" panose="020B0604020202020204" charset="0"/>
                <a:cs typeface="Vijaya" panose="020B0604020202020204" charset="0"/>
              </a:rPr>
              <a:t>give</a:t>
            </a:r>
            <a:r>
              <a:rPr lang="en-US" altLang="zh-CN" sz="2400" strike="noStrike" noProof="1" smtClean="0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 proper treatment with </a:t>
            </a:r>
            <a:r>
              <a:rPr lang="en-US" altLang="zh-CN" sz="2400" strike="noStrike" noProof="1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some key words, such as </a:t>
            </a:r>
            <a:r>
              <a:rPr lang="en-US" altLang="zh-CN" sz="2400" noProof="1" smtClean="0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layer, barrier, mild, tissue, swell, char, be stuck to, in place;</a:t>
            </a:r>
            <a:endParaRPr lang="en-US" altLang="zh-CN" sz="2400" noProof="1">
              <a:solidFill>
                <a:schemeClr val="tx1"/>
              </a:solidFill>
              <a:latin typeface="Vijaya" panose="020B0604020202020204" charset="0"/>
              <a:cs typeface="Vijaya" panose="020B0604020202020204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strike="noStrike" noProof="1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4. </a:t>
            </a:r>
            <a:r>
              <a:rPr lang="en-US" altLang="zh-CN" sz="2400" b="1" strike="noStrike" noProof="1" smtClean="0">
                <a:solidFill>
                  <a:srgbClr val="FF0000"/>
                </a:solidFill>
                <a:latin typeface="Vijaya" panose="020B0604020202020204" charset="0"/>
                <a:cs typeface="Vijaya" panose="020B0604020202020204" charset="0"/>
              </a:rPr>
              <a:t>develop</a:t>
            </a:r>
            <a:r>
              <a:rPr lang="en-US" altLang="zh-CN" sz="2400" strike="noStrike" noProof="1" smtClean="0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 </a:t>
            </a:r>
            <a:r>
              <a:rPr lang="en-US" altLang="zh-CN" sz="2400" strike="noStrike" noProof="1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respect for </a:t>
            </a:r>
            <a:r>
              <a:rPr lang="en-US" altLang="zh-CN" sz="2400" strike="noStrike" noProof="1" smtClean="0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life and quality of helping others.  </a:t>
            </a:r>
            <a:endParaRPr lang="en-US" altLang="zh-CN" sz="2400" strike="noStrike" noProof="1">
              <a:solidFill>
                <a:schemeClr val="tx1"/>
              </a:solidFill>
              <a:latin typeface="Vijaya" panose="020B0604020202020204" charset="0"/>
              <a:cs typeface="Vijaya" panose="020B0604020202020204" charset="0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387351" y="1252823"/>
            <a:ext cx="439896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Learning objectives: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572167286605&amp;di=eaec0cf200bc7e492c3647bec0064f0a&amp;imgtype=0&amp;src=http%3A%2F%2Fpic26.nipic.com%2F20121216%2F4558649_1217529160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3714752"/>
            <a:ext cx="4286279" cy="2790822"/>
          </a:xfrm>
          <a:prstGeom prst="rect">
            <a:avLst/>
          </a:prstGeom>
          <a:noFill/>
        </p:spPr>
      </p:pic>
      <p:pic>
        <p:nvPicPr>
          <p:cNvPr id="2054" name="Picture 6" descr="https://timgsa.baidu.com/timg?image&amp;quality=80&amp;size=b9999_10000&amp;sec=1572167339188&amp;di=937f36f42f87b9fcc050fd5d5889804a&amp;imgtype=0&amp;src=http%3A%2F%2Fpic179.nipic.com%2Ffile%2F20180821%2F8737320_20192689703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2"/>
            <a:ext cx="4357718" cy="27908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2876" y="2073654"/>
            <a:ext cx="8929718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963676"/>
              </a:buClr>
            </a:pPr>
            <a:r>
              <a:rPr lang="en-US" altLang="zh-CN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 is precious while it is also weak.</a:t>
            </a:r>
          </a:p>
          <a:p>
            <a:pPr algn="ctr">
              <a:lnSpc>
                <a:spcPct val="150000"/>
              </a:lnSpc>
              <a:buClr>
                <a:srgbClr val="963676"/>
              </a:buClr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necessary to master some first aid knowledge. 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7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8" name="矩形 1"/>
          <p:cNvSpPr/>
          <p:nvPr/>
        </p:nvSpPr>
        <p:spPr>
          <a:xfrm>
            <a:off x="2413000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142844" y="1334144"/>
            <a:ext cx="438308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</a:t>
            </a:r>
            <a:r>
              <a:rPr lang="en-US" altLang="zh-CN" sz="2800" b="1" strike="noStrike" noProof="1" smtClean="0"/>
              <a:t>4: </a:t>
            </a:r>
            <a:r>
              <a:rPr lang="en-US" altLang="zh-CN" sz="2800" b="1" strike="noStrike" noProof="1"/>
              <a:t>Presentation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/>
          <p:nvPr/>
        </p:nvSpPr>
        <p:spPr>
          <a:xfrm>
            <a:off x="330200" y="973138"/>
            <a:ext cx="2214563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>
                <a:latin typeface="微软雅黑" panose="020B0503020204020204" pitchFamily="2" charset="-122"/>
                <a:ea typeface="微软雅黑" panose="020B0503020204020204" pitchFamily="2" charset="-122"/>
              </a:rPr>
              <a:t>▌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迁移创新类活动</a:t>
            </a:r>
          </a:p>
        </p:txBody>
      </p:sp>
      <p:sp>
        <p:nvSpPr>
          <p:cNvPr id="7" name="文本框 2"/>
          <p:cNvSpPr txBox="1"/>
          <p:nvPr/>
        </p:nvSpPr>
        <p:spPr>
          <a:xfrm>
            <a:off x="520695" y="1672898"/>
            <a:ext cx="333692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</a:t>
            </a:r>
            <a:r>
              <a:rPr lang="en-US" altLang="zh-CN" sz="2800" b="1" strike="noStrike" noProof="1" smtClean="0"/>
              <a:t>5: </a:t>
            </a:r>
            <a:r>
              <a:rPr lang="en-US" altLang="zh-CN" sz="2800" b="1" strike="noStrike" noProof="1"/>
              <a:t>Reflection 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00034" y="2734330"/>
          <a:ext cx="8394065" cy="3552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6780"/>
                <a:gridCol w="728980"/>
                <a:gridCol w="737235"/>
                <a:gridCol w="941070"/>
              </a:tblGrid>
              <a:tr h="542925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Items For Reflection</a:t>
                      </a:r>
                      <a:endParaRPr lang="en-US" sz="14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 Agree</a:t>
                      </a:r>
                      <a:endParaRPr lang="en-US" sz="1400" kern="100" dirty="0" smtClean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Partly</a:t>
                      </a:r>
                    </a:p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</a:t>
                      </a:r>
                    </a:p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</a:endParaRPr>
                    </a:p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Agree</a:t>
                      </a:r>
                      <a:endParaRPr lang="en-US" sz="14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 Disagree</a:t>
                      </a:r>
                      <a:endParaRPr lang="en-US" sz="1400" kern="100" dirty="0" smtClean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cs typeface="Vijaya" panose="020B0604020202020204" charset="0"/>
                      </a:endParaRPr>
                    </a:p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I known the text type?</a:t>
                      </a:r>
                      <a:endParaRPr lang="en-US" sz="1800" kern="100" dirty="0" smtClean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cs typeface="Vijaya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I grasped the words and phrases about first aid for burns in the text?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ea typeface="宋体" panose="02010600030101010101" pitchFamily="2" charset="-122"/>
                        <a:cs typeface="Vijaya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8196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I introduce types of burns and first aid treatment in English now?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ea typeface="宋体" panose="02010600030101010101" pitchFamily="2" charset="-122"/>
                        <a:cs typeface="Vijaya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Was I active in group work?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ea typeface="宋体" panose="02010600030101010101" pitchFamily="2" charset="-122"/>
                        <a:cs typeface="Vijaya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15315">
                <a:tc gridSpan="4"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cs typeface="Vijaya" panose="020B0604020202020204" charset="0"/>
                      </a:endParaRPr>
                    </a:p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cs typeface="Vijaya" panose="020B0604020202020204" charset="0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do I still need to practice in the future?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Vijaya" panose="020B0604020202020204" charset="0"/>
                          <a:ea typeface="宋体" panose="02010600030101010101" pitchFamily="2" charset="-122"/>
                          <a:cs typeface="Vijaya" panose="020B0604020202020204" charset="0"/>
                        </a:rPr>
                        <a:t>_________________________________________________________________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ea typeface="宋体" panose="02010600030101010101" pitchFamily="2" charset="-122"/>
                        <a:cs typeface="Vijaya" panose="020B060402020202020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ea typeface="宋体" panose="02010600030101010101" pitchFamily="2" charset="-122"/>
                        <a:cs typeface="Vijaya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框 7"/>
          <p:cNvSpPr txBox="1"/>
          <p:nvPr/>
        </p:nvSpPr>
        <p:spPr>
          <a:xfrm>
            <a:off x="538157" y="2219319"/>
            <a:ext cx="324802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课堂学习反思评价表 </a:t>
            </a:r>
            <a:r>
              <a:rPr lang="en-US" altLang="zh-CN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(tick </a:t>
            </a:r>
            <a:r>
              <a:rPr lang="en-US" altLang="zh-CN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√)</a:t>
            </a:r>
          </a:p>
        </p:txBody>
      </p:sp>
      <p:sp>
        <p:nvSpPr>
          <p:cNvPr id="10" name="文本框 6"/>
          <p:cNvSpPr txBox="1"/>
          <p:nvPr/>
        </p:nvSpPr>
        <p:spPr>
          <a:xfrm>
            <a:off x="4111436" y="1386683"/>
            <a:ext cx="4532530" cy="1113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l">
              <a:lnSpc>
                <a:spcPts val="2000"/>
              </a:lnSpc>
              <a:spcBef>
                <a:spcPts val="0"/>
              </a:spcBef>
              <a:defRPr/>
            </a:pPr>
            <a:r>
              <a:rPr lang="en-US" altLang="zh-CN" sz="2000" b="1" i="1" strike="noStrike" noProof="1" smtClean="0">
                <a:solidFill>
                  <a:srgbClr val="C00000"/>
                </a:solidFill>
                <a:effectLst/>
                <a:latin typeface="JasmineUPC" panose="02020603050405020304" charset="0"/>
                <a:cs typeface="JasmineUPC" panose="02020603050405020304" charset="0"/>
                <a:sym typeface="+mn-ea"/>
              </a:rPr>
              <a:t>Tip8:</a:t>
            </a:r>
            <a:r>
              <a:rPr lang="en-US" altLang="zh-CN" sz="2000" b="1" i="1" strike="noStrike" noProof="1" smtClean="0">
                <a:solidFill>
                  <a:schemeClr val="accent4"/>
                </a:solidFill>
                <a:effectLst/>
                <a:latin typeface="JasmineUPC" panose="02020603050405020304" charset="0"/>
                <a:cs typeface="JasmineUPC" panose="02020603050405020304" charset="0"/>
                <a:sym typeface="+mn-ea"/>
              </a:rPr>
              <a:t> Reflecting on your attitude and performance in class will help you to improve your learning efficiency.  </a:t>
            </a:r>
          </a:p>
        </p:txBody>
      </p:sp>
      <p:sp>
        <p:nvSpPr>
          <p:cNvPr id="11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2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13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4" name="矩形 1"/>
          <p:cNvSpPr/>
          <p:nvPr/>
        </p:nvSpPr>
        <p:spPr>
          <a:xfrm>
            <a:off x="2413000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/>
          <p:cNvSpPr txBox="1"/>
          <p:nvPr>
            <p:custDataLst>
              <p:tags r:id="rId1"/>
            </p:custDataLst>
          </p:nvPr>
        </p:nvSpPr>
        <p:spPr>
          <a:xfrm>
            <a:off x="5001292" y="3000372"/>
            <a:ext cx="4142740" cy="58483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defRPr sz="1400">
                <a:solidFill>
                  <a:srgbClr val="7C8959"/>
                </a:solidFill>
              </a:defRPr>
            </a:lvl1pPr>
          </a:lstStyle>
          <a:p>
            <a:r>
              <a:rPr lang="en-US" altLang="zh-CN" sz="3600" dirty="0" smtClean="0">
                <a:solidFill>
                  <a:schemeClr val="tx1"/>
                </a:solidFill>
              </a:rPr>
              <a:t>ASSIGNMENT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  <p:sp>
        <p:nvSpPr>
          <p:cNvPr id="6" name="文本框 27"/>
          <p:cNvSpPr txBox="1"/>
          <p:nvPr>
            <p:custDataLst>
              <p:tags r:id="rId2"/>
            </p:custDataLst>
          </p:nvPr>
        </p:nvSpPr>
        <p:spPr>
          <a:xfrm>
            <a:off x="714380" y="2285992"/>
            <a:ext cx="2999232" cy="12970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49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950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Stage IV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 flipH="1">
            <a:off x="4346290" y="3057844"/>
            <a:ext cx="85725" cy="58547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8" name="标题 5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14348" y="3286124"/>
            <a:ext cx="3000396" cy="5715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horz" lIns="90000" tIns="46800" rIns="90000" bIns="46800" anchor="b">
            <a:noAutofit/>
          </a:bodyPr>
          <a:lstStyle>
            <a:lvl1pPr algn="r" defTabSz="685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en-US" altLang="zh-CN" sz="2800" strike="noStrike" noProof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First Aid For Burns</a:t>
            </a:r>
          </a:p>
        </p:txBody>
      </p:sp>
      <p:sp>
        <p:nvSpPr>
          <p:cNvPr id="11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12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3" name="矩形 1"/>
          <p:cNvSpPr/>
          <p:nvPr/>
        </p:nvSpPr>
        <p:spPr>
          <a:xfrm>
            <a:off x="2413000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4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12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3" name="矩形 1"/>
          <p:cNvSpPr/>
          <p:nvPr/>
        </p:nvSpPr>
        <p:spPr>
          <a:xfrm>
            <a:off x="2413000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4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403224" y="1323956"/>
            <a:ext cx="216851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strike="noStrike" noProof="1"/>
              <a:t>Assignment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90" y="2061512"/>
            <a:ext cx="85010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  In our daily life, nobody knows which comes first, tomorrow or accident?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  Imitate (</a:t>
            </a:r>
            <a:r>
              <a:rPr lang="zh-CN" alt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模仿</a:t>
            </a:r>
            <a:r>
              <a:rPr lang="en-US" altLang="zh-CN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) what you have learned in this class and imagine: When you come across the accident like this, what will you do? </a:t>
            </a:r>
            <a:endParaRPr lang="zh-CN" altLang="en-US" sz="2400" b="1" noProof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pic>
        <p:nvPicPr>
          <p:cNvPr id="16" name="Picture 6" descr="https://timgsa.baidu.com/timg?image&amp;quality=80&amp;size=b9999_10000&amp;sec=1570966939240&amp;di=c3c9b1e895440b37268fdcd096e2cdb3&amp;imgtype=0&amp;src=http%3A%2F%2Fimgsa.baidu.com%2Fexp%2Fw%3D500%2Fsign%3D743dba5e8335e5dd902ca5df46c7a7f5%2Fbd3eb13533fa828b9de1c7effb1f4134960a5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14818"/>
            <a:ext cx="2933690" cy="2500330"/>
          </a:xfrm>
          <a:prstGeom prst="rect">
            <a:avLst/>
          </a:prstGeom>
          <a:noFill/>
        </p:spPr>
      </p:pic>
      <p:pic>
        <p:nvPicPr>
          <p:cNvPr id="17" name="Picture 4" descr="http://imgsa.baidu.com/exp/w=500/sign=810cc68eb00e7bec23da03e11f2fb9fa/9358d109b3de9c8269552b0e6481800a19d843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143380"/>
            <a:ext cx="2571768" cy="246699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202344" y="6140255"/>
            <a:ext cx="2727374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</a:rPr>
              <a:t>heart attack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178" y="6143644"/>
            <a:ext cx="2219310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</a:rPr>
              <a:t>choking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20" name="Picture 2" descr="http://c.hiphotos.baidu.com/exp/w=500/sign=a9563941d262853592e0d221a0ef76f2/18d8bc3eb13533fab08dd09dafd3fd1f41345b4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14818"/>
            <a:ext cx="2643206" cy="257176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286116" y="6143644"/>
            <a:ext cx="2500330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</a:rPr>
              <a:t>bleeding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WordArt 4"/>
          <p:cNvSpPr>
            <a:spLocks noChangeArrowheads="1" noChangeShapeType="1" noTextEdit="1"/>
          </p:cNvSpPr>
          <p:nvPr/>
        </p:nvSpPr>
        <p:spPr bwMode="auto">
          <a:xfrm>
            <a:off x="288925" y="4221088"/>
            <a:ext cx="8675688" cy="233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accent2"/>
                    </a:gs>
                    <a:gs pos="100000">
                      <a:srgbClr val="0099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Swis721 Blk BT"/>
              </a:rPr>
              <a:t>Thanks for listening!</a:t>
            </a:r>
            <a:endParaRPr lang="zh-CN" altLang="en-US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accent2"/>
                  </a:gs>
                  <a:gs pos="100000">
                    <a:srgbClr val="0099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Swis721 Blk BT"/>
            </a:endParaRPr>
          </a:p>
        </p:txBody>
      </p:sp>
      <p:pic>
        <p:nvPicPr>
          <p:cNvPr id="27650" name="Picture 2" descr="http://p3.so.qhmsg.com/bdr/_240_/t011148eff28ab38f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764704"/>
            <a:ext cx="4104456" cy="3673614"/>
          </a:xfrm>
          <a:prstGeom prst="rect">
            <a:avLst/>
          </a:prstGeom>
          <a:noFill/>
        </p:spPr>
      </p:pic>
      <p:pic>
        <p:nvPicPr>
          <p:cNvPr id="27652" name="Picture 4" descr="http://p0.so.qhmsg.com/bdr/_240_/t01c43e79edcc3f92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824536" cy="41662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6039169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u="sng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王丹妮  重庆市为明学校</a:t>
            </a:r>
            <a:endParaRPr lang="zh-CN" altLang="en-US" sz="2400" u="sng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/>
          <p:cNvSpPr txBox="1"/>
          <p:nvPr>
            <p:custDataLst>
              <p:tags r:id="rId1"/>
            </p:custDataLst>
          </p:nvPr>
        </p:nvSpPr>
        <p:spPr>
          <a:xfrm>
            <a:off x="4644102" y="2571744"/>
            <a:ext cx="4142740" cy="58483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defRPr sz="1400">
                <a:solidFill>
                  <a:srgbClr val="7C8959"/>
                </a:solidFill>
              </a:defRPr>
            </a:lvl1pPr>
          </a:lstStyle>
          <a:p>
            <a:r>
              <a:rPr lang="en-US" altLang="zh-CN" sz="5400" dirty="0">
                <a:solidFill>
                  <a:schemeClr val="tx1"/>
                </a:solidFill>
              </a:rPr>
              <a:t>PRE-READING</a:t>
            </a: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 flipH="1">
            <a:off x="4346290" y="2772092"/>
            <a:ext cx="85725" cy="58547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6" name="矩形 1"/>
          <p:cNvSpPr/>
          <p:nvPr/>
        </p:nvSpPr>
        <p:spPr>
          <a:xfrm>
            <a:off x="2347913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7" name="矩形 1"/>
          <p:cNvSpPr/>
          <p:nvPr/>
        </p:nvSpPr>
        <p:spPr>
          <a:xfrm>
            <a:off x="4556125" y="82531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矩形 1"/>
          <p:cNvSpPr/>
          <p:nvPr/>
        </p:nvSpPr>
        <p:spPr>
          <a:xfrm>
            <a:off x="5715" y="93961"/>
            <a:ext cx="2292985" cy="62039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9" name="矩形 1"/>
          <p:cNvSpPr/>
          <p:nvPr/>
        </p:nvSpPr>
        <p:spPr>
          <a:xfrm>
            <a:off x="6834188" y="84119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0" name="文本框 27"/>
          <p:cNvSpPr txBox="1"/>
          <p:nvPr>
            <p:custDataLst>
              <p:tags r:id="rId3"/>
            </p:custDataLst>
          </p:nvPr>
        </p:nvSpPr>
        <p:spPr>
          <a:xfrm>
            <a:off x="714380" y="2285992"/>
            <a:ext cx="2999232" cy="12970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49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950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Stage I</a:t>
            </a:r>
          </a:p>
        </p:txBody>
      </p:sp>
      <p:sp>
        <p:nvSpPr>
          <p:cNvPr id="11" name="标题 5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14348" y="3286124"/>
            <a:ext cx="3000396" cy="5715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horz" lIns="90000" tIns="46800" rIns="90000" bIns="46800" anchor="b">
            <a:noAutofit/>
          </a:bodyPr>
          <a:lstStyle>
            <a:lvl1pPr algn="r" defTabSz="685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en-US" altLang="zh-CN" sz="2800" strike="noStrike" noProof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First Aid For Burns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/>
          <p:nvPr/>
        </p:nvSpPr>
        <p:spPr>
          <a:xfrm>
            <a:off x="2347913" y="0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7" name="矩形 1"/>
          <p:cNvSpPr/>
          <p:nvPr/>
        </p:nvSpPr>
        <p:spPr>
          <a:xfrm>
            <a:off x="4556125" y="0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矩形 1"/>
          <p:cNvSpPr/>
          <p:nvPr/>
        </p:nvSpPr>
        <p:spPr>
          <a:xfrm>
            <a:off x="5715" y="1905"/>
            <a:ext cx="2292985" cy="62039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9" name="矩形 1"/>
          <p:cNvSpPr/>
          <p:nvPr/>
        </p:nvSpPr>
        <p:spPr>
          <a:xfrm>
            <a:off x="6834188" y="-7937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1" name="文本框 2"/>
          <p:cNvSpPr txBox="1"/>
          <p:nvPr/>
        </p:nvSpPr>
        <p:spPr>
          <a:xfrm>
            <a:off x="403225" y="1511300"/>
            <a:ext cx="266857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altLang="zh-CN" sz="2400" b="1" strike="noStrike" noProof="1"/>
              <a:t>Activity 1: </a:t>
            </a:r>
            <a:r>
              <a:rPr lang="en-US" altLang="zh-CN" sz="2400" b="1" strike="noStrike" noProof="1" smtClean="0"/>
              <a:t>Situation</a:t>
            </a:r>
            <a:endParaRPr lang="en-US" altLang="zh-CN" sz="2400" b="1" strike="noStrike" noProof="1"/>
          </a:p>
        </p:txBody>
      </p:sp>
      <p:sp>
        <p:nvSpPr>
          <p:cNvPr id="1028" name="AutoShape 4" descr="data:image/jpeg;base64,/9j/4AAQSkZJRgABAQAAAQABAAD/2wBDAAgGBgcGBQgHBwcJCQgKDBQNDAsLDBkSEw8UHRofHh0aHBwgJC4nICIsIxwcKDcpLDAxNDQ0Hyc5PTgyPC4zNDL/2wBDAQkJCQwLDBgNDRgyIRwhMjIyMjIyMjIyMjIyMjIyMjIyMjIyMjIyMjIyMjIyMjIyMjIyMjIyMjIyMjIyMjIyMjL/wAARCAE2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BDRQaKAFooooAKKKKACiiigAooooAKKKKACiiigAooooAKKKKACiiigAooooAKKKKACiikNAC0UlLQAUUUUAFJS03NABilzVK/1Kz0yEzXl1HAg7yNiuNuvi34btZiiPPPj+KNOKiVSMdxqEpbI7+ivOv8Ahcnh7/nhef8AfFaGl/E/w5qk3lfaWtm7eeNo/Op9tDoynTmt0dqKWq1vcw3UQkt5klQ9GRsirGa0uQLRSZozTAWikzRmgBaKTNLQAUUUUAFFFFABSUtIaQATSZqKadYVy1UHvpG6cCvPxWY0MM+Wb1LhTlLY1M0uax/tUoOQ9TRXxzh+nrXLRzvD1HaWhToyRpUoqNHDDIPFPFezGSaujIWiiiqAKKKKACiiigAooooAQ0UGigBaKKKACiiigAooooAKKKKACiiigAooooAKKKKACiiigAooooAKKKKACiiigApp64oPWs6+1EQHYnLUm0ldlRhKbtE0aUVQsLp7hTvXFXwaUZXVxSi4uzFpDQTUUkixqXcgKoySabEOZwqkk4Arzvxd8T7PRy9ppoW5u+hP8K1gePfiJLdyvpGiOwXO2SZOrewrldK8Pov+kXo3yNzsPT8a5Z1nJ8sDpp0bK8ypcPrXiu8NzezOVP8Ae6L9BWhB4Ys41Hmb5G7nNbSgKNqgADsKdURpRWstWauo9kZA8OacP+WbfnTZfDdg64QNG3qK2aKr2cewueXc5+2XXvDMv2nSrxyo5KA8H8K6zT/jLJFDs1LTS0y9WjOM/hVKqtxp1pdNult0ZvWoUJR/hsG4y+NXL2ofGa+lUrp9hHEf70nzVkR/Evxhcy4imBJ7CMYq1Hp9nD9y2jH/AAGp1jVPuqF+gxRy1HvIP3a2iVH8e+OV6yY+kQpI/iT4ys3Dz4kX0eLir/NIeRzyPQ0/Zy6SYXj1ije8O/F21vZlt9YhFtIxwJF+5XpkFxFcwrLDIrxsMqynINeBX2hWd4rNs8qT+8lT+EfFd94R1VdOv3L6fIcc/wAPuKqNWcHaZE6MWrwPfM0CobeeO4t0miYMjjcpHephXWcotFFFMBDUbkKCx7VIao38mE2DvXLjMQsPRlUfQcVzOxSll8yQt+VRMcAnrxmiud1fxfb6TqS2L2N1M5AJMaZHNfAWqYibaV29TvUbKyOW8V+IfEE9rdvbQtp9hC+zzHOHkPtTtL8eWul6Hb2sSXOo3KLvlbn5fXmup8V6XDrnhmXzQ6lE85BnBVsd6840GREt9UMUZJewZNiDq2cf1r1aPsqtGzjsy1ZrU9l0bVEvLG3u48+XMobHpmugRgy5HIri/C9tJaeGrGGVSriIbgeorprGUlSh7V1ZRjXCs6EndPY5a8FujQoFNHSnDpX1JzC0UUUwCiiigAooooAQ0UGigBaKKKACiiigAooooAKKKKACiiigAooooAKKKKACiiigAooooAKKKTNAC00mlzTTSArXtz9ngLZ5PSseytmvJzJJ93NP1SUzXQiHQcVr2UAgtkXv3rJrnl6HX/CpebJY41jXCgAU+ikPWtTj33GswCk9AOua8f8AiN45e6lOiaPKTztlkTuf7tbfxP8AGJ0iz/suyf8A0ucfMw/hWvOvD+ltARe3AzK3Khu1clao5S9nE6qNNJc8jT0LwmLW1+0XBDXTcgf3avSRvGxVxg1r2l2s42nhxUlzbJcJjo3rVRioqyLcnLVmFRT5YXgfa6/jTBTJQtJS5ozQUJSUufxqaK0mmPyIQPVqBMho5PQVqxaYi8yNuPpVxIIo1+VFFAjnsEdRRXQvFG64ZAaybyyMB3pyh/SgaKn41l63p4vrM7R+8T5lNaVSeXJt3bDj6VMopqzKTadzU+FHitpUbQr6T95HzCT39q9YWvmi8Mmg+IbfUoPlXeGyP1FfRWkahHqel295GwKyIG4qsPJ25X0Ma8EnzLqX6QmgGkJ4rpMCjf3wtVwoBc9BWcty9x8z4qK8Yz6hs98VpGySOH5OteTmVOVahJLodqjClFX3ZT7VyHju3AskvH1WWySP5dkSZMp7DqK7A+9Vrqxtb5UW5hSUI25Q4zg18Zh5+zmpPoaehi+HDcz+EI/7SSRSyNy5yxT1NYthqGieHtFt7jTYDdS3E5gXf8rtk9K19Xh8SJq8MmmtBJpzKEkgc4x6mvN7G5j0rxfO9zbXFza2kzMkUK7gHr0aFNVVJ331sv1Ha57YhyikjGR09Ks2ZxOPevPl8aa3fybdN8N3BBPEk3yj+WK77Td7+W0oCybQXA7HvWeGozp4mDfV99iJ/CzZFOFMFOFfdo4BaKKKYBRRRQAUUUUAIaKDRQAtFFFABRRRQAUUUUAFFFFABRRRQAUUUUAFFFFABRRRQAUUUUAFQzyiGMu3QVNWbq77bXA7mpk7JsqEeaSRBbX8txc4A+WtbtWTo0Y8tn7mtYdKmntc0xHKp8sehzlz+71Fi3Tdnmt+GZJEBUg1T1CzjlQybtrDvWLE0i3AEZ5z2rNNwk/M35VXgmuh1dVb+6Szsp7lyAsSFuamiJ8td3XHNec/FjxJ9i0xdHtm/f3fD46ha0qT5YtnJCDlJJHmaNN4k8Rz6hdEuu8tz+grpwAOKztGsvsWnohGHb5mrS71zU42V3uzsk9bLoKrMjBl61r2l6swCOcP/OsegZBz0rQhnQywpMuHGaoyaUpzsfHsagh1GSMbXG4e9XF1KAgZ4NMRU/subsy1LHpXP7x+PargvLc/8tBUb6hAn8W4+1IB8dpDF0T8TUxKqOTisuXVHP3FCj1NZcWqJfyyIsjM0ZwRRzLYfKbsuowx9DvPtVKTUZn4X5BVPGKWi4rF+0v28zZMcg9DWoQsiFTyDXOVfs7/AMsBJOV7H0oAZPZ+TcL3QmtcKNm3Hy1mXt4kigIcnsalg1JCArjB9aAMLxHpguIJEC8/eU+9a/wl8TMGfQbp+RzDn+VR306zEAc1xN28ugeIYNRt8rtcOMfyrGbcJKaLS548p9MKeKU81n6NqcWr6Vb30JBWVA30q+a7U7rQ4npoc5fK9vfF8cZyKupq8RX50Oa0poI5lxIoNZl1ptvDGz7iAO2aycXG7OtVKdRKM1qiFp4pZCU4z2oqlbRGa5Cp0zW49ipHynmvmcblFSUnVo9ehrUcabUTOfOxtvJxxXOeEdHurCK+nvolSa6uC+3rha6iRCjYJFNrw+aVOMoPT/gAnpoIAB0GPpSq7IcqcVx/jfVZ9Ik0uZLiSKD7QPO2sRlfeo7n4jWTuYtKsbm/l7bEwK1hhqrUalPqFu56BDekEB+R61oRkMMg5zXnOi6j4pv79XvdOhtLA9Qfv12lnOVfYehr3MDmVSnUVGs738zCrS6o1KBSA0or6c5haKKKYBRRRQAhooNFAC0UUUAFFFFABRRRQAUUUUAFFFFABRRRQAUUUUAFFFFABRRRQAVS1GEzWpC9RzV2mEc0mrqw4ycZJo52xuzZuUdeD1ratrmK4XMZ/A1U1K1gEJl24aq+jIfMd+3SsYtxfKddRQqwdTZiandNJN5KfdHFWtPsBFGJHGXP6VmXoa3vyxGRnNb9rOk8CutEdZO+4VbxpRUdmPdggLnoozXz5qV23iLx1dXT5MULEL9BXu2uTC20S+mJxthbn8K+ffDG557uXOdx5NZ4h3komeGVk5HSfypaQUtU9yxaKKKBhxSUhNZmo6nHDYyPDIGfO0Y9aUmktRpXNQUlV7DzDYxGQ7nK5JqxSvdCZk6leyxajbW8LfePzfSsrS53t57+dF3bSTj1qWSTzfEjk/dijP8AKneGkEv2pn5DHFYXbnp3NUklqbtldpe2qTIfvdR6VYrmdNkOm6zLZPxE5ytX59QlsdTVJ+baXhW/umtI1PdTZm4GvRSAhlDA8Udq1JQmRnGefSlFYurzS2N3Ddqfk+6wrYikWaJZEOQwzUKWrRVuo+szXbL7Zp74Hzp8y1pikYZBBHB605R5lYE7O5qfB/xBuhm0Wd+U+eIH07ivW0r5ntbmXwz4thu4+EDg/VTX0jZXMd5Zw3MTZSVAwP1p4aba5X0McRFKXMupYNYmtO+5FH3a2zUM0Mcww6giuiaurGdKahLmaMTT7yG2GHQ5PetyORZU3ocg1z+owwwzBIvxrV0tGSzXd36VnB68p0V4xcfaLqVrr/j4asvWNSh0jS7i9mOBGuR7nsK1r1ds+fWvJ/H+o391qMcQtpBplnIhmYjh2J4+tfEzw7qYuUHtc0p6xRDrEV5N4XsL3VHeV7m9V9j/AMKk9MVs+LNYs9AisYdNmitysqmWOBQDt967MW1td2cAkhjkjAVlBGQD2xXC+ItE07/hNtKSG3AmuZDLNuOd1XSqwqztLS13boWnd6l+H4jWVzqEFvHYXIimcIJpBtGa7hGxIPrXDeNIoxqXh+2hjRWN1uAVcDAxXcxrukArmnGF6cqatdku1jZXkD6VIKYvAFOHWvv47I88WiiirAKKKKAENFBooAWiiigAooooAKKKKACiiigAoopM0ALSVFJMkS7pJFVfUnFRx31tK22O4iY+gcUAWaKpXmp2enoHu7qKEHoXbFSWt7bX0PmW0ySp/eQ5pXWwWZZFLTVp1MAopKM0ALTSKXNBoAz9VUtaHAqtozBQyd61nQOpVhkVWis1hkLJWbj73MbRqL2bgyHVYRJbFgPmWotFz5bg9M1pyRiRCp71HBbpApC0ODcrgqn7rkZgePp1t/Beosxxuj2j614v4VX/AEKVsYy3WvV/irMIvBMwJwWkVRXlvhgY0v8A4FXNUd6xpRX7tm2PaigClrRlBSUU12CIzt0AyaTAydcvmgiW2hP7+b5RjtWSLbfqFvp68rH80n1qS3m+06hc6lL/AKuEHZmpdCGFudSm/iJ61zP3pGq0R0gGFAHQU2RwkbP6DNc/Yaxc3mrhCQImBwtX9duRbabJz8z/ACitudOLa6GfK09TDtG3R6leN6ECtPwumNOZ+7NVN4PsvhVi335Oa0/Dq7dIj4xnmsqatJIuT91ooeJIjBcW94mcg4NaVzAmq6SvTcy7lPoadrVt9p0yUYyVGRVPwzdebYtCx+aM1VrTce4l8CfYNBv2dWsp8+dFwPcVuVzWu2r2V0mo24wc/PW7Y3aXtqkyd+o9DThJ35X0CSuuZdRmp2q3lk8ZxntWb4cumMUlnJ9+I8fSt0jPFcxcj+zdejmXhJDhqJ6S5hR1VjqKKQHIB9aWtSNzB8TWfnWYnUfNH1+lekfCfXv7R8PtYSPma1OBnuvauQniWaF4m6MMVleBNUPh3xmsMrbYpW8p/wAelZX9nUUlsypLnptH0OBTJm8uJmPYU5MbcjBzTZo/MjKHoa7mcSt1OdgU3l4N3c5NdIgAXaOgrn2s7i1uMoCRngity2ZzCC/WsqdkdWJfNZxehFfRF03L1Fcb40tPtXhS/RV+ZU3/AJc13bYNZV5DGGIOCGHINfP5xhfZz+tx+ZNGfQw/DU5uPDdhKx+Ywrn8qzn0m8m8eLqUsWLSK32Rvnq1dKiqihEXaB0A6UtfOe1tKTiviv8AidJz97oE194qtNTmmX7Jax/u4h1311djDufee1VAfep4LlomC9VrrwVeHt4yr7LYzmm1oa45NKKZGwdQwp4r7uLTV0cQtFFFWAUUUUAIaKDRQAtFFFABRRRQAUUUUAFIaWkJ9KAA9K5jxb4qg8NWW7b513L8sMI6sa6RjhSegFeZ2tode8XXusXa74bZzDbIegx3qJKUmoR6gnGKc5bIyB4b17xOxvvEGqSW8LfMsEZwFH9K5bVbbRdMuGGk6rfPdxH745UH6ivRPHt1NaeGZDA5QyusZcdgat6BoWm2OiwRw20cnmIGkd1DFqmeHUpezhvu2KGIlGPtJ7bJHPeDfD1r4zsXv/EE1xcyq2xN8pUY9sVa8J2z+GfiJeaHC7tZyLvQMelatt4eaC1urVLp4IZZN6eTwUqlpgFv43imup9wt7TEs78fmamdD2fKa066q8yPTQahuLmG1QyTzJGg7u2K808QfFImZ7Lw7am5kHBnx8qn6Vy/9heK/FUiy6nfmOL0OcD8KyrYqECoYeUtz0rUviT4c07I+2Cdx/DFzXLXXxqhEmLXS2dfV5MVSj+GWlQx7ri8lJ7nIUVPF4G8Lxrh5fMJ7mYV50s0u9PyOuOGglrqM/4XZNn/AJA6e/72tfT/AIx6VcMFvbOa2PqDuFZM/gDw7crstpzE/wDsSBq53U/htqNrG0llMlyg/hxhqcMyb6/gDw8Gex2PjTQdQwINQj3HsxxW5HIkqhkZWHqDXyx5H2Kbyb+3mt37OvUfh3rqNN1PxJocK3um3hvbIdQG3bfqK6445X94xlhf5WfQVNz82K4zwj8QrHxHi2m/0e9HVG6N9K7NRiu6M1NXRyyi4u0jzr4xEjwzAB0M3NcB4a/5BK/71d/8Y/8AkWYP+u1cD4bGNJX61yT/AI79Drp/wjYFFApT0rUBKyfEF2bbTmVfvScCtbNcrr0wm1WGEkeXH8zVnVlaJUFdla5Bh0630+PmSU7nxV/VcWOlW9lHwXxmsq11CFdSe7mVnI4jRa0L06jr99aJb6XJG+MRg/xe+TXMpJR0Nmncjso/suu26eqVLq0jajrUNknKIfmp+s2uoaNqVnJqtukMuzohzkVueCvCl5rEM+qho1V3KqZGppN+4u5Mmrcxk+Jf3elxxr93cBVrTri3s9LtxNKqBl4zW54w8E6gmjiaKSOYq2WUHGB681yPiGfT54bHTNOiaa4jUCSXOdzegFaSbpzb+4iNpI6T5ZY/lOVYVymnsdN8QSQnhHOK09WhuPD9xpFnJKw3Rq834npXT+NvBz3g07U9AtvNJUBwh/Whvn26Bfl36mfNElxC8TjKsMVy1pK+g6m0En/HvIete0aXolo2nQPeaesdztG9d2eaq+KPB9lrejPBBCkNwnzROoxz6VpON/eW5MXbTocYjh1DKcqeQRWN4jtzJZCZRzGc1W068n0q7fS9SVo3jO0E9q3buNJ7V0BDBkqeZTiPl5ZEOlXH2nToZOpxg1dFc/4YlIjuLZusbZroAaum7xFJe8J3rlvEkBt7yG8j+U56+9dV3rI8RQGXTGIGSnzUqqvEqDsz2nwjqY1bwzZXecsU2sfcVu15l8HNTE+h3NgT80D7gPY16YpzXRRlzQTOOpHlm0LijFLSGtGQMc7VJrGmbfITWxN/qm+lc/d3MdpbTXExxHEpdjjPAr5jP5yvCHRnRh1uzJ1zxHHo15YWzQtK95L5YwcbfeqXiLxlYaRJcWLi4NyE42IcDI45rnPEuu6fea1oeoJNutEJkJ78V1cGqRat4efVk0tpGZW2RMoLsOgryfYezjCc16+tzpscf4a8dmy0VYprO7u5fMbdLnjk8DNelWk7XNpFM0ZjaRQ2w9V9q8cGg63p90k15pdy+nTy+aba2f7p7A17FZSGWxhcwtDlB+7fqvsavMIU42nBb+f9fkN26GpYzYbyzWitYsLbZlPvW0te9kVd1KDg/s6HFWjaQ6iiivdMgooooAQ0UGigBaKKKACiiigAooooADTSKdTTSERPt2sCcDHNcTpeoaTppubK61C1il+0MV3Sj5snNZfjPUtT1rxVD4W0+f7NEy7pZAcEioT8NdGW08oPIZv+e7nms4Oc53gthzUIwtUe53stjp93bLb3gilSXlUY/e+lUL9Tp9s4todwiHyxr6elMm0CPUNDt7OK4eK4tQPJmB5BArHTSvF5uok1K8tjZxtzJH9+Qe9bRnKM7NasylCMoJp6IzLj4iaZBA4MNyt2vAhMRzurJ1Oz8Q+II7K2FsbeCZd003Qn2NejR29msvmS2cLuP4igLVJJIJG4XaPSqlRnUdqj0M1Wp01enuczo+i2uiAWJtIwGGRN3Y+9J4j8S2nh21+f5p2/1cQ71b8RapBpNks8zDIb5R61wPh3S5fFuuT6vqGWt1b5FPQ+1eNm0KSlHyX/AAx6OAlOScpdSv5PiTxeWuZ5vsliOdzHaoFYkmjvc6iLDR7q41CYnDbFIUfnXXeKtQuNU1WDwxpIwGIV9len+F/C1j4c0+OKCNTNj95JjljWODouqr2sjqq1lDbc8yj+Emvx2kc8Wpxrc4yYy5+X2zVKdPHPhNiZ45J4F6sP3i/pXvIprqrgqQCp9a754KlJWZyrFTvdnhMni7RvENr9l1q0ME3QTIM7TWLLZ6h4YlW/0+5S4sXPDo2Qw9GFey678PtB1mN2NqsE5582IYOa8I1Oxk07UbiwE0j2sMm1mHQ1wVMI6Wi2OulWjP1F1LVvt14L61tPskq874uBmvTPAfxLNy8WlawT5xO2KfHDfWqnhzV/CsWlC1R41+X5xMMFj+Nc7ZWUXiPx3EulWwitopAWZBxgd6nD1pxnyRWg6sYyjdnZfGa5C6RYQA/fkLfpXLaLGE0qHjqM1t/Gb5f7Ki7AGsyyjEVnCg7IK9B61mzCNlSikWKQ0GitRCHiuFlhn1PWmihUs8kmxcV28z7IXc9Apqb4VWkNzqGoXc0KybDlCw+61YVVzSUSoPlTZ1OgfD/R9HjilkgFxd7QWaTkA+1dSIIhgiGMbeh24xUnWlrXlS2JTb3PNfiHHo19qFtDqN+1nJEvURs+4fhVaD4jaNoGlx6fpNtLceWPvv8AKGPrXpF3pllf/wDH1aRTf765qjD4T0KBiyaZb7uvKCsnCd7xLUlazPJLzWvFPjW5+z28UohY/cjG1R9TXceEPh7DozLeX5We86gdkrt4reG3UJDGkajsoxUuRTjSSd5MHO6skcb468IHxFapNalRdwj5c/xD0rh9NuPHugkWlvaXLxqcBWTcv517T+VIVB605Uk3dOwKVlZmXos2q3NhFJqcUcMxHzInNan8qWitLdCTmvEfgrT/ABKVllYwXKDiVB1ryO0uZLPxBNYNIXiRzFk+1fQOcZPsa+btSk8vxPdyA4Ium/nWFVJOLKp3baNPTs23iWeLs4rpq51I2PiOKUdCmf0roqulsE+gVBdor2kit0Kmp6jmXdC6+orR6ogh+Edy8Pi2a2U/u5Im3fga94XpXz58M7hbLx4kcvBkDIPrX0GvSjCfw/mZ4n4x1NJpSailmSP77AV0y2OdBOcQt9Kwpo0nieJxuR1KsPUVusQ8ZI5BFY0gKlh1NfL8QQlzwkjooPc8jtfCFpceN20lppJLS2HmsOmO+2tjxfLrOlajZ2+m6ikFtckRRQIv3MVUttA8VR6pPr9r8lzJOQbdz95M1vapo+oal4y065eL/RYIMs3YPXJKoueLlJNW/E6r6nN6JpeueIb2+STxDcRLZy+XuQfePevR7GW3h26d9sWe5hQbwWy59yK4LSR4m8MT6hbw6KbtZ7hpVmB4Oa3fC2jalHql7rWrqkd1dAKsSHO1awxVpJyk1ypabA9zsIhmRR71trWRaJvmHtWuK9rh+m40pSfVnHXfvDqKKK+hMQooooAQ0UGigBaKKKACiiigAooooAQ0xqkNM/ipMTPOvH2hX8OoW/iXR1LXVr/rEH8S1N4e8VWHiGEBXWK6A+eBzg59s13rKDwcVxev/DfStXnN1as9hd9fMg4BP0rOPNTlzU9b7ouSjUiozOltYmjUtwvHWvNNX8ZeIdH1+Wzka31KA5cxQr80a/Wrf/CvPE/+p/4SubyOn8WcfnXT+HfB+m+FrSaYZnuWUmW4l5LVM5VKkr7DhCnTVtzA07x5ol/H+8uPs0veOXjFYGteKbvUNetrfw1dPKyjDjqhpmjaBp/ibUdUv7yDMfnlYxH8vFdVY6Ro/h+Jngiih45Zm5/M15uIzaprTjujop4KknzWPNfEp8Qapq1rZ6oUEznCRx9B7mvQnEHhXwmduF8qPt3auJtNe06Xxnc6rqM22KM7YQBnNP8AGvi+x1nTY7Swdzl8uWXHFcFT2lWUU/mdcUorRHRfCfR2urq78QXSZd2Kxk/rXrPSuK8Aa1op8OW9pa3cYeIYcOdp3V2isrLuBDL6ivoaEYxglE82tJubucH478Yar4VvbZ4bWKSxkHzM3XPpWbp3xTe5bL2STR/xLEfnX8O9R/GW7jGmWdn1kZ92K5uX4cXy6FaatpMz/a/KDyRHg/VaxnKoqj5DaEafs1zrU9a0bxbpGuDZb3AWbvFJwwq82i6a8UsZsbcpMcyDyx831rw/TNRs9YP2HV45bLVoeIr2FcHP+2BXofw+8SXmpNdaZfyCea0OFnX+MVdOsp6SWpFSly6xItW+Emh38jSWrSWjntH938qv+DPAi+EpJ3+1m4aX/ZxgV2Ype9a+xgnzWMvazatc8d+NH/Hxpn41nWrb7WJv9kVpfGn/AI+dN+hrLsv+POH/AHBXP/y9kdUf4USeg0tIa0AzdcmMOlTEY5G2u8+HNhFaeFYJEHzzHcx7muA8QoX0mTHYg13fwyunuPCcau3+rcqPpWT/AIha+A7IVHLcQwDM0qIP9psVLXF+IvAsniHWRdTalKlttx5SdRVyuloSrdTo31zSos79Qtx/wOq7eKtCU4OqW/8A31XK/wDCpNJ73t4fqw/wqhqfgzwboUJe/vJmYfwCQZP6Vm5zS1RVl3O5TxXoUjbV1O3J/wB6taOSOZFkjcOjdCO9fPDaZFrepi28P6fMI84Du2fxNe0aJpd3onhdbNZRLdIh27jxupU6jk9hyjymvf6nZ6ZAZry5SFB/eNcJffEW5v7j7J4b057l8/61l4rktU8PeMtUvWnvrWS4IbhS3yD8q0rC58b6NAI7XR4Y417LCP8AGpdSTY1BLqbCaV8Qr9RNLqaWu7nyxgYrsvD1vqttpwj1i5W4uM/fHpXn48ceM4OZtGVlHXETf41saL8SkvbyO0v9NltpZDtDDJGacJwT3YSUvI7yTiJyeymvmrUT5uqX7g/8tWP619GanJ5elXTKcERMR+VfOdsvmi+YjLYJz/wKpxHQVLds6XS5VuZ4pU5IhAb2NbQ6Vz/hIA202fvZroK1pawRM9JBSN0paRuh+laEmB4T/wCSjWn/AF2P8q+jVr5y8I/8lEtf+up/lX0YhyuaWE+F+pGJ3QO21SfSuckke8vMbu+BXRsAQQe9c5fRC2vP3bZ71rVuGEs211Oggj8qFUznFVLy3OfMUfWrNm5ktUZupFSuRg56VjjMNDE0XCRipOMjDopt/d21qj3E0iRQr1ZjiuF8aeKYP7GtU0+82i7kx5qHGFB5NfDQw0pVeWLur7+h2x1R3lKAWIA61i6XrmkS2cEMepwysiAEs/JNbEcqP88bq3+6c1nKm4StPa4M1rWARLn+I1ZUYqtaziWPn7wqytffYL2fsI+y2OGV76jqKKK6yQooooAQ0UGigBaKKKACiiigAooooAKQ0HpTCe9JiMjW/Eem6Cqm8nCu33UAyx/CsRPiRoZ4drhef+eDf4Vx2reILWw8calcatbSyunyWsW3P5VveFtO1LXb8axqlstrZpzb25X73uax5+a6i9TTktq0d9bTpdW0c8edki7lyMcVleJNY0mw02eLUL9LcSIVwD8/4CuV8VePpYbw6J4dh+03x+VnXpHWNpvw5udQn+3+Jbx5ZW+YxBs0ueUnywV+7KUFH3p6GMni5bW2XSvC1hNJz/rpFyzH1wKs23gTxDrh+061qBtlbkIWyfyr0SzsNO0qPytPtIosd9vJqb55WxySaVPLqablPcJYuW0DkNP+GGhW7Zup5rlv++RWb408C6bp0NtfWEMiWqti4Ea7iB616ZFpkz/e+QVoJZRrC0T4kVhggjINayw1G3urUiNere7PDbvT/DdrHBLbec9hN9+4ik+eFv8AaWtaC38VeHbdb7QtTGq6bjdsJ3ED6Vd8X+AJLN5dQ0AfK2fOtD0YewrhNH8QX+gXLNZO2z/lraSfrXG2oStJW80da9+N4v5GlLrkXjTxfaS6u6WUEeAVJyMj+VezyXtvpukS3m5fs8MW4EHIx2rzGzh8HeLrMwIi6dftzycHd/WsnUF13wlby6TqLSXGkXHAkXnA9Qa0jN0ot7p9f8zKUFUkuluhJ4Z0e+8beItRvIrn7HC2d8ipnIPYV674Z8K2PhmzMVruklf/AFkr9WNZfgabw5Z6FDDpd3H+8PzB2ActXZDpV0aaS5nq2RVqNvlWiFH3aWsHXfFNhoAU3UgXPrTtG8TWGtIGtplY+gNaupG/LcXsanLzW0POfjT/AMfOm/Q1mWX/AB5xf7grS+NB/wBK03/dNZtj/wAeUP8AuCuX/l9I6I/wok5oNBoxWoFXUQh0u73jP7s7frWl8JNTQxXemO2H++gPf1rOvk8yxmT1U1yGj3dzot9DqtvnEMmHx3HpXNUlyzTNIK8WfSFZ+sHU1smOlCFrjsJeho07WbXVNMhvoGBSRc49DTpL3jCD8a3bViYwk9kecXyfEPUZGjk220Z6lHUD+dMsPh08swn1q/ad+pRCTn8a9BPmTN3NZ+s6paaDaGe9lCn+FM8tWLgt22dSgloT2Fra6XbiCxt0hUdwOT+NTtIzHkmuA074gS3muw28sCQWcrYDucGvUIoIdgdcMDyDnOaqDUloKU4Q6FBrh4omZn2qoySa52H4iaSb9rP7QwOdvmMPlJqL4heIVtrVNHsmBurj5W2/wisMeHbB9DisWiAlC5MwHO6onUcXoXSpurqkejx3Tzxh4yHRuQRyDTorWGWQNJbRFlOQdoryvRvEGp+C71bS/Dz6cxwGPO33Fet2l/bXtkl3BKrQsu4PnirpzUzGqnB2aMvxld/Y/C19KG2t5e0E14Zo67re9Jz/AKuuy+JHiyDUCNKsZN8aH9646E+lcpo8eNKv5D3XGaynJSmTBWiX/CZ/cz/7wrox1rm/Cf8AqJ/qK6TjFbUfgRnP4gpD0NLmmtwpPtWqdiepg+EwT8RLXb180/yr6NXgCvn/AOHtsb34jJIPuw73P5Yr6AFThF7r9SMU/eSEf7hx1rFFjJPds0n3c5rcqKZvLjJraq1GLnLoZU6jjdIiedIFCL2rl/FPjK20C3UyRyTTSA7I0HXHqe1azsWYk1y3jy7jsvDU77VM0v7qMkdN3X9K+SnmlXEVuTaL0t3OiFKK1ZgaPY33jx/7S1ecx6ar4jtY+jfWn2mlWmpeLbmW9tkh02xHkQRSjarY9K67w1p/9m+HrO2xhlQFx7965j4ifZLuO10+NGk1GVv3KoeVz1Y1zwrOdZ046LbTobdSnZ6J4d8Ra/f2ltpjRRWvym5ilxub2FdFong2DQtQ+021/dum0r5Mj7hXI6n4N/4RfQjfxaxPBcgDcqHh39K73wx9s/4R60e/kMlw67mLdcUYmclDmpyvHa2v36h8zorA5kx2rUFZ1imCWrQWvo8lTWEV/M4avxDqKKK9czCiiigBDRQaKAFooooAKKKKACiiigApMUtJQBXktYJJA7wxs46MVya4bx/4nuLVo9C0j5tRuuDs6otdlq2oQ6Xps97O2I4VLGvPfA9jLf3F54o1BP31258jdztWspe8+SPU0jZLnfQ0vCvha28NWfnTfvb+XmWU9foK2ZJmlPJIFJLIZZO59Kv2Wn7sSTAY9K6oxjTjZHO5Sm7sgtbGS4OSNqevetiG2igX5VH1qQYUY6AVSutSSH5Y/maobcth2US6zqo5OBVSXUoU4HzH2rHmuJJmJds+1R1ap9WJyZYubp7hs/dX2rj/ABH4Ls9bBmhxb3g6SLxn611FOZVVVw24/wAqc6cJLlkgjOUXdM8G1TRr7R7ny9QgdR/DOnSrtr4j1SCxNrMy6jYMMGOTkr/hXslza293C0VzCkkbdVYZrhtV+G0Mkhm0q5a3kPPlseK86pg503elsdsMVGatU3PNZpo0uS9r5ka53KueUr1bwH8RmMkWl6zJndxFcH+RriL3wP4ijkO60E2P40PWsmXRtSswz3NtNDHGeWx0NcsfaUnzWZ0y9nUja6Pc/Gelvc2/2mGy+3D/AJ54zXl9oL6y8QW8uk6beW0pkAkiKHbXafDTxt9tjXR9QlzOo/dSN/EPSvSJpbW2+eZ4o/dyBXR7KNX94nYz+szpx9lJXPHvjBI73GkrIuH8rJ+tVbIYs4f90VqfFdU1HVdIW2IlD8bk5HWqklrLZMIZVKsoxQl+8kJP93FCUlGaKsQ1huUr6isXwpFbTazqGjXoAiukYKT/AAsOhFbdcrqBOn+JoblTgFg2ayraJSLhqrIueHPEknhfU5rOfdJZbyrD09xXsOlXum6nbLPaXCTAj15H4V5FaRWH/CSmz1NA1nff8tO6Me4NaOveAdS8Kq1/purKtuOQd+x/061nDmjd2ui3NaRvY9S1e/h0jS5rtyAsa5HvXj8EN54u1R9Qv2YWit8iHvWZP4s1jV7OKwvpJLuCN9xVRhm+pq+vjP7JiFNM8qJRgITg/wAqzqT59tjowsYxb5zo9Q0Wz1Cx+ymMIUH7t1GCtc9dXXivRrCS0S7kezA6jnAqZPHdu337CTP+y2f6VW13W4b6CCazW8jZflkWRcIRULbQ6a0qElpuT2XhuZfDqeJEf7bOG3FCc7R3rotN1KLUrJbiLj+8D2NM+GNxIft2lTITAw3rn0Nc3qfh26g8XyaLFd/Zorl98RJwp+tW4aJxOehiXSbUjotSv9Mht3W9ljZT/D1NcmNWvb5f7D0ISrbSv9zdy3/1q2v+FarZ3A/tfVU/3IRuY/nTdW8M2KBJdCNxbzxc7mk+8a6YYHESXMo6BVxHt9UiXU/A8fhbwfNf6g4kv5AFUDolc/ZR+V4Wmb+/zT9c8VaxqOjR6PqgLPC+RKepHv60+8/0bwtGndgKykkm0uhypSWkhPCp22s7H1rYsb+G/Ehiz8hwwrM8Nx7dJcnqxNUvDlyINSngY8SZA+tVGTiooJRu2zq6huG2QSNnopqUVR1iXytLmYnHy4rabtFmMVdkvwkhaXxjNMM4WJs/nXvCivJPgtY7YNQviv3iEU162tVhVamn3MsRK9QXFQXQzA1T01wGXBrSvD2lOUe5inZmEeuaz9U0az1f7P8Aa1LCCQSKAeMiti4geNyQMrVevz2rSqYeo47NHoRkpK41gQhCDnHFcpoOgXNvqF3rmtFXvHY7B1Ea+1ddQBnjGaUKrimktxs89Hn+OPEaO0Tx6NYtxu48169Dhh3FURcKOPoKlhsmb+EIvsK0oYFiXAH417GHy+rinFzXLBGNSqloghjWNNoqYUgpwr6ynCMIqMVZI5G7hRRRWgBRRRQAhooNFAC0UUUAFFFFABRRRQAGmEU+opHCqxboBmkwPO/iLcyanqWm+GbZ8G6fdPjstdH5UVlaRWcA2xxIFAHtXJ+F/wDid+LNX1+b5kiYwwZ7V2FtGbm6555yaWGV71JfIdbS0Czp1lnEz9P4RWqcKMngUKAqgAcCsrUbzLeSh4H3q01nIj4UNvdQaQskRwvc1n0CglURnc4VRkmt4x5UZSkFFcPpmrXWteJJLx7o2+nRuY4U7SGu4qKc1O7RUo2sFFLVqys/tBLtwo/Wrk7ElTPpR1rL8Va/b+H9UsbFIvMe4PPzY2itMHIBqIVIzbS6FOEluLUgtbW/tprS7iEkci4IxVee4itomlmdY0Xks5wK4HWvHNzqMx0vw7G7ySfK0wH8qitUhFWZdKE5O6OT1/S/+Ec8S+Xpt0JXV90XlHLL7GpoLttc1VYfEer3URb5QQOEb3Ga7jwx4MTTW+26h+/vm5+bnbWH8RfCk1q41q3iJhk/1oH8J9a82eHlGHP36HfCtGUuT8Tp/D/ggaXHJ5urvd20q/JsX7vuCc1LfeBGmUy6frdwJuy3A3g/jXn3h7x3qGiWwgmT7VZ9F+bla7bw98QLPV737NMotpG/1e48NXRSeGqRSvZnLV+s05OVroxZIbnR7j7N4ggktgThLqMboz9as3NhLbosqsstu/KSxnKtXosv2e9t2tb2FZoW4Ksua4nUNNuPBVw1zaq15oEzfvYDyYfcU6lKVN+Q6WIjUXmc7NfW9vOkUsmHfoKxPFVuWjhuU52nBxVrx1ZW0d9Z31hNvsrqPdGw/hPpUVnKNU0eW1k5mRcVySlzNwOyKslIx9Su47qytZlfFwowwrQtxq/i1lN3eloYAF5bt9KxLOGE3whuchfu/jV7TbuTRNY2OT5e7a49qihyuovafC2bqKvY7jS9NttJCm2Qbx/Ew5NUfFdrPqBj1CJEM8PO0JjcK2UdZEV1OVYZBpTzX11TCUqlPktY05U9S14R1fQdastk2n2kWoRL88ewDdj0rjtQfXvEaak9uY/sts5Bt0QKcewqfUvDhef7Zp0pguRzwcA1naPLr+g6lJfC1neJfmnwvysPc181icLVovlktO62Zg6fLqj1PwPpxtPDlpJcQbLopglhzjtXP/FGNbV9M1KLi4SXaCK6rwt4ij8R6ULtIvKIYoUz0rhfiNqC3PijT9NnzFbx4dnPfNZytyJIzim5F/7S94FuJfvuoJzSUi7do2HK9jS19jFe7Y7NkcZ4wlFzqNtbRoPMRMEj+Ks29upG0eC2k4kVyp/CtC4/0vxjj+4ag1pBd67HbRgADrivjsW+atOXnYwl8RtaZELfRo89dhNcfazGPVI5e3mV2l+wtdJkxwFjwD71wyqR5b+r1lVVnGKJpu933PRgcjNc/wCKrnZbJbg8uc1vocxL9Aa5V4n1rxZBaJypkCY9q1qv3UjOCV7voe0/DPTTp3g233rh5iZDXWyzRwrl2xVaMR6ZpsUSjAjQKBWWvn6hP7V0r3IqKOeNP2jc5bGlHqHnTbUX5aviq1tZx2445arIq43tqZVHFv3AZQwwRmoDaQtyVqyaSs6mHp1PjimJSa2K4soR/DUiwohyqgVLRUwwtGHwwS+SDmb3YACgCloroEFFFFMAooooAKKKKAENFBooAWiiigAooooAKKKKAENYPjC7ez8K6lNGdriFgDW8a5/xhpv9r+HLqz89YA+3Lt0GCDUT+FjjbmVzC8JWsVl4OshEMtMvmOT1LGup0qMCNpPWs+C0S20mG3i27YkABXoa2NPUCzStbctNIhvmm2PupfJt3f2rm0mSfcyOr4OCQelV/iFrUlhpAtrU/wCk3LeWmPesbSoV0C1sdNhPmXMx3zZ/UminKzsTPVaHSCs3xFM0Hhy+kXg+URmtKq2o2Y1DTLmzJx5qFQfet3dxZm+lzj4IYbT4c2soADkrJnvuJrs7Ni9nC56sgJrhLbQ/EN3HaaPeRxxafavkyA/6wDpXfxoscaoowFGBWFDm6rZWNqlu+7uOPrW9YLstFrB74rVsr1FgCPwR61pUTa0Ii0nqeRa+8mtfFVITkpA4GPTFej4xxmlurPT11F7yC2jW4cfPKByaKzoUvZ3b6l1anPZdjzX4habeRzJezXkjWTuF8lei12PhfR9OtdNhk02AEyKCX6k1J4j0pdY0S4tcZdlyvswrI+GPiSO3il0HUD5VxATsLnGRWEkqVe7W5sm6lKy6HoFnp+1g82PYVU8UaxpGk6XL/ajRmN1wIj1b6Cua8TfFCx07daaUPtd4eAV+6p/rXPaF4L1XxjerrHiSd/IY7kjz1Hp7CpqV3NuMVcKdLlXNLY4C8smvGu7/AE60li09W/i6Lmui0vR9OfwO2peSzXPm7WmB5i9DXrXiHQrYeDL3TrSBI41iyioMdK8++FUkV5a6roVyMrIuQDXL7HlqKLd7nT7XmpuS6G94O1uXULR7K8bN1bcZ/vL611fySRPBOoeKQbWU964rwpaR22r3NtNkXdoxiOf4l7V2EzmHDEfL3r1cNP2lK0jycTD2dW8fU8h8b6NP4fkazGX06VvNtj/cPcVhWbS2kUWpx8xbvLlxXtXiPSI9f8Pz2pGXVd8LejV4to5EV9Npl2MJLlGU9mrzquH5a3I9nsethaqq0/PqR6/aeRcpdR/6qcblYetNmX+0dPFwObiEbXHqK1VHk28+g6iP3Z+a1mP8LemawLO5fT7z5weDtdfUVzVE4zamvU6FfZdDp/CmseZELGdvmX7hPeuqrzy+0+S1KajZZMDfMCv8J9K6vQNaXVLba/E6D5h619FluLbXsaq16ehtGV1qbFQX7uumXSqcBoyDVgVU1N9mnXDf7Br066TpS9GNknwlu1Sxv4XYKkbhst0FR/EabSNYhEtldRy31t94Jzla4nRbG/v7a4itbgxRM37wZxurqtO0K3srOSL77yDDsa+ZwuDq142S93uYqnrci8M3/wBs01UY5ki4raY4Un0Ga4fSZH0fxG1s/Ech2/4V2lxKsVtLIfuqpr28FXcsO1L4o3v8jZbHF6U3m6/dzn+Hcc0/Rk+2a1c3bDKqcLVLTpvJsr646FuAa3PDkHlabvI5kO4mvmIJza+85Z9yDxRceXYrD3kbmsGeHyxZR92+arusSHUNcjt05CnFFynm+IoIByqYXFTJ802/McfdidLdzi2095D2X9aX4T6UdR8Sy38i5SAbs/7RrF8UXe2NLVDy3JFet/DLQ/7J8KxSuuJro+Y2fTtWyXPVS6IxnLkp37nT6pC0ttleq1V0u6SLMTjGT1rYIBXBrnb8JHeYi/T1rpn7r5iKHvxdNnRjkU4CorfPkpu64qatUctrOwlFLRTAKKKKACiiigAooooAKKKKACiiigBDRQaKAFooooAKKKKACiiigANZ+qWEWqafPZzZ8uVCpx2rQNRkcmpavowv2PMdC1ufw9qzeGteOF3YtLlujL2Br0a1Gy3CjoOlY3inwraeJtPMMvyXC8xTAcqa43w/4tv/AAxqQ8P+JlYKDthuT0I7VkpypvllqjRxVRc0d+pqeNtH1K71CwvbGJJTbuSUc4H1pNG0ia1kkvL+QTX033iOij0Fd6hjmiVhtdWGQR0NVLrTkkXdH8reldEeW9zF3SsYwopzxvE22RcGkrpTMrdxO1AzS0UBYSilopjExRS0mKQB+dZV54V0jVbxJ5YDHc5/1kTbc/WtUGnRvskVh1BzUThGStJXHGTi7p2OLuLXRfCvi620m00tJpLhSWmkO5kJ9K6zwBeyXWjXEchyYbh0B9s0260vSpNXOuTK5uo4yo3Hge9VPhhufSb6b+GS6cr+deeoShOz8zqclKF0dvLEJYXjPRlINeC6ZM3hH4nMkvyRNKUP+61e/V5H8X/D75g1u2XlPlkx19jRiYtrmjuisO1fllszS14rovj+w1If8e1+vlue2a664jU/I4+Vu9ecS6mPFXw4Euc3+nEMfXjvXfaBfJrfhi0uics8QDH3FaYaouZ22epjiKV4q+6KtnM1tevZS5/vRH1HpXlnxG0k6T4iS/gTbHOd+R2avTNT3vD5qZF1aNn/AHlrK8YWMfiLwg08IDSxL5q/h1FaYmPtINrdamWGm6VRLuchLaw+INFjfIEoHyv6GuPubWf7X9nuTsnXje38Vbng++2vJYyH3UGuh1PSLbU4isy4fs46itpYWOOoRrQ+Lqe8432OV0m9k0m5NjfJm3k9eQK6q00yxtpftNtEFZx1U8VjN4XkaAQzTbwPuv3WtXS7C809fJkuVmhH3QRyK3wVKrC0akLro+q8ilc06y/EUhi0WcjjIxWrXO+MJSmlBAfvtiu7Gz5cPOXkNkng+FYtCMpHzySHn2Fbv61n6DF5Oh2qf7Oa0KWBh7PDwiJbGPquiR380dwjGOaMg59as6nxo9x/1zNXz1oGP4lVh6EcVboQSm4LV7g0cJo2mf2jpTbnZE8zqB1roZjHp+msRwsa4WtwGNYxFHBHHFnOxFxVDxbZfaLW3gs1CpIAXPpXz1bBTw1NSdjknFp67HJeHrdri8mvpBwvIPvTNMPneIJrk/cTLVuGGPS9HlVDjap59TXK28pt9OuZM4eU7BXnyXJZP1GnzGtoOnyeKvGEUOMx79zH0UV9HwxJbwJFGAEjUKo9hXlfwd0oRW9zfyJ+8fCofavR9TumgiCocM1ddBcsOaW7OarepPkXQj1DUlizFHy3r6VV0+yeeXzpPu9frRYWP2pvNc/KP1rejVVUKowBWkU5ayKnONGPJDfqKBgAU6ilFanGFFFFMYUUUUAFFFFABRRRQAUUUUAFFFFACGig0UALRRRQAUUUUAFFFFABSUtFACGub8WeF7PxNpzwTKFnUZikHVTXS001MkmrMabTujx/w14svfB9+fD/AIjDiFWxFO3Yf4V6zbXEV1Ak0LrJGwyrKcg1j+JPC9h4msjBeRjzB9yUD5lry94fFfw3usws93pefquP6VzpypaPVG1o1NVoz2ee3juFw68+tY9xYyQZOCyeorP8L/EDSvEYWIP5F33ifjP0rruGXnkV1U6t1dPQ55Qs7SRzApa17jTEky0XyNWXLBJC2HUj3rdSTM3FoZRSUZq0S2LSVy+t+MINPn+x2MTXl8ePLTkA+9ZMms+M7KIahdWcItAcvGByBWEsRFOxqqUmrnf0lVrC8S/sYbpBhZF3VZra91cykrGD4uvzYeH7hk4eQbE+prqfB2mjS/C9jBjDeWGb6muD1/OteKtN0WH5lRxLNjsK9YiQJEqDGFGK45Pmqt9jpS5YJdxwqnqdhDqenzWdwgaOVdpBq9TT1qmk1Yk+crmG98C+I7i0mDG1lBUjs6HvXb/CnVEks73TgwKxPvj/AN012HjDwnaeKdNaGQBbhOYpPQ15J4TW78JeOhYXq7Gf5D6H0rhUZUaq7M6nJVKT7nqms4tZ4bz+DPlyj2Pes7TNlpqc+mSYMM4LxZ6EHqK2tQiF3ZTQN/Ev61yPmvcaVHcp/wAfmmy4YdytenNcrPMg+aJ5xrFq/h3xjLGoIVZcr/umu4RxJGrj+IZqp8SrOOWPTNfhAKSAK/FT2kyz2kcq9GUGtcp92VSDfmj6ChPngpFTVJ9Qt0V7KBZR/GD1qvp3iG3u5PInH2e4HG1+M1rSzRwRl5XCKO7Guc1S50HUc7rhUmH3ZFrrxMpUpc8Zr0ezNWzqEAZSScf1rmvGKFtMRh0V81Do2pz2t0llcyiaFv8AVSitrWLNr7S5oV6kZFKrU+tYWfJo7aoLhojrJo1qVbPyYq/XG+GdV+xytp9ydo3fKT2NdkCDzxWmArRqUI23WjBbC0lBqhfavZ6ehM0oLf3B1rrnOMFzSdkMvmobolkU5ztrkJdb1PV7xYrFDGgPb+td5o+kXGr7bd5FEqrl2xxXnTxEMTSmorRdej9DKq1yO5yXiGXy9JcDqxC1z1rZyX13Z6fEhYscsAK7zxxocNrdaPo8OZJ7ib94/tXfaP4F0nSNUTUrdGEvl7SrHIr5+VJ1JnJ7WMILzLnhLSv7K0dIyuCe3tWlqVus9uT0ZauA8YrJ1O/AUwxnJ7kV1u0Y2Zz0lKdROJDo8pFwY+1bw61jaPbsMzP36VsrRSvy6lYlp1HYdRRRWhgFFFFABRRRQAUUUUAFFFFABRRRQAUUUUAIaKDRQAtFFFABRRRQAUUUUAFFFFABRRRQAVBLFHMjJIisrDBVhkGp6SkB5d4t+F8c7NqOgH7Ndr83lqcAn29KyvD/AMSdQ0KYaX4lgkOw7fOIww/xr2TFYXiDwppPiOEpfW4L4+WVRhl/GueVKz5qZrGqrWmXtN1ey1a3WeyuY5kYfwnkVdZFkXa6gj3rxPUPAXiXwpcNeaBdSTwKc4Q4YD3XvV3SPi5eWUq2uv2DAjgyKNrD6g0Rr20qKw3QvrTd0enz6WpJaI4PoelefeJ9aujeHQtGXzL5uJJF5EYrsNP8ceHtRjDxanCpP8Mh2mr1nb6OLmW7sxamablnRgS1bOpzqyZkocju0cd4e8M22hQZIEt23MszdSa1r+2N3YzQDgyIV57V0z2VvL1QfUVA+mRBSVJraDgo8tjJuTlzM5nRrJ9O0qG1lYM8YxkUmtatBoumyXczAED5R/eNW9VurfSbd7i6lWONRnJPWuM0axu/HuvLf3SMmjWzZSM/8tDSq1FCPLDc0pwcm5S2Og+HmizkTa9qCn7VeHcgP8K16EvAqKKNI41RFCqowAKlFZQjyocnd3FpKWkqxDHIVSxxgDNfOWvXtxfeKbvWgSYoLoIG9ADX0JqbFdMuWHURN/KvENCsP7R8D+IiRmVJ99cmIu2kb4fS7PUbK5F1ZQTqeHQGudeMWHiySFuLfUIyPbdUnga9+2eFrXJ+aP5DU3iu3Y2Ed5EP3trIJBj0716DfPSjU7anmpctWVP5GZcWR1Hwrq2iSjM1pmSHP92uO0LVFttAd5s/uPlNegNcRrqen6mP9Rdp5Uv415N4gtZtK1y903nyjcbtv97niuN1pYarzQ9D18JUbR0eg+F9S8b3BvbyZ7bTVPy4GN30rt3+GXhj7L5KW0vmY/13mnd/h+lS2uoGy0mztoEWNFiX5R9K2tMvvtcJz95ax5lOXvavqzepSq253seM+JfCd/4TmE8LtNYlsh/7v1rf0vUItQs0liPPQjPIr02/sYdRsZbW4QNHIu0g14bJ5vg7xHPZzIWty3/jvYiujB4j6pU1+F7lUql9GaGu+HReE3Nr8tx3HZqxYNc1nS18iaIuF4HmIT+tem2ejzalp6X1hJHcQuMjBwfxFU7jT5oji4tmH1WvUnhqVWftKFTlb7GilGWzPP5Nb1zUf3cMbJn/AJ5rj9as2PhO4uJBLqEpAPO3OSa7iCwnkIEFq5/3UxW5Y+ErqfDXLCJPTqaj6nTT5sTNyYpzhH4mctaWUFpGsVvEEHTjqa9F8MaUbKzM0q4lk7egqxY+HbCzIYRb3H8TVroOKVfEqUeSC0OLEYhT92GxUn0uxubuK6mto5J4vuSEcrVun4FIRXHaxyMyNQvymYouvc1WsNPe4YSSA7c9+9arWMLTeYVyatIuBjGBWfJd3kdHtowhywQiIEUKBgCniiitTnFooooAKKKKACiiigAooooAKKKKACiiigAooooAQ0UGigBaKKKACiiigAooooAKKKKACiiigAooooAMUmKWigBpA/OsXWfC2ka5FsvbONm7OBgitym0nFPcabWx5Xe/Beydi9jqEsJ9HXNY0vwn8S2bk2OpxsO37wrXt3emkc1g8NTZosRNdTwv+wfiRppzG9w4Xusqt/WlXW/iRBKsDw3RLHGWhOPzr3THFRsgJ5Gan6vbaTK+sX3ijyqx+H+ua/eR3XifUS0Cnd5CHr7V6hY2Nvp9qltbRiOJBhVFWFHFPFbQgomUpuQmKWiitCQpO9LSd6AIbhBNBJE3RlK1454RZdK8Sa54eujsFxu2A9zXs7cVw/jPwMdcuY9S02YW2pRfdfoGrCtF6SXQ0pTSumcx8O5Wgk1PTXzmCY4FdxcQrcW0kLjKupU15jpC634f8cvBe2qy3Nyvz4PDD1Feppk4yMV04OV6PLJbaHJjIuNbmXXU4/TrZ7nQr7S3/wBfaOTH6+orlPHFvJeXmm6hBEzySQgy7Vzyteoxad9n19bpBiKddjj1NY3iLUpvD2iX9tb2/nS+biLjOA1cuJhdWfQ68LOzv3MNdbs5mtYWnVZ2jX5PwrrvDqkxyMemcV5x4b8PzLcfb79czyHKIf4a19Y1m/0jxVpWn20xSJiDKg/izXDTbvfoe7Xk/YqLPSXuIlmEJlQSnkITzXg/je5urnXrmO85kgfCn/Z7V1njG5k07x/pV4j43bQRVD4i6Ru8UWkgwiXihd3o1XVbmrLoefBJbk/wv1240nVf7HuI3aG5+eMjopr2oxxyfeQN9RWJ4Z8Pw6RpFpHJHFJdRxhWnC8n8a6ACu2hFxjZnFVnzSuhqxIo+VFH0FPwKWitjMTAoxS0UAGKMUUUAGKTFLRQAUUUUAFFFFABRRRQAUUUUAFFFFABRRRQAUUUUAFFFFACGig0UALRRRQAUUUUAFFFFABRRRQAUUUUAFFFFABRRRQAUUUUAFGKKKACkxS0UAFFFFABRRRQAUmKWigBCM00in0h5oEcP44sfKu9O1iNf3kEgRto52mtOM7tjY6810E0McyFJEVl9CM1T+wAPx0q6LUG79TKvFztboPNv5tuMD5hyDVG50x59UEhQGKSPa5962kTaoFLWckpGsG4bGBF4dSKbfuB5yBXnkukXWr/ABXLbCYLQBi2OK9hxUSwxJKZERVdurAcmsZUY6WOh4mo/idzxz4oQSW+taVebDsDgfrXol74bsPEmm2bXQYMm2RGU4IrZvNNs9RVVu7aOZVO5Q65watIqooVRhRwBShR5ZNvqKdZySXYSJAkap2UYqQUoordKxiFFFFMAooooAKKKKACiiigAooooAKKKKACiiigAooooAKKKKACiiigAooooAKKKKAENFBooAWiiigAooooAKKKKACiiigAooooAKKKKACiiigAooooAKKKKACiiigAooooAKKKKACiiigApO9FFABRkUUUALRiiigBKKKKACgUUUAFLRRQAUUUUAFFFFABRRRQAUUUUAFFFFABRRRQAUUUUAFFFFABRRRQAUUUUAFFFFABRRRQAhFFFFAH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" name="AutoShape 6"/>
          <p:cNvSpPr>
            <a:spLocks noChangeAspect="1" noChangeArrowheads="1"/>
          </p:cNvSpPr>
          <p:nvPr/>
        </p:nvSpPr>
        <p:spPr bwMode="auto">
          <a:xfrm>
            <a:off x="44450" y="-1371600"/>
            <a:ext cx="4762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44450" y="-1371600"/>
            <a:ext cx="4762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7" name="图片 16" descr="72f082025aafa40f667a4236a064034f79f019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14554"/>
            <a:ext cx="5072098" cy="4452942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4946970" y="1428736"/>
            <a:ext cx="36255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got hurt.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gsrc.baidu.com/forum/w=580/sign=3c2ef3830c55b3199cf9827d73ab8286/abe9f336afc3793199b839abedc4b74542a911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400052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src.baidu.com/forum/w=580/sign=3c2ef3830c55b3199cf9827d73ab8286/abe9f336afc3793199b839abedc4b74542a911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14554"/>
            <a:ext cx="4000528" cy="4429156"/>
          </a:xfrm>
          <a:prstGeom prst="rect">
            <a:avLst/>
          </a:prstGeom>
          <a:noFill/>
        </p:spPr>
      </p:pic>
      <p:sp>
        <p:nvSpPr>
          <p:cNvPr id="6" name="矩形 1"/>
          <p:cNvSpPr/>
          <p:nvPr/>
        </p:nvSpPr>
        <p:spPr>
          <a:xfrm>
            <a:off x="2347913" y="-9525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7" name="矩形 1"/>
          <p:cNvSpPr/>
          <p:nvPr/>
        </p:nvSpPr>
        <p:spPr>
          <a:xfrm>
            <a:off x="4556125" y="-9525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矩形 1"/>
          <p:cNvSpPr/>
          <p:nvPr/>
        </p:nvSpPr>
        <p:spPr>
          <a:xfrm>
            <a:off x="5715" y="-7620"/>
            <a:ext cx="2292985" cy="62039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9" name="矩形 1"/>
          <p:cNvSpPr/>
          <p:nvPr/>
        </p:nvSpPr>
        <p:spPr>
          <a:xfrm>
            <a:off x="6834188" y="-7937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1" name="文本框 2"/>
          <p:cNvSpPr txBox="1"/>
          <p:nvPr/>
        </p:nvSpPr>
        <p:spPr>
          <a:xfrm>
            <a:off x="403225" y="1511300"/>
            <a:ext cx="266857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altLang="zh-CN" sz="2400" b="1" strike="noStrike" noProof="1"/>
              <a:t>Activity 1: </a:t>
            </a:r>
            <a:r>
              <a:rPr lang="en-US" altLang="zh-CN" sz="2400" b="1" strike="noStrike" noProof="1" smtClean="0"/>
              <a:t>Situation</a:t>
            </a:r>
            <a:endParaRPr lang="en-US" altLang="zh-CN" sz="2400" b="1" strike="noStrike" noProof="1"/>
          </a:p>
        </p:txBody>
      </p:sp>
      <p:sp>
        <p:nvSpPr>
          <p:cNvPr id="12" name="文本框 7"/>
          <p:cNvSpPr txBox="1"/>
          <p:nvPr/>
        </p:nvSpPr>
        <p:spPr>
          <a:xfrm>
            <a:off x="4518342" y="1428736"/>
            <a:ext cx="469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help me?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AutoShape 4" descr="data:image/jpeg;base64,/9j/4AAQSkZJRgABAQAAAQABAAD/2wBDAAgGBgcGBQgHBwcJCQgKDBQNDAsLDBkSEw8UHRofHh0aHBwgJC4nICIsIxwcKDcpLDAxNDQ0Hyc5PTgyPC4zNDL/2wBDAQkJCQwLDBgNDRgyIRwhMjIyMjIyMjIyMjIyMjIyMjIyMjIyMjIyMjIyMjIyMjIyMjIyMjIyMjIyMjIyMjIyMjL/wAARCAE2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BDRQaKAFooooAKKKKACiiigAooooAKKKKACiiigAooooAKKKKACiiigAooooAKKKKACiikNAC0UlLQAUUUUAFJS03NABilzVK/1Kz0yEzXl1HAg7yNiuNuvi34btZiiPPPj+KNOKiVSMdxqEpbI7+ivOv8Ahcnh7/nhef8AfFaGl/E/w5qk3lfaWtm7eeNo/Op9tDoynTmt0dqKWq1vcw3UQkt5klQ9GRsirGa0uQLRSZozTAWikzRmgBaKTNLQAUUUUAFFFFABSUtIaQATSZqKadYVy1UHvpG6cCvPxWY0MM+Wb1LhTlLY1M0uax/tUoOQ9TRXxzh+nrXLRzvD1HaWhToyRpUoqNHDDIPFPFezGSaujIWiiiqAKKKKACiiigAooooAQ0UGigBaKKKACiiigAooooAKKKKACiiigAooooAKKKKACiiigAooooAKKKKACiiigApp64oPWs6+1EQHYnLUm0ldlRhKbtE0aUVQsLp7hTvXFXwaUZXVxSi4uzFpDQTUUkixqXcgKoySabEOZwqkk4Arzvxd8T7PRy9ppoW5u+hP8K1gePfiJLdyvpGiOwXO2SZOrewrldK8Pov+kXo3yNzsPT8a5Z1nJ8sDpp0bK8ypcPrXiu8NzezOVP8Ae6L9BWhB4Ys41Hmb5G7nNbSgKNqgADsKdURpRWstWauo9kZA8OacP+WbfnTZfDdg64QNG3qK2aKr2cewueXc5+2XXvDMv2nSrxyo5KA8H8K6zT/jLJFDs1LTS0y9WjOM/hVKqtxp1pdNult0ZvWoUJR/hsG4y+NXL2ofGa+lUrp9hHEf70nzVkR/Evxhcy4imBJ7CMYq1Hp9nD9y2jH/AAGp1jVPuqF+gxRy1HvIP3a2iVH8e+OV6yY+kQpI/iT4ys3Dz4kX0eLir/NIeRzyPQ0/Zy6SYXj1ije8O/F21vZlt9YhFtIxwJF+5XpkFxFcwrLDIrxsMqynINeBX2hWd4rNs8qT+8lT+EfFd94R1VdOv3L6fIcc/wAPuKqNWcHaZE6MWrwPfM0CobeeO4t0miYMjjcpHephXWcotFFFMBDUbkKCx7VIao38mE2DvXLjMQsPRlUfQcVzOxSll8yQt+VRMcAnrxmiud1fxfb6TqS2L2N1M5AJMaZHNfAWqYibaV29TvUbKyOW8V+IfEE9rdvbQtp9hC+zzHOHkPtTtL8eWul6Hb2sSXOo3KLvlbn5fXmup8V6XDrnhmXzQ6lE85BnBVsd6840GREt9UMUZJewZNiDq2cf1r1aPsqtGzjsy1ZrU9l0bVEvLG3u48+XMobHpmugRgy5HIri/C9tJaeGrGGVSriIbgeorprGUlSh7V1ZRjXCs6EndPY5a8FujQoFNHSnDpX1JzC0UUUwCiiigAooooAQ0UGigBaKKKACiiigAooooAKKKKACiiigAooooAKKKKACiiigAooooAKKKTNAC00mlzTTSArXtz9ngLZ5PSseytmvJzJJ93NP1SUzXQiHQcVr2UAgtkXv3rJrnl6HX/CpebJY41jXCgAU+ikPWtTj33GswCk9AOua8f8AiN45e6lOiaPKTztlkTuf7tbfxP8AGJ0iz/suyf8A0ucfMw/hWvOvD+ltARe3AzK3Khu1clao5S9nE6qNNJc8jT0LwmLW1+0XBDXTcgf3avSRvGxVxg1r2l2s42nhxUlzbJcJjo3rVRioqyLcnLVmFRT5YXgfa6/jTBTJQtJS5ozQUJSUufxqaK0mmPyIQPVqBMho5PQVqxaYi8yNuPpVxIIo1+VFFAjnsEdRRXQvFG64ZAaybyyMB3pyh/SgaKn41l63p4vrM7R+8T5lNaVSeXJt3bDj6VMopqzKTadzU+FHitpUbQr6T95HzCT39q9YWvmi8Mmg+IbfUoPlXeGyP1FfRWkahHqel295GwKyIG4qsPJ25X0Ma8EnzLqX6QmgGkJ4rpMCjf3wtVwoBc9BWcty9x8z4qK8Yz6hs98VpGySOH5OteTmVOVahJLodqjClFX3ZT7VyHju3AskvH1WWySP5dkSZMp7DqK7A+9Vrqxtb5UW5hSUI25Q4zg18Zh5+zmpPoaehi+HDcz+EI/7SSRSyNy5yxT1NYthqGieHtFt7jTYDdS3E5gXf8rtk9K19Xh8SJq8MmmtBJpzKEkgc4x6mvN7G5j0rxfO9zbXFza2kzMkUK7gHr0aFNVVJ331sv1Ha57YhyikjGR09Ks2ZxOPevPl8aa3fybdN8N3BBPEk3yj+WK77Td7+W0oCybQXA7HvWeGozp4mDfV99iJ/CzZFOFMFOFfdo4BaKKKYBRRRQAUUUUAIaKDRQAtFFFABRRRQAUUUUAFFFFABRRRQAUUUUAFFFFABRRRQAUUUUAFQzyiGMu3QVNWbq77bXA7mpk7JsqEeaSRBbX8txc4A+WtbtWTo0Y8tn7mtYdKmntc0xHKp8sehzlz+71Fi3Tdnmt+GZJEBUg1T1CzjlQybtrDvWLE0i3AEZ5z2rNNwk/M35VXgmuh1dVb+6Szsp7lyAsSFuamiJ8td3XHNec/FjxJ9i0xdHtm/f3fD46ha0qT5YtnJCDlJJHmaNN4k8Rz6hdEuu8tz+grpwAOKztGsvsWnohGHb5mrS71zU42V3uzsk9bLoKrMjBl61r2l6swCOcP/OsegZBz0rQhnQywpMuHGaoyaUpzsfHsagh1GSMbXG4e9XF1KAgZ4NMRU/subsy1LHpXP7x+PargvLc/8tBUb6hAn8W4+1IB8dpDF0T8TUxKqOTisuXVHP3FCj1NZcWqJfyyIsjM0ZwRRzLYfKbsuowx9DvPtVKTUZn4X5BVPGKWi4rF+0v28zZMcg9DWoQsiFTyDXOVfs7/AMsBJOV7H0oAZPZ+TcL3QmtcKNm3Hy1mXt4kigIcnsalg1JCArjB9aAMLxHpguIJEC8/eU+9a/wl8TMGfQbp+RzDn+VR306zEAc1xN28ugeIYNRt8rtcOMfyrGbcJKaLS548p9MKeKU81n6NqcWr6Vb30JBWVA30q+a7U7rQ4npoc5fK9vfF8cZyKupq8RX50Oa0poI5lxIoNZl1ptvDGz7iAO2aycXG7OtVKdRKM1qiFp4pZCU4z2oqlbRGa5Cp0zW49ipHynmvmcblFSUnVo9ehrUcabUTOfOxtvJxxXOeEdHurCK+nvolSa6uC+3rha6iRCjYJFNrw+aVOMoPT/gAnpoIAB0GPpSq7IcqcVx/jfVZ9Ik0uZLiSKD7QPO2sRlfeo7n4jWTuYtKsbm/l7bEwK1hhqrUalPqFu56BDekEB+R61oRkMMg5zXnOi6j4pv79XvdOhtLA9Qfv12lnOVfYehr3MDmVSnUVGs738zCrS6o1KBSA0or6c5haKKKYBRRRQAhooNFAC0UUUAFFFFABRRRQAUUUUAFFFFABRRRQAUUUUAFFFFABRRRQAVS1GEzWpC9RzV2mEc0mrqw4ycZJo52xuzZuUdeD1ratrmK4XMZ/A1U1K1gEJl24aq+jIfMd+3SsYtxfKddRQqwdTZiandNJN5KfdHFWtPsBFGJHGXP6VmXoa3vyxGRnNb9rOk8CutEdZO+4VbxpRUdmPdggLnoozXz5qV23iLx1dXT5MULEL9BXu2uTC20S+mJxthbn8K+ffDG557uXOdx5NZ4h3komeGVk5HSfypaQUtU9yxaKKKBhxSUhNZmo6nHDYyPDIGfO0Y9aUmktRpXNQUlV7DzDYxGQ7nK5JqxSvdCZk6leyxajbW8LfePzfSsrS53t57+dF3bSTj1qWSTzfEjk/dijP8AKneGkEv2pn5DHFYXbnp3NUklqbtldpe2qTIfvdR6VYrmdNkOm6zLZPxE5ytX59QlsdTVJ+baXhW/umtI1PdTZm4GvRSAhlDA8Udq1JQmRnGefSlFYurzS2N3Ddqfk+6wrYikWaJZEOQwzUKWrRVuo+szXbL7Zp74Hzp8y1pikYZBBHB605R5lYE7O5qfB/xBuhm0Wd+U+eIH07ivW0r5ntbmXwz4thu4+EDg/VTX0jZXMd5Zw3MTZSVAwP1p4aba5X0McRFKXMupYNYmtO+5FH3a2zUM0Mcww6giuiaurGdKahLmaMTT7yG2GHQ5PetyORZU3ocg1z+owwwzBIvxrV0tGSzXd36VnB68p0V4xcfaLqVrr/j4asvWNSh0jS7i9mOBGuR7nsK1r1ds+fWvJ/H+o391qMcQtpBplnIhmYjh2J4+tfEzw7qYuUHtc0p6xRDrEV5N4XsL3VHeV7m9V9j/AMKk9MVs+LNYs9AisYdNmitysqmWOBQDt967MW1td2cAkhjkjAVlBGQD2xXC+ItE07/hNtKSG3AmuZDLNuOd1XSqwqztLS13boWnd6l+H4jWVzqEFvHYXIimcIJpBtGa7hGxIPrXDeNIoxqXh+2hjRWN1uAVcDAxXcxrukArmnGF6cqatdku1jZXkD6VIKYvAFOHWvv47I88WiiirAKKKKAENFBooAWiiigAooooAKKKKACiiigAoopM0ALSVFJMkS7pJFVfUnFRx31tK22O4iY+gcUAWaKpXmp2enoHu7qKEHoXbFSWt7bX0PmW0ySp/eQ5pXWwWZZFLTVp1MAopKM0ALTSKXNBoAz9VUtaHAqtozBQyd61nQOpVhkVWis1hkLJWbj73MbRqL2bgyHVYRJbFgPmWotFz5bg9M1pyRiRCp71HBbpApC0ODcrgqn7rkZgePp1t/Beosxxuj2j614v4VX/AEKVsYy3WvV/irMIvBMwJwWkVRXlvhgY0v8A4FXNUd6xpRX7tm2PaigClrRlBSUU12CIzt0AyaTAydcvmgiW2hP7+b5RjtWSLbfqFvp68rH80n1qS3m+06hc6lL/AKuEHZmpdCGFudSm/iJ61zP3pGq0R0gGFAHQU2RwkbP6DNc/Yaxc3mrhCQImBwtX9duRbabJz8z/ACitudOLa6GfK09TDtG3R6leN6ECtPwumNOZ+7NVN4PsvhVi335Oa0/Dq7dIj4xnmsqatJIuT91ooeJIjBcW94mcg4NaVzAmq6SvTcy7lPoadrVt9p0yUYyVGRVPwzdebYtCx+aM1VrTce4l8CfYNBv2dWsp8+dFwPcVuVzWu2r2V0mo24wc/PW7Y3aXtqkyd+o9DThJ35X0CSuuZdRmp2q3lk8ZxntWb4cumMUlnJ9+I8fSt0jPFcxcj+zdejmXhJDhqJ6S5hR1VjqKKQHIB9aWtSNzB8TWfnWYnUfNH1+lekfCfXv7R8PtYSPma1OBnuvauQniWaF4m6MMVleBNUPh3xmsMrbYpW8p/wAelZX9nUUlsypLnptH0OBTJm8uJmPYU5MbcjBzTZo/MjKHoa7mcSt1OdgU3l4N3c5NdIgAXaOgrn2s7i1uMoCRngity2ZzCC/WsqdkdWJfNZxehFfRF03L1Fcb40tPtXhS/RV+ZU3/AJc13bYNZV5DGGIOCGHINfP5xhfZz+tx+ZNGfQw/DU5uPDdhKx+Ywrn8qzn0m8m8eLqUsWLSK32Rvnq1dKiqihEXaB0A6UtfOe1tKTiviv8AidJz97oE194qtNTmmX7Jax/u4h1311djDufee1VAfep4LlomC9VrrwVeHt4yr7LYzmm1oa45NKKZGwdQwp4r7uLTV0cQtFFFWAUUUUAIaKDRQAtFFFABRRRQAUUUUAFIaWkJ9KAA9K5jxb4qg8NWW7b513L8sMI6sa6RjhSegFeZ2tode8XXusXa74bZzDbIegx3qJKUmoR6gnGKc5bIyB4b17xOxvvEGqSW8LfMsEZwFH9K5bVbbRdMuGGk6rfPdxH745UH6ivRPHt1NaeGZDA5QyusZcdgat6BoWm2OiwRw20cnmIGkd1DFqmeHUpezhvu2KGIlGPtJ7bJHPeDfD1r4zsXv/EE1xcyq2xN8pUY9sVa8J2z+GfiJeaHC7tZyLvQMelatt4eaC1urVLp4IZZN6eTwUqlpgFv43imup9wt7TEs78fmamdD2fKa066q8yPTQahuLmG1QyTzJGg7u2K808QfFImZ7Lw7am5kHBnx8qn6Vy/9heK/FUiy6nfmOL0OcD8KyrYqECoYeUtz0rUviT4c07I+2Cdx/DFzXLXXxqhEmLXS2dfV5MVSj+GWlQx7ri8lJ7nIUVPF4G8Lxrh5fMJ7mYV50s0u9PyOuOGglrqM/4XZNn/AJA6e/72tfT/AIx6VcMFvbOa2PqDuFZM/gDw7crstpzE/wDsSBq53U/htqNrG0llMlyg/hxhqcMyb6/gDw8Gex2PjTQdQwINQj3HsxxW5HIkqhkZWHqDXyx5H2Kbyb+3mt37OvUfh3rqNN1PxJocK3um3hvbIdQG3bfqK6445X94xlhf5WfQVNz82K4zwj8QrHxHi2m/0e9HVG6N9K7NRiu6M1NXRyyi4u0jzr4xEjwzAB0M3NcB4a/5BK/71d/8Y/8AkWYP+u1cD4bGNJX61yT/AI79Drp/wjYFFApT0rUBKyfEF2bbTmVfvScCtbNcrr0wm1WGEkeXH8zVnVlaJUFdla5Bh0630+PmSU7nxV/VcWOlW9lHwXxmsq11CFdSe7mVnI4jRa0L06jr99aJb6XJG+MRg/xe+TXMpJR0Nmncjso/suu26eqVLq0jajrUNknKIfmp+s2uoaNqVnJqtukMuzohzkVueCvCl5rEM+qho1V3KqZGppN+4u5Mmrcxk+Jf3elxxr93cBVrTri3s9LtxNKqBl4zW54w8E6gmjiaKSOYq2WUHGB681yPiGfT54bHTNOiaa4jUCSXOdzegFaSbpzb+4iNpI6T5ZY/lOVYVymnsdN8QSQnhHOK09WhuPD9xpFnJKw3Rq834npXT+NvBz3g07U9AtvNJUBwh/Whvn26Bfl36mfNElxC8TjKsMVy1pK+g6m0En/HvIete0aXolo2nQPeaesdztG9d2eaq+KPB9lrejPBBCkNwnzROoxz6VpON/eW5MXbTocYjh1DKcqeQRWN4jtzJZCZRzGc1W068n0q7fS9SVo3jO0E9q3buNJ7V0BDBkqeZTiPl5ZEOlXH2nToZOpxg1dFc/4YlIjuLZusbZroAaum7xFJe8J3rlvEkBt7yG8j+U56+9dV3rI8RQGXTGIGSnzUqqvEqDsz2nwjqY1bwzZXecsU2sfcVu15l8HNTE+h3NgT80D7gPY16YpzXRRlzQTOOpHlm0LijFLSGtGQMc7VJrGmbfITWxN/qm+lc/d3MdpbTXExxHEpdjjPAr5jP5yvCHRnRh1uzJ1zxHHo15YWzQtK95L5YwcbfeqXiLxlYaRJcWLi4NyE42IcDI45rnPEuu6fea1oeoJNutEJkJ78V1cGqRat4efVk0tpGZW2RMoLsOgryfYezjCc16+tzpscf4a8dmy0VYprO7u5fMbdLnjk8DNelWk7XNpFM0ZjaRQ2w9V9q8cGg63p90k15pdy+nTy+aba2f7p7A17FZSGWxhcwtDlB+7fqvsavMIU42nBb+f9fkN26GpYzYbyzWitYsLbZlPvW0te9kVd1KDg/s6HFWjaQ6iiivdMgooooAQ0UGigBaKKKACiiigAooooADTSKdTTSERPt2sCcDHNcTpeoaTppubK61C1il+0MV3Sj5snNZfjPUtT1rxVD4W0+f7NEy7pZAcEioT8NdGW08oPIZv+e7nms4Oc53gthzUIwtUe53stjp93bLb3gilSXlUY/e+lUL9Tp9s4todwiHyxr6elMm0CPUNDt7OK4eK4tQPJmB5BArHTSvF5uok1K8tjZxtzJH9+Qe9bRnKM7NasylCMoJp6IzLj4iaZBA4MNyt2vAhMRzurJ1Oz8Q+II7K2FsbeCZd003Qn2NejR29msvmS2cLuP4igLVJJIJG4XaPSqlRnUdqj0M1Wp01enuczo+i2uiAWJtIwGGRN3Y+9J4j8S2nh21+f5p2/1cQ71b8RapBpNks8zDIb5R61wPh3S5fFuuT6vqGWt1b5FPQ+1eNm0KSlHyX/AAx6OAlOScpdSv5PiTxeWuZ5vsliOdzHaoFYkmjvc6iLDR7q41CYnDbFIUfnXXeKtQuNU1WDwxpIwGIV9len+F/C1j4c0+OKCNTNj95JjljWODouqr2sjqq1lDbc8yj+Emvx2kc8Wpxrc4yYy5+X2zVKdPHPhNiZ45J4F6sP3i/pXvIprqrgqQCp9a754KlJWZyrFTvdnhMni7RvENr9l1q0ME3QTIM7TWLLZ6h4YlW/0+5S4sXPDo2Qw9GFey678PtB1mN2NqsE5582IYOa8I1Oxk07UbiwE0j2sMm1mHQ1wVMI6Wi2OulWjP1F1LVvt14L61tPskq874uBmvTPAfxLNy8WlawT5xO2KfHDfWqnhzV/CsWlC1R41+X5xMMFj+Nc7ZWUXiPx3EulWwitopAWZBxgd6nD1pxnyRWg6sYyjdnZfGa5C6RYQA/fkLfpXLaLGE0qHjqM1t/Gb5f7Ki7AGsyyjEVnCg7IK9B61mzCNlSikWKQ0GitRCHiuFlhn1PWmihUs8kmxcV28z7IXc9Apqb4VWkNzqGoXc0KybDlCw+61YVVzSUSoPlTZ1OgfD/R9HjilkgFxd7QWaTkA+1dSIIhgiGMbeh24xUnWlrXlS2JTb3PNfiHHo19qFtDqN+1nJEvURs+4fhVaD4jaNoGlx6fpNtLceWPvv8AKGPrXpF3pllf/wDH1aRTf765qjD4T0KBiyaZb7uvKCsnCd7xLUlazPJLzWvFPjW5+z28UohY/cjG1R9TXceEPh7DozLeX5We86gdkrt4reG3UJDGkajsoxUuRTjSSd5MHO6skcb468IHxFapNalRdwj5c/xD0rh9NuPHugkWlvaXLxqcBWTcv517T+VIVB605Uk3dOwKVlZmXos2q3NhFJqcUcMxHzInNan8qWitLdCTmvEfgrT/ABKVllYwXKDiVB1ryO0uZLPxBNYNIXiRzFk+1fQOcZPsa+btSk8vxPdyA4Ium/nWFVJOLKp3baNPTs23iWeLs4rpq51I2PiOKUdCmf0roqulsE+gVBdor2kit0Kmp6jmXdC6+orR6ogh+Edy8Pi2a2U/u5Im3fga94XpXz58M7hbLx4kcvBkDIPrX0GvSjCfw/mZ4n4x1NJpSailmSP77AV0y2OdBOcQt9Kwpo0nieJxuR1KsPUVusQ8ZI5BFY0gKlh1NfL8QQlzwkjooPc8jtfCFpceN20lppJLS2HmsOmO+2tjxfLrOlajZ2+m6ikFtckRRQIv3MVUttA8VR6pPr9r8lzJOQbdz95M1vapo+oal4y065eL/RYIMs3YPXJKoueLlJNW/E6r6nN6JpeueIb2+STxDcRLZy+XuQfePevR7GW3h26d9sWe5hQbwWy59yK4LSR4m8MT6hbw6KbtZ7hpVmB4Oa3fC2jalHql7rWrqkd1dAKsSHO1awxVpJyk1ypabA9zsIhmRR71trWRaJvmHtWuK9rh+m40pSfVnHXfvDqKKK+hMQooooAQ0UGigBaKKKACiiigAooooAQ0xqkNM/ipMTPOvH2hX8OoW/iXR1LXVr/rEH8S1N4e8VWHiGEBXWK6A+eBzg59s13rKDwcVxev/DfStXnN1as9hd9fMg4BP0rOPNTlzU9b7ouSjUiozOltYmjUtwvHWvNNX8ZeIdH1+Wzka31KA5cxQr80a/Wrf/CvPE/+p/4SubyOn8WcfnXT+HfB+m+FrSaYZnuWUmW4l5LVM5VKkr7DhCnTVtzA07x5ol/H+8uPs0veOXjFYGteKbvUNetrfw1dPKyjDjqhpmjaBp/ibUdUv7yDMfnlYxH8vFdVY6Ro/h+Jngiih45Zm5/M15uIzaprTjujop4KknzWPNfEp8Qapq1rZ6oUEznCRx9B7mvQnEHhXwmduF8qPt3auJtNe06Xxnc6rqM22KM7YQBnNP8AGvi+x1nTY7Swdzl8uWXHFcFT2lWUU/mdcUorRHRfCfR2urq78QXSZd2Kxk/rXrPSuK8Aa1op8OW9pa3cYeIYcOdp3V2isrLuBDL6ivoaEYxglE82tJubucH478Yar4VvbZ4bWKSxkHzM3XPpWbp3xTe5bL2STR/xLEfnX8O9R/GW7jGmWdn1kZ92K5uX4cXy6FaatpMz/a/KDyRHg/VaxnKoqj5DaEafs1zrU9a0bxbpGuDZb3AWbvFJwwq82i6a8UsZsbcpMcyDyx831rw/TNRs9YP2HV45bLVoeIr2FcHP+2BXofw+8SXmpNdaZfyCea0OFnX+MVdOsp6SWpFSly6xItW+Emh38jSWrSWjntH938qv+DPAi+EpJ3+1m4aX/ZxgV2Ype9a+xgnzWMvazatc8d+NH/Hxpn41nWrb7WJv9kVpfGn/AI+dN+hrLsv+POH/AHBXP/y9kdUf4USeg0tIa0AzdcmMOlTEY5G2u8+HNhFaeFYJEHzzHcx7muA8QoX0mTHYg13fwyunuPCcau3+rcqPpWT/AIha+A7IVHLcQwDM0qIP9psVLXF+IvAsniHWRdTalKlttx5SdRVyuloSrdTo31zSos79Qtx/wOq7eKtCU4OqW/8A31XK/wDCpNJ73t4fqw/wqhqfgzwboUJe/vJmYfwCQZP6Vm5zS1RVl3O5TxXoUjbV1O3J/wB6taOSOZFkjcOjdCO9fPDaZFrepi28P6fMI84Du2fxNe0aJpd3onhdbNZRLdIh27jxupU6jk9hyjymvf6nZ6ZAZry5SFB/eNcJffEW5v7j7J4b057l8/61l4rktU8PeMtUvWnvrWS4IbhS3yD8q0rC58b6NAI7XR4Y417LCP8AGpdSTY1BLqbCaV8Qr9RNLqaWu7nyxgYrsvD1vqttpwj1i5W4uM/fHpXn48ceM4OZtGVlHXETf41saL8SkvbyO0v9NltpZDtDDJGacJwT3YSUvI7yTiJyeymvmrUT5uqX7g/8tWP619GanJ5elXTKcERMR+VfOdsvmi+YjLYJz/wKpxHQVLds6XS5VuZ4pU5IhAb2NbQ6Vz/hIA202fvZroK1pawRM9JBSN0paRuh+laEmB4T/wCSjWn/AF2P8q+jVr5y8I/8lEtf+up/lX0YhyuaWE+F+pGJ3QO21SfSuckke8vMbu+BXRsAQQe9c5fRC2vP3bZ71rVuGEs211Oggj8qFUznFVLy3OfMUfWrNm5ktUZupFSuRg56VjjMNDE0XCRipOMjDopt/d21qj3E0iRQr1ZjiuF8aeKYP7GtU0+82i7kx5qHGFB5NfDQw0pVeWLur7+h2x1R3lKAWIA61i6XrmkS2cEMepwysiAEs/JNbEcqP88bq3+6c1nKm4StPa4M1rWARLn+I1ZUYqtaziWPn7wqytffYL2fsI+y2OGV76jqKKK6yQooooAQ0UGigBaKKKACiiigAooooAKQ0HpTCe9JiMjW/Eem6Cqm8nCu33UAyx/CsRPiRoZ4drhef+eDf4Vx2reILWw8calcatbSyunyWsW3P5VveFtO1LXb8axqlstrZpzb25X73uax5+a6i9TTktq0d9bTpdW0c8edki7lyMcVleJNY0mw02eLUL9LcSIVwD8/4CuV8VePpYbw6J4dh+03x+VnXpHWNpvw5udQn+3+Jbx5ZW+YxBs0ueUnywV+7KUFH3p6GMni5bW2XSvC1hNJz/rpFyzH1wKs23gTxDrh+061qBtlbkIWyfyr0SzsNO0qPytPtIosd9vJqb55WxySaVPLqablPcJYuW0DkNP+GGhW7Zup5rlv++RWb408C6bp0NtfWEMiWqti4Ea7iB616ZFpkz/e+QVoJZRrC0T4kVhggjINayw1G3urUiNere7PDbvT/DdrHBLbec9hN9+4ik+eFv8AaWtaC38VeHbdb7QtTGq6bjdsJ3ED6Vd8X+AJLN5dQ0AfK2fOtD0YewrhNH8QX+gXLNZO2z/lraSfrXG2oStJW80da9+N4v5GlLrkXjTxfaS6u6WUEeAVJyMj+VezyXtvpukS3m5fs8MW4EHIx2rzGzh8HeLrMwIi6dftzycHd/WsnUF13wlby6TqLSXGkXHAkXnA9Qa0jN0ot7p9f8zKUFUkuluhJ4Z0e+8beItRvIrn7HC2d8ipnIPYV674Z8K2PhmzMVruklf/AFkr9WNZfgabw5Z6FDDpd3H+8PzB2ActXZDpV0aaS5nq2RVqNvlWiFH3aWsHXfFNhoAU3UgXPrTtG8TWGtIGtplY+gNaupG/LcXsanLzW0POfjT/AMfOm/Q1mWX/AB5xf7grS+NB/wBK03/dNZtj/wAeUP8AuCuX/l9I6I/wok5oNBoxWoFXUQh0u73jP7s7frWl8JNTQxXemO2H++gPf1rOvk8yxmT1U1yGj3dzot9DqtvnEMmHx3HpXNUlyzTNIK8WfSFZ+sHU1smOlCFrjsJeho07WbXVNMhvoGBSRc49DTpL3jCD8a3bViYwk9kecXyfEPUZGjk220Z6lHUD+dMsPh08swn1q/ad+pRCTn8a9BPmTN3NZ+s6paaDaGe9lCn+FM8tWLgt22dSgloT2Fra6XbiCxt0hUdwOT+NTtIzHkmuA074gS3muw28sCQWcrYDucGvUIoIdgdcMDyDnOaqDUloKU4Q6FBrh4omZn2qoySa52H4iaSb9rP7QwOdvmMPlJqL4heIVtrVNHsmBurj5W2/wisMeHbB9DisWiAlC5MwHO6onUcXoXSpurqkejx3Tzxh4yHRuQRyDTorWGWQNJbRFlOQdoryvRvEGp+C71bS/Dz6cxwGPO33Fet2l/bXtkl3BKrQsu4PnirpzUzGqnB2aMvxld/Y/C19KG2t5e0E14Zo67re9Jz/AKuuy+JHiyDUCNKsZN8aH9646E+lcpo8eNKv5D3XGaynJSmTBWiX/CZ/cz/7wrox1rm/Cf8AqJ/qK6TjFbUfgRnP4gpD0NLmmtwpPtWqdiepg+EwT8RLXb180/yr6NXgCvn/AOHtsb34jJIPuw73P5Yr6AFThF7r9SMU/eSEf7hx1rFFjJPds0n3c5rcqKZvLjJraq1GLnLoZU6jjdIiedIFCL2rl/FPjK20C3UyRyTTSA7I0HXHqe1azsWYk1y3jy7jsvDU77VM0v7qMkdN3X9K+SnmlXEVuTaL0t3OiFKK1ZgaPY33jx/7S1ecx6ar4jtY+jfWn2mlWmpeLbmW9tkh02xHkQRSjarY9K67w1p/9m+HrO2xhlQFx7965j4ifZLuO10+NGk1GVv3KoeVz1Y1zwrOdZ046LbTobdSnZ6J4d8Ra/f2ltpjRRWvym5ilxub2FdFong2DQtQ+021/dum0r5Mj7hXI6n4N/4RfQjfxaxPBcgDcqHh39K73wx9s/4R60e/kMlw67mLdcUYmclDmpyvHa2v36h8zorA5kx2rUFZ1imCWrQWvo8lTWEV/M4avxDqKKK9czCiiigBDRQaKAFooooAKKKKACiiigApMUtJQBXktYJJA7wxs46MVya4bx/4nuLVo9C0j5tRuuDs6otdlq2oQ6Xps97O2I4VLGvPfA9jLf3F54o1BP31258jdztWspe8+SPU0jZLnfQ0vCvha28NWfnTfvb+XmWU9foK2ZJmlPJIFJLIZZO59Kv2Wn7sSTAY9K6oxjTjZHO5Sm7sgtbGS4OSNqevetiG2igX5VH1qQYUY6AVSutSSH5Y/maobcth2US6zqo5OBVSXUoU4HzH2rHmuJJmJds+1R1ap9WJyZYubp7hs/dX2rj/ABH4Ls9bBmhxb3g6SLxn611FOZVVVw24/wAqc6cJLlkgjOUXdM8G1TRr7R7ny9QgdR/DOnSrtr4j1SCxNrMy6jYMMGOTkr/hXslza293C0VzCkkbdVYZrhtV+G0Mkhm0q5a3kPPlseK86pg503elsdsMVGatU3PNZpo0uS9r5ka53KueUr1bwH8RmMkWl6zJndxFcH+RriL3wP4ijkO60E2P40PWsmXRtSswz3NtNDHGeWx0NcsfaUnzWZ0y9nUja6Pc/Gelvc2/2mGy+3D/AJ54zXl9oL6y8QW8uk6beW0pkAkiKHbXafDTxt9tjXR9QlzOo/dSN/EPSvSJpbW2+eZ4o/dyBXR7KNX94nYz+szpx9lJXPHvjBI73GkrIuH8rJ+tVbIYs4f90VqfFdU1HVdIW2IlD8bk5HWqklrLZMIZVKsoxQl+8kJP93FCUlGaKsQ1huUr6isXwpFbTazqGjXoAiukYKT/AAsOhFbdcrqBOn+JoblTgFg2ayraJSLhqrIueHPEknhfU5rOfdJZbyrD09xXsOlXum6nbLPaXCTAj15H4V5FaRWH/CSmz1NA1nff8tO6Me4NaOveAdS8Kq1/purKtuOQd+x/061nDmjd2ui3NaRvY9S1e/h0jS5rtyAsa5HvXj8EN54u1R9Qv2YWit8iHvWZP4s1jV7OKwvpJLuCN9xVRhm+pq+vjP7JiFNM8qJRgITg/wAqzqT59tjowsYxb5zo9Q0Wz1Cx+ymMIUH7t1GCtc9dXXivRrCS0S7kezA6jnAqZPHdu337CTP+y2f6VW13W4b6CCazW8jZflkWRcIRULbQ6a0qElpuT2XhuZfDqeJEf7bOG3FCc7R3rotN1KLUrJbiLj+8D2NM+GNxIft2lTITAw3rn0Nc3qfh26g8XyaLFd/Zorl98RJwp+tW4aJxOehiXSbUjotSv9Mht3W9ljZT/D1NcmNWvb5f7D0ISrbSv9zdy3/1q2v+FarZ3A/tfVU/3IRuY/nTdW8M2KBJdCNxbzxc7mk+8a6YYHESXMo6BVxHt9UiXU/A8fhbwfNf6g4kv5AFUDolc/ZR+V4Wmb+/zT9c8VaxqOjR6PqgLPC+RKepHv60+8/0bwtGndgKykkm0uhypSWkhPCp22s7H1rYsb+G/Ehiz8hwwrM8Nx7dJcnqxNUvDlyINSngY8SZA+tVGTiooJRu2zq6huG2QSNnopqUVR1iXytLmYnHy4rabtFmMVdkvwkhaXxjNMM4WJs/nXvCivJPgtY7YNQviv3iEU162tVhVamn3MsRK9QXFQXQzA1T01wGXBrSvD2lOUe5inZmEeuaz9U0az1f7P8Aa1LCCQSKAeMiti4geNyQMrVevz2rSqYeo47NHoRkpK41gQhCDnHFcpoOgXNvqF3rmtFXvHY7B1Ea+1ddQBnjGaUKrimktxs89Hn+OPEaO0Tx6NYtxu48169Dhh3FURcKOPoKlhsmb+EIvsK0oYFiXAH417GHy+rinFzXLBGNSqloghjWNNoqYUgpwr6ynCMIqMVZI5G7hRRRWgBRRRQAhooNFAC0UUUAFFFFABRRRQAGmEU+opHCqxboBmkwPO/iLcyanqWm+GbZ8G6fdPjstdH5UVlaRWcA2xxIFAHtXJ+F/wDid+LNX1+b5kiYwwZ7V2FtGbm6555yaWGV71JfIdbS0Czp1lnEz9P4RWqcKMngUKAqgAcCsrUbzLeSh4H3q01nIj4UNvdQaQskRwvc1n0CglURnc4VRkmt4x5UZSkFFcPpmrXWteJJLx7o2+nRuY4U7SGu4qKc1O7RUo2sFFLVqys/tBLtwo/Wrk7ElTPpR1rL8Va/b+H9UsbFIvMe4PPzY2itMHIBqIVIzbS6FOEluLUgtbW/tprS7iEkci4IxVee4itomlmdY0Xks5wK4HWvHNzqMx0vw7G7ySfK0wH8qitUhFWZdKE5O6OT1/S/+Ec8S+Xpt0JXV90XlHLL7GpoLttc1VYfEer3URb5QQOEb3Ga7jwx4MTTW+26h+/vm5+bnbWH8RfCk1q41q3iJhk/1oH8J9a82eHlGHP36HfCtGUuT8Tp/D/ggaXHJ5urvd20q/JsX7vuCc1LfeBGmUy6frdwJuy3A3g/jXn3h7x3qGiWwgmT7VZ9F+bla7bw98QLPV737NMotpG/1e48NXRSeGqRSvZnLV+s05OVroxZIbnR7j7N4ggktgThLqMboz9as3NhLbosqsstu/KSxnKtXosv2e9t2tb2FZoW4Ksua4nUNNuPBVw1zaq15oEzfvYDyYfcU6lKVN+Q6WIjUXmc7NfW9vOkUsmHfoKxPFVuWjhuU52nBxVrx1ZW0d9Z31hNvsrqPdGw/hPpUVnKNU0eW1k5mRcVySlzNwOyKslIx9Su47qytZlfFwowwrQtxq/i1lN3eloYAF5bt9KxLOGE3whuchfu/jV7TbuTRNY2OT5e7a49qihyuovafC2bqKvY7jS9NttJCm2Qbx/Ew5NUfFdrPqBj1CJEM8PO0JjcK2UdZEV1OVYZBpTzX11TCUqlPktY05U9S14R1fQdastk2n2kWoRL88ewDdj0rjtQfXvEaak9uY/sts5Bt0QKcewqfUvDhef7Zp0pguRzwcA1naPLr+g6lJfC1neJfmnwvysPc181icLVovlktO62Zg6fLqj1PwPpxtPDlpJcQbLopglhzjtXP/FGNbV9M1KLi4SXaCK6rwt4ij8R6ULtIvKIYoUz0rhfiNqC3PijT9NnzFbx4dnPfNZytyJIzim5F/7S94FuJfvuoJzSUi7do2HK9jS19jFe7Y7NkcZ4wlFzqNtbRoPMRMEj+Ks29upG0eC2k4kVyp/CtC4/0vxjj+4ag1pBd67HbRgADrivjsW+atOXnYwl8RtaZELfRo89dhNcfazGPVI5e3mV2l+wtdJkxwFjwD71wyqR5b+r1lVVnGKJpu933PRgcjNc/wCKrnZbJbg8uc1vocxL9Aa5V4n1rxZBaJypkCY9q1qv3UjOCV7voe0/DPTTp3g233rh5iZDXWyzRwrl2xVaMR6ZpsUSjAjQKBWWvn6hP7V0r3IqKOeNP2jc5bGlHqHnTbUX5aviq1tZx2445arIq43tqZVHFv3AZQwwRmoDaQtyVqyaSs6mHp1PjimJSa2K4soR/DUiwohyqgVLRUwwtGHwwS+SDmb3YACgCloroEFFFFMAooooAKKKKAENFBooAWiiigAooooAKKKKAENYPjC7ez8K6lNGdriFgDW8a5/xhpv9r+HLqz89YA+3Lt0GCDUT+FjjbmVzC8JWsVl4OshEMtMvmOT1LGup0qMCNpPWs+C0S20mG3i27YkABXoa2NPUCzStbctNIhvmm2PupfJt3f2rm0mSfcyOr4OCQelV/iFrUlhpAtrU/wCk3LeWmPesbSoV0C1sdNhPmXMx3zZ/UminKzsTPVaHSCs3xFM0Hhy+kXg+URmtKq2o2Y1DTLmzJx5qFQfet3dxZm+lzj4IYbT4c2soADkrJnvuJrs7Ni9nC56sgJrhLbQ/EN3HaaPeRxxafavkyA/6wDpXfxoscaoowFGBWFDm6rZWNqlu+7uOPrW9YLstFrB74rVsr1FgCPwR61pUTa0Ii0nqeRa+8mtfFVITkpA4GPTFej4xxmlurPT11F7yC2jW4cfPKByaKzoUvZ3b6l1anPZdjzX4habeRzJezXkjWTuF8lei12PhfR9OtdNhk02AEyKCX6k1J4j0pdY0S4tcZdlyvswrI+GPiSO3il0HUD5VxATsLnGRWEkqVe7W5sm6lKy6HoFnp+1g82PYVU8UaxpGk6XL/ajRmN1wIj1b6Cua8TfFCx07daaUPtd4eAV+6p/rXPaF4L1XxjerrHiSd/IY7kjz1Hp7CpqV3NuMVcKdLlXNLY4C8smvGu7/AE60li09W/i6Lmui0vR9OfwO2peSzXPm7WmB5i9DXrXiHQrYeDL3TrSBI41iyioMdK8++FUkV5a6roVyMrIuQDXL7HlqKLd7nT7XmpuS6G94O1uXULR7K8bN1bcZ/vL611fySRPBOoeKQbWU964rwpaR22r3NtNkXdoxiOf4l7V2EzmHDEfL3r1cNP2lK0jycTD2dW8fU8h8b6NP4fkazGX06VvNtj/cPcVhWbS2kUWpx8xbvLlxXtXiPSI9f8Pz2pGXVd8LejV4to5EV9Npl2MJLlGU9mrzquH5a3I9nsethaqq0/PqR6/aeRcpdR/6qcblYetNmX+0dPFwObiEbXHqK1VHk28+g6iP3Z+a1mP8LemawLO5fT7z5weDtdfUVzVE4zamvU6FfZdDp/CmseZELGdvmX7hPeuqrzy+0+S1KajZZMDfMCv8J9K6vQNaXVLba/E6D5h619FluLbXsaq16ehtGV1qbFQX7uumXSqcBoyDVgVU1N9mnXDf7Br066TpS9GNknwlu1Sxv4XYKkbhst0FR/EabSNYhEtldRy31t94Jzla4nRbG/v7a4itbgxRM37wZxurqtO0K3srOSL77yDDsa+ZwuDq142S93uYqnrci8M3/wBs01UY5ki4raY4Un0Ga4fSZH0fxG1s/Ech2/4V2lxKsVtLIfuqpr28FXcsO1L4o3v8jZbHF6U3m6/dzn+Hcc0/Rk+2a1c3bDKqcLVLTpvJsr646FuAa3PDkHlabvI5kO4mvmIJza+85Z9yDxRceXYrD3kbmsGeHyxZR92+arusSHUNcjt05CnFFynm+IoIByqYXFTJ802/McfdidLdzi2095D2X9aX4T6UdR8Sy38i5SAbs/7RrF8UXe2NLVDy3JFet/DLQ/7J8KxSuuJro+Y2fTtWyXPVS6IxnLkp37nT6pC0ttleq1V0u6SLMTjGT1rYIBXBrnb8JHeYi/T1rpn7r5iKHvxdNnRjkU4CorfPkpu64qatUctrOwlFLRTAKKKKACiiigAooooAKKKKACiiigBDRQaKAFooooAKKKKACiiigANZ+qWEWqafPZzZ8uVCpx2rQNRkcmpavowv2PMdC1ufw9qzeGteOF3YtLlujL2Br0a1Gy3CjoOlY3inwraeJtPMMvyXC8xTAcqa43w/4tv/AAxqQ8P+JlYKDthuT0I7VkpypvllqjRxVRc0d+pqeNtH1K71CwvbGJJTbuSUc4H1pNG0ia1kkvL+QTX033iOij0Fd6hjmiVhtdWGQR0NVLrTkkXdH8reldEeW9zF3SsYwopzxvE22RcGkrpTMrdxO1AzS0UBYSilopjExRS0mKQB+dZV54V0jVbxJ5YDHc5/1kTbc/WtUGnRvskVh1BzUThGStJXHGTi7p2OLuLXRfCvi620m00tJpLhSWmkO5kJ9K6zwBeyXWjXEchyYbh0B9s0260vSpNXOuTK5uo4yo3Hge9VPhhufSb6b+GS6cr+deeoShOz8zqclKF0dvLEJYXjPRlINeC6ZM3hH4nMkvyRNKUP+61e/V5H8X/D75g1u2XlPlkx19jRiYtrmjuisO1fllszS14rovj+w1If8e1+vlue2a664jU/I4+Vu9ecS6mPFXw4Euc3+nEMfXjvXfaBfJrfhi0uics8QDH3FaYaouZ22epjiKV4q+6KtnM1tevZS5/vRH1HpXlnxG0k6T4iS/gTbHOd+R2avTNT3vD5qZF1aNn/AHlrK8YWMfiLwg08IDSxL5q/h1FaYmPtINrdamWGm6VRLuchLaw+INFjfIEoHyv6GuPubWf7X9nuTsnXje38Vbng++2vJYyH3UGuh1PSLbU4isy4fs46itpYWOOoRrQ+Lqe8432OV0m9k0m5NjfJm3k9eQK6q00yxtpftNtEFZx1U8VjN4XkaAQzTbwPuv3WtXS7C809fJkuVmhH3QRyK3wVKrC0akLro+q8ilc06y/EUhi0WcjjIxWrXO+MJSmlBAfvtiu7Gz5cPOXkNkng+FYtCMpHzySHn2Fbv61n6DF5Oh2qf7Oa0KWBh7PDwiJbGPquiR380dwjGOaMg59as6nxo9x/1zNXz1oGP4lVh6EcVboQSm4LV7g0cJo2mf2jpTbnZE8zqB1roZjHp+msRwsa4WtwGNYxFHBHHFnOxFxVDxbZfaLW3gs1CpIAXPpXz1bBTw1NSdjknFp67HJeHrdri8mvpBwvIPvTNMPneIJrk/cTLVuGGPS9HlVDjap59TXK28pt9OuZM4eU7BXnyXJZP1GnzGtoOnyeKvGEUOMx79zH0UV9HwxJbwJFGAEjUKo9hXlfwd0oRW9zfyJ+8fCofavR9TumgiCocM1ddBcsOaW7OarepPkXQj1DUlizFHy3r6VV0+yeeXzpPu9frRYWP2pvNc/KP1rejVVUKowBWkU5ayKnONGPJDfqKBgAU6ilFanGFFFFMYUUUUAFFFFABRRRQAUUUUAFFFFACGig0UALRRRQAUUUUAFFFFABSUtFACGub8WeF7PxNpzwTKFnUZikHVTXS001MkmrMabTujx/w14svfB9+fD/AIjDiFWxFO3Yf4V6zbXEV1Ak0LrJGwyrKcg1j+JPC9h4msjBeRjzB9yUD5lry94fFfw3usws93pefquP6VzpypaPVG1o1NVoz2ee3juFw68+tY9xYyQZOCyeorP8L/EDSvEYWIP5F33ifjP0rruGXnkV1U6t1dPQ55Qs7SRzApa17jTEky0XyNWXLBJC2HUj3rdSTM3FoZRSUZq0S2LSVy+t+MINPn+x2MTXl8ePLTkA+9ZMms+M7KIahdWcItAcvGByBWEsRFOxqqUmrnf0lVrC8S/sYbpBhZF3VZra91cykrGD4uvzYeH7hk4eQbE+prqfB2mjS/C9jBjDeWGb6muD1/OteKtN0WH5lRxLNjsK9YiQJEqDGFGK45Pmqt9jpS5YJdxwqnqdhDqenzWdwgaOVdpBq9TT1qmk1Yk+crmG98C+I7i0mDG1lBUjs6HvXb/CnVEks73TgwKxPvj/AN012HjDwnaeKdNaGQBbhOYpPQ15J4TW78JeOhYXq7Gf5D6H0rhUZUaq7M6nJVKT7nqms4tZ4bz+DPlyj2Pes7TNlpqc+mSYMM4LxZ6EHqK2tQiF3ZTQN/Ev61yPmvcaVHcp/wAfmmy4YdytenNcrPMg+aJ5xrFq/h3xjLGoIVZcr/umu4RxJGrj+IZqp8SrOOWPTNfhAKSAK/FT2kyz2kcq9GUGtcp92VSDfmj6ChPngpFTVJ9Qt0V7KBZR/GD1qvp3iG3u5PInH2e4HG1+M1rSzRwRl5XCKO7Guc1S50HUc7rhUmH3ZFrrxMpUpc8Zr0ezNWzqEAZSScf1rmvGKFtMRh0V81Do2pz2t0llcyiaFv8AVSitrWLNr7S5oV6kZFKrU+tYWfJo7aoLhojrJo1qVbPyYq/XG+GdV+xytp9ydo3fKT2NdkCDzxWmArRqUI23WjBbC0lBqhfavZ6ehM0oLf3B1rrnOMFzSdkMvmobolkU5ztrkJdb1PV7xYrFDGgPb+td5o+kXGr7bd5FEqrl2xxXnTxEMTSmorRdej9DKq1yO5yXiGXy9JcDqxC1z1rZyX13Z6fEhYscsAK7zxxocNrdaPo8OZJ7ib94/tXfaP4F0nSNUTUrdGEvl7SrHIr5+VJ1JnJ7WMILzLnhLSv7K0dIyuCe3tWlqVus9uT0ZauA8YrJ1O/AUwxnJ7kV1u0Y2Zz0lKdROJDo8pFwY+1bw61jaPbsMzP36VsrRSvy6lYlp1HYdRRRWhgFFFFABRRRQAUUUUAFFFFABRRRQAUUUUAIaKDRQAtFFFABRRRQAUUUUAFFFFABRRRQAVBLFHMjJIisrDBVhkGp6SkB5d4t+F8c7NqOgH7Ndr83lqcAn29KyvD/AMSdQ0KYaX4lgkOw7fOIww/xr2TFYXiDwppPiOEpfW4L4+WVRhl/GueVKz5qZrGqrWmXtN1ey1a3WeyuY5kYfwnkVdZFkXa6gj3rxPUPAXiXwpcNeaBdSTwKc4Q4YD3XvV3SPi5eWUq2uv2DAjgyKNrD6g0Rr20qKw3QvrTd0enz6WpJaI4PoelefeJ9aujeHQtGXzL5uJJF5EYrsNP8ceHtRjDxanCpP8Mh2mr1nb6OLmW7sxamablnRgS1bOpzqyZkocju0cd4e8M22hQZIEt23MszdSa1r+2N3YzQDgyIV57V0z2VvL1QfUVA+mRBSVJraDgo8tjJuTlzM5nRrJ9O0qG1lYM8YxkUmtatBoumyXczAED5R/eNW9VurfSbd7i6lWONRnJPWuM0axu/HuvLf3SMmjWzZSM/8tDSq1FCPLDc0pwcm5S2Og+HmizkTa9qCn7VeHcgP8K16EvAqKKNI41RFCqowAKlFZQjyocnd3FpKWkqxDHIVSxxgDNfOWvXtxfeKbvWgSYoLoIG9ADX0JqbFdMuWHURN/KvENCsP7R8D+IiRmVJ99cmIu2kb4fS7PUbK5F1ZQTqeHQGudeMWHiySFuLfUIyPbdUnga9+2eFrXJ+aP5DU3iu3Y2Ed5EP3trIJBj0716DfPSjU7anmpctWVP5GZcWR1Hwrq2iSjM1pmSHP92uO0LVFttAd5s/uPlNegNcRrqen6mP9Rdp5Uv415N4gtZtK1y903nyjcbtv97niuN1pYarzQ9D18JUbR0eg+F9S8b3BvbyZ7bTVPy4GN30rt3+GXhj7L5KW0vmY/13mnd/h+lS2uoGy0mztoEWNFiX5R9K2tMvvtcJz95ax5lOXvavqzepSq253seM+JfCd/4TmE8LtNYlsh/7v1rf0vUItQs0liPPQjPIr02/sYdRsZbW4QNHIu0g14bJ5vg7xHPZzIWty3/jvYiujB4j6pU1+F7lUql9GaGu+HReE3Nr8tx3HZqxYNc1nS18iaIuF4HmIT+tem2ejzalp6X1hJHcQuMjBwfxFU7jT5oji4tmH1WvUnhqVWftKFTlb7GilGWzPP5Nb1zUf3cMbJn/AJ5rj9as2PhO4uJBLqEpAPO3OSa7iCwnkIEFq5/3UxW5Y+ErqfDXLCJPTqaj6nTT5sTNyYpzhH4mctaWUFpGsVvEEHTjqa9F8MaUbKzM0q4lk7egqxY+HbCzIYRb3H8TVroOKVfEqUeSC0OLEYhT92GxUn0uxubuK6mto5J4vuSEcrVun4FIRXHaxyMyNQvymYouvc1WsNPe4YSSA7c9+9arWMLTeYVyatIuBjGBWfJd3kdHtowhywQiIEUKBgCniiitTnFooooAKKKKACiiigAooooAKKKKACiiigAooooAQ0UGigBaKKKACiiigAooooAKKKKACiiigAooooAMUmKWigBpA/OsXWfC2ka5FsvbONm7OBgitym0nFPcabWx5Xe/Beydi9jqEsJ9HXNY0vwn8S2bk2OpxsO37wrXt3emkc1g8NTZosRNdTwv+wfiRppzG9w4Xusqt/WlXW/iRBKsDw3RLHGWhOPzr3THFRsgJ5Gan6vbaTK+sX3ijyqx+H+ua/eR3XifUS0Cnd5CHr7V6hY2Nvp9qltbRiOJBhVFWFHFPFbQgomUpuQmKWiitCQpO9LSd6AIbhBNBJE3RlK1454RZdK8Sa54eujsFxu2A9zXs7cVw/jPwMdcuY9S02YW2pRfdfoGrCtF6SXQ0pTSumcx8O5Wgk1PTXzmCY4FdxcQrcW0kLjKupU15jpC634f8cvBe2qy3Nyvz4PDD1Feppk4yMV04OV6PLJbaHJjIuNbmXXU4/TrZ7nQr7S3/wBfaOTH6+orlPHFvJeXmm6hBEzySQgy7Vzyteoxad9n19bpBiKddjj1NY3iLUpvD2iX9tb2/nS+biLjOA1cuJhdWfQ68LOzv3MNdbs5mtYWnVZ2jX5PwrrvDqkxyMemcV5x4b8PzLcfb79czyHKIf4a19Y1m/0jxVpWn20xSJiDKg/izXDTbvfoe7Xk/YqLPSXuIlmEJlQSnkITzXg/je5urnXrmO85kgfCn/Z7V1njG5k07x/pV4j43bQRVD4i6Ru8UWkgwiXihd3o1XVbmrLoefBJbk/wv1240nVf7HuI3aG5+eMjopr2oxxyfeQN9RWJ4Z8Pw6RpFpHJHFJdRxhWnC8n8a6ACu2hFxjZnFVnzSuhqxIo+VFH0FPwKWitjMTAoxS0UAGKMUUUAGKTFLRQAUUUUAFFFFABRRRQAUUUUAFFFFABRRRQAUUUUAFFFFACGig0UALRRRQAUUUUAFFFFABRRRQAUUUUAFFFFABRRRQAUUUUAFGKKKACkxS0UAFFFFABRRRQAUmKWigBCM00in0h5oEcP44sfKu9O1iNf3kEgRto52mtOM7tjY6810E0McyFJEVl9CM1T+wAPx0q6LUG79TKvFztboPNv5tuMD5hyDVG50x59UEhQGKSPa5962kTaoFLWckpGsG4bGBF4dSKbfuB5yBXnkukXWr/ABXLbCYLQBi2OK9hxUSwxJKZERVdurAcmsZUY6WOh4mo/idzxz4oQSW+taVebDsDgfrXol74bsPEmm2bXQYMm2RGU4IrZvNNs9RVVu7aOZVO5Q65watIqooVRhRwBShR5ZNvqKdZySXYSJAkap2UYqQUoordKxiFFFFMAooooAKKKKACiiigAooooAKKKKACiiigAooooAKKKKACiiigAooooAKKKKAENFBooAWiiigAooooAKKKKACiiigAooooAKKKKACiiigAooooAKKKKACiiigAooooAKKKKACiiigApO9FFABRkUUUALRiiigBKKKKACgUUUAFLRRQAUUUUAFFFFABRRRQAUUUUAFFFFABRRRQAUUUUAFFFFABRRRQAUUUUAFFFFABRRRQAhFFFFAH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" name="AutoShape 6"/>
          <p:cNvSpPr>
            <a:spLocks noChangeAspect="1" noChangeArrowheads="1"/>
          </p:cNvSpPr>
          <p:nvPr/>
        </p:nvSpPr>
        <p:spPr bwMode="auto">
          <a:xfrm>
            <a:off x="44450" y="-1371600"/>
            <a:ext cx="4762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44450" y="-1371600"/>
            <a:ext cx="4762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2770" name="Picture 2" descr="http://pic9.nipic.com/20100827/2531170_08252361712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6" y="2214554"/>
            <a:ext cx="407193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e68e37c9-80f2-43ae-aa13-1ede260de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5072074"/>
            <a:ext cx="1928826" cy="1285884"/>
          </a:xfrm>
          <a:prstGeom prst="rect">
            <a:avLst/>
          </a:prstGeom>
        </p:spPr>
      </p:pic>
      <p:pic>
        <p:nvPicPr>
          <p:cNvPr id="33798" name="Picture 6" descr="http://img1.tplm123.com/2008/04/08/2722/6270805934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143248"/>
            <a:ext cx="2015441" cy="1643074"/>
          </a:xfrm>
          <a:prstGeom prst="rect">
            <a:avLst/>
          </a:prstGeom>
          <a:noFill/>
        </p:spPr>
      </p:pic>
      <p:sp>
        <p:nvSpPr>
          <p:cNvPr id="6" name="矩形 1"/>
          <p:cNvSpPr/>
          <p:nvPr/>
        </p:nvSpPr>
        <p:spPr>
          <a:xfrm>
            <a:off x="2347913" y="-9525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7" name="矩形 1"/>
          <p:cNvSpPr/>
          <p:nvPr/>
        </p:nvSpPr>
        <p:spPr>
          <a:xfrm>
            <a:off x="4556125" y="-9525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矩形 1"/>
          <p:cNvSpPr/>
          <p:nvPr/>
        </p:nvSpPr>
        <p:spPr>
          <a:xfrm>
            <a:off x="5715" y="-7620"/>
            <a:ext cx="2292985" cy="62039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9" name="矩形 1"/>
          <p:cNvSpPr/>
          <p:nvPr/>
        </p:nvSpPr>
        <p:spPr>
          <a:xfrm>
            <a:off x="6834188" y="-7937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1" name="文本框 2"/>
          <p:cNvSpPr txBox="1"/>
          <p:nvPr/>
        </p:nvSpPr>
        <p:spPr>
          <a:xfrm>
            <a:off x="403225" y="1511300"/>
            <a:ext cx="266857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altLang="zh-CN" sz="2400" b="1" strike="noStrike" noProof="1"/>
              <a:t>Activity 1: </a:t>
            </a:r>
            <a:r>
              <a:rPr lang="en-US" altLang="zh-CN" sz="2400" b="1" strike="noStrike" noProof="1" smtClean="0"/>
              <a:t>Situation</a:t>
            </a:r>
            <a:endParaRPr lang="en-US" altLang="zh-CN" sz="2400" b="1" strike="noStrike" noProof="1"/>
          </a:p>
        </p:txBody>
      </p:sp>
      <p:sp>
        <p:nvSpPr>
          <p:cNvPr id="1028" name="AutoShape 4" descr="data:image/jpeg;base64,/9j/4AAQSkZJRgABAQAAAQABAAD/2wBDAAgGBgcGBQgHBwcJCQgKDBQNDAsLDBkSEw8UHRofHh0aHBwgJC4nICIsIxwcKDcpLDAxNDQ0Hyc5PTgyPC4zNDL/2wBDAQkJCQwLDBgNDRgyIRwhMjIyMjIyMjIyMjIyMjIyMjIyMjIyMjIyMjIyMjIyMjIyMjIyMjIyMjIyMjIyMjIyMjL/wAARCAE2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BDRQaKAFooooAKKKKACiiigAooooAKKKKACiiigAooooAKKKKACiiigAooooAKKKKACiikNAC0UlLQAUUUUAFJS03NABilzVK/1Kz0yEzXl1HAg7yNiuNuvi34btZiiPPPj+KNOKiVSMdxqEpbI7+ivOv8Ahcnh7/nhef8AfFaGl/E/w5qk3lfaWtm7eeNo/Op9tDoynTmt0dqKWq1vcw3UQkt5klQ9GRsirGa0uQLRSZozTAWikzRmgBaKTNLQAUUUUAFFFFABSUtIaQATSZqKadYVy1UHvpG6cCvPxWY0MM+Wb1LhTlLY1M0uax/tUoOQ9TRXxzh+nrXLRzvD1HaWhToyRpUoqNHDDIPFPFezGSaujIWiiiqAKKKKACiiigAooooAQ0UGigBaKKKACiiigAooooAKKKKACiiigAooooAKKKKACiiigAooooAKKKKACiiigApp64oPWs6+1EQHYnLUm0ldlRhKbtE0aUVQsLp7hTvXFXwaUZXVxSi4uzFpDQTUUkixqXcgKoySabEOZwqkk4Arzvxd8T7PRy9ppoW5u+hP8K1gePfiJLdyvpGiOwXO2SZOrewrldK8Pov+kXo3yNzsPT8a5Z1nJ8sDpp0bK8ypcPrXiu8NzezOVP8Ae6L9BWhB4Ys41Hmb5G7nNbSgKNqgADsKdURpRWstWauo9kZA8OacP+WbfnTZfDdg64QNG3qK2aKr2cewueXc5+2XXvDMv2nSrxyo5KA8H8K6zT/jLJFDs1LTS0y9WjOM/hVKqtxp1pdNult0ZvWoUJR/hsG4y+NXL2ofGa+lUrp9hHEf70nzVkR/Evxhcy4imBJ7CMYq1Hp9nD9y2jH/AAGp1jVPuqF+gxRy1HvIP3a2iVH8e+OV6yY+kQpI/iT4ys3Dz4kX0eLir/NIeRzyPQ0/Zy6SYXj1ije8O/F21vZlt9YhFtIxwJF+5XpkFxFcwrLDIrxsMqynINeBX2hWd4rNs8qT+8lT+EfFd94R1VdOv3L6fIcc/wAPuKqNWcHaZE6MWrwPfM0CobeeO4t0miYMjjcpHephXWcotFFFMBDUbkKCx7VIao38mE2DvXLjMQsPRlUfQcVzOxSll8yQt+VRMcAnrxmiud1fxfb6TqS2L2N1M5AJMaZHNfAWqYibaV29TvUbKyOW8V+IfEE9rdvbQtp9hC+zzHOHkPtTtL8eWul6Hb2sSXOo3KLvlbn5fXmup8V6XDrnhmXzQ6lE85BnBVsd6840GREt9UMUZJewZNiDq2cf1r1aPsqtGzjsy1ZrU9l0bVEvLG3u48+XMobHpmugRgy5HIri/C9tJaeGrGGVSriIbgeorprGUlSh7V1ZRjXCs6EndPY5a8FujQoFNHSnDpX1JzC0UUUwCiiigAooooAQ0UGigBaKKKACiiigAooooAKKKKACiiigAooooAKKKKACiiigAooooAKKKTNAC00mlzTTSArXtz9ngLZ5PSseytmvJzJJ93NP1SUzXQiHQcVr2UAgtkXv3rJrnl6HX/CpebJY41jXCgAU+ikPWtTj33GswCk9AOua8f8AiN45e6lOiaPKTztlkTuf7tbfxP8AGJ0iz/suyf8A0ucfMw/hWvOvD+ltARe3AzK3Khu1clao5S9nE6qNNJc8jT0LwmLW1+0XBDXTcgf3avSRvGxVxg1r2l2s42nhxUlzbJcJjo3rVRioqyLcnLVmFRT5YXgfa6/jTBTJQtJS5ozQUJSUufxqaK0mmPyIQPVqBMho5PQVqxaYi8yNuPpVxIIo1+VFFAjnsEdRRXQvFG64ZAaybyyMB3pyh/SgaKn41l63p4vrM7R+8T5lNaVSeXJt3bDj6VMopqzKTadzU+FHitpUbQr6T95HzCT39q9YWvmi8Mmg+IbfUoPlXeGyP1FfRWkahHqel295GwKyIG4qsPJ25X0Ma8EnzLqX6QmgGkJ4rpMCjf3wtVwoBc9BWcty9x8z4qK8Yz6hs98VpGySOH5OteTmVOVahJLodqjClFX3ZT7VyHju3AskvH1WWySP5dkSZMp7DqK7A+9Vrqxtb5UW5hSUI25Q4zg18Zh5+zmpPoaehi+HDcz+EI/7SSRSyNy5yxT1NYthqGieHtFt7jTYDdS3E5gXf8rtk9K19Xh8SJq8MmmtBJpzKEkgc4x6mvN7G5j0rxfO9zbXFza2kzMkUK7gHr0aFNVVJ331sv1Ha57YhyikjGR09Ks2ZxOPevPl8aa3fybdN8N3BBPEk3yj+WK77Td7+W0oCybQXA7HvWeGozp4mDfV99iJ/CzZFOFMFOFfdo4BaKKKYBRRRQAUUUUAIaKDRQAtFFFABRRRQAUUUUAFFFFABRRRQAUUUUAFFFFABRRRQAUUUUAFQzyiGMu3QVNWbq77bXA7mpk7JsqEeaSRBbX8txc4A+WtbtWTo0Y8tn7mtYdKmntc0xHKp8sehzlz+71Fi3Tdnmt+GZJEBUg1T1CzjlQybtrDvWLE0i3AEZ5z2rNNwk/M35VXgmuh1dVb+6Szsp7lyAsSFuamiJ8td3XHNec/FjxJ9i0xdHtm/f3fD46ha0qT5YtnJCDlJJHmaNN4k8Rz6hdEuu8tz+grpwAOKztGsvsWnohGHb5mrS71zU42V3uzsk9bLoKrMjBl61r2l6swCOcP/OsegZBz0rQhnQywpMuHGaoyaUpzsfHsagh1GSMbXG4e9XF1KAgZ4NMRU/subsy1LHpXP7x+PargvLc/8tBUb6hAn8W4+1IB8dpDF0T8TUxKqOTisuXVHP3FCj1NZcWqJfyyIsjM0ZwRRzLYfKbsuowx9DvPtVKTUZn4X5BVPGKWi4rF+0v28zZMcg9DWoQsiFTyDXOVfs7/AMsBJOV7H0oAZPZ+TcL3QmtcKNm3Hy1mXt4kigIcnsalg1JCArjB9aAMLxHpguIJEC8/eU+9a/wl8TMGfQbp+RzDn+VR306zEAc1xN28ugeIYNRt8rtcOMfyrGbcJKaLS548p9MKeKU81n6NqcWr6Vb30JBWVA30q+a7U7rQ4npoc5fK9vfF8cZyKupq8RX50Oa0poI5lxIoNZl1ptvDGz7iAO2aycXG7OtVKdRKM1qiFp4pZCU4z2oqlbRGa5Cp0zW49ipHynmvmcblFSUnVo9ehrUcabUTOfOxtvJxxXOeEdHurCK+nvolSa6uC+3rha6iRCjYJFNrw+aVOMoPT/gAnpoIAB0GPpSq7IcqcVx/jfVZ9Ik0uZLiSKD7QPO2sRlfeo7n4jWTuYtKsbm/l7bEwK1hhqrUalPqFu56BDekEB+R61oRkMMg5zXnOi6j4pv79XvdOhtLA9Qfv12lnOVfYehr3MDmVSnUVGs738zCrS6o1KBSA0or6c5haKKKYBRRRQAhooNFAC0UUUAFFFFABRRRQAUUUUAFFFFABRRRQAUUUUAFFFFABRRRQAVS1GEzWpC9RzV2mEc0mrqw4ycZJo52xuzZuUdeD1ratrmK4XMZ/A1U1K1gEJl24aq+jIfMd+3SsYtxfKddRQqwdTZiandNJN5KfdHFWtPsBFGJHGXP6VmXoa3vyxGRnNb9rOk8CutEdZO+4VbxpRUdmPdggLnoozXz5qV23iLx1dXT5MULEL9BXu2uTC20S+mJxthbn8K+ffDG557uXOdx5NZ4h3komeGVk5HSfypaQUtU9yxaKKKBhxSUhNZmo6nHDYyPDIGfO0Y9aUmktRpXNQUlV7DzDYxGQ7nK5JqxSvdCZk6leyxajbW8LfePzfSsrS53t57+dF3bSTj1qWSTzfEjk/dijP8AKneGkEv2pn5DHFYXbnp3NUklqbtldpe2qTIfvdR6VYrmdNkOm6zLZPxE5ytX59QlsdTVJ+baXhW/umtI1PdTZm4GvRSAhlDA8Udq1JQmRnGefSlFYurzS2N3Ddqfk+6wrYikWaJZEOQwzUKWrRVuo+szXbL7Zp74Hzp8y1pikYZBBHB605R5lYE7O5qfB/xBuhm0Wd+U+eIH07ivW0r5ntbmXwz4thu4+EDg/VTX0jZXMd5Zw3MTZSVAwP1p4aba5X0McRFKXMupYNYmtO+5FH3a2zUM0Mcww6giuiaurGdKahLmaMTT7yG2GHQ5PetyORZU3ocg1z+owwwzBIvxrV0tGSzXd36VnB68p0V4xcfaLqVrr/j4asvWNSh0jS7i9mOBGuR7nsK1r1ds+fWvJ/H+o391qMcQtpBplnIhmYjh2J4+tfEzw7qYuUHtc0p6xRDrEV5N4XsL3VHeV7m9V9j/AMKk9MVs+LNYs9AisYdNmitysqmWOBQDt967MW1td2cAkhjkjAVlBGQD2xXC+ItE07/hNtKSG3AmuZDLNuOd1XSqwqztLS13boWnd6l+H4jWVzqEFvHYXIimcIJpBtGa7hGxIPrXDeNIoxqXh+2hjRWN1uAVcDAxXcxrukArmnGF6cqatdku1jZXkD6VIKYvAFOHWvv47I88WiiirAKKKKAENFBooAWiiigAooooAKKKKACiiigAoopM0ALSVFJMkS7pJFVfUnFRx31tK22O4iY+gcUAWaKpXmp2enoHu7qKEHoXbFSWt7bX0PmW0ySp/eQ5pXWwWZZFLTVp1MAopKM0ALTSKXNBoAz9VUtaHAqtozBQyd61nQOpVhkVWis1hkLJWbj73MbRqL2bgyHVYRJbFgPmWotFz5bg9M1pyRiRCp71HBbpApC0ODcrgqn7rkZgePp1t/Beosxxuj2j614v4VX/AEKVsYy3WvV/irMIvBMwJwWkVRXlvhgY0v8A4FXNUd6xpRX7tm2PaigClrRlBSUU12CIzt0AyaTAydcvmgiW2hP7+b5RjtWSLbfqFvp68rH80n1qS3m+06hc6lL/AKuEHZmpdCGFudSm/iJ61zP3pGq0R0gGFAHQU2RwkbP6DNc/Yaxc3mrhCQImBwtX9duRbabJz8z/ACitudOLa6GfK09TDtG3R6leN6ECtPwumNOZ+7NVN4PsvhVi335Oa0/Dq7dIj4xnmsqatJIuT91ooeJIjBcW94mcg4NaVzAmq6SvTcy7lPoadrVt9p0yUYyVGRVPwzdebYtCx+aM1VrTce4l8CfYNBv2dWsp8+dFwPcVuVzWu2r2V0mo24wc/PW7Y3aXtqkyd+o9DThJ35X0CSuuZdRmp2q3lk8ZxntWb4cumMUlnJ9+I8fSt0jPFcxcj+zdejmXhJDhqJ6S5hR1VjqKKQHIB9aWtSNzB8TWfnWYnUfNH1+lekfCfXv7R8PtYSPma1OBnuvauQniWaF4m6MMVleBNUPh3xmsMrbYpW8p/wAelZX9nUUlsypLnptH0OBTJm8uJmPYU5MbcjBzTZo/MjKHoa7mcSt1OdgU3l4N3c5NdIgAXaOgrn2s7i1uMoCRngity2ZzCC/WsqdkdWJfNZxehFfRF03L1Fcb40tPtXhS/RV+ZU3/AJc13bYNZV5DGGIOCGHINfP5xhfZz+tx+ZNGfQw/DU5uPDdhKx+Ywrn8qzn0m8m8eLqUsWLSK32Rvnq1dKiqihEXaB0A6UtfOe1tKTiviv8AidJz97oE194qtNTmmX7Jax/u4h1311djDufee1VAfep4LlomC9VrrwVeHt4yr7LYzmm1oa45NKKZGwdQwp4r7uLTV0cQtFFFWAUUUUAIaKDRQAtFFFABRRRQAUUUUAFIaWkJ9KAA9K5jxb4qg8NWW7b513L8sMI6sa6RjhSegFeZ2tode8XXusXa74bZzDbIegx3qJKUmoR6gnGKc5bIyB4b17xOxvvEGqSW8LfMsEZwFH9K5bVbbRdMuGGk6rfPdxH745UH6ivRPHt1NaeGZDA5QyusZcdgat6BoWm2OiwRw20cnmIGkd1DFqmeHUpezhvu2KGIlGPtJ7bJHPeDfD1r4zsXv/EE1xcyq2xN8pUY9sVa8J2z+GfiJeaHC7tZyLvQMelatt4eaC1urVLp4IZZN6eTwUqlpgFv43imup9wt7TEs78fmamdD2fKa066q8yPTQahuLmG1QyTzJGg7u2K808QfFImZ7Lw7am5kHBnx8qn6Vy/9heK/FUiy6nfmOL0OcD8KyrYqECoYeUtz0rUviT4c07I+2Cdx/DFzXLXXxqhEmLXS2dfV5MVSj+GWlQx7ri8lJ7nIUVPF4G8Lxrh5fMJ7mYV50s0u9PyOuOGglrqM/4XZNn/AJA6e/72tfT/AIx6VcMFvbOa2PqDuFZM/gDw7crstpzE/wDsSBq53U/htqNrG0llMlyg/hxhqcMyb6/gDw8Gex2PjTQdQwINQj3HsxxW5HIkqhkZWHqDXyx5H2Kbyb+3mt37OvUfh3rqNN1PxJocK3um3hvbIdQG3bfqK6445X94xlhf5WfQVNz82K4zwj8QrHxHi2m/0e9HVG6N9K7NRiu6M1NXRyyi4u0jzr4xEjwzAB0M3NcB4a/5BK/71d/8Y/8AkWYP+u1cD4bGNJX61yT/AI79Drp/wjYFFApT0rUBKyfEF2bbTmVfvScCtbNcrr0wm1WGEkeXH8zVnVlaJUFdla5Bh0630+PmSU7nxV/VcWOlW9lHwXxmsq11CFdSe7mVnI4jRa0L06jr99aJb6XJG+MRg/xe+TXMpJR0Nmncjso/suu26eqVLq0jajrUNknKIfmp+s2uoaNqVnJqtukMuzohzkVueCvCl5rEM+qho1V3KqZGppN+4u5Mmrcxk+Jf3elxxr93cBVrTri3s9LtxNKqBl4zW54w8E6gmjiaKSOYq2WUHGB681yPiGfT54bHTNOiaa4jUCSXOdzegFaSbpzb+4iNpI6T5ZY/lOVYVymnsdN8QSQnhHOK09WhuPD9xpFnJKw3Rq834npXT+NvBz3g07U9AtvNJUBwh/Whvn26Bfl36mfNElxC8TjKsMVy1pK+g6m0En/HvIete0aXolo2nQPeaesdztG9d2eaq+KPB9lrejPBBCkNwnzROoxz6VpON/eW5MXbTocYjh1DKcqeQRWN4jtzJZCZRzGc1W068n0q7fS9SVo3jO0E9q3buNJ7V0BDBkqeZTiPl5ZEOlXH2nToZOpxg1dFc/4YlIjuLZusbZroAaum7xFJe8J3rlvEkBt7yG8j+U56+9dV3rI8RQGXTGIGSnzUqqvEqDsz2nwjqY1bwzZXecsU2sfcVu15l8HNTE+h3NgT80D7gPY16YpzXRRlzQTOOpHlm0LijFLSGtGQMc7VJrGmbfITWxN/qm+lc/d3MdpbTXExxHEpdjjPAr5jP5yvCHRnRh1uzJ1zxHHo15YWzQtK95L5YwcbfeqXiLxlYaRJcWLi4NyE42IcDI45rnPEuu6fea1oeoJNutEJkJ78V1cGqRat4efVk0tpGZW2RMoLsOgryfYezjCc16+tzpscf4a8dmy0VYprO7u5fMbdLnjk8DNelWk7XNpFM0ZjaRQ2w9V9q8cGg63p90k15pdy+nTy+aba2f7p7A17FZSGWxhcwtDlB+7fqvsavMIU42nBb+f9fkN26GpYzYbyzWitYsLbZlPvW0te9kVd1KDg/s6HFWjaQ6iiivdMgooooAQ0UGigBaKKKACiiigAooooADTSKdTTSERPt2sCcDHNcTpeoaTppubK61C1il+0MV3Sj5snNZfjPUtT1rxVD4W0+f7NEy7pZAcEioT8NdGW08oPIZv+e7nms4Oc53gthzUIwtUe53stjp93bLb3gilSXlUY/e+lUL9Tp9s4todwiHyxr6elMm0CPUNDt7OK4eK4tQPJmB5BArHTSvF5uok1K8tjZxtzJH9+Qe9bRnKM7NasylCMoJp6IzLj4iaZBA4MNyt2vAhMRzurJ1Oz8Q+II7K2FsbeCZd003Qn2NejR29msvmS2cLuP4igLVJJIJG4XaPSqlRnUdqj0M1Wp01enuczo+i2uiAWJtIwGGRN3Y+9J4j8S2nh21+f5p2/1cQ71b8RapBpNks8zDIb5R61wPh3S5fFuuT6vqGWt1b5FPQ+1eNm0KSlHyX/AAx6OAlOScpdSv5PiTxeWuZ5vsliOdzHaoFYkmjvc6iLDR7q41CYnDbFIUfnXXeKtQuNU1WDwxpIwGIV9len+F/C1j4c0+OKCNTNj95JjljWODouqr2sjqq1lDbc8yj+Emvx2kc8Wpxrc4yYy5+X2zVKdPHPhNiZ45J4F6sP3i/pXvIprqrgqQCp9a754KlJWZyrFTvdnhMni7RvENr9l1q0ME3QTIM7TWLLZ6h4YlW/0+5S4sXPDo2Qw9GFey678PtB1mN2NqsE5582IYOa8I1Oxk07UbiwE0j2sMm1mHQ1wVMI6Wi2OulWjP1F1LVvt14L61tPskq874uBmvTPAfxLNy8WlawT5xO2KfHDfWqnhzV/CsWlC1R41+X5xMMFj+Nc7ZWUXiPx3EulWwitopAWZBxgd6nD1pxnyRWg6sYyjdnZfGa5C6RYQA/fkLfpXLaLGE0qHjqM1t/Gb5f7Ki7AGsyyjEVnCg7IK9B61mzCNlSikWKQ0GitRCHiuFlhn1PWmihUs8kmxcV28z7IXc9Apqb4VWkNzqGoXc0KybDlCw+61YVVzSUSoPlTZ1OgfD/R9HjilkgFxd7QWaTkA+1dSIIhgiGMbeh24xUnWlrXlS2JTb3PNfiHHo19qFtDqN+1nJEvURs+4fhVaD4jaNoGlx6fpNtLceWPvv8AKGPrXpF3pllf/wDH1aRTf765qjD4T0KBiyaZb7uvKCsnCd7xLUlazPJLzWvFPjW5+z28UohY/cjG1R9TXceEPh7DozLeX5We86gdkrt4reG3UJDGkajsoxUuRTjSSd5MHO6skcb468IHxFapNalRdwj5c/xD0rh9NuPHugkWlvaXLxqcBWTcv517T+VIVB605Uk3dOwKVlZmXos2q3NhFJqcUcMxHzInNan8qWitLdCTmvEfgrT/ABKVllYwXKDiVB1ryO0uZLPxBNYNIXiRzFk+1fQOcZPsa+btSk8vxPdyA4Ium/nWFVJOLKp3baNPTs23iWeLs4rpq51I2PiOKUdCmf0roqulsE+gVBdor2kit0Kmp6jmXdC6+orR6ogh+Edy8Pi2a2U/u5Im3fga94XpXz58M7hbLx4kcvBkDIPrX0GvSjCfw/mZ4n4x1NJpSailmSP77AV0y2OdBOcQt9Kwpo0nieJxuR1KsPUVusQ8ZI5BFY0gKlh1NfL8QQlzwkjooPc8jtfCFpceN20lppJLS2HmsOmO+2tjxfLrOlajZ2+m6ikFtckRRQIv3MVUttA8VR6pPr9r8lzJOQbdz95M1vapo+oal4y065eL/RYIMs3YPXJKoueLlJNW/E6r6nN6JpeueIb2+STxDcRLZy+XuQfePevR7GW3h26d9sWe5hQbwWy59yK4LSR4m8MT6hbw6KbtZ7hpVmB4Oa3fC2jalHql7rWrqkd1dAKsSHO1awxVpJyk1ypabA9zsIhmRR71trWRaJvmHtWuK9rh+m40pSfVnHXfvDqKKK+hMQooooAQ0UGigBaKKKACiiigAooooAQ0xqkNM/ipMTPOvH2hX8OoW/iXR1LXVr/rEH8S1N4e8VWHiGEBXWK6A+eBzg59s13rKDwcVxev/DfStXnN1as9hd9fMg4BP0rOPNTlzU9b7ouSjUiozOltYmjUtwvHWvNNX8ZeIdH1+Wzka31KA5cxQr80a/Wrf/CvPE/+p/4SubyOn8WcfnXT+HfB+m+FrSaYZnuWUmW4l5LVM5VKkr7DhCnTVtzA07x5ol/H+8uPs0veOXjFYGteKbvUNetrfw1dPKyjDjqhpmjaBp/ibUdUv7yDMfnlYxH8vFdVY6Ro/h+Jngiih45Zm5/M15uIzaprTjujop4KknzWPNfEp8Qapq1rZ6oUEznCRx9B7mvQnEHhXwmduF8qPt3auJtNe06Xxnc6rqM22KM7YQBnNP8AGvi+x1nTY7Swdzl8uWXHFcFT2lWUU/mdcUorRHRfCfR2urq78QXSZd2Kxk/rXrPSuK8Aa1op8OW9pa3cYeIYcOdp3V2isrLuBDL6ivoaEYxglE82tJubucH478Yar4VvbZ4bWKSxkHzM3XPpWbp3xTe5bL2STR/xLEfnX8O9R/GW7jGmWdn1kZ92K5uX4cXy6FaatpMz/a/KDyRHg/VaxnKoqj5DaEafs1zrU9a0bxbpGuDZb3AWbvFJwwq82i6a8UsZsbcpMcyDyx831rw/TNRs9YP2HV45bLVoeIr2FcHP+2BXofw+8SXmpNdaZfyCea0OFnX+MVdOsp6SWpFSly6xItW+Emh38jSWrSWjntH938qv+DPAi+EpJ3+1m4aX/ZxgV2Ype9a+xgnzWMvazatc8d+NH/Hxpn41nWrb7WJv9kVpfGn/AI+dN+hrLsv+POH/AHBXP/y9kdUf4USeg0tIa0AzdcmMOlTEY5G2u8+HNhFaeFYJEHzzHcx7muA8QoX0mTHYg13fwyunuPCcau3+rcqPpWT/AIha+A7IVHLcQwDM0qIP9psVLXF+IvAsniHWRdTalKlttx5SdRVyuloSrdTo31zSos79Qtx/wOq7eKtCU4OqW/8A31XK/wDCpNJ73t4fqw/wqhqfgzwboUJe/vJmYfwCQZP6Vm5zS1RVl3O5TxXoUjbV1O3J/wB6taOSOZFkjcOjdCO9fPDaZFrepi28P6fMI84Du2fxNe0aJpd3onhdbNZRLdIh27jxupU6jk9hyjymvf6nZ6ZAZry5SFB/eNcJffEW5v7j7J4b057l8/61l4rktU8PeMtUvWnvrWS4IbhS3yD8q0rC58b6NAI7XR4Y417LCP8AGpdSTY1BLqbCaV8Qr9RNLqaWu7nyxgYrsvD1vqttpwj1i5W4uM/fHpXn48ceM4OZtGVlHXETf41saL8SkvbyO0v9NltpZDtDDJGacJwT3YSUvI7yTiJyeymvmrUT5uqX7g/8tWP619GanJ5elXTKcERMR+VfOdsvmi+YjLYJz/wKpxHQVLds6XS5VuZ4pU5IhAb2NbQ6Vz/hIA202fvZroK1pawRM9JBSN0paRuh+laEmB4T/wCSjWn/AF2P8q+jVr5y8I/8lEtf+up/lX0YhyuaWE+F+pGJ3QO21SfSuckke8vMbu+BXRsAQQe9c5fRC2vP3bZ71rVuGEs211Oggj8qFUznFVLy3OfMUfWrNm5ktUZupFSuRg56VjjMNDE0XCRipOMjDopt/d21qj3E0iRQr1ZjiuF8aeKYP7GtU0+82i7kx5qHGFB5NfDQw0pVeWLur7+h2x1R3lKAWIA61i6XrmkS2cEMepwysiAEs/JNbEcqP88bq3+6c1nKm4StPa4M1rWARLn+I1ZUYqtaziWPn7wqytffYL2fsI+y2OGV76jqKKK6yQooooAQ0UGigBaKKKACiiigAooooAKQ0HpTCe9JiMjW/Eem6Cqm8nCu33UAyx/CsRPiRoZ4drhef+eDf4Vx2reILWw8calcatbSyunyWsW3P5VveFtO1LXb8axqlstrZpzb25X73uax5+a6i9TTktq0d9bTpdW0c8edki7lyMcVleJNY0mw02eLUL9LcSIVwD8/4CuV8VePpYbw6J4dh+03x+VnXpHWNpvw5udQn+3+Jbx5ZW+YxBs0ueUnywV+7KUFH3p6GMni5bW2XSvC1hNJz/rpFyzH1wKs23gTxDrh+061qBtlbkIWyfyr0SzsNO0qPytPtIosd9vJqb55WxySaVPLqablPcJYuW0DkNP+GGhW7Zup5rlv++RWb408C6bp0NtfWEMiWqti4Ea7iB616ZFpkz/e+QVoJZRrC0T4kVhggjINayw1G3urUiNere7PDbvT/DdrHBLbec9hN9+4ik+eFv8AaWtaC38VeHbdb7QtTGq6bjdsJ3ED6Vd8X+AJLN5dQ0AfK2fOtD0YewrhNH8QX+gXLNZO2z/lraSfrXG2oStJW80da9+N4v5GlLrkXjTxfaS6u6WUEeAVJyMj+VezyXtvpukS3m5fs8MW4EHIx2rzGzh8HeLrMwIi6dftzycHd/WsnUF13wlby6TqLSXGkXHAkXnA9Qa0jN0ot7p9f8zKUFUkuluhJ4Z0e+8beItRvIrn7HC2d8ipnIPYV674Z8K2PhmzMVruklf/AFkr9WNZfgabw5Z6FDDpd3H+8PzB2ActXZDpV0aaS5nq2RVqNvlWiFH3aWsHXfFNhoAU3UgXPrTtG8TWGtIGtplY+gNaupG/LcXsanLzW0POfjT/AMfOm/Q1mWX/AB5xf7grS+NB/wBK03/dNZtj/wAeUP8AuCuX/l9I6I/wok5oNBoxWoFXUQh0u73jP7s7frWl8JNTQxXemO2H++gPf1rOvk8yxmT1U1yGj3dzot9DqtvnEMmHx3HpXNUlyzTNIK8WfSFZ+sHU1smOlCFrjsJeho07WbXVNMhvoGBSRc49DTpL3jCD8a3bViYwk9kecXyfEPUZGjk220Z6lHUD+dMsPh08swn1q/ad+pRCTn8a9BPmTN3NZ+s6paaDaGe9lCn+FM8tWLgt22dSgloT2Fra6XbiCxt0hUdwOT+NTtIzHkmuA074gS3muw28sCQWcrYDucGvUIoIdgdcMDyDnOaqDUloKU4Q6FBrh4omZn2qoySa52H4iaSb9rP7QwOdvmMPlJqL4heIVtrVNHsmBurj5W2/wisMeHbB9DisWiAlC5MwHO6onUcXoXSpurqkejx3Tzxh4yHRuQRyDTorWGWQNJbRFlOQdoryvRvEGp+C71bS/Dz6cxwGPO33Fet2l/bXtkl3BKrQsu4PnirpzUzGqnB2aMvxld/Y/C19KG2t5e0E14Zo67re9Jz/AKuuy+JHiyDUCNKsZN8aH9646E+lcpo8eNKv5D3XGaynJSmTBWiX/CZ/cz/7wrox1rm/Cf8AqJ/qK6TjFbUfgRnP4gpD0NLmmtwpPtWqdiepg+EwT8RLXb180/yr6NXgCvn/AOHtsb34jJIPuw73P5Yr6AFThF7r9SMU/eSEf7hx1rFFjJPds0n3c5rcqKZvLjJraq1GLnLoZU6jjdIiedIFCL2rl/FPjK20C3UyRyTTSA7I0HXHqe1azsWYk1y3jy7jsvDU77VM0v7qMkdN3X9K+SnmlXEVuTaL0t3OiFKK1ZgaPY33jx/7S1ecx6ar4jtY+jfWn2mlWmpeLbmW9tkh02xHkQRSjarY9K67w1p/9m+HrO2xhlQFx7965j4ifZLuO10+NGk1GVv3KoeVz1Y1zwrOdZ046LbTobdSnZ6J4d8Ra/f2ltpjRRWvym5ilxub2FdFong2DQtQ+021/dum0r5Mj7hXI6n4N/4RfQjfxaxPBcgDcqHh39K73wx9s/4R60e/kMlw67mLdcUYmclDmpyvHa2v36h8zorA5kx2rUFZ1imCWrQWvo8lTWEV/M4avxDqKKK9czCiiigBDRQaKAFooooAKKKKACiiigApMUtJQBXktYJJA7wxs46MVya4bx/4nuLVo9C0j5tRuuDs6otdlq2oQ6Xps97O2I4VLGvPfA9jLf3F54o1BP31258jdztWspe8+SPU0jZLnfQ0vCvha28NWfnTfvb+XmWU9foK2ZJmlPJIFJLIZZO59Kv2Wn7sSTAY9K6oxjTjZHO5Sm7sgtbGS4OSNqevetiG2igX5VH1qQYUY6AVSutSSH5Y/maobcth2US6zqo5OBVSXUoU4HzH2rHmuJJmJds+1R1ap9WJyZYubp7hs/dX2rj/ABH4Ls9bBmhxb3g6SLxn611FOZVVVw24/wAqc6cJLlkgjOUXdM8G1TRr7R7ny9QgdR/DOnSrtr4j1SCxNrMy6jYMMGOTkr/hXslza293C0VzCkkbdVYZrhtV+G0Mkhm0q5a3kPPlseK86pg503elsdsMVGatU3PNZpo0uS9r5ka53KueUr1bwH8RmMkWl6zJndxFcH+RriL3wP4ijkO60E2P40PWsmXRtSswz3NtNDHGeWx0NcsfaUnzWZ0y9nUja6Pc/Gelvc2/2mGy+3D/AJ54zXl9oL6y8QW8uk6beW0pkAkiKHbXafDTxt9tjXR9QlzOo/dSN/EPSvSJpbW2+eZ4o/dyBXR7KNX94nYz+szpx9lJXPHvjBI73GkrIuH8rJ+tVbIYs4f90VqfFdU1HVdIW2IlD8bk5HWqklrLZMIZVKsoxQl+8kJP93FCUlGaKsQ1huUr6isXwpFbTazqGjXoAiukYKT/AAsOhFbdcrqBOn+JoblTgFg2ayraJSLhqrIueHPEknhfU5rOfdJZbyrD09xXsOlXum6nbLPaXCTAj15H4V5FaRWH/CSmz1NA1nff8tO6Me4NaOveAdS8Kq1/purKtuOQd+x/061nDmjd2ui3NaRvY9S1e/h0jS5rtyAsa5HvXj8EN54u1R9Qv2YWit8iHvWZP4s1jV7OKwvpJLuCN9xVRhm+pq+vjP7JiFNM8qJRgITg/wAqzqT59tjowsYxb5zo9Q0Wz1Cx+ymMIUH7t1GCtc9dXXivRrCS0S7kezA6jnAqZPHdu337CTP+y2f6VW13W4b6CCazW8jZflkWRcIRULbQ6a0qElpuT2XhuZfDqeJEf7bOG3FCc7R3rotN1KLUrJbiLj+8D2NM+GNxIft2lTITAw3rn0Nc3qfh26g8XyaLFd/Zorl98RJwp+tW4aJxOehiXSbUjotSv9Mht3W9ljZT/D1NcmNWvb5f7D0ISrbSv9zdy3/1q2v+FarZ3A/tfVU/3IRuY/nTdW8M2KBJdCNxbzxc7mk+8a6YYHESXMo6BVxHt9UiXU/A8fhbwfNf6g4kv5AFUDolc/ZR+V4Wmb+/zT9c8VaxqOjR6PqgLPC+RKepHv60+8/0bwtGndgKykkm0uhypSWkhPCp22s7H1rYsb+G/Ehiz8hwwrM8Nx7dJcnqxNUvDlyINSngY8SZA+tVGTiooJRu2zq6huG2QSNnopqUVR1iXytLmYnHy4rabtFmMVdkvwkhaXxjNMM4WJs/nXvCivJPgtY7YNQviv3iEU162tVhVamn3MsRK9QXFQXQzA1T01wGXBrSvD2lOUe5inZmEeuaz9U0az1f7P8Aa1LCCQSKAeMiti4geNyQMrVevz2rSqYeo47NHoRkpK41gQhCDnHFcpoOgXNvqF3rmtFXvHY7B1Ea+1ddQBnjGaUKrimktxs89Hn+OPEaO0Tx6NYtxu48169Dhh3FURcKOPoKlhsmb+EIvsK0oYFiXAH417GHy+rinFzXLBGNSqloghjWNNoqYUgpwr6ynCMIqMVZI5G7hRRRWgBRRRQAhooNFAC0UUUAFFFFABRRRQAGmEU+opHCqxboBmkwPO/iLcyanqWm+GbZ8G6fdPjstdH5UVlaRWcA2xxIFAHtXJ+F/wDid+LNX1+b5kiYwwZ7V2FtGbm6555yaWGV71JfIdbS0Czp1lnEz9P4RWqcKMngUKAqgAcCsrUbzLeSh4H3q01nIj4UNvdQaQskRwvc1n0CglURnc4VRkmt4x5UZSkFFcPpmrXWteJJLx7o2+nRuY4U7SGu4qKc1O7RUo2sFFLVqys/tBLtwo/Wrk7ElTPpR1rL8Va/b+H9UsbFIvMe4PPzY2itMHIBqIVIzbS6FOEluLUgtbW/tprS7iEkci4IxVee4itomlmdY0Xks5wK4HWvHNzqMx0vw7G7ySfK0wH8qitUhFWZdKE5O6OT1/S/+Ec8S+Xpt0JXV90XlHLL7GpoLttc1VYfEer3URb5QQOEb3Ga7jwx4MTTW+26h+/vm5+bnbWH8RfCk1q41q3iJhk/1oH8J9a82eHlGHP36HfCtGUuT8Tp/D/ggaXHJ5urvd20q/JsX7vuCc1LfeBGmUy6frdwJuy3A3g/jXn3h7x3qGiWwgmT7VZ9F+bla7bw98QLPV737NMotpG/1e48NXRSeGqRSvZnLV+s05OVroxZIbnR7j7N4ggktgThLqMboz9as3NhLbosqsstu/KSxnKtXosv2e9t2tb2FZoW4Ksua4nUNNuPBVw1zaq15oEzfvYDyYfcU6lKVN+Q6WIjUXmc7NfW9vOkUsmHfoKxPFVuWjhuU52nBxVrx1ZW0d9Z31hNvsrqPdGw/hPpUVnKNU0eW1k5mRcVySlzNwOyKslIx9Su47qytZlfFwowwrQtxq/i1lN3eloYAF5bt9KxLOGE3whuchfu/jV7TbuTRNY2OT5e7a49qihyuovafC2bqKvY7jS9NttJCm2Qbx/Ew5NUfFdrPqBj1CJEM8PO0JjcK2UdZEV1OVYZBpTzX11TCUqlPktY05U9S14R1fQdastk2n2kWoRL88ewDdj0rjtQfXvEaak9uY/sts5Bt0QKcewqfUvDhef7Zp0pguRzwcA1naPLr+g6lJfC1neJfmnwvysPc181icLVovlktO62Zg6fLqj1PwPpxtPDlpJcQbLopglhzjtXP/FGNbV9M1KLi4SXaCK6rwt4ij8R6ULtIvKIYoUz0rhfiNqC3PijT9NnzFbx4dnPfNZytyJIzim5F/7S94FuJfvuoJzSUi7do2HK9jS19jFe7Y7NkcZ4wlFzqNtbRoPMRMEj+Ks29upG0eC2k4kVyp/CtC4/0vxjj+4ag1pBd67HbRgADrivjsW+atOXnYwl8RtaZELfRo89dhNcfazGPVI5e3mV2l+wtdJkxwFjwD71wyqR5b+r1lVVnGKJpu933PRgcjNc/wCKrnZbJbg8uc1vocxL9Aa5V4n1rxZBaJypkCY9q1qv3UjOCV7voe0/DPTTp3g233rh5iZDXWyzRwrl2xVaMR6ZpsUSjAjQKBWWvn6hP7V0r3IqKOeNP2jc5bGlHqHnTbUX5aviq1tZx2445arIq43tqZVHFv3AZQwwRmoDaQtyVqyaSs6mHp1PjimJSa2K4soR/DUiwohyqgVLRUwwtGHwwS+SDmb3YACgCloroEFFFFMAooooAKKKKAENFBooAWiiigAooooAKKKKAENYPjC7ez8K6lNGdriFgDW8a5/xhpv9r+HLqz89YA+3Lt0GCDUT+FjjbmVzC8JWsVl4OshEMtMvmOT1LGup0qMCNpPWs+C0S20mG3i27YkABXoa2NPUCzStbctNIhvmm2PupfJt3f2rm0mSfcyOr4OCQelV/iFrUlhpAtrU/wCk3LeWmPesbSoV0C1sdNhPmXMx3zZ/UminKzsTPVaHSCs3xFM0Hhy+kXg+URmtKq2o2Y1DTLmzJx5qFQfet3dxZm+lzj4IYbT4c2soADkrJnvuJrs7Ni9nC56sgJrhLbQ/EN3HaaPeRxxafavkyA/6wDpXfxoscaoowFGBWFDm6rZWNqlu+7uOPrW9YLstFrB74rVsr1FgCPwR61pUTa0Ii0nqeRa+8mtfFVITkpA4GPTFej4xxmlurPT11F7yC2jW4cfPKByaKzoUvZ3b6l1anPZdjzX4habeRzJezXkjWTuF8lei12PhfR9OtdNhk02AEyKCX6k1J4j0pdY0S4tcZdlyvswrI+GPiSO3il0HUD5VxATsLnGRWEkqVe7W5sm6lKy6HoFnp+1g82PYVU8UaxpGk6XL/ajRmN1wIj1b6Cua8TfFCx07daaUPtd4eAV+6p/rXPaF4L1XxjerrHiSd/IY7kjz1Hp7CpqV3NuMVcKdLlXNLY4C8smvGu7/AE60li09W/i6Lmui0vR9OfwO2peSzXPm7WmB5i9DXrXiHQrYeDL3TrSBI41iyioMdK8++FUkV5a6roVyMrIuQDXL7HlqKLd7nT7XmpuS6G94O1uXULR7K8bN1bcZ/vL611fySRPBOoeKQbWU964rwpaR22r3NtNkXdoxiOf4l7V2EzmHDEfL3r1cNP2lK0jycTD2dW8fU8h8b6NP4fkazGX06VvNtj/cPcVhWbS2kUWpx8xbvLlxXtXiPSI9f8Pz2pGXVd8LejV4to5EV9Npl2MJLlGU9mrzquH5a3I9nsethaqq0/PqR6/aeRcpdR/6qcblYetNmX+0dPFwObiEbXHqK1VHk28+g6iP3Z+a1mP8LemawLO5fT7z5weDtdfUVzVE4zamvU6FfZdDp/CmseZELGdvmX7hPeuqrzy+0+S1KajZZMDfMCv8J9K6vQNaXVLba/E6D5h619FluLbXsaq16ehtGV1qbFQX7uumXSqcBoyDVgVU1N9mnXDf7Br066TpS9GNknwlu1Sxv4XYKkbhst0FR/EabSNYhEtldRy31t94Jzla4nRbG/v7a4itbgxRM37wZxurqtO0K3srOSL77yDDsa+ZwuDq142S93uYqnrci8M3/wBs01UY5ki4raY4Un0Ga4fSZH0fxG1s/Ech2/4V2lxKsVtLIfuqpr28FXcsO1L4o3v8jZbHF6U3m6/dzn+Hcc0/Rk+2a1c3bDKqcLVLTpvJsr646FuAa3PDkHlabvI5kO4mvmIJza+85Z9yDxRceXYrD3kbmsGeHyxZR92+arusSHUNcjt05CnFFynm+IoIByqYXFTJ802/McfdidLdzi2095D2X9aX4T6UdR8Sy38i5SAbs/7RrF8UXe2NLVDy3JFet/DLQ/7J8KxSuuJro+Y2fTtWyXPVS6IxnLkp37nT6pC0ttleq1V0u6SLMTjGT1rYIBXBrnb8JHeYi/T1rpn7r5iKHvxdNnRjkU4CorfPkpu64qatUctrOwlFLRTAKKKKACiiigAooooAKKKKACiiigBDRQaKAFooooAKKKKACiiigANZ+qWEWqafPZzZ8uVCpx2rQNRkcmpavowv2PMdC1ufw9qzeGteOF3YtLlujL2Br0a1Gy3CjoOlY3inwraeJtPMMvyXC8xTAcqa43w/4tv/AAxqQ8P+JlYKDthuT0I7VkpypvllqjRxVRc0d+pqeNtH1K71CwvbGJJTbuSUc4H1pNG0ia1kkvL+QTX033iOij0Fd6hjmiVhtdWGQR0NVLrTkkXdH8reldEeW9zF3SsYwopzxvE22RcGkrpTMrdxO1AzS0UBYSilopjExRS0mKQB+dZV54V0jVbxJ5YDHc5/1kTbc/WtUGnRvskVh1BzUThGStJXHGTi7p2OLuLXRfCvi620m00tJpLhSWmkO5kJ9K6zwBeyXWjXEchyYbh0B9s0260vSpNXOuTK5uo4yo3Hge9VPhhufSb6b+GS6cr+deeoShOz8zqclKF0dvLEJYXjPRlINeC6ZM3hH4nMkvyRNKUP+61e/V5H8X/D75g1u2XlPlkx19jRiYtrmjuisO1fllszS14rovj+w1If8e1+vlue2a664jU/I4+Vu9ecS6mPFXw4Euc3+nEMfXjvXfaBfJrfhi0uics8QDH3FaYaouZ22epjiKV4q+6KtnM1tevZS5/vRH1HpXlnxG0k6T4iS/gTbHOd+R2avTNT3vD5qZF1aNn/AHlrK8YWMfiLwg08IDSxL5q/h1FaYmPtINrdamWGm6VRLuchLaw+INFjfIEoHyv6GuPubWf7X9nuTsnXje38Vbng++2vJYyH3UGuh1PSLbU4isy4fs46itpYWOOoRrQ+Lqe8432OV0m9k0m5NjfJm3k9eQK6q00yxtpftNtEFZx1U8VjN4XkaAQzTbwPuv3WtXS7C809fJkuVmhH3QRyK3wVKrC0akLro+q8ilc06y/EUhi0WcjjIxWrXO+MJSmlBAfvtiu7Gz5cPOXkNkng+FYtCMpHzySHn2Fbv61n6DF5Oh2qf7Oa0KWBh7PDwiJbGPquiR380dwjGOaMg59as6nxo9x/1zNXz1oGP4lVh6EcVboQSm4LV7g0cJo2mf2jpTbnZE8zqB1roZjHp+msRwsa4WtwGNYxFHBHHFnOxFxVDxbZfaLW3gs1CpIAXPpXz1bBTw1NSdjknFp67HJeHrdri8mvpBwvIPvTNMPneIJrk/cTLVuGGPS9HlVDjap59TXK28pt9OuZM4eU7BXnyXJZP1GnzGtoOnyeKvGEUOMx79zH0UV9HwxJbwJFGAEjUKo9hXlfwd0oRW9zfyJ+8fCofavR9TumgiCocM1ddBcsOaW7OarepPkXQj1DUlizFHy3r6VV0+yeeXzpPu9frRYWP2pvNc/KP1rejVVUKowBWkU5ayKnONGPJDfqKBgAU6ilFanGFFFFMYUUUUAFFFFABRRRQAUUUUAFFFFACGig0UALRRRQAUUUUAFFFFABSUtFACGub8WeF7PxNpzwTKFnUZikHVTXS001MkmrMabTujx/w14svfB9+fD/AIjDiFWxFO3Yf4V6zbXEV1Ak0LrJGwyrKcg1j+JPC9h4msjBeRjzB9yUD5lry94fFfw3usws93pefquP6VzpypaPVG1o1NVoz2ee3juFw68+tY9xYyQZOCyeorP8L/EDSvEYWIP5F33ifjP0rruGXnkV1U6t1dPQ55Qs7SRzApa17jTEky0XyNWXLBJC2HUj3rdSTM3FoZRSUZq0S2LSVy+t+MINPn+x2MTXl8ePLTkA+9ZMms+M7KIahdWcItAcvGByBWEsRFOxqqUmrnf0lVrC8S/sYbpBhZF3VZra91cykrGD4uvzYeH7hk4eQbE+prqfB2mjS/C9jBjDeWGb6muD1/OteKtN0WH5lRxLNjsK9YiQJEqDGFGK45Pmqt9jpS5YJdxwqnqdhDqenzWdwgaOVdpBq9TT1qmk1Yk+crmG98C+I7i0mDG1lBUjs6HvXb/CnVEks73TgwKxPvj/AN012HjDwnaeKdNaGQBbhOYpPQ15J4TW78JeOhYXq7Gf5D6H0rhUZUaq7M6nJVKT7nqms4tZ4bz+DPlyj2Pes7TNlpqc+mSYMM4LxZ6EHqK2tQiF3ZTQN/Ev61yPmvcaVHcp/wAfmmy4YdytenNcrPMg+aJ5xrFq/h3xjLGoIVZcr/umu4RxJGrj+IZqp8SrOOWPTNfhAKSAK/FT2kyz2kcq9GUGtcp92VSDfmj6ChPngpFTVJ9Qt0V7KBZR/GD1qvp3iG3u5PInH2e4HG1+M1rSzRwRl5XCKO7Guc1S50HUc7rhUmH3ZFrrxMpUpc8Zr0ezNWzqEAZSScf1rmvGKFtMRh0V81Do2pz2t0llcyiaFv8AVSitrWLNr7S5oV6kZFKrU+tYWfJo7aoLhojrJo1qVbPyYq/XG+GdV+xytp9ydo3fKT2NdkCDzxWmArRqUI23WjBbC0lBqhfavZ6ehM0oLf3B1rrnOMFzSdkMvmobolkU5ztrkJdb1PV7xYrFDGgPb+td5o+kXGr7bd5FEqrl2xxXnTxEMTSmorRdej9DKq1yO5yXiGXy9JcDqxC1z1rZyX13Z6fEhYscsAK7zxxocNrdaPo8OZJ7ib94/tXfaP4F0nSNUTUrdGEvl7SrHIr5+VJ1JnJ7WMILzLnhLSv7K0dIyuCe3tWlqVus9uT0ZauA8YrJ1O/AUwxnJ7kV1u0Y2Zz0lKdROJDo8pFwY+1bw61jaPbsMzP36VsrRSvy6lYlp1HYdRRRWhgFFFFABRRRQAUUUUAFFFFABRRRQAUUUUAIaKDRQAtFFFABRRRQAUUUUAFFFFABRRRQAVBLFHMjJIisrDBVhkGp6SkB5d4t+F8c7NqOgH7Ndr83lqcAn29KyvD/AMSdQ0KYaX4lgkOw7fOIww/xr2TFYXiDwppPiOEpfW4L4+WVRhl/GueVKz5qZrGqrWmXtN1ey1a3WeyuY5kYfwnkVdZFkXa6gj3rxPUPAXiXwpcNeaBdSTwKc4Q4YD3XvV3SPi5eWUq2uv2DAjgyKNrD6g0Rr20qKw3QvrTd0enz6WpJaI4PoelefeJ9aujeHQtGXzL5uJJF5EYrsNP8ceHtRjDxanCpP8Mh2mr1nb6OLmW7sxamablnRgS1bOpzqyZkocju0cd4e8M22hQZIEt23MszdSa1r+2N3YzQDgyIV57V0z2VvL1QfUVA+mRBSVJraDgo8tjJuTlzM5nRrJ9O0qG1lYM8YxkUmtatBoumyXczAED5R/eNW9VurfSbd7i6lWONRnJPWuM0axu/HuvLf3SMmjWzZSM/8tDSq1FCPLDc0pwcm5S2Og+HmizkTa9qCn7VeHcgP8K16EvAqKKNI41RFCqowAKlFZQjyocnd3FpKWkqxDHIVSxxgDNfOWvXtxfeKbvWgSYoLoIG9ADX0JqbFdMuWHURN/KvENCsP7R8D+IiRmVJ99cmIu2kb4fS7PUbK5F1ZQTqeHQGudeMWHiySFuLfUIyPbdUnga9+2eFrXJ+aP5DU3iu3Y2Ed5EP3trIJBj0716DfPSjU7anmpctWVP5GZcWR1Hwrq2iSjM1pmSHP92uO0LVFttAd5s/uPlNegNcRrqen6mP9Rdp5Uv415N4gtZtK1y903nyjcbtv97niuN1pYarzQ9D18JUbR0eg+F9S8b3BvbyZ7bTVPy4GN30rt3+GXhj7L5KW0vmY/13mnd/h+lS2uoGy0mztoEWNFiX5R9K2tMvvtcJz95ax5lOXvavqzepSq253seM+JfCd/4TmE8LtNYlsh/7v1rf0vUItQs0liPPQjPIr02/sYdRsZbW4QNHIu0g14bJ5vg7xHPZzIWty3/jvYiujB4j6pU1+F7lUql9GaGu+HReE3Nr8tx3HZqxYNc1nS18iaIuF4HmIT+tem2ejzalp6X1hJHcQuMjBwfxFU7jT5oji4tmH1WvUnhqVWftKFTlb7GilGWzPP5Nb1zUf3cMbJn/AJ5rj9as2PhO4uJBLqEpAPO3OSa7iCwnkIEFq5/3UxW5Y+ErqfDXLCJPTqaj6nTT5sTNyYpzhH4mctaWUFpGsVvEEHTjqa9F8MaUbKzM0q4lk7egqxY+HbCzIYRb3H8TVroOKVfEqUeSC0OLEYhT92GxUn0uxubuK6mto5J4vuSEcrVun4FIRXHaxyMyNQvymYouvc1WsNPe4YSSA7c9+9arWMLTeYVyatIuBjGBWfJd3kdHtowhywQiIEUKBgCniiitTnFooooAKKKKACiiigAooooAKKKKACiiigAooooAQ0UGigBaKKKACiiigAooooAKKKKACiiigAooooAMUmKWigBpA/OsXWfC2ka5FsvbONm7OBgitym0nFPcabWx5Xe/Beydi9jqEsJ9HXNY0vwn8S2bk2OpxsO37wrXt3emkc1g8NTZosRNdTwv+wfiRppzG9w4Xusqt/WlXW/iRBKsDw3RLHGWhOPzr3THFRsgJ5Gan6vbaTK+sX3ijyqx+H+ua/eR3XifUS0Cnd5CHr7V6hY2Nvp9qltbRiOJBhVFWFHFPFbQgomUpuQmKWiitCQpO9LSd6AIbhBNBJE3RlK1454RZdK8Sa54eujsFxu2A9zXs7cVw/jPwMdcuY9S02YW2pRfdfoGrCtF6SXQ0pTSumcx8O5Wgk1PTXzmCY4FdxcQrcW0kLjKupU15jpC634f8cvBe2qy3Nyvz4PDD1Feppk4yMV04OV6PLJbaHJjIuNbmXXU4/TrZ7nQr7S3/wBfaOTH6+orlPHFvJeXmm6hBEzySQgy7Vzyteoxad9n19bpBiKddjj1NY3iLUpvD2iX9tb2/nS+biLjOA1cuJhdWfQ68LOzv3MNdbs5mtYWnVZ2jX5PwrrvDqkxyMemcV5x4b8PzLcfb79czyHKIf4a19Y1m/0jxVpWn20xSJiDKg/izXDTbvfoe7Xk/YqLPSXuIlmEJlQSnkITzXg/je5urnXrmO85kgfCn/Z7V1njG5k07x/pV4j43bQRVD4i6Ru8UWkgwiXihd3o1XVbmrLoefBJbk/wv1240nVf7HuI3aG5+eMjopr2oxxyfeQN9RWJ4Z8Pw6RpFpHJHFJdRxhWnC8n8a6ACu2hFxjZnFVnzSuhqxIo+VFH0FPwKWitjMTAoxS0UAGKMUUUAGKTFLRQAUUUUAFFFFABRRRQAUUUUAFFFFABRRRQAUUUUAFFFFACGig0UALRRRQAUUUUAFFFFABRRRQAUUUUAFFFFABRRRQAUUUUAFGKKKACkxS0UAFFFFABRRRQAUmKWigBCM00in0h5oEcP44sfKu9O1iNf3kEgRto52mtOM7tjY6810E0McyFJEVl9CM1T+wAPx0q6LUG79TKvFztboPNv5tuMD5hyDVG50x59UEhQGKSPa5962kTaoFLWckpGsG4bGBF4dSKbfuB5yBXnkukXWr/ABXLbCYLQBi2OK9hxUSwxJKZERVdurAcmsZUY6WOh4mo/idzxz4oQSW+taVebDsDgfrXol74bsPEmm2bXQYMm2RGU4IrZvNNs9RVVu7aOZVO5Q65watIqooVRhRwBShR5ZNvqKdZySXYSJAkap2UYqQUoordKxiFFFFMAooooAKKKKACiiigAooooAKKKKACiiigAooooAKKKKACiiigAooooAKKKKAENFBooAWiiigAooooAKKKKACiiigAooooAKKKKACiiigAooooAKKKKACiiigAooooAKKKKACiiigApO9FFABRkUUUALRiiigBKKKKACgUUUAFLRRQAUUUUAFFFFABRRRQAUUUUAFFFFABRRRQAUUUUAFFFFABRRRQAUUUUAFFFFABRRRQAhFFFFAH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" name="AutoShape 6"/>
          <p:cNvSpPr>
            <a:spLocks noChangeAspect="1" noChangeArrowheads="1"/>
          </p:cNvSpPr>
          <p:nvPr/>
        </p:nvSpPr>
        <p:spPr bwMode="auto">
          <a:xfrm>
            <a:off x="44450" y="-1371600"/>
            <a:ext cx="4762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44450" y="-1371600"/>
            <a:ext cx="4762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94" name="AutoShape 2"/>
          <p:cNvSpPr>
            <a:spLocks noChangeAspect="1" noChangeArrowheads="1"/>
          </p:cNvSpPr>
          <p:nvPr/>
        </p:nvSpPr>
        <p:spPr bwMode="auto">
          <a:xfrm>
            <a:off x="44450" y="-1608138"/>
            <a:ext cx="40290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5" name="图片 14" descr="1757bd6c54f3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2643182"/>
            <a:ext cx="4214842" cy="3120078"/>
          </a:xfrm>
          <a:prstGeom prst="rect">
            <a:avLst/>
          </a:prstGeom>
        </p:spPr>
      </p:pic>
      <p:sp>
        <p:nvSpPr>
          <p:cNvPr id="33796" name="AutoShape 4" descr="http://img1.imgtn.bdimg.com/it/u=3909601832,1450912737&amp;fm=26&amp;gp=0.jpg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00" name="AutoShape 8"/>
          <p:cNvSpPr>
            <a:spLocks noChangeAspect="1" noChangeArrowheads="1"/>
          </p:cNvSpPr>
          <p:nvPr/>
        </p:nvSpPr>
        <p:spPr bwMode="auto">
          <a:xfrm>
            <a:off x="44450" y="-1608138"/>
            <a:ext cx="44767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" name="图片 19" descr="u=2587279165,2271727075&amp;fm=214&amp;gp=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714488"/>
            <a:ext cx="1971689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/>
          <p:cNvSpPr txBox="1"/>
          <p:nvPr>
            <p:custDataLst>
              <p:tags r:id="rId1"/>
            </p:custDataLst>
          </p:nvPr>
        </p:nvSpPr>
        <p:spPr>
          <a:xfrm>
            <a:off x="4714876" y="3058479"/>
            <a:ext cx="4142740" cy="58483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defRPr sz="1400">
                <a:solidFill>
                  <a:srgbClr val="7C8959"/>
                </a:solidFill>
              </a:defRPr>
            </a:lvl1pPr>
          </a:lstStyle>
          <a:p>
            <a:r>
              <a:rPr lang="en-US" altLang="zh-CN" sz="3600" dirty="0">
                <a:solidFill>
                  <a:schemeClr val="tx1"/>
                </a:solidFill>
              </a:rPr>
              <a:t>WHILE-READING</a:t>
            </a:r>
          </a:p>
        </p:txBody>
      </p:sp>
      <p:sp>
        <p:nvSpPr>
          <p:cNvPr id="6" name="文本框 27"/>
          <p:cNvSpPr txBox="1"/>
          <p:nvPr>
            <p:custDataLst>
              <p:tags r:id="rId2"/>
            </p:custDataLst>
          </p:nvPr>
        </p:nvSpPr>
        <p:spPr>
          <a:xfrm>
            <a:off x="714380" y="2285992"/>
            <a:ext cx="2999232" cy="12970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49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950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Stage II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 flipH="1">
            <a:off x="4346290" y="3057844"/>
            <a:ext cx="85725" cy="58547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8" name="标题 5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14348" y="3286124"/>
            <a:ext cx="3000396" cy="5715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horz" lIns="90000" tIns="46800" rIns="90000" bIns="46800" anchor="b">
            <a:noAutofit/>
          </a:bodyPr>
          <a:lstStyle>
            <a:lvl1pPr algn="r" defTabSz="685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en-US" altLang="zh-CN" sz="2800" strike="noStrike" noProof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First Aid For Burns</a:t>
            </a:r>
          </a:p>
        </p:txBody>
      </p:sp>
      <p:sp>
        <p:nvSpPr>
          <p:cNvPr id="9" name="矩形 1"/>
          <p:cNvSpPr/>
          <p:nvPr/>
        </p:nvSpPr>
        <p:spPr>
          <a:xfrm>
            <a:off x="2416207" y="71414"/>
            <a:ext cx="2159000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0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1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12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3225" y="1511300"/>
            <a:ext cx="374014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</a:t>
            </a:r>
            <a:r>
              <a:rPr lang="en-US" altLang="zh-CN" sz="2800" b="1" noProof="1" smtClean="0"/>
              <a:t>2</a:t>
            </a:r>
            <a:r>
              <a:rPr lang="en-US" altLang="zh-CN" sz="2800" b="1" strike="noStrike" noProof="1" smtClean="0"/>
              <a:t>: </a:t>
            </a:r>
            <a:r>
              <a:rPr lang="en-US" altLang="zh-CN" sz="2800" b="1" strike="noStrike" noProof="1"/>
              <a:t>Fast-reading </a:t>
            </a:r>
          </a:p>
        </p:txBody>
      </p:sp>
      <p:sp>
        <p:nvSpPr>
          <p:cNvPr id="4" name="文本框 4"/>
          <p:cNvSpPr txBox="1"/>
          <p:nvPr/>
        </p:nvSpPr>
        <p:spPr>
          <a:xfrm>
            <a:off x="214282" y="2247165"/>
            <a:ext cx="8903399" cy="2539157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800" b="1" noProof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lang="en-US" altLang="zh-CN" sz="2800" b="1" noProof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+mn-ea"/>
              </a:rPr>
              <a:t>￭ </a:t>
            </a:r>
            <a:r>
              <a:rPr lang="en-US" altLang="zh-CN" sz="2800" b="1" noProof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Read fast and answer the two questions (1 min)</a:t>
            </a:r>
            <a:endParaRPr lang="en-US" altLang="zh-CN" sz="2800" b="1" noProof="1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CN" sz="2800" b="1" noProof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     </a:t>
            </a:r>
            <a:r>
              <a:rPr lang="en-US" altLang="zh-CN" sz="2800" b="1" noProof="1" smtClean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(1) </a:t>
            </a:r>
            <a:r>
              <a:rPr lang="en-US" altLang="zh-CN" sz="2800" b="1" noProof="1" smtClean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What is the text type of this passage?</a:t>
            </a:r>
          </a:p>
          <a:p>
            <a:pPr marL="342900" indent="-342900">
              <a:lnSpc>
                <a:spcPts val="3000"/>
              </a:lnSpc>
              <a:defRPr/>
            </a:pPr>
            <a:r>
              <a:rPr lang="en-US" altLang="zh-CN" sz="2800" b="1" dirty="0" smtClean="0">
                <a:solidFill>
                  <a:schemeClr val="accent4"/>
                </a:solidFill>
                <a:latin typeface="Arial Black" pitchFamily="34" charset="0"/>
                <a:sym typeface="+mn-ea"/>
              </a:rPr>
              <a:t>           A. Narration</a:t>
            </a:r>
            <a:endParaRPr lang="en-US" altLang="zh-CN" sz="2800" dirty="0" smtClean="0">
              <a:solidFill>
                <a:schemeClr val="accent4"/>
              </a:solidFill>
              <a:latin typeface="Arial Black" pitchFamily="34" charset="0"/>
              <a:sym typeface="+mn-ea"/>
            </a:endParaRPr>
          </a:p>
          <a:p>
            <a:pPr marL="342900" indent="-342900">
              <a:lnSpc>
                <a:spcPts val="3000"/>
              </a:lnSpc>
              <a:defRPr/>
            </a:pPr>
            <a:r>
              <a:rPr lang="en-US" altLang="zh-CN" sz="2800" b="1" dirty="0" smtClean="0">
                <a:solidFill>
                  <a:schemeClr val="accent4"/>
                </a:solidFill>
                <a:latin typeface="Arial Black" pitchFamily="34" charset="0"/>
                <a:sym typeface="+mn-ea"/>
              </a:rPr>
              <a:t>           B. Argumentation</a:t>
            </a:r>
          </a:p>
          <a:p>
            <a:pPr marL="342900" indent="-342900">
              <a:lnSpc>
                <a:spcPts val="3000"/>
              </a:lnSpc>
              <a:defRPr/>
            </a:pPr>
            <a:r>
              <a:rPr lang="en-US" altLang="zh-CN" sz="2800" b="1" dirty="0" smtClean="0">
                <a:solidFill>
                  <a:schemeClr val="accent4"/>
                </a:solidFill>
                <a:latin typeface="Arial Black" pitchFamily="34" charset="0"/>
                <a:sym typeface="+mn-ea"/>
              </a:rPr>
              <a:t>           C. </a:t>
            </a:r>
            <a:r>
              <a:rPr lang="en-US" altLang="zh-CN" sz="2800" b="1" noProof="1" smtClean="0">
                <a:solidFill>
                  <a:schemeClr val="accent4"/>
                </a:solidFill>
                <a:latin typeface="Arial Black" pitchFamily="34" charset="0"/>
                <a:sym typeface="+mn-ea"/>
              </a:rPr>
              <a:t>Exposition</a:t>
            </a:r>
            <a:endParaRPr lang="en-US" altLang="zh-CN" sz="2800" b="1" noProof="1" smtClean="0">
              <a:solidFill>
                <a:srgbClr val="C00000"/>
              </a:solidFill>
              <a:latin typeface="Arial Black" pitchFamily="34" charset="0"/>
              <a:sym typeface="+mn-ea"/>
            </a:endParaRPr>
          </a:p>
        </p:txBody>
      </p:sp>
      <p:sp>
        <p:nvSpPr>
          <p:cNvPr id="6" name="矩形 1"/>
          <p:cNvSpPr/>
          <p:nvPr/>
        </p:nvSpPr>
        <p:spPr>
          <a:xfrm>
            <a:off x="2416207" y="71414"/>
            <a:ext cx="2159000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7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9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pic>
        <p:nvPicPr>
          <p:cNvPr id="11" name="Picture 8" descr="173813_363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312402"/>
            <a:ext cx="623886" cy="61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0"/>
          <p:cNvSpPr txBox="1"/>
          <p:nvPr/>
        </p:nvSpPr>
        <p:spPr>
          <a:xfrm>
            <a:off x="785786" y="5025389"/>
            <a:ext cx="7929618" cy="1118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l">
              <a:lnSpc>
                <a:spcPts val="2000"/>
              </a:lnSpc>
              <a:spcBef>
                <a:spcPts val="0"/>
              </a:spcBef>
              <a:defRPr/>
            </a:pPr>
            <a:r>
              <a:rPr lang="en-US" altLang="zh-CN" sz="2800" b="1" i="1" noProof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Tip1: </a:t>
            </a:r>
            <a:r>
              <a:rPr lang="en-US" altLang="zh-CN" sz="2800" b="1" i="1" u="sng" noProof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Narration</a:t>
            </a:r>
            <a:r>
              <a:rPr lang="en-US" altLang="zh-CN" sz="2800" b="1" i="1" noProof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is the process of telling a story or the description of events.</a:t>
            </a:r>
          </a:p>
          <a:p>
            <a:pPr marL="342900" indent="-342900" algn="l">
              <a:lnSpc>
                <a:spcPts val="2000"/>
              </a:lnSpc>
              <a:spcBef>
                <a:spcPts val="0"/>
              </a:spcBef>
              <a:defRPr/>
            </a:pPr>
            <a:r>
              <a:rPr lang="en-US" altLang="zh-CN" sz="2800" b="1" i="1" noProof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         </a:t>
            </a:r>
            <a:r>
              <a:rPr lang="en-US" altLang="zh-CN" sz="2800" b="1" i="1" u="sng" noProof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Exposition</a:t>
            </a:r>
            <a:r>
              <a:rPr lang="en-US" altLang="zh-CN" sz="2800" b="1" i="1" noProof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is usually a full explanation of a theory, plan, thing,etc.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763750"/>
            <a:ext cx="8429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Title</a:t>
            </a:r>
          </a:p>
          <a:p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Subtitles</a:t>
            </a:r>
          </a:p>
          <a:p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zh-CN" alt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43174" y="2786058"/>
            <a:ext cx="4666662" cy="83099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First aid for burns</a:t>
            </a:r>
            <a:endParaRPr lang="zh-CN" altLang="en-US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43174" y="3668160"/>
            <a:ext cx="6396303" cy="3046988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Causes of burns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Types of burns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Characteristics of burns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First aid treatment</a:t>
            </a:r>
            <a:endParaRPr lang="zh-CN" alt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173813_363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572008"/>
            <a:ext cx="623886" cy="61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73813_363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54" y="5312534"/>
            <a:ext cx="623886" cy="61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框 2"/>
          <p:cNvSpPr txBox="1"/>
          <p:nvPr/>
        </p:nvSpPr>
        <p:spPr>
          <a:xfrm>
            <a:off x="214282" y="1262706"/>
            <a:ext cx="395446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 smtClean="0"/>
              <a:t>Activity 2: </a:t>
            </a:r>
            <a:r>
              <a:rPr lang="en-US" altLang="zh-CN" sz="2800" b="1" strike="noStrike" noProof="1"/>
              <a:t>Fast-reading </a:t>
            </a:r>
          </a:p>
        </p:txBody>
      </p:sp>
      <p:sp>
        <p:nvSpPr>
          <p:cNvPr id="16" name="矩形 1"/>
          <p:cNvSpPr/>
          <p:nvPr/>
        </p:nvSpPr>
        <p:spPr>
          <a:xfrm>
            <a:off x="2416207" y="71414"/>
            <a:ext cx="2159000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7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8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19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21" name="文本框 12"/>
          <p:cNvSpPr txBox="1"/>
          <p:nvPr/>
        </p:nvSpPr>
        <p:spPr>
          <a:xfrm>
            <a:off x="214282" y="2000240"/>
            <a:ext cx="7334059" cy="1318053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altLang="zh-CN" b="1" noProof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lang="en-US" altLang="zh-CN" sz="2000" b="1" noProof="1" smtClean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    </a:t>
            </a:r>
            <a:r>
              <a:rPr lang="en-US" altLang="zh-CN" sz="2800" b="1" noProof="1" smtClean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(2) What is this passage mainly about?</a:t>
            </a:r>
            <a:endParaRPr lang="en-US" altLang="zh-CN" sz="2800" b="1" noProof="1" smtClean="0">
              <a:solidFill>
                <a:srgbClr val="C00000"/>
              </a:solidFill>
              <a:sym typeface="+mn-ea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sz="2800" b="1" noProof="1" smtClean="0">
              <a:solidFill>
                <a:srgbClr val="C00000"/>
              </a:solidFill>
              <a:latin typeface="Arial Black" pitchFamily="34" charset="0"/>
              <a:sym typeface="+mn-ea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4572000" y="928670"/>
            <a:ext cx="4374616" cy="1118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l">
              <a:lnSpc>
                <a:spcPts val="2000"/>
              </a:lnSpc>
              <a:spcBef>
                <a:spcPts val="0"/>
              </a:spcBef>
              <a:defRPr/>
            </a:pPr>
            <a:r>
              <a:rPr lang="en-US" altLang="zh-CN" sz="2800" b="1" i="1" strike="noStrike" noProof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+mn-ea"/>
              </a:rPr>
              <a:t>Tip2:</a:t>
            </a:r>
            <a:r>
              <a:rPr lang="en-US" altLang="zh-CN" sz="2800" b="1" i="1" strike="noStrike" noProof="1" smtClean="0"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  <a:sym typeface="+mn-ea"/>
              </a:rPr>
              <a:t> The title and the picture(s) in the text will always be helpful when we try to get the main idea.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4"/>
  <p:tag name="KSO_WM_UNIT_PRESET_TEXT_LEN" val="57"/>
  <p:tag name="KSO_WM_UNIT_ID" val="custom20186831_6*l_h_f*1_2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CLEAR" val="0"/>
  <p:tag name="KSO_WM_DIAGRAM_GROUP_CODE" val="l1_1"/>
  <p:tag name="KSO_WM_UNIT_ID" val="custom20186831_6*a*1"/>
  <p:tag name="KSO_WM_UNIT_PRESET_TEXT" val="contents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l_h_i"/>
  <p:tag name="KSO_WM_UNIT_INDEX" val="1_2_1"/>
  <p:tag name="KSO_WM_UNIT_LAYERLEVEL" val="1_1_1"/>
  <p:tag name="KSO_WM_UNIT_ID" val="custom20186831_6*l_h_i*1_2_1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a"/>
  <p:tag name="KSO_WM_UNIT_INDEX" val="1"/>
  <p:tag name="KSO_WM_UNIT_ID" val="custom20186831_1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UNIT_PRESET_TEXT" val="简约黄昏城市商务通用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4"/>
  <p:tag name="KSO_WM_UNIT_PRESET_TEXT_LEN" val="57"/>
  <p:tag name="KSO_WM_UNIT_ID" val="custom20186831_6*l_h_f*1_2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CLEAR" val="0"/>
  <p:tag name="KSO_WM_DIAGRAM_GROUP_CODE" val="l1_1"/>
  <p:tag name="KSO_WM_UNIT_ID" val="custom20186831_6*a*1"/>
  <p:tag name="KSO_WM_UNIT_PRESET_TEXT" val="contents"/>
  <p:tag name="KSO_WM_UNIT_TEXT_FILL_FORE_SCHEMECOLOR_INDEX" val="14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l_h_i"/>
  <p:tag name="KSO_WM_UNIT_INDEX" val="1_2_1"/>
  <p:tag name="KSO_WM_UNIT_LAYERLEVEL" val="1_1_1"/>
  <p:tag name="KSO_WM_UNIT_ID" val="custom20186831_6*l_h_i*1_2_1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a"/>
  <p:tag name="KSO_WM_UNIT_INDEX" val="1"/>
  <p:tag name="KSO_WM_UNIT_ID" val="custom20186831_1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UNIT_PRESET_TEXT" val="简约黄昏城市商务通用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l_h_i"/>
  <p:tag name="KSO_WM_UNIT_INDEX" val="1_2_1"/>
  <p:tag name="KSO_WM_UNIT_LAYERLEVEL" val="1_1_1"/>
  <p:tag name="KSO_WM_UNIT_ID" val="custom20186831_6*l_h_i*1_2_1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CLEAR" val="0"/>
  <p:tag name="KSO_WM_DIAGRAM_GROUP_CODE" val="l1_1"/>
  <p:tag name="KSO_WM_UNIT_ID" val="custom20186831_6*a*1"/>
  <p:tag name="KSO_WM_UNIT_PRESET_TEXT" val="contents"/>
  <p:tag name="KSO_WM_UNIT_TEXT_FILL_FORE_SCHEMECOLOR_INDEX" val="14"/>
  <p:tag name="KSO_WM_UNIT_TEXT_FILL_TYPE" val="1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a"/>
  <p:tag name="KSO_WM_UNIT_INDEX" val="1"/>
  <p:tag name="KSO_WM_UNIT_ID" val="custom20186831_1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UNIT_PRESET_TEXT" val="简约黄昏城市商务通用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4"/>
  <p:tag name="KSO_WM_UNIT_PRESET_TEXT_LEN" val="57"/>
  <p:tag name="KSO_WM_UNIT_ID" val="custom20186831_6*l_h_f*1_2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CLEAR" val="0"/>
  <p:tag name="KSO_WM_DIAGRAM_GROUP_CODE" val="l1_1"/>
  <p:tag name="KSO_WM_UNIT_ID" val="custom20186831_6*a*1"/>
  <p:tag name="KSO_WM_UNIT_PRESET_TEXT" val="contents"/>
  <p:tag name="KSO_WM_UNIT_TEXT_FILL_FORE_SCHEMECOLOR_INDEX" val="14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l_h_i"/>
  <p:tag name="KSO_WM_UNIT_INDEX" val="1_2_1"/>
  <p:tag name="KSO_WM_UNIT_LAYERLEVEL" val="1_1_1"/>
  <p:tag name="KSO_WM_UNIT_ID" val="custom20186831_6*l_h_i*1_2_1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a"/>
  <p:tag name="KSO_WM_UNIT_INDEX" val="1"/>
  <p:tag name="KSO_WM_UNIT_ID" val="custom20186831_1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UNIT_PRESET_TEXT" val="简约黄昏城市商务通用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4"/>
  <p:tag name="KSO_WM_UNIT_PRESET_TEXT_LEN" val="57"/>
  <p:tag name="KSO_WM_UNIT_ID" val="custom20186831_6*l_h_f*1_2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1107</Words>
  <Application>Microsoft Office PowerPoint</Application>
  <PresentationFormat>全屏显示(4:3)</PresentationFormat>
  <Paragraphs>259</Paragraphs>
  <Slides>24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北大附中重庆实验学校</cp:lastModifiedBy>
  <cp:revision>232</cp:revision>
  <dcterms:created xsi:type="dcterms:W3CDTF">2016-10-30T04:56:14Z</dcterms:created>
  <dcterms:modified xsi:type="dcterms:W3CDTF">2019-12-06T02:07:59Z</dcterms:modified>
</cp:coreProperties>
</file>