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5"/>
  </p:notesMasterIdLst>
  <p:sldIdLst>
    <p:sldId id="554" r:id="rId3"/>
    <p:sldId id="356" r:id="rId4"/>
    <p:sldId id="484" r:id="rId5"/>
    <p:sldId id="386" r:id="rId6"/>
    <p:sldId id="535" r:id="rId7"/>
    <p:sldId id="269" r:id="rId8"/>
    <p:sldId id="435" r:id="rId9"/>
    <p:sldId id="496" r:id="rId10"/>
    <p:sldId id="500" r:id="rId11"/>
    <p:sldId id="492" r:id="rId12"/>
    <p:sldId id="493" r:id="rId13"/>
    <p:sldId id="488" r:id="rId14"/>
    <p:sldId id="489" r:id="rId16"/>
    <p:sldId id="491" r:id="rId17"/>
    <p:sldId id="490" r:id="rId18"/>
    <p:sldId id="498" r:id="rId19"/>
    <p:sldId id="499" r:id="rId20"/>
    <p:sldId id="503" r:id="rId21"/>
    <p:sldId id="501" r:id="rId22"/>
    <p:sldId id="502" r:id="rId23"/>
    <p:sldId id="504" r:id="rId24"/>
    <p:sldId id="505" r:id="rId25"/>
    <p:sldId id="35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BCF9"/>
    <a:srgbClr val="ED1C24"/>
    <a:srgbClr val="3C3C3C"/>
    <a:srgbClr val="8C8C8C"/>
    <a:srgbClr val="B4B4B4"/>
    <a:srgbClr val="646464"/>
    <a:srgbClr val="C8C8C8"/>
    <a:srgbClr val="88F1E5"/>
    <a:srgbClr val="88D8E5"/>
    <a:srgbClr val="88E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90" y="90"/>
      </p:cViewPr>
      <p:guideLst>
        <p:guide orient="horz" pos="209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A367BD9-103F-42F8-BFF4-2A249B514B15}" type="doc">
      <dgm:prSet loTypeId="urn:microsoft.com/office/officeart/2005/8/layout/StepDownProcess#1" loCatId="process" qsTypeId="urn:microsoft.com/office/officeart/2005/8/quickstyle/simple1#1" qsCatId="simple" csTypeId="urn:microsoft.com/office/officeart/2005/8/colors/accent1_2#1" csCatId="accent1" phldr="1"/>
      <dgm:spPr/>
      <dgm:t>
        <a:bodyPr/>
        <a:lstStyle/>
        <a:p>
          <a:endParaRPr lang="zh-CN" altLang="en-US"/>
        </a:p>
      </dgm:t>
    </dgm:pt>
    <dgm:pt modelId="{C7D98722-282C-4D1C-A1C4-1F66B304C1E3}">
      <dgm:prSet phldrT="[文本]" phldr="0" custT="1"/>
      <dgm:spPr/>
      <dgm:t>
        <a:bodyPr vert="horz" wrap="square"/>
        <a:lstStyle/>
        <a:p>
          <a:pPr>
            <a:lnSpc>
              <a:spcPct val="100000"/>
            </a:lnSpc>
            <a:spcBef>
              <a:spcPct val="0"/>
            </a:spcBef>
            <a:spcAft>
              <a:spcPct val="35000"/>
            </a:spcAft>
          </a:pPr>
          <a:r>
            <a:rPr lang="en-US" altLang="zh-CN" sz="2400" b="1" dirty="0"/>
            <a:t>1</a:t>
          </a:r>
        </a:p>
      </dgm:t>
    </dgm:pt>
    <dgm:pt modelId="{0B536755-2DBF-48F6-A8A2-3C7B6E9FD966}" cxnId="{89CAEDA9-52E4-4692-8DA1-7FF266012E74}" type="parTrans">
      <dgm:prSet/>
      <dgm:spPr/>
      <dgm:t>
        <a:bodyPr/>
        <a:lstStyle/>
        <a:p>
          <a:endParaRPr lang="zh-CN" altLang="en-US"/>
        </a:p>
      </dgm:t>
    </dgm:pt>
    <dgm:pt modelId="{793BF26A-581C-4674-9AD1-D34DF4203822}" cxnId="{89CAEDA9-52E4-4692-8DA1-7FF266012E74}" type="sibTrans">
      <dgm:prSet/>
      <dgm:spPr/>
      <dgm:t>
        <a:bodyPr/>
        <a:lstStyle/>
        <a:p>
          <a:endParaRPr lang="zh-CN" altLang="en-US"/>
        </a:p>
      </dgm:t>
    </dgm:pt>
    <dgm:pt modelId="{F87F5F79-92F2-431A-88F6-FA660D516680}">
      <dgm:prSet phldr="0" custT="1"/>
      <dgm:spPr/>
      <dgm:t>
        <a:bodyPr vert="horz" wrap="square"/>
        <a:lstStyle/>
        <a:p>
          <a:endParaRPr sz="2400"/>
        </a:p>
      </dgm:t>
    </dgm:pt>
    <dgm:pt modelId="{404F656D-10FB-4A55-84BF-E981B171528B}" cxnId="{679237FA-E77F-489D-B46A-6E48DF692A78}" type="parTrans">
      <dgm:prSet/>
      <dgm:spPr/>
    </dgm:pt>
    <dgm:pt modelId="{30C2E178-0C1D-44B1-ABA7-95D2F6D1F5EF}" cxnId="{679237FA-E77F-489D-B46A-6E48DF692A78}" type="sibTrans">
      <dgm:prSet/>
      <dgm:spPr/>
    </dgm:pt>
    <dgm:pt modelId="{6DCBCE50-4A48-4527-A1BE-E7CFBB5C67C9}">
      <dgm:prSet phldrT="[文本]" phldr="0" custT="1"/>
      <dgm:spPr/>
      <dgm:t>
        <a:bodyPr vert="horz" wrap="square"/>
        <a:lstStyle/>
        <a:p>
          <a:pPr>
            <a:lnSpc>
              <a:spcPct val="100000"/>
            </a:lnSpc>
            <a:spcBef>
              <a:spcPct val="0"/>
            </a:spcBef>
            <a:spcAft>
              <a:spcPct val="35000"/>
            </a:spcAft>
          </a:pPr>
          <a:r>
            <a:rPr lang="en-US" altLang="zh-CN" sz="2400" b="1" dirty="0"/>
            <a:t>2</a:t>
          </a:r>
        </a:p>
      </dgm:t>
    </dgm:pt>
    <dgm:pt modelId="{70A25789-24D2-4838-AD84-1C15AF6149FD}" cxnId="{45B1EF00-53CE-405F-AB2D-B8DCAD1AF132}" type="parTrans">
      <dgm:prSet/>
      <dgm:spPr/>
      <dgm:t>
        <a:bodyPr/>
        <a:lstStyle/>
        <a:p>
          <a:endParaRPr lang="zh-CN" altLang="en-US"/>
        </a:p>
      </dgm:t>
    </dgm:pt>
    <dgm:pt modelId="{2ADF8CE7-B68F-447A-9010-CE4609F96E59}" cxnId="{45B1EF00-53CE-405F-AB2D-B8DCAD1AF132}" type="sibTrans">
      <dgm:prSet/>
      <dgm:spPr/>
      <dgm:t>
        <a:bodyPr/>
        <a:lstStyle/>
        <a:p>
          <a:endParaRPr lang="zh-CN" altLang="en-US"/>
        </a:p>
      </dgm:t>
    </dgm:pt>
    <dgm:pt modelId="{FE71496E-AF65-4F31-90BF-4D19284B2EA4}">
      <dgm:prSet phldr="0" custT="1"/>
      <dgm:spPr/>
      <dgm:t>
        <a:bodyPr vert="horz" wrap="square"/>
        <a:lstStyle/>
        <a:p>
          <a:endParaRPr sz="2400"/>
        </a:p>
      </dgm:t>
    </dgm:pt>
    <dgm:pt modelId="{8B92A729-5797-4A54-91B4-353E092E3893}" cxnId="{E05C1E6D-01CB-4970-BE89-312BB2FAFC36}" type="parTrans">
      <dgm:prSet/>
      <dgm:spPr/>
    </dgm:pt>
    <dgm:pt modelId="{EE36ABF3-5C6C-48DF-90D5-EBC851347139}" cxnId="{E05C1E6D-01CB-4970-BE89-312BB2FAFC36}" type="sibTrans">
      <dgm:prSet/>
      <dgm:spPr/>
    </dgm:pt>
    <dgm:pt modelId="{D2B78547-9B31-44E8-897D-16C56B6D4B5E}">
      <dgm:prSet phldrT="[文本]" phldr="0" custT="1"/>
      <dgm:spPr/>
      <dgm:t>
        <a:bodyPr vert="horz" wrap="square"/>
        <a:lstStyle/>
        <a:p>
          <a:pPr>
            <a:lnSpc>
              <a:spcPct val="100000"/>
            </a:lnSpc>
            <a:spcBef>
              <a:spcPct val="0"/>
            </a:spcBef>
            <a:spcAft>
              <a:spcPct val="35000"/>
            </a:spcAft>
          </a:pPr>
          <a:r>
            <a:rPr lang="en-US" sz="2400" b="1" dirty="0"/>
            <a:t>3</a:t>
          </a:r>
        </a:p>
      </dgm:t>
    </dgm:pt>
    <dgm:pt modelId="{E69A21D5-AF8F-4990-AA9B-904AB238ABAE}" cxnId="{A223037E-1F38-4AB8-B6FE-2E9FB4C3514C}" type="parTrans">
      <dgm:prSet/>
      <dgm:spPr/>
      <dgm:t>
        <a:bodyPr/>
        <a:lstStyle/>
        <a:p>
          <a:endParaRPr lang="zh-CN" altLang="en-US"/>
        </a:p>
      </dgm:t>
    </dgm:pt>
    <dgm:pt modelId="{EFCFC5BC-9867-4BB7-A106-16CB3E95889A}" cxnId="{A223037E-1F38-4AB8-B6FE-2E9FB4C3514C}" type="sibTrans">
      <dgm:prSet/>
      <dgm:spPr/>
      <dgm:t>
        <a:bodyPr/>
        <a:lstStyle/>
        <a:p>
          <a:endParaRPr lang="zh-CN" altLang="en-US"/>
        </a:p>
      </dgm:t>
    </dgm:pt>
    <dgm:pt modelId="{C4E40EE1-67B6-4A59-A393-02E5126FA043}">
      <dgm:prSet phldr="0" custT="1"/>
      <dgm:spPr/>
      <dgm:t>
        <a:bodyPr vert="horz" wrap="square"/>
        <a:lstStyle/>
        <a:p>
          <a:endParaRPr sz="2400"/>
        </a:p>
      </dgm:t>
    </dgm:pt>
    <dgm:pt modelId="{2CE47499-C5E9-4A4B-8A9A-9940235053DD}" cxnId="{D7D0BF9A-E2A9-497A-9D8F-094B2E9DF7B3}" type="parTrans">
      <dgm:prSet/>
      <dgm:spPr/>
    </dgm:pt>
    <dgm:pt modelId="{E51D527B-46CE-41EB-B860-B12CA30B5D7C}" cxnId="{D7D0BF9A-E2A9-497A-9D8F-094B2E9DF7B3}" type="sibTrans">
      <dgm:prSet/>
      <dgm:spPr/>
    </dgm:pt>
    <dgm:pt modelId="{F45246F8-B709-426A-8543-1F15D7DB571D}">
      <dgm:prSet phldrT="[文本]" phldr="0" custT="1"/>
      <dgm:spPr/>
      <dgm:t>
        <a:bodyPr vert="horz" wrap="square"/>
        <a:lstStyle/>
        <a:p>
          <a:pPr>
            <a:lnSpc>
              <a:spcPct val="100000"/>
            </a:lnSpc>
            <a:spcBef>
              <a:spcPct val="0"/>
            </a:spcBef>
            <a:spcAft>
              <a:spcPct val="35000"/>
            </a:spcAft>
          </a:pPr>
          <a:r>
            <a:rPr lang="en-US" sz="2400" b="1" dirty="0"/>
            <a:t>4</a:t>
          </a:r>
        </a:p>
      </dgm:t>
    </dgm:pt>
    <dgm:pt modelId="{18EA08F5-FD3A-4992-86AD-537EF8239D37}" cxnId="{E48ADCAB-8973-42E7-83DC-0967F6B5D7EF}" type="parTrans">
      <dgm:prSet/>
      <dgm:spPr/>
      <dgm:t>
        <a:bodyPr/>
        <a:lstStyle/>
        <a:p>
          <a:endParaRPr lang="zh-CN" altLang="en-US"/>
        </a:p>
      </dgm:t>
    </dgm:pt>
    <dgm:pt modelId="{2985A3D0-1D72-407F-B805-41943588209B}" cxnId="{E48ADCAB-8973-42E7-83DC-0967F6B5D7EF}" type="sibTrans">
      <dgm:prSet/>
      <dgm:spPr/>
      <dgm:t>
        <a:bodyPr/>
        <a:lstStyle/>
        <a:p>
          <a:endParaRPr lang="zh-CN" altLang="en-US"/>
        </a:p>
      </dgm:t>
    </dgm:pt>
    <dgm:pt modelId="{75C5374B-3883-423E-9C28-3493DCB477B0}">
      <dgm:prSet phldr="0" custT="1"/>
      <dgm:spPr/>
      <dgm:t>
        <a:bodyPr vert="horz" wrap="square"/>
        <a:lstStyle/>
        <a:p>
          <a:endParaRPr sz="2400"/>
        </a:p>
      </dgm:t>
    </dgm:pt>
    <dgm:pt modelId="{D5B3C82A-35AE-41C0-9C20-45D40F6DC1C3}" cxnId="{1984F95A-33AF-43A9-8633-BDA4DD8D562E}" type="parTrans">
      <dgm:prSet/>
      <dgm:spPr/>
    </dgm:pt>
    <dgm:pt modelId="{B5F951B0-BB71-4AAD-B2A0-34BCBFCE4DCA}" cxnId="{1984F95A-33AF-43A9-8633-BDA4DD8D562E}" type="sibTrans">
      <dgm:prSet/>
      <dgm:spPr/>
    </dgm:pt>
    <dgm:pt modelId="{E8273367-A780-4429-9D3C-CBBAC6E23CAD}">
      <dgm:prSet phldrT="[文本]" phldr="0" custT="1"/>
      <dgm:spPr/>
      <dgm:t>
        <a:bodyPr vert="horz" wrap="square"/>
        <a:lstStyle/>
        <a:p>
          <a:pPr>
            <a:lnSpc>
              <a:spcPct val="100000"/>
            </a:lnSpc>
            <a:spcBef>
              <a:spcPct val="0"/>
            </a:spcBef>
            <a:spcAft>
              <a:spcPct val="35000"/>
            </a:spcAft>
          </a:pPr>
          <a:r>
            <a:rPr lang="en-US" altLang="zh-CN" sz="2400" b="1" dirty="0"/>
            <a:t>5</a:t>
          </a:r>
          <a:endParaRPr lang="zh-CN" altLang="en-US" sz="2400" b="1" dirty="0"/>
        </a:p>
      </dgm:t>
    </dgm:pt>
    <dgm:pt modelId="{F079EFC1-A14D-4DEA-ADC1-A9FABE824164}" cxnId="{9E908535-8992-4633-95FB-E1EB20433CAC}" type="parTrans">
      <dgm:prSet/>
      <dgm:spPr/>
      <dgm:t>
        <a:bodyPr/>
        <a:lstStyle/>
        <a:p>
          <a:endParaRPr lang="zh-CN" altLang="en-US"/>
        </a:p>
      </dgm:t>
    </dgm:pt>
    <dgm:pt modelId="{363A824A-5B3A-4E21-89D9-2D3CA899BBBB}" cxnId="{9E908535-8992-4633-95FB-E1EB20433CAC}" type="sibTrans">
      <dgm:prSet/>
      <dgm:spPr/>
      <dgm:t>
        <a:bodyPr/>
        <a:lstStyle/>
        <a:p>
          <a:endParaRPr lang="zh-CN" altLang="en-US"/>
        </a:p>
      </dgm:t>
    </dgm:pt>
    <dgm:pt modelId="{12EC7537-9DB6-4220-8D2B-4E410D982723}">
      <dgm:prSet phldr="0" custT="1"/>
      <dgm:spPr/>
      <dgm:t>
        <a:bodyPr vert="horz" wrap="square"/>
        <a:lstStyle/>
        <a:p>
          <a:endParaRPr sz="2400"/>
        </a:p>
      </dgm:t>
    </dgm:pt>
    <dgm:pt modelId="{BCA67EDF-007B-4803-A8CA-7028680C286E}" cxnId="{38DBA52F-60BA-4314-846E-10A38ABE276A}" type="parTrans">
      <dgm:prSet/>
      <dgm:spPr/>
    </dgm:pt>
    <dgm:pt modelId="{3D048697-2ADF-4AE6-B569-79BC4426C781}" cxnId="{38DBA52F-60BA-4314-846E-10A38ABE276A}" type="sibTrans">
      <dgm:prSet/>
      <dgm:spPr/>
    </dgm:pt>
    <dgm:pt modelId="{A168CCFE-FE3E-4453-8C77-4252A6874E9B}">
      <dgm:prSet phldrT="[文本]" phldr="0" custT="1"/>
      <dgm:spPr/>
      <dgm:t>
        <a:bodyPr vert="horz" wrap="square"/>
        <a:lstStyle/>
        <a:p>
          <a:pPr>
            <a:lnSpc>
              <a:spcPct val="100000"/>
            </a:lnSpc>
            <a:spcBef>
              <a:spcPct val="0"/>
            </a:spcBef>
            <a:spcAft>
              <a:spcPct val="35000"/>
            </a:spcAft>
          </a:pPr>
          <a:r>
            <a:rPr lang="en-US" sz="2400" b="1" dirty="0"/>
            <a:t>6</a:t>
          </a:r>
        </a:p>
      </dgm:t>
    </dgm:pt>
    <dgm:pt modelId="{B36E5004-1AB6-4535-BEC5-04B4F53AA641}" cxnId="{97B29902-0689-41E4-9B27-C8A7355E914D}" type="parTrans">
      <dgm:prSet/>
      <dgm:spPr/>
      <dgm:t>
        <a:bodyPr/>
        <a:lstStyle/>
        <a:p>
          <a:endParaRPr lang="zh-CN" altLang="en-US"/>
        </a:p>
      </dgm:t>
    </dgm:pt>
    <dgm:pt modelId="{C38D30BF-3FCB-4E3D-9B05-2D054C0571CE}" cxnId="{97B29902-0689-41E4-9B27-C8A7355E914D}" type="sibTrans">
      <dgm:prSet/>
      <dgm:spPr/>
      <dgm:t>
        <a:bodyPr/>
        <a:lstStyle/>
        <a:p>
          <a:endParaRPr lang="zh-CN" altLang="en-US"/>
        </a:p>
      </dgm:t>
    </dgm:pt>
    <dgm:pt modelId="{8D74339D-E28B-45A9-BB39-ABD6FE3312F7}">
      <dgm:prSet phldr="0" custT="1"/>
      <dgm:spPr/>
      <dgm:t>
        <a:bodyPr vert="horz" wrap="square"/>
        <a:lstStyle/>
        <a:p>
          <a:endParaRPr sz="2400"/>
        </a:p>
      </dgm:t>
    </dgm:pt>
    <dgm:pt modelId="{AA4CCC16-DA1D-4431-A893-C5B217B3AD35}" cxnId="{0CD63018-6A4D-44F8-BB58-C3EEFB6B9299}" type="parTrans">
      <dgm:prSet/>
      <dgm:spPr/>
    </dgm:pt>
    <dgm:pt modelId="{1C53DE8B-F6E3-4DFD-AAB0-0AB041E5AD69}" cxnId="{0CD63018-6A4D-44F8-BB58-C3EEFB6B9299}" type="sibTrans">
      <dgm:prSet/>
      <dgm:spPr/>
    </dgm:pt>
    <dgm:pt modelId="{50B5827C-C4DD-40BF-AC28-16056033DA6D}">
      <dgm:prSet phldrT="[文本]" phldr="0" custT="1"/>
      <dgm:spPr/>
      <dgm:t>
        <a:bodyPr vert="horz" wrap="square"/>
        <a:lstStyle/>
        <a:p>
          <a:pPr>
            <a:lnSpc>
              <a:spcPct val="100000"/>
            </a:lnSpc>
            <a:spcBef>
              <a:spcPct val="0"/>
            </a:spcBef>
            <a:spcAft>
              <a:spcPct val="35000"/>
            </a:spcAft>
          </a:pPr>
          <a:r>
            <a:rPr lang="en-US" altLang="zh-CN" sz="2400" b="1" dirty="0"/>
            <a:t>7</a:t>
          </a:r>
          <a:endParaRPr lang="zh-CN" altLang="en-US" sz="2400" b="1" dirty="0"/>
        </a:p>
      </dgm:t>
    </dgm:pt>
    <dgm:pt modelId="{A7596FF9-6EF5-4280-9E1A-1E2EFC80C454}" cxnId="{F8F82215-9AA0-4806-8602-AC81796DEB43}" type="parTrans">
      <dgm:prSet/>
      <dgm:spPr/>
      <dgm:t>
        <a:bodyPr/>
        <a:lstStyle/>
        <a:p>
          <a:endParaRPr lang="zh-CN" altLang="en-US"/>
        </a:p>
      </dgm:t>
    </dgm:pt>
    <dgm:pt modelId="{B676E321-5C36-4D07-B8BB-111D77CCACEC}" cxnId="{F8F82215-9AA0-4806-8602-AC81796DEB43}" type="sibTrans">
      <dgm:prSet/>
      <dgm:spPr/>
      <dgm:t>
        <a:bodyPr/>
        <a:lstStyle/>
        <a:p>
          <a:endParaRPr lang="zh-CN" altLang="en-US"/>
        </a:p>
      </dgm:t>
    </dgm:pt>
    <dgm:pt modelId="{4C223D05-6B39-4954-8A30-C537641D20E8}">
      <dgm:prSet phldr="0" custT="1"/>
      <dgm:spPr/>
      <dgm:t>
        <a:bodyPr vert="horz" wrap="square"/>
        <a:lstStyle/>
        <a:p>
          <a:endParaRPr sz="2400"/>
        </a:p>
      </dgm:t>
    </dgm:pt>
    <dgm:pt modelId="{62AE17A3-E5FF-4F05-A60B-147EB003AAFC}" cxnId="{527E0459-5558-43AF-8E9B-69C9768D4383}" type="parTrans">
      <dgm:prSet/>
      <dgm:spPr/>
    </dgm:pt>
    <dgm:pt modelId="{65B158C4-D60A-44D2-9718-D632B0D5ECE6}" cxnId="{527E0459-5558-43AF-8E9B-69C9768D4383}" type="sibTrans">
      <dgm:prSet/>
      <dgm:spPr/>
    </dgm:pt>
    <dgm:pt modelId="{93ADEF48-636B-425E-8B8A-B07CE5DB2935}">
      <dgm:prSet phldrT="[文本]" phldr="0" custT="1"/>
      <dgm:spPr/>
      <dgm:t>
        <a:bodyPr vert="horz" wrap="square"/>
        <a:lstStyle/>
        <a:p>
          <a:pPr>
            <a:lnSpc>
              <a:spcPct val="100000"/>
            </a:lnSpc>
            <a:spcBef>
              <a:spcPct val="0"/>
            </a:spcBef>
            <a:spcAft>
              <a:spcPct val="35000"/>
            </a:spcAft>
          </a:pPr>
          <a:r>
            <a:rPr lang="en-US" altLang="zh-CN" sz="2400" b="1" dirty="0"/>
            <a:t>8</a:t>
          </a:r>
        </a:p>
      </dgm:t>
    </dgm:pt>
    <dgm:pt modelId="{860F99BA-715B-4EE5-897E-AF60EFD16F8F}" cxnId="{C80A3075-735A-4BA4-8A3E-01AD868788A5}" type="parTrans">
      <dgm:prSet/>
      <dgm:spPr/>
      <dgm:t>
        <a:bodyPr/>
        <a:lstStyle/>
        <a:p>
          <a:endParaRPr lang="zh-CN" altLang="en-US"/>
        </a:p>
      </dgm:t>
    </dgm:pt>
    <dgm:pt modelId="{3ED30236-B53B-4038-9907-BC61712C1423}" cxnId="{C80A3075-735A-4BA4-8A3E-01AD868788A5}" type="sibTrans">
      <dgm:prSet/>
      <dgm:spPr/>
      <dgm:t>
        <a:bodyPr/>
        <a:lstStyle/>
        <a:p>
          <a:endParaRPr lang="zh-CN" altLang="en-US"/>
        </a:p>
      </dgm:t>
    </dgm:pt>
    <dgm:pt modelId="{EACFCFAC-901F-4257-B8D6-BDD2E7ADEB93}" type="pres">
      <dgm:prSet presAssocID="{6A367BD9-103F-42F8-BFF4-2A249B514B15}" presName="rootnode" presStyleCnt="0">
        <dgm:presLayoutVars>
          <dgm:chMax/>
          <dgm:chPref/>
          <dgm:dir/>
          <dgm:animLvl val="lvl"/>
        </dgm:presLayoutVars>
      </dgm:prSet>
      <dgm:spPr/>
    </dgm:pt>
    <dgm:pt modelId="{B9DDF8B4-6CE5-4209-AF0C-09014C99B9E3}" type="pres">
      <dgm:prSet presAssocID="{C7D98722-282C-4D1C-A1C4-1F66B304C1E3}" presName="composite" presStyleCnt="0"/>
      <dgm:spPr/>
    </dgm:pt>
    <dgm:pt modelId="{87C73209-971E-48CD-BF51-0D38BFF60C7A}" type="pres">
      <dgm:prSet presAssocID="{C7D98722-282C-4D1C-A1C4-1F66B304C1E3}" presName="bentUpArrow1" presStyleLbl="alignImgPlace1" presStyleIdx="0" presStyleCnt="7"/>
      <dgm:spPr/>
    </dgm:pt>
    <dgm:pt modelId="{0A859E2F-704F-48C2-8ECF-12ABDA999E6E}" type="pres">
      <dgm:prSet presAssocID="{C7D98722-282C-4D1C-A1C4-1F66B304C1E3}" presName="ParentText" presStyleLbl="node1" presStyleIdx="0" presStyleCnt="8">
        <dgm:presLayoutVars>
          <dgm:chMax val="1"/>
          <dgm:chPref val="1"/>
          <dgm:bulletEnabled val="1"/>
        </dgm:presLayoutVars>
      </dgm:prSet>
      <dgm:spPr/>
    </dgm:pt>
    <dgm:pt modelId="{EDF213E7-60C0-4299-AE23-34B9E173B2EF}" type="pres">
      <dgm:prSet presAssocID="{C7D98722-282C-4D1C-A1C4-1F66B304C1E3}" presName="ChildText" presStyleLbl="revTx" presStyleIdx="0" presStyleCnt="7">
        <dgm:presLayoutVars>
          <dgm:chMax val="0"/>
          <dgm:chPref val="0"/>
          <dgm:bulletEnabled val="1"/>
        </dgm:presLayoutVars>
      </dgm:prSet>
      <dgm:spPr/>
    </dgm:pt>
    <dgm:pt modelId="{602E6EA1-189F-4B55-94F1-DEB18FAD85DF}" type="pres">
      <dgm:prSet presAssocID="{793BF26A-581C-4674-9AD1-D34DF4203822}" presName="sibTrans" presStyleCnt="0"/>
      <dgm:spPr/>
    </dgm:pt>
    <dgm:pt modelId="{38EFD2DF-437E-46E3-90B3-2BFDB34CDFEA}" type="pres">
      <dgm:prSet presAssocID="{6DCBCE50-4A48-4527-A1BE-E7CFBB5C67C9}" presName="composite" presStyleCnt="0"/>
      <dgm:spPr/>
    </dgm:pt>
    <dgm:pt modelId="{F6C11302-32E6-41EB-983F-EE02169E87AC}" type="pres">
      <dgm:prSet presAssocID="{6DCBCE50-4A48-4527-A1BE-E7CFBB5C67C9}" presName="bentUpArrow1" presStyleLbl="alignImgPlace1" presStyleIdx="1" presStyleCnt="7"/>
      <dgm:spPr/>
    </dgm:pt>
    <dgm:pt modelId="{02D44BF5-39E3-4382-9372-D5500189979A}" type="pres">
      <dgm:prSet presAssocID="{6DCBCE50-4A48-4527-A1BE-E7CFBB5C67C9}" presName="ParentText" presStyleLbl="node1" presStyleIdx="1" presStyleCnt="8">
        <dgm:presLayoutVars>
          <dgm:chMax val="1"/>
          <dgm:chPref val="1"/>
          <dgm:bulletEnabled val="1"/>
        </dgm:presLayoutVars>
      </dgm:prSet>
      <dgm:spPr/>
    </dgm:pt>
    <dgm:pt modelId="{17F8AEF8-781E-463A-B022-E637D66343E5}" type="pres">
      <dgm:prSet presAssocID="{6DCBCE50-4A48-4527-A1BE-E7CFBB5C67C9}" presName="ChildText" presStyleLbl="revTx" presStyleIdx="1" presStyleCnt="7">
        <dgm:presLayoutVars>
          <dgm:chMax val="0"/>
          <dgm:chPref val="0"/>
          <dgm:bulletEnabled val="1"/>
        </dgm:presLayoutVars>
      </dgm:prSet>
      <dgm:spPr/>
    </dgm:pt>
    <dgm:pt modelId="{90B96E15-3C27-480A-AD4A-85260613B641}" type="pres">
      <dgm:prSet presAssocID="{2ADF8CE7-B68F-447A-9010-CE4609F96E59}" presName="sibTrans" presStyleCnt="0"/>
      <dgm:spPr/>
    </dgm:pt>
    <dgm:pt modelId="{CF7F0466-5149-40DC-A1B6-118150ECA1A1}" type="pres">
      <dgm:prSet presAssocID="{D2B78547-9B31-44E8-897D-16C56B6D4B5E}" presName="composite" presStyleCnt="0"/>
      <dgm:spPr/>
    </dgm:pt>
    <dgm:pt modelId="{7BD0FEFA-8E9B-47E1-B5A7-FFC90AA86D2A}" type="pres">
      <dgm:prSet presAssocID="{D2B78547-9B31-44E8-897D-16C56B6D4B5E}" presName="bentUpArrow1" presStyleLbl="alignImgPlace1" presStyleIdx="2" presStyleCnt="7"/>
      <dgm:spPr/>
    </dgm:pt>
    <dgm:pt modelId="{EC44C279-2BFC-4B43-A7A9-E04DB5740A92}" type="pres">
      <dgm:prSet presAssocID="{D2B78547-9B31-44E8-897D-16C56B6D4B5E}" presName="ParentText" presStyleLbl="node1" presStyleIdx="2" presStyleCnt="8">
        <dgm:presLayoutVars>
          <dgm:chMax val="1"/>
          <dgm:chPref val="1"/>
          <dgm:bulletEnabled val="1"/>
        </dgm:presLayoutVars>
      </dgm:prSet>
      <dgm:spPr/>
    </dgm:pt>
    <dgm:pt modelId="{7C119FEC-A1C2-4AF9-8BD9-E4E033A922D6}" type="pres">
      <dgm:prSet presAssocID="{D2B78547-9B31-44E8-897D-16C56B6D4B5E}" presName="ChildText" presStyleLbl="revTx" presStyleIdx="2" presStyleCnt="7">
        <dgm:presLayoutVars>
          <dgm:chMax val="0"/>
          <dgm:chPref val="0"/>
          <dgm:bulletEnabled val="1"/>
        </dgm:presLayoutVars>
      </dgm:prSet>
      <dgm:spPr/>
    </dgm:pt>
    <dgm:pt modelId="{88F77438-B650-41DA-B956-FD93B6DB2643}" type="pres">
      <dgm:prSet presAssocID="{EFCFC5BC-9867-4BB7-A106-16CB3E95889A}" presName="sibTrans" presStyleCnt="0"/>
      <dgm:spPr/>
    </dgm:pt>
    <dgm:pt modelId="{C9AAF563-3795-4B5B-9806-527CE9180287}" type="pres">
      <dgm:prSet presAssocID="{F45246F8-B709-426A-8543-1F15D7DB571D}" presName="composite" presStyleCnt="0"/>
      <dgm:spPr/>
    </dgm:pt>
    <dgm:pt modelId="{BCA79DDE-BD47-4F4F-8624-A22907A29BB2}" type="pres">
      <dgm:prSet presAssocID="{F45246F8-B709-426A-8543-1F15D7DB571D}" presName="bentUpArrow1" presStyleLbl="alignImgPlace1" presStyleIdx="3" presStyleCnt="7"/>
      <dgm:spPr/>
    </dgm:pt>
    <dgm:pt modelId="{8C8A171B-0532-4C28-BEA8-11EB5FC742DE}" type="pres">
      <dgm:prSet presAssocID="{F45246F8-B709-426A-8543-1F15D7DB571D}" presName="ParentText" presStyleLbl="node1" presStyleIdx="3" presStyleCnt="8" custLinFactNeighborX="-7393" custLinFactNeighborY="-563">
        <dgm:presLayoutVars>
          <dgm:chMax val="1"/>
          <dgm:chPref val="1"/>
          <dgm:bulletEnabled val="1"/>
        </dgm:presLayoutVars>
      </dgm:prSet>
      <dgm:spPr/>
    </dgm:pt>
    <dgm:pt modelId="{5E508076-CCCF-48AD-B1A9-45424FBFCBB9}" type="pres">
      <dgm:prSet presAssocID="{F45246F8-B709-426A-8543-1F15D7DB571D}" presName="ChildText" presStyleLbl="revTx" presStyleIdx="3" presStyleCnt="7">
        <dgm:presLayoutVars>
          <dgm:chMax val="0"/>
          <dgm:chPref val="0"/>
          <dgm:bulletEnabled val="1"/>
        </dgm:presLayoutVars>
      </dgm:prSet>
      <dgm:spPr/>
    </dgm:pt>
    <dgm:pt modelId="{26B3EECC-53AF-49C1-8C75-69D976B379F2}" type="pres">
      <dgm:prSet presAssocID="{2985A3D0-1D72-407F-B805-41943588209B}" presName="sibTrans" presStyleCnt="0"/>
      <dgm:spPr/>
    </dgm:pt>
    <dgm:pt modelId="{74197BFD-8844-4A6D-9BB8-579ECC1A5419}" type="pres">
      <dgm:prSet presAssocID="{E8273367-A780-4429-9D3C-CBBAC6E23CAD}" presName="composite" presStyleCnt="0"/>
      <dgm:spPr/>
    </dgm:pt>
    <dgm:pt modelId="{0E33E5AF-CD77-4047-BCD8-87EDBFB4EC7A}" type="pres">
      <dgm:prSet presAssocID="{E8273367-A780-4429-9D3C-CBBAC6E23CAD}" presName="bentUpArrow1" presStyleLbl="alignImgPlace1" presStyleIdx="4" presStyleCnt="7"/>
      <dgm:spPr/>
    </dgm:pt>
    <dgm:pt modelId="{2B8144BC-DB7E-4336-AE04-B8C769E3AE3A}" type="pres">
      <dgm:prSet presAssocID="{E8273367-A780-4429-9D3C-CBBAC6E23CAD}" presName="ParentText" presStyleLbl="node1" presStyleIdx="4" presStyleCnt="8">
        <dgm:presLayoutVars>
          <dgm:chMax val="1"/>
          <dgm:chPref val="1"/>
          <dgm:bulletEnabled val="1"/>
        </dgm:presLayoutVars>
      </dgm:prSet>
      <dgm:spPr/>
    </dgm:pt>
    <dgm:pt modelId="{1FACD8E1-817C-4A4F-8BE1-2CEF40FFBAEB}" type="pres">
      <dgm:prSet presAssocID="{E8273367-A780-4429-9D3C-CBBAC6E23CAD}" presName="ChildText" presStyleLbl="revTx" presStyleIdx="4" presStyleCnt="7">
        <dgm:presLayoutVars>
          <dgm:chMax val="0"/>
          <dgm:chPref val="0"/>
          <dgm:bulletEnabled val="1"/>
        </dgm:presLayoutVars>
      </dgm:prSet>
      <dgm:spPr/>
    </dgm:pt>
    <dgm:pt modelId="{C122A18D-B228-4E71-986E-0687D19D6726}" type="pres">
      <dgm:prSet presAssocID="{363A824A-5B3A-4E21-89D9-2D3CA899BBBB}" presName="sibTrans" presStyleCnt="0"/>
      <dgm:spPr/>
    </dgm:pt>
    <dgm:pt modelId="{91CC864C-15BD-4D16-9F4A-9F529FF5B4C9}" type="pres">
      <dgm:prSet presAssocID="{A168CCFE-FE3E-4453-8C77-4252A6874E9B}" presName="composite" presStyleCnt="0"/>
      <dgm:spPr/>
    </dgm:pt>
    <dgm:pt modelId="{4CE28365-B9C4-4C3D-BB64-564CFBE17403}" type="pres">
      <dgm:prSet presAssocID="{A168CCFE-FE3E-4453-8C77-4252A6874E9B}" presName="bentUpArrow1" presStyleLbl="alignImgPlace1" presStyleIdx="5" presStyleCnt="7"/>
      <dgm:spPr/>
    </dgm:pt>
    <dgm:pt modelId="{B79448F8-FB81-42F2-AC1C-0999606FB057}" type="pres">
      <dgm:prSet presAssocID="{A168CCFE-FE3E-4453-8C77-4252A6874E9B}" presName="ParentText" presStyleLbl="node1" presStyleIdx="5" presStyleCnt="8">
        <dgm:presLayoutVars>
          <dgm:chMax val="1"/>
          <dgm:chPref val="1"/>
          <dgm:bulletEnabled val="1"/>
        </dgm:presLayoutVars>
      </dgm:prSet>
      <dgm:spPr/>
    </dgm:pt>
    <dgm:pt modelId="{179C2C8D-DDF2-4036-9D14-7544F666AD05}" type="pres">
      <dgm:prSet presAssocID="{A168CCFE-FE3E-4453-8C77-4252A6874E9B}" presName="ChildText" presStyleLbl="revTx" presStyleIdx="5" presStyleCnt="7">
        <dgm:presLayoutVars>
          <dgm:chMax val="0"/>
          <dgm:chPref val="0"/>
          <dgm:bulletEnabled val="1"/>
        </dgm:presLayoutVars>
      </dgm:prSet>
      <dgm:spPr/>
    </dgm:pt>
    <dgm:pt modelId="{640CCB74-35ED-4790-AA8B-94BF3D4721AA}" type="pres">
      <dgm:prSet presAssocID="{C38D30BF-3FCB-4E3D-9B05-2D054C0571CE}" presName="sibTrans" presStyleCnt="0"/>
      <dgm:spPr/>
    </dgm:pt>
    <dgm:pt modelId="{A5B1030A-D11D-4A7A-9D92-F0F84D2D5656}" type="pres">
      <dgm:prSet presAssocID="{50B5827C-C4DD-40BF-AC28-16056033DA6D}" presName="composite" presStyleCnt="0"/>
      <dgm:spPr/>
    </dgm:pt>
    <dgm:pt modelId="{15112C2D-43EA-4873-98EB-FBAA56D78798}" type="pres">
      <dgm:prSet presAssocID="{50B5827C-C4DD-40BF-AC28-16056033DA6D}" presName="bentUpArrow1" presStyleLbl="alignImgPlace1" presStyleIdx="6" presStyleCnt="7"/>
      <dgm:spPr/>
    </dgm:pt>
    <dgm:pt modelId="{3C132088-62F9-42BA-BE26-967D7BDAAC79}" type="pres">
      <dgm:prSet presAssocID="{50B5827C-C4DD-40BF-AC28-16056033DA6D}" presName="ParentText" presStyleLbl="node1" presStyleIdx="6" presStyleCnt="8">
        <dgm:presLayoutVars>
          <dgm:chMax val="1"/>
          <dgm:chPref val="1"/>
          <dgm:bulletEnabled val="1"/>
        </dgm:presLayoutVars>
      </dgm:prSet>
      <dgm:spPr/>
    </dgm:pt>
    <dgm:pt modelId="{9100958C-8754-4259-8957-99F8F89C699E}" type="pres">
      <dgm:prSet presAssocID="{50B5827C-C4DD-40BF-AC28-16056033DA6D}" presName="ChildText" presStyleLbl="revTx" presStyleIdx="6" presStyleCnt="7" custScaleX="54652" custScaleY="69031">
        <dgm:presLayoutVars>
          <dgm:chMax val="0"/>
          <dgm:chPref val="0"/>
          <dgm:bulletEnabled val="1"/>
        </dgm:presLayoutVars>
      </dgm:prSet>
      <dgm:spPr/>
    </dgm:pt>
    <dgm:pt modelId="{80C457FE-E5A0-4ED6-B132-A6FDE5976D5F}" type="pres">
      <dgm:prSet presAssocID="{B676E321-5C36-4D07-B8BB-111D77CCACEC}" presName="sibTrans" presStyleCnt="0"/>
      <dgm:spPr/>
    </dgm:pt>
    <dgm:pt modelId="{DC901415-A6F7-4528-9CA7-17F1DB5F95D8}" type="pres">
      <dgm:prSet presAssocID="{93ADEF48-636B-425E-8B8A-B07CE5DB2935}" presName="composite" presStyleCnt="0"/>
      <dgm:spPr/>
    </dgm:pt>
    <dgm:pt modelId="{9770EEFB-8265-4DF3-9C37-1867525E3933}" type="pres">
      <dgm:prSet presAssocID="{93ADEF48-636B-425E-8B8A-B07CE5DB2935}" presName="ParentText" presStyleLbl="node1" presStyleIdx="7" presStyleCnt="8">
        <dgm:presLayoutVars>
          <dgm:chMax val="1"/>
          <dgm:chPref val="1"/>
          <dgm:bulletEnabled val="1"/>
        </dgm:presLayoutVars>
      </dgm:prSet>
      <dgm:spPr/>
    </dgm:pt>
  </dgm:ptLst>
  <dgm:cxnLst>
    <dgm:cxn modelId="{45B1EF00-53CE-405F-AB2D-B8DCAD1AF132}" srcId="{6A367BD9-103F-42F8-BFF4-2A249B514B15}" destId="{6DCBCE50-4A48-4527-A1BE-E7CFBB5C67C9}" srcOrd="1" destOrd="0" parTransId="{70A25789-24D2-4838-AD84-1C15AF6149FD}" sibTransId="{2ADF8CE7-B68F-447A-9010-CE4609F96E59}"/>
    <dgm:cxn modelId="{97B29902-0689-41E4-9B27-C8A7355E914D}" srcId="{6A367BD9-103F-42F8-BFF4-2A249B514B15}" destId="{A168CCFE-FE3E-4453-8C77-4252A6874E9B}" srcOrd="5" destOrd="0" parTransId="{B36E5004-1AB6-4535-BEC5-04B4F53AA641}" sibTransId="{C38D30BF-3FCB-4E3D-9B05-2D054C0571CE}"/>
    <dgm:cxn modelId="{37FE5110-D4C5-4F0A-B2E5-E27CF74BA61B}" type="presOf" srcId="{75C5374B-3883-423E-9C28-3493DCB477B0}" destId="{5E508076-CCCF-48AD-B1A9-45424FBFCBB9}" srcOrd="0" destOrd="0" presId="urn:microsoft.com/office/officeart/2005/8/layout/StepDownProcess#1"/>
    <dgm:cxn modelId="{F8F82215-9AA0-4806-8602-AC81796DEB43}" srcId="{6A367BD9-103F-42F8-BFF4-2A249B514B15}" destId="{50B5827C-C4DD-40BF-AC28-16056033DA6D}" srcOrd="6" destOrd="0" parTransId="{A7596FF9-6EF5-4280-9E1A-1E2EFC80C454}" sibTransId="{B676E321-5C36-4D07-B8BB-111D77CCACEC}"/>
    <dgm:cxn modelId="{0CD63018-6A4D-44F8-BB58-C3EEFB6B9299}" srcId="{A168CCFE-FE3E-4453-8C77-4252A6874E9B}" destId="{8D74339D-E28B-45A9-BB39-ABD6FE3312F7}" srcOrd="0" destOrd="0" parTransId="{AA4CCC16-DA1D-4431-A893-C5B217B3AD35}" sibTransId="{1C53DE8B-F6E3-4DFD-AAB0-0AB041E5AD69}"/>
    <dgm:cxn modelId="{38DBA52F-60BA-4314-846E-10A38ABE276A}" srcId="{E8273367-A780-4429-9D3C-CBBAC6E23CAD}" destId="{12EC7537-9DB6-4220-8D2B-4E410D982723}" srcOrd="0" destOrd="0" parTransId="{BCA67EDF-007B-4803-A8CA-7028680C286E}" sibTransId="{3D048697-2ADF-4AE6-B569-79BC4426C781}"/>
    <dgm:cxn modelId="{9E908535-8992-4633-95FB-E1EB20433CAC}" srcId="{6A367BD9-103F-42F8-BFF4-2A249B514B15}" destId="{E8273367-A780-4429-9D3C-CBBAC6E23CAD}" srcOrd="4" destOrd="0" parTransId="{F079EFC1-A14D-4DEA-ADC1-A9FABE824164}" sibTransId="{363A824A-5B3A-4E21-89D9-2D3CA899BBBB}"/>
    <dgm:cxn modelId="{8905716A-4700-4429-A2E3-98ED88D16E4B}" type="presOf" srcId="{93ADEF48-636B-425E-8B8A-B07CE5DB2935}" destId="{9770EEFB-8265-4DF3-9C37-1867525E3933}" srcOrd="0" destOrd="0" presId="urn:microsoft.com/office/officeart/2005/8/layout/StepDownProcess#1"/>
    <dgm:cxn modelId="{E05C1E6D-01CB-4970-BE89-312BB2FAFC36}" srcId="{6DCBCE50-4A48-4527-A1BE-E7CFBB5C67C9}" destId="{FE71496E-AF65-4F31-90BF-4D19284B2EA4}" srcOrd="0" destOrd="0" parTransId="{8B92A729-5797-4A54-91B4-353E092E3893}" sibTransId="{EE36ABF3-5C6C-48DF-90D5-EBC851347139}"/>
    <dgm:cxn modelId="{1EFA084F-D42B-4EDB-A482-0A05E3A4DDF0}" type="presOf" srcId="{FE71496E-AF65-4F31-90BF-4D19284B2EA4}" destId="{17F8AEF8-781E-463A-B022-E637D66343E5}" srcOrd="0" destOrd="0" presId="urn:microsoft.com/office/officeart/2005/8/layout/StepDownProcess#1"/>
    <dgm:cxn modelId="{2EC4D86F-1C7D-4B79-861E-CE0AD35DB632}" type="presOf" srcId="{A168CCFE-FE3E-4453-8C77-4252A6874E9B}" destId="{B79448F8-FB81-42F2-AC1C-0999606FB057}" srcOrd="0" destOrd="0" presId="urn:microsoft.com/office/officeart/2005/8/layout/StepDownProcess#1"/>
    <dgm:cxn modelId="{C80A3075-735A-4BA4-8A3E-01AD868788A5}" srcId="{6A367BD9-103F-42F8-BFF4-2A249B514B15}" destId="{93ADEF48-636B-425E-8B8A-B07CE5DB2935}" srcOrd="7" destOrd="0" parTransId="{860F99BA-715B-4EE5-897E-AF60EFD16F8F}" sibTransId="{3ED30236-B53B-4038-9907-BC61712C1423}"/>
    <dgm:cxn modelId="{527E0459-5558-43AF-8E9B-69C9768D4383}" srcId="{50B5827C-C4DD-40BF-AC28-16056033DA6D}" destId="{4C223D05-6B39-4954-8A30-C537641D20E8}" srcOrd="0" destOrd="0" parTransId="{62AE17A3-E5FF-4F05-A60B-147EB003AAFC}" sibTransId="{65B158C4-D60A-44D2-9718-D632B0D5ECE6}"/>
    <dgm:cxn modelId="{A8442679-5B79-45DF-92E0-F6A12E31BA2E}" type="presOf" srcId="{8D74339D-E28B-45A9-BB39-ABD6FE3312F7}" destId="{179C2C8D-DDF2-4036-9D14-7544F666AD05}" srcOrd="0" destOrd="0" presId="urn:microsoft.com/office/officeart/2005/8/layout/StepDownProcess#1"/>
    <dgm:cxn modelId="{1984F95A-33AF-43A9-8633-BDA4DD8D562E}" srcId="{F45246F8-B709-426A-8543-1F15D7DB571D}" destId="{75C5374B-3883-423E-9C28-3493DCB477B0}" srcOrd="0" destOrd="0" parTransId="{D5B3C82A-35AE-41C0-9C20-45D40F6DC1C3}" sibTransId="{B5F951B0-BB71-4AAD-B2A0-34BCBFCE4DCA}"/>
    <dgm:cxn modelId="{A223037E-1F38-4AB8-B6FE-2E9FB4C3514C}" srcId="{6A367BD9-103F-42F8-BFF4-2A249B514B15}" destId="{D2B78547-9B31-44E8-897D-16C56B6D4B5E}" srcOrd="2" destOrd="0" parTransId="{E69A21D5-AF8F-4990-AA9B-904AB238ABAE}" sibTransId="{EFCFC5BC-9867-4BB7-A106-16CB3E95889A}"/>
    <dgm:cxn modelId="{3DEF0A80-747C-454E-9A32-A42E898923A3}" type="presOf" srcId="{12EC7537-9DB6-4220-8D2B-4E410D982723}" destId="{1FACD8E1-817C-4A4F-8BE1-2CEF40FFBAEB}" srcOrd="0" destOrd="0" presId="urn:microsoft.com/office/officeart/2005/8/layout/StepDownProcess#1"/>
    <dgm:cxn modelId="{26EA6685-A78D-4753-827C-2D4BA4606249}" type="presOf" srcId="{6DCBCE50-4A48-4527-A1BE-E7CFBB5C67C9}" destId="{02D44BF5-39E3-4382-9372-D5500189979A}" srcOrd="0" destOrd="0" presId="urn:microsoft.com/office/officeart/2005/8/layout/StepDownProcess#1"/>
    <dgm:cxn modelId="{00D19C87-5132-414C-82DB-E087B0714A6C}" type="presOf" srcId="{C7D98722-282C-4D1C-A1C4-1F66B304C1E3}" destId="{0A859E2F-704F-48C2-8ECF-12ABDA999E6E}" srcOrd="0" destOrd="0" presId="urn:microsoft.com/office/officeart/2005/8/layout/StepDownProcess#1"/>
    <dgm:cxn modelId="{2634758C-8045-47BC-A27B-D58BD690D598}" type="presOf" srcId="{50B5827C-C4DD-40BF-AC28-16056033DA6D}" destId="{3C132088-62F9-42BA-BE26-967D7BDAAC79}" srcOrd="0" destOrd="0" presId="urn:microsoft.com/office/officeart/2005/8/layout/StepDownProcess#1"/>
    <dgm:cxn modelId="{97389D99-914E-43D6-9FE9-AEDC4D52D4A7}" type="presOf" srcId="{D2B78547-9B31-44E8-897D-16C56B6D4B5E}" destId="{EC44C279-2BFC-4B43-A7A9-E04DB5740A92}" srcOrd="0" destOrd="0" presId="urn:microsoft.com/office/officeart/2005/8/layout/StepDownProcess#1"/>
    <dgm:cxn modelId="{D7D0BF9A-E2A9-497A-9D8F-094B2E9DF7B3}" srcId="{D2B78547-9B31-44E8-897D-16C56B6D4B5E}" destId="{C4E40EE1-67B6-4A59-A393-02E5126FA043}" srcOrd="0" destOrd="0" parTransId="{2CE47499-C5E9-4A4B-8A9A-9940235053DD}" sibTransId="{E51D527B-46CE-41EB-B860-B12CA30B5D7C}"/>
    <dgm:cxn modelId="{89CAEDA9-52E4-4692-8DA1-7FF266012E74}" srcId="{6A367BD9-103F-42F8-BFF4-2A249B514B15}" destId="{C7D98722-282C-4D1C-A1C4-1F66B304C1E3}" srcOrd="0" destOrd="0" parTransId="{0B536755-2DBF-48F6-A8A2-3C7B6E9FD966}" sibTransId="{793BF26A-581C-4674-9AD1-D34DF4203822}"/>
    <dgm:cxn modelId="{E48ADCAB-8973-42E7-83DC-0967F6B5D7EF}" srcId="{6A367BD9-103F-42F8-BFF4-2A249B514B15}" destId="{F45246F8-B709-426A-8543-1F15D7DB571D}" srcOrd="3" destOrd="0" parTransId="{18EA08F5-FD3A-4992-86AD-537EF8239D37}" sibTransId="{2985A3D0-1D72-407F-B805-41943588209B}"/>
    <dgm:cxn modelId="{4B8B3BAF-A794-4A9F-88D0-5D91E3ED25E0}" type="presOf" srcId="{E8273367-A780-4429-9D3C-CBBAC6E23CAD}" destId="{2B8144BC-DB7E-4336-AE04-B8C769E3AE3A}" srcOrd="0" destOrd="0" presId="urn:microsoft.com/office/officeart/2005/8/layout/StepDownProcess#1"/>
    <dgm:cxn modelId="{965EB1B4-1D8D-40E8-A536-E1F789C92636}" type="presOf" srcId="{F45246F8-B709-426A-8543-1F15D7DB571D}" destId="{8C8A171B-0532-4C28-BEA8-11EB5FC742DE}" srcOrd="0" destOrd="0" presId="urn:microsoft.com/office/officeart/2005/8/layout/StepDownProcess#1"/>
    <dgm:cxn modelId="{F8F612B8-71CC-474B-952B-F89FEB95B7A0}" type="presOf" srcId="{6A367BD9-103F-42F8-BFF4-2A249B514B15}" destId="{EACFCFAC-901F-4257-B8D6-BDD2E7ADEB93}" srcOrd="0" destOrd="0" presId="urn:microsoft.com/office/officeart/2005/8/layout/StepDownProcess#1"/>
    <dgm:cxn modelId="{B42489C3-74E3-4374-9067-E2FC7E5F7EF5}" type="presOf" srcId="{4C223D05-6B39-4954-8A30-C537641D20E8}" destId="{9100958C-8754-4259-8957-99F8F89C699E}" srcOrd="0" destOrd="0" presId="urn:microsoft.com/office/officeart/2005/8/layout/StepDownProcess#1"/>
    <dgm:cxn modelId="{480D5CC5-1FE5-4338-B4BD-F8BD35ECF85B}" type="presOf" srcId="{F87F5F79-92F2-431A-88F6-FA660D516680}" destId="{EDF213E7-60C0-4299-AE23-34B9E173B2EF}" srcOrd="0" destOrd="0" presId="urn:microsoft.com/office/officeart/2005/8/layout/StepDownProcess#1"/>
    <dgm:cxn modelId="{34E475F4-48A1-4AC2-8DD6-A2143873AC06}" type="presOf" srcId="{C4E40EE1-67B6-4A59-A393-02E5126FA043}" destId="{7C119FEC-A1C2-4AF9-8BD9-E4E033A922D6}" srcOrd="0" destOrd="0" presId="urn:microsoft.com/office/officeart/2005/8/layout/StepDownProcess#1"/>
    <dgm:cxn modelId="{679237FA-E77F-489D-B46A-6E48DF692A78}" srcId="{C7D98722-282C-4D1C-A1C4-1F66B304C1E3}" destId="{F87F5F79-92F2-431A-88F6-FA660D516680}" srcOrd="0" destOrd="0" parTransId="{404F656D-10FB-4A55-84BF-E981B171528B}" sibTransId="{30C2E178-0C1D-44B1-ABA7-95D2F6D1F5EF}"/>
    <dgm:cxn modelId="{CF844404-D227-4255-B244-8D346BBC3B9D}" type="presParOf" srcId="{EACFCFAC-901F-4257-B8D6-BDD2E7ADEB93}" destId="{B9DDF8B4-6CE5-4209-AF0C-09014C99B9E3}" srcOrd="0" destOrd="0" presId="urn:microsoft.com/office/officeart/2005/8/layout/StepDownProcess#1"/>
    <dgm:cxn modelId="{FEF4F277-8F56-4CBC-92D7-5F8832AF3EF4}" type="presParOf" srcId="{B9DDF8B4-6CE5-4209-AF0C-09014C99B9E3}" destId="{87C73209-971E-48CD-BF51-0D38BFF60C7A}" srcOrd="0" destOrd="0" presId="urn:microsoft.com/office/officeart/2005/8/layout/StepDownProcess#1"/>
    <dgm:cxn modelId="{9F89C29D-03C8-4631-A77E-ADA8C2A9D8AD}" type="presParOf" srcId="{B9DDF8B4-6CE5-4209-AF0C-09014C99B9E3}" destId="{0A859E2F-704F-48C2-8ECF-12ABDA999E6E}" srcOrd="1" destOrd="0" presId="urn:microsoft.com/office/officeart/2005/8/layout/StepDownProcess#1"/>
    <dgm:cxn modelId="{836548EB-A468-4E1F-AB1A-5A472F7B674D}" type="presParOf" srcId="{B9DDF8B4-6CE5-4209-AF0C-09014C99B9E3}" destId="{EDF213E7-60C0-4299-AE23-34B9E173B2EF}" srcOrd="2" destOrd="0" presId="urn:microsoft.com/office/officeart/2005/8/layout/StepDownProcess#1"/>
    <dgm:cxn modelId="{96E8AA0B-BA60-4CD0-BBA1-5B025886BDF3}" type="presParOf" srcId="{EACFCFAC-901F-4257-B8D6-BDD2E7ADEB93}" destId="{602E6EA1-189F-4B55-94F1-DEB18FAD85DF}" srcOrd="1" destOrd="0" presId="urn:microsoft.com/office/officeart/2005/8/layout/StepDownProcess#1"/>
    <dgm:cxn modelId="{F1CF4B7B-F6B4-4656-AAD2-BE0C3C478265}" type="presParOf" srcId="{EACFCFAC-901F-4257-B8D6-BDD2E7ADEB93}" destId="{38EFD2DF-437E-46E3-90B3-2BFDB34CDFEA}" srcOrd="2" destOrd="0" presId="urn:microsoft.com/office/officeart/2005/8/layout/StepDownProcess#1"/>
    <dgm:cxn modelId="{7E8EEFAE-F698-495A-A9D5-69AFC72D0A9F}" type="presParOf" srcId="{38EFD2DF-437E-46E3-90B3-2BFDB34CDFEA}" destId="{F6C11302-32E6-41EB-983F-EE02169E87AC}" srcOrd="0" destOrd="0" presId="urn:microsoft.com/office/officeart/2005/8/layout/StepDownProcess#1"/>
    <dgm:cxn modelId="{056927D2-3DE9-4E98-A162-4A84DA5DDAEE}" type="presParOf" srcId="{38EFD2DF-437E-46E3-90B3-2BFDB34CDFEA}" destId="{02D44BF5-39E3-4382-9372-D5500189979A}" srcOrd="1" destOrd="0" presId="urn:microsoft.com/office/officeart/2005/8/layout/StepDownProcess#1"/>
    <dgm:cxn modelId="{E052D2AF-A2A2-4ACF-90BA-411A2A6EFD74}" type="presParOf" srcId="{38EFD2DF-437E-46E3-90B3-2BFDB34CDFEA}" destId="{17F8AEF8-781E-463A-B022-E637D66343E5}" srcOrd="2" destOrd="0" presId="urn:microsoft.com/office/officeart/2005/8/layout/StepDownProcess#1"/>
    <dgm:cxn modelId="{EA4E7E18-59F5-47EF-9D35-A08443F352A6}" type="presParOf" srcId="{EACFCFAC-901F-4257-B8D6-BDD2E7ADEB93}" destId="{90B96E15-3C27-480A-AD4A-85260613B641}" srcOrd="3" destOrd="0" presId="urn:microsoft.com/office/officeart/2005/8/layout/StepDownProcess#1"/>
    <dgm:cxn modelId="{963DFDE5-AB7C-4831-B44C-D34558B0058B}" type="presParOf" srcId="{EACFCFAC-901F-4257-B8D6-BDD2E7ADEB93}" destId="{CF7F0466-5149-40DC-A1B6-118150ECA1A1}" srcOrd="4" destOrd="0" presId="urn:microsoft.com/office/officeart/2005/8/layout/StepDownProcess#1"/>
    <dgm:cxn modelId="{CCC39234-CF4B-4BC9-8301-C226B18ACDB0}" type="presParOf" srcId="{CF7F0466-5149-40DC-A1B6-118150ECA1A1}" destId="{7BD0FEFA-8E9B-47E1-B5A7-FFC90AA86D2A}" srcOrd="0" destOrd="0" presId="urn:microsoft.com/office/officeart/2005/8/layout/StepDownProcess#1"/>
    <dgm:cxn modelId="{0CF76714-72D6-4645-93CA-65AE59D6A9EC}" type="presParOf" srcId="{CF7F0466-5149-40DC-A1B6-118150ECA1A1}" destId="{EC44C279-2BFC-4B43-A7A9-E04DB5740A92}" srcOrd="1" destOrd="0" presId="urn:microsoft.com/office/officeart/2005/8/layout/StepDownProcess#1"/>
    <dgm:cxn modelId="{FF42C65C-17A1-4533-AF2D-10D47131C6CA}" type="presParOf" srcId="{CF7F0466-5149-40DC-A1B6-118150ECA1A1}" destId="{7C119FEC-A1C2-4AF9-8BD9-E4E033A922D6}" srcOrd="2" destOrd="0" presId="urn:microsoft.com/office/officeart/2005/8/layout/StepDownProcess#1"/>
    <dgm:cxn modelId="{128CFA54-C237-4DB5-8B37-EFB7024BFD7A}" type="presParOf" srcId="{EACFCFAC-901F-4257-B8D6-BDD2E7ADEB93}" destId="{88F77438-B650-41DA-B956-FD93B6DB2643}" srcOrd="5" destOrd="0" presId="urn:microsoft.com/office/officeart/2005/8/layout/StepDownProcess#1"/>
    <dgm:cxn modelId="{E9AE4EC8-75E7-4B68-A0AC-0997EF4B097D}" type="presParOf" srcId="{EACFCFAC-901F-4257-B8D6-BDD2E7ADEB93}" destId="{C9AAF563-3795-4B5B-9806-527CE9180287}" srcOrd="6" destOrd="0" presId="urn:microsoft.com/office/officeart/2005/8/layout/StepDownProcess#1"/>
    <dgm:cxn modelId="{CE925BBB-34DC-4D1A-A78A-B629B33ABDC8}" type="presParOf" srcId="{C9AAF563-3795-4B5B-9806-527CE9180287}" destId="{BCA79DDE-BD47-4F4F-8624-A22907A29BB2}" srcOrd="0" destOrd="0" presId="urn:microsoft.com/office/officeart/2005/8/layout/StepDownProcess#1"/>
    <dgm:cxn modelId="{668A94D3-B712-4CB9-8815-77A782144E1C}" type="presParOf" srcId="{C9AAF563-3795-4B5B-9806-527CE9180287}" destId="{8C8A171B-0532-4C28-BEA8-11EB5FC742DE}" srcOrd="1" destOrd="0" presId="urn:microsoft.com/office/officeart/2005/8/layout/StepDownProcess#1"/>
    <dgm:cxn modelId="{9B23AD97-4F7A-41D2-B5B1-88AD72BCF078}" type="presParOf" srcId="{C9AAF563-3795-4B5B-9806-527CE9180287}" destId="{5E508076-CCCF-48AD-B1A9-45424FBFCBB9}" srcOrd="2" destOrd="0" presId="urn:microsoft.com/office/officeart/2005/8/layout/StepDownProcess#1"/>
    <dgm:cxn modelId="{2848A05F-95C5-4102-A8EB-78C2D0D733F7}" type="presParOf" srcId="{EACFCFAC-901F-4257-B8D6-BDD2E7ADEB93}" destId="{26B3EECC-53AF-49C1-8C75-69D976B379F2}" srcOrd="7" destOrd="0" presId="urn:microsoft.com/office/officeart/2005/8/layout/StepDownProcess#1"/>
    <dgm:cxn modelId="{E3552B01-5E84-48D7-AE1D-D5C37C9B68B2}" type="presParOf" srcId="{EACFCFAC-901F-4257-B8D6-BDD2E7ADEB93}" destId="{74197BFD-8844-4A6D-9BB8-579ECC1A5419}" srcOrd="8" destOrd="0" presId="urn:microsoft.com/office/officeart/2005/8/layout/StepDownProcess#1"/>
    <dgm:cxn modelId="{FD03D173-3C20-4041-B2DC-5C304EBE5D7E}" type="presParOf" srcId="{74197BFD-8844-4A6D-9BB8-579ECC1A5419}" destId="{0E33E5AF-CD77-4047-BCD8-87EDBFB4EC7A}" srcOrd="0" destOrd="0" presId="urn:microsoft.com/office/officeart/2005/8/layout/StepDownProcess#1"/>
    <dgm:cxn modelId="{E3A9576D-BDB8-4FCD-B966-8B8A54322482}" type="presParOf" srcId="{74197BFD-8844-4A6D-9BB8-579ECC1A5419}" destId="{2B8144BC-DB7E-4336-AE04-B8C769E3AE3A}" srcOrd="1" destOrd="0" presId="urn:microsoft.com/office/officeart/2005/8/layout/StepDownProcess#1"/>
    <dgm:cxn modelId="{E8CE6F1E-455A-450A-8520-EBC12521372D}" type="presParOf" srcId="{74197BFD-8844-4A6D-9BB8-579ECC1A5419}" destId="{1FACD8E1-817C-4A4F-8BE1-2CEF40FFBAEB}" srcOrd="2" destOrd="0" presId="urn:microsoft.com/office/officeart/2005/8/layout/StepDownProcess#1"/>
    <dgm:cxn modelId="{6B614142-C2C4-4873-860D-2DB5E61AD52A}" type="presParOf" srcId="{EACFCFAC-901F-4257-B8D6-BDD2E7ADEB93}" destId="{C122A18D-B228-4E71-986E-0687D19D6726}" srcOrd="9" destOrd="0" presId="urn:microsoft.com/office/officeart/2005/8/layout/StepDownProcess#1"/>
    <dgm:cxn modelId="{B5C536F3-31D7-44B6-8FF8-7CA4AAD95404}" type="presParOf" srcId="{EACFCFAC-901F-4257-B8D6-BDD2E7ADEB93}" destId="{91CC864C-15BD-4D16-9F4A-9F529FF5B4C9}" srcOrd="10" destOrd="0" presId="urn:microsoft.com/office/officeart/2005/8/layout/StepDownProcess#1"/>
    <dgm:cxn modelId="{070AE04E-7300-4CDC-9C25-5E6F7CBB3BBE}" type="presParOf" srcId="{91CC864C-15BD-4D16-9F4A-9F529FF5B4C9}" destId="{4CE28365-B9C4-4C3D-BB64-564CFBE17403}" srcOrd="0" destOrd="0" presId="urn:microsoft.com/office/officeart/2005/8/layout/StepDownProcess#1"/>
    <dgm:cxn modelId="{FBD40CDF-500E-421B-A699-2ADC68209FF8}" type="presParOf" srcId="{91CC864C-15BD-4D16-9F4A-9F529FF5B4C9}" destId="{B79448F8-FB81-42F2-AC1C-0999606FB057}" srcOrd="1" destOrd="0" presId="urn:microsoft.com/office/officeart/2005/8/layout/StepDownProcess#1"/>
    <dgm:cxn modelId="{E277B0D9-A7EE-42E7-AC12-AF86F861323D}" type="presParOf" srcId="{91CC864C-15BD-4D16-9F4A-9F529FF5B4C9}" destId="{179C2C8D-DDF2-4036-9D14-7544F666AD05}" srcOrd="2" destOrd="0" presId="urn:microsoft.com/office/officeart/2005/8/layout/StepDownProcess#1"/>
    <dgm:cxn modelId="{9B21CB93-E192-40D0-A1B0-B25FB6DEBF10}" type="presParOf" srcId="{EACFCFAC-901F-4257-B8D6-BDD2E7ADEB93}" destId="{640CCB74-35ED-4790-AA8B-94BF3D4721AA}" srcOrd="11" destOrd="0" presId="urn:microsoft.com/office/officeart/2005/8/layout/StepDownProcess#1"/>
    <dgm:cxn modelId="{65A16AD4-FC83-4635-983E-2CB98BA9F6BF}" type="presParOf" srcId="{EACFCFAC-901F-4257-B8D6-BDD2E7ADEB93}" destId="{A5B1030A-D11D-4A7A-9D92-F0F84D2D5656}" srcOrd="12" destOrd="0" presId="urn:microsoft.com/office/officeart/2005/8/layout/StepDownProcess#1"/>
    <dgm:cxn modelId="{24C8BB03-A957-4058-8B8F-30C13A616FBC}" type="presParOf" srcId="{A5B1030A-D11D-4A7A-9D92-F0F84D2D5656}" destId="{15112C2D-43EA-4873-98EB-FBAA56D78798}" srcOrd="0" destOrd="0" presId="urn:microsoft.com/office/officeart/2005/8/layout/StepDownProcess#1"/>
    <dgm:cxn modelId="{BEEDCB77-0ADD-4912-88D5-DD85EA5985B0}" type="presParOf" srcId="{A5B1030A-D11D-4A7A-9D92-F0F84D2D5656}" destId="{3C132088-62F9-42BA-BE26-967D7BDAAC79}" srcOrd="1" destOrd="0" presId="urn:microsoft.com/office/officeart/2005/8/layout/StepDownProcess#1"/>
    <dgm:cxn modelId="{FC4E3E70-3F00-4671-AB39-D74C0832A70D}" type="presParOf" srcId="{A5B1030A-D11D-4A7A-9D92-F0F84D2D5656}" destId="{9100958C-8754-4259-8957-99F8F89C699E}" srcOrd="2" destOrd="0" presId="urn:microsoft.com/office/officeart/2005/8/layout/StepDownProcess#1"/>
    <dgm:cxn modelId="{A9F5107E-E64B-4E80-B9CF-E01242969A81}" type="presParOf" srcId="{EACFCFAC-901F-4257-B8D6-BDD2E7ADEB93}" destId="{80C457FE-E5A0-4ED6-B132-A6FDE5976D5F}" srcOrd="13" destOrd="0" presId="urn:microsoft.com/office/officeart/2005/8/layout/StepDownProcess#1"/>
    <dgm:cxn modelId="{06F80554-199E-46D6-B05F-80EBD18BD43F}" type="presParOf" srcId="{EACFCFAC-901F-4257-B8D6-BDD2E7ADEB93}" destId="{DC901415-A6F7-4528-9CA7-17F1DB5F95D8}" srcOrd="14" destOrd="0" presId="urn:microsoft.com/office/officeart/2005/8/layout/StepDownProcess#1"/>
    <dgm:cxn modelId="{881378A7-D511-41A4-8134-0B0A68946F7C}" type="presParOf" srcId="{DC901415-A6F7-4528-9CA7-17F1DB5F95D8}" destId="{9770EEFB-8265-4DF3-9C37-1867525E3933}" srcOrd="0" destOrd="0" presId="urn:microsoft.com/office/officeart/2005/8/layout/StepDown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2CA30B-BF9A-4304-940C-EDF6162DD204}"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CA3D5A35-B4F7-4E80-876B-02468223C728}">
      <dgm:prSet phldr="0" custT="1"/>
      <dgm:spPr/>
      <dgm:t>
        <a:bodyPr vert="horz" wrap="square"/>
        <a:p>
          <a:pPr>
            <a:lnSpc>
              <a:spcPct val="100000"/>
            </a:lnSpc>
            <a:spcBef>
              <a:spcPct val="0"/>
            </a:spcBef>
            <a:spcAft>
              <a:spcPct val="35000"/>
            </a:spcAft>
          </a:pPr>
          <a:r>
            <a:rPr lang="en-US" sz="2800" b="1" dirty="0"/>
            <a:t>Congratulations</a:t>
          </a:r>
          <a:r>
            <a:rPr lang="en-US" sz="2800" dirty="0"/>
            <a:t> </a:t>
          </a:r>
          <a:r>
            <a:rPr lang="zh-CN" altLang="en-US" sz="2800" dirty="0"/>
            <a:t/>
          </a:r>
          <a:endParaRPr lang="zh-CN" altLang="en-US" sz="2800" dirty="0"/>
        </a:p>
      </dgm:t>
    </dgm:pt>
    <dgm:pt modelId="{E848979D-1565-406F-A897-B04CE4A4B253}" cxnId="{4A330BFE-F622-47EB-94F9-821EB2B02381}" type="parTrans">
      <dgm:prSet/>
      <dgm:spPr/>
      <dgm:t>
        <a:bodyPr/>
        <a:lstStyle/>
        <a:p>
          <a:endParaRPr lang="zh-CN" altLang="en-US"/>
        </a:p>
      </dgm:t>
    </dgm:pt>
    <dgm:pt modelId="{5D811A4A-8F7A-47F8-AF73-E857D5267425}" cxnId="{4A330BFE-F622-47EB-94F9-821EB2B02381}" type="sibTrans">
      <dgm:prSet/>
      <dgm:spPr/>
      <dgm:t>
        <a:bodyPr/>
        <a:lstStyle/>
        <a:p>
          <a:endParaRPr lang="zh-CN" altLang="en-US"/>
        </a:p>
      </dgm:t>
    </dgm:pt>
    <dgm:pt modelId="{AEABA1CB-BC58-4E0E-A6A9-F79F758A9F88}">
      <dgm:prSet phldr="0" custT="1"/>
      <dgm:spPr/>
      <dgm:t>
        <a:bodyPr vert="horz" wrap="square"/>
        <a:p>
          <a:pPr>
            <a:lnSpc>
              <a:spcPct val="100000"/>
            </a:lnSpc>
            <a:spcBef>
              <a:spcPct val="0"/>
            </a:spcBef>
            <a:spcAft>
              <a:spcPct val="35000"/>
            </a:spcAft>
          </a:pPr>
          <a:r>
            <a:rPr lang="en-US" altLang="en-US" sz="2800" b="1" dirty="0"/>
            <a:t>on</a:t>
          </a:r>
          <a:r>
            <a:rPr lang="en-US" altLang="en-US" sz="2800" b="1" dirty="0"/>
            <a:t/>
          </a:r>
          <a:endParaRPr lang="en-US" altLang="en-US" sz="2800" b="1" dirty="0"/>
        </a:p>
      </dgm:t>
    </dgm:pt>
    <dgm:pt modelId="{4595492F-A0F0-4E87-BAE9-690201D27BF8}" cxnId="{A8165EBC-0E8D-473B-BC03-8825AB842A86}" type="parTrans">
      <dgm:prSet/>
      <dgm:spPr/>
      <dgm:t>
        <a:bodyPr/>
        <a:lstStyle/>
        <a:p>
          <a:endParaRPr lang="zh-CN" altLang="en-US"/>
        </a:p>
      </dgm:t>
    </dgm:pt>
    <dgm:pt modelId="{AFFD7E13-28A3-424D-BDE3-434455C1C1E2}" cxnId="{A8165EBC-0E8D-473B-BC03-8825AB842A86}" type="sibTrans">
      <dgm:prSet/>
      <dgm:spPr/>
      <dgm:t>
        <a:bodyPr/>
        <a:lstStyle/>
        <a:p>
          <a:endParaRPr lang="zh-CN" altLang="en-US"/>
        </a:p>
      </dgm:t>
    </dgm:pt>
    <dgm:pt modelId="{3E3C91A2-0EB6-40A8-84A1-DE2F3D8E7F6C}">
      <dgm:prSet phldr="0" custT="1"/>
      <dgm:spPr/>
      <dgm:t>
        <a:bodyPr vert="horz" wrap="square"/>
        <a:p>
          <a:pPr algn="l">
            <a:lnSpc>
              <a:spcPct val="100000"/>
            </a:lnSpc>
            <a:spcBef>
              <a:spcPct val="0"/>
            </a:spcBef>
            <a:spcAft>
              <a:spcPct val="35000"/>
            </a:spcAft>
          </a:pPr>
          <a:r>
            <a:rPr lang="en-US" sz="2000" b="1" dirty="0"/>
            <a:t>marriage</a:t>
          </a:r>
          <a:endParaRPr lang="en-US" sz="2000" b="1" dirty="0"/>
        </a:p>
        <a:p>
          <a:pPr algn="l">
            <a:lnSpc>
              <a:spcPct val="100000"/>
            </a:lnSpc>
            <a:spcBef>
              <a:spcPct val="0"/>
            </a:spcBef>
            <a:spcAft>
              <a:spcPct val="35000"/>
            </a:spcAft>
          </a:pPr>
          <a:r>
            <a:rPr lang="en-US" sz="2000" b="1" dirty="0"/>
            <a:t>new house</a:t>
          </a:r>
          <a:endParaRPr lang="en-US" sz="2000" b="1" dirty="0"/>
        </a:p>
        <a:p>
          <a:pPr algn="l">
            <a:lnSpc>
              <a:spcPct val="100000"/>
            </a:lnSpc>
            <a:spcBef>
              <a:spcPct val="0"/>
            </a:spcBef>
            <a:spcAft>
              <a:spcPct val="35000"/>
            </a:spcAft>
          </a:pPr>
          <a:r>
            <a:rPr lang="en-US" sz="2000" b="1" dirty="0"/>
            <a:t>good grade</a:t>
          </a:r>
          <a:r>
            <a:rPr lang="en-US" sz="2000" b="1" dirty="0"/>
            <a:t>/ </a:t>
          </a:r>
          <a:r>
            <a:rPr lang="en-US" sz="2000" b="1" dirty="0"/>
            <a:t>graduation</a:t>
          </a:r>
          <a:endParaRPr lang="en-US" sz="2000" b="1" dirty="0"/>
        </a:p>
        <a:p>
          <a:pPr algn="l">
            <a:lnSpc>
              <a:spcPct val="100000"/>
            </a:lnSpc>
            <a:spcBef>
              <a:spcPct val="0"/>
            </a:spcBef>
            <a:spcAft>
              <a:spcPct val="35000"/>
            </a:spcAft>
          </a:pPr>
          <a:r>
            <a:rPr lang="en-US" sz="2000" b="1" dirty="0"/>
            <a:t>new job/ job promotion</a:t>
          </a:r>
          <a:r>
            <a:rPr lang="en-US" sz="2000" b="1" dirty="0"/>
            <a:t/>
          </a:r>
          <a:endParaRPr lang="en-US" sz="2000" b="1" dirty="0"/>
        </a:p>
        <a:p>
          <a:pPr algn="l">
            <a:lnSpc>
              <a:spcPct val="100000"/>
            </a:lnSpc>
            <a:spcBef>
              <a:spcPct val="0"/>
            </a:spcBef>
            <a:spcAft>
              <a:spcPct val="35000"/>
            </a:spcAft>
          </a:pPr>
          <a:r>
            <a:rPr lang="en-US" sz="2000" b="1" dirty="0"/>
            <a:t>college admission</a:t>
          </a:r>
          <a:r>
            <a:rPr lang="en-US" sz="2000" b="1" dirty="0"/>
            <a:t/>
          </a:r>
          <a:endParaRPr lang="en-US" sz="2000" b="1" dirty="0"/>
        </a:p>
        <a:p>
          <a:pPr algn="l">
            <a:lnSpc>
              <a:spcPct val="100000"/>
            </a:lnSpc>
            <a:spcBef>
              <a:spcPct val="0"/>
            </a:spcBef>
            <a:spcAft>
              <a:spcPct val="35000"/>
            </a:spcAft>
          </a:pPr>
          <a:r>
            <a:rPr lang="en-US" altLang="zh-CN" sz="2000" b="1" dirty="0"/>
            <a:t>winning a prize</a:t>
          </a:r>
          <a:endParaRPr lang="en-US" altLang="zh-CN" sz="2000" b="1" dirty="0"/>
        </a:p>
        <a:p>
          <a:pPr algn="l">
            <a:lnSpc>
              <a:spcPct val="100000"/>
            </a:lnSpc>
            <a:spcBef>
              <a:spcPct val="0"/>
            </a:spcBef>
            <a:spcAft>
              <a:spcPct val="35000"/>
            </a:spcAft>
          </a:pPr>
          <a:r>
            <a:rPr lang="en-US" altLang="zh-CN" sz="2000" b="1" dirty="0"/>
            <a:t/>
          </a:r>
          <a:endParaRPr lang="en-US" altLang="zh-CN" sz="2000" b="1" dirty="0"/>
        </a:p>
      </dgm:t>
    </dgm:pt>
    <dgm:pt modelId="{1EEF2CC6-8F20-4447-BFBB-FF03FFBDD273}" cxnId="{0E0E6FB2-C996-48B0-84B7-A580D022B636}" type="parTrans">
      <dgm:prSet/>
      <dgm:spPr/>
      <dgm:t>
        <a:bodyPr/>
        <a:lstStyle/>
        <a:p>
          <a:endParaRPr lang="zh-CN" altLang="en-US"/>
        </a:p>
      </dgm:t>
    </dgm:pt>
    <dgm:pt modelId="{F4BE33FF-4AF5-482B-9076-A92EC9DAB5E8}" cxnId="{0E0E6FB2-C996-48B0-84B7-A580D022B636}" type="sibTrans">
      <dgm:prSet/>
      <dgm:spPr/>
      <dgm:t>
        <a:bodyPr/>
        <a:lstStyle/>
        <a:p>
          <a:endParaRPr lang="zh-CN" altLang="en-US"/>
        </a:p>
      </dgm:t>
    </dgm:pt>
    <dgm:pt modelId="{43262DD5-70AF-4C51-BD27-6A0CDFB32AD6}" type="pres">
      <dgm:prSet presAssocID="{6E2CA30B-BF9A-4304-940C-EDF6162DD204}" presName="Name0" presStyleCnt="0">
        <dgm:presLayoutVars>
          <dgm:dir/>
          <dgm:resizeHandles val="exact"/>
        </dgm:presLayoutVars>
      </dgm:prSet>
      <dgm:spPr/>
    </dgm:pt>
    <dgm:pt modelId="{E9EE2D1F-3B87-4852-A80F-244A1712EE9B}" type="pres">
      <dgm:prSet presAssocID="{CA3D5A35-B4F7-4E80-876B-02468223C728}" presName="node" presStyleLbl="node1" presStyleIdx="0" presStyleCnt="3">
        <dgm:presLayoutVars>
          <dgm:bulletEnabled val="1"/>
        </dgm:presLayoutVars>
      </dgm:prSet>
      <dgm:spPr/>
    </dgm:pt>
    <dgm:pt modelId="{0486DF96-AB14-43E3-9CE9-7DC7B8869F2D}" type="pres">
      <dgm:prSet presAssocID="{5D811A4A-8F7A-47F8-AF73-E857D5267425}" presName="sibTrans" presStyleCnt="0"/>
      <dgm:spPr/>
    </dgm:pt>
    <dgm:pt modelId="{15F3DACF-336C-4185-8EFC-60E8B5BED47D}" type="pres">
      <dgm:prSet presAssocID="{AEABA1CB-BC58-4E0E-A6A9-F79F758A9F88}" presName="node" presStyleLbl="node1" presStyleIdx="1" presStyleCnt="3">
        <dgm:presLayoutVars>
          <dgm:bulletEnabled val="1"/>
        </dgm:presLayoutVars>
      </dgm:prSet>
      <dgm:spPr/>
    </dgm:pt>
    <dgm:pt modelId="{927F345D-2750-4F55-828A-FD5474A53955}" type="pres">
      <dgm:prSet presAssocID="{AFFD7E13-28A3-424D-BDE3-434455C1C1E2}" presName="sibTrans" presStyleCnt="0"/>
      <dgm:spPr/>
    </dgm:pt>
    <dgm:pt modelId="{442CA783-3F5F-46B5-ADC6-FF94612E8786}" type="pres">
      <dgm:prSet presAssocID="{3E3C91A2-0EB6-40A8-84A1-DE2F3D8E7F6C}" presName="node" presStyleLbl="node1" presStyleIdx="2" presStyleCnt="3">
        <dgm:presLayoutVars>
          <dgm:bulletEnabled val="1"/>
        </dgm:presLayoutVars>
      </dgm:prSet>
      <dgm:spPr/>
    </dgm:pt>
  </dgm:ptLst>
  <dgm:cxnLst>
    <dgm:cxn modelId="{4A330BFE-F622-47EB-94F9-821EB2B02381}" srcId="{6E2CA30B-BF9A-4304-940C-EDF6162DD204}" destId="{CA3D5A35-B4F7-4E80-876B-02468223C728}" srcOrd="0" destOrd="0" parTransId="{E848979D-1565-406F-A897-B04CE4A4B253}" sibTransId="{5D811A4A-8F7A-47F8-AF73-E857D5267425}"/>
    <dgm:cxn modelId="{A8165EBC-0E8D-473B-BC03-8825AB842A86}" srcId="{6E2CA30B-BF9A-4304-940C-EDF6162DD204}" destId="{AEABA1CB-BC58-4E0E-A6A9-F79F758A9F88}" srcOrd="1" destOrd="0" parTransId="{4595492F-A0F0-4E87-BAE9-690201D27BF8}" sibTransId="{AFFD7E13-28A3-424D-BDE3-434455C1C1E2}"/>
    <dgm:cxn modelId="{0E0E6FB2-C996-48B0-84B7-A580D022B636}" srcId="{6E2CA30B-BF9A-4304-940C-EDF6162DD204}" destId="{3E3C91A2-0EB6-40A8-84A1-DE2F3D8E7F6C}" srcOrd="2" destOrd="0" parTransId="{1EEF2CC6-8F20-4447-BFBB-FF03FFBDD273}" sibTransId="{F4BE33FF-4AF5-482B-9076-A92EC9DAB5E8}"/>
    <dgm:cxn modelId="{A8A12555-25B1-480C-B28B-F1A85474A834}" type="presOf" srcId="{6E2CA30B-BF9A-4304-940C-EDF6162DD204}" destId="{43262DD5-70AF-4C51-BD27-6A0CDFB32AD6}" srcOrd="0" destOrd="0" presId="urn:microsoft.com/office/officeart/2005/8/layout/hList6"/>
    <dgm:cxn modelId="{15401817-68E6-470F-809F-A5BD90775D09}" type="presParOf" srcId="{43262DD5-70AF-4C51-BD27-6A0CDFB32AD6}" destId="{E9EE2D1F-3B87-4852-A80F-244A1712EE9B}" srcOrd="0" destOrd="0" presId="urn:microsoft.com/office/officeart/2005/8/layout/hList6"/>
    <dgm:cxn modelId="{16F29CEC-88F6-4EF1-97FA-C732D0C1B5AA}" type="presOf" srcId="{CA3D5A35-B4F7-4E80-876B-02468223C728}" destId="{E9EE2D1F-3B87-4852-A80F-244A1712EE9B}" srcOrd="0" destOrd="0" presId="urn:microsoft.com/office/officeart/2005/8/layout/hList6"/>
    <dgm:cxn modelId="{574A3AB8-C6F1-420E-84E4-282733C17212}" type="presParOf" srcId="{43262DD5-70AF-4C51-BD27-6A0CDFB32AD6}" destId="{0486DF96-AB14-43E3-9CE9-7DC7B8869F2D}" srcOrd="1" destOrd="0" presId="urn:microsoft.com/office/officeart/2005/8/layout/hList6"/>
    <dgm:cxn modelId="{5EDB84BD-B4F3-4EB0-84C0-4C2D83C91FED}" type="presParOf" srcId="{43262DD5-70AF-4C51-BD27-6A0CDFB32AD6}" destId="{15F3DACF-336C-4185-8EFC-60E8B5BED47D}" srcOrd="2" destOrd="0" presId="urn:microsoft.com/office/officeart/2005/8/layout/hList6"/>
    <dgm:cxn modelId="{16410B57-7368-4D1A-9FE5-2EB5DE7267A2}" type="presOf" srcId="{AEABA1CB-BC58-4E0E-A6A9-F79F758A9F88}" destId="{15F3DACF-336C-4185-8EFC-60E8B5BED47D}" srcOrd="0" destOrd="0" presId="urn:microsoft.com/office/officeart/2005/8/layout/hList6"/>
    <dgm:cxn modelId="{511FA689-9B73-4759-B7FF-7B3524D752EC}" type="presParOf" srcId="{43262DD5-70AF-4C51-BD27-6A0CDFB32AD6}" destId="{927F345D-2750-4F55-828A-FD5474A53955}" srcOrd="3" destOrd="0" presId="urn:microsoft.com/office/officeart/2005/8/layout/hList6"/>
    <dgm:cxn modelId="{E8472D43-7A03-45CC-A11D-101A2303E86D}" type="presParOf" srcId="{43262DD5-70AF-4C51-BD27-6A0CDFB32AD6}" destId="{442CA783-3F5F-46B5-ADC6-FF94612E8786}" srcOrd="4" destOrd="0" presId="urn:microsoft.com/office/officeart/2005/8/layout/hList6"/>
    <dgm:cxn modelId="{444D7C50-2B6A-4558-8711-05BCD76BC502}" type="presOf" srcId="{3E3C91A2-0EB6-40A8-84A1-DE2F3D8E7F6C}" destId="{442CA783-3F5F-46B5-ADC6-FF94612E8786}" srcOrd="0" destOrd="0" presId="urn:microsoft.com/office/officeart/2005/8/layout/hList6"/>
  </dgm:cxnLst>
  <dgm:bg>
    <a:effectLst>
      <a:outerShdw blurRad="50800" dist="38100" dir="10800000" algn="r" rotWithShape="0">
        <a:prstClr val="black">
          <a:alpha val="40000"/>
        </a:prstClr>
      </a:outerShdw>
    </a:effect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73209-971E-48CD-BF51-0D38BFF60C7A}">
      <dsp:nvSpPr>
        <dsp:cNvPr id="0" name=""/>
        <dsp:cNvSpPr/>
      </dsp:nvSpPr>
      <dsp:spPr>
        <a:xfrm rot="5400000">
          <a:off x="1806908" y="580182"/>
          <a:ext cx="491261" cy="5592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859E2F-704F-48C2-8ECF-12ABDA999E6E}">
      <dsp:nvSpPr>
        <dsp:cNvPr id="0" name=""/>
        <dsp:cNvSpPr/>
      </dsp:nvSpPr>
      <dsp:spPr>
        <a:xfrm>
          <a:off x="1676753" y="35609"/>
          <a:ext cx="826995" cy="57886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altLang="zh-CN" sz="2400" b="1" kern="1200" dirty="0"/>
            <a:t>1</a:t>
          </a:r>
        </a:p>
      </dsp:txBody>
      <dsp:txXfrm>
        <a:off x="1705016" y="63872"/>
        <a:ext cx="770469" cy="522343"/>
      </dsp:txXfrm>
    </dsp:sp>
    <dsp:sp modelId="{EDF213E7-60C0-4299-AE23-34B9E173B2EF}">
      <dsp:nvSpPr>
        <dsp:cNvPr id="0" name=""/>
        <dsp:cNvSpPr/>
      </dsp:nvSpPr>
      <dsp:spPr>
        <a:xfrm>
          <a:off x="2503748" y="90817"/>
          <a:ext cx="601477" cy="46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sz="2400" kern="1200"/>
        </a:p>
      </dsp:txBody>
      <dsp:txXfrm>
        <a:off x="2503748" y="90817"/>
        <a:ext cx="601477" cy="467867"/>
      </dsp:txXfrm>
    </dsp:sp>
    <dsp:sp modelId="{F6C11302-32E6-41EB-983F-EE02169E87AC}">
      <dsp:nvSpPr>
        <dsp:cNvPr id="0" name=""/>
        <dsp:cNvSpPr/>
      </dsp:nvSpPr>
      <dsp:spPr>
        <a:xfrm rot="5400000">
          <a:off x="2492575" y="1230444"/>
          <a:ext cx="491261" cy="5592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D44BF5-39E3-4382-9372-D5500189979A}">
      <dsp:nvSpPr>
        <dsp:cNvPr id="0" name=""/>
        <dsp:cNvSpPr/>
      </dsp:nvSpPr>
      <dsp:spPr>
        <a:xfrm>
          <a:off x="2362420" y="685871"/>
          <a:ext cx="826995" cy="57886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altLang="zh-CN" sz="2400" b="1" kern="1200" dirty="0"/>
            <a:t>2</a:t>
          </a:r>
        </a:p>
      </dsp:txBody>
      <dsp:txXfrm>
        <a:off x="2390683" y="714134"/>
        <a:ext cx="770469" cy="522343"/>
      </dsp:txXfrm>
    </dsp:sp>
    <dsp:sp modelId="{17F8AEF8-781E-463A-B022-E637D66343E5}">
      <dsp:nvSpPr>
        <dsp:cNvPr id="0" name=""/>
        <dsp:cNvSpPr/>
      </dsp:nvSpPr>
      <dsp:spPr>
        <a:xfrm>
          <a:off x="3189415" y="741079"/>
          <a:ext cx="601477" cy="46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sz="2400" kern="1200"/>
        </a:p>
      </dsp:txBody>
      <dsp:txXfrm>
        <a:off x="3189415" y="741079"/>
        <a:ext cx="601477" cy="467867"/>
      </dsp:txXfrm>
    </dsp:sp>
    <dsp:sp modelId="{7BD0FEFA-8E9B-47E1-B5A7-FFC90AA86D2A}">
      <dsp:nvSpPr>
        <dsp:cNvPr id="0" name=""/>
        <dsp:cNvSpPr/>
      </dsp:nvSpPr>
      <dsp:spPr>
        <a:xfrm rot="5400000">
          <a:off x="3178241" y="1880705"/>
          <a:ext cx="491261" cy="5592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44C279-2BFC-4B43-A7A9-E04DB5740A92}">
      <dsp:nvSpPr>
        <dsp:cNvPr id="0" name=""/>
        <dsp:cNvSpPr/>
      </dsp:nvSpPr>
      <dsp:spPr>
        <a:xfrm>
          <a:off x="3048087" y="1336132"/>
          <a:ext cx="826995" cy="57886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b="1" kern="1200" dirty="0"/>
            <a:t>3</a:t>
          </a:r>
        </a:p>
      </dsp:txBody>
      <dsp:txXfrm>
        <a:off x="3076350" y="1364395"/>
        <a:ext cx="770469" cy="522343"/>
      </dsp:txXfrm>
    </dsp:sp>
    <dsp:sp modelId="{7C119FEC-A1C2-4AF9-8BD9-E4E033A922D6}">
      <dsp:nvSpPr>
        <dsp:cNvPr id="0" name=""/>
        <dsp:cNvSpPr/>
      </dsp:nvSpPr>
      <dsp:spPr>
        <a:xfrm>
          <a:off x="3875082" y="1391341"/>
          <a:ext cx="601477" cy="46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sz="2400" kern="1200"/>
        </a:p>
      </dsp:txBody>
      <dsp:txXfrm>
        <a:off x="3875082" y="1391341"/>
        <a:ext cx="601477" cy="467867"/>
      </dsp:txXfrm>
    </dsp:sp>
    <dsp:sp modelId="{BCA79DDE-BD47-4F4F-8624-A22907A29BB2}">
      <dsp:nvSpPr>
        <dsp:cNvPr id="0" name=""/>
        <dsp:cNvSpPr/>
      </dsp:nvSpPr>
      <dsp:spPr>
        <a:xfrm rot="5400000">
          <a:off x="3863908" y="2530967"/>
          <a:ext cx="491261" cy="5592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8A171B-0532-4C28-BEA8-11EB5FC742DE}">
      <dsp:nvSpPr>
        <dsp:cNvPr id="0" name=""/>
        <dsp:cNvSpPr/>
      </dsp:nvSpPr>
      <dsp:spPr>
        <a:xfrm>
          <a:off x="3672614" y="1983135"/>
          <a:ext cx="826995" cy="57886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b="1" kern="1200" dirty="0"/>
            <a:t>4</a:t>
          </a:r>
        </a:p>
      </dsp:txBody>
      <dsp:txXfrm>
        <a:off x="3700877" y="2011398"/>
        <a:ext cx="770469" cy="522343"/>
      </dsp:txXfrm>
    </dsp:sp>
    <dsp:sp modelId="{5E508076-CCCF-48AD-B1A9-45424FBFCBB9}">
      <dsp:nvSpPr>
        <dsp:cNvPr id="0" name=""/>
        <dsp:cNvSpPr/>
      </dsp:nvSpPr>
      <dsp:spPr>
        <a:xfrm>
          <a:off x="4560749" y="2041602"/>
          <a:ext cx="601477" cy="46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sz="2400" kern="1200"/>
        </a:p>
      </dsp:txBody>
      <dsp:txXfrm>
        <a:off x="4560749" y="2041602"/>
        <a:ext cx="601477" cy="467867"/>
      </dsp:txXfrm>
    </dsp:sp>
    <dsp:sp modelId="{0E33E5AF-CD77-4047-BCD8-87EDBFB4EC7A}">
      <dsp:nvSpPr>
        <dsp:cNvPr id="0" name=""/>
        <dsp:cNvSpPr/>
      </dsp:nvSpPr>
      <dsp:spPr>
        <a:xfrm rot="5400000">
          <a:off x="4549575" y="3181229"/>
          <a:ext cx="491261" cy="5592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8144BC-DB7E-4336-AE04-B8C769E3AE3A}">
      <dsp:nvSpPr>
        <dsp:cNvPr id="0" name=""/>
        <dsp:cNvSpPr/>
      </dsp:nvSpPr>
      <dsp:spPr>
        <a:xfrm>
          <a:off x="4419420" y="2636655"/>
          <a:ext cx="826995" cy="57886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altLang="zh-CN" sz="2400" b="1" kern="1200" dirty="0"/>
            <a:t>5</a:t>
          </a:r>
          <a:endParaRPr lang="zh-CN" altLang="en-US" sz="2400" b="1" kern="1200" dirty="0"/>
        </a:p>
      </dsp:txBody>
      <dsp:txXfrm>
        <a:off x="4447683" y="2664918"/>
        <a:ext cx="770469" cy="522343"/>
      </dsp:txXfrm>
    </dsp:sp>
    <dsp:sp modelId="{1FACD8E1-817C-4A4F-8BE1-2CEF40FFBAEB}">
      <dsp:nvSpPr>
        <dsp:cNvPr id="0" name=""/>
        <dsp:cNvSpPr/>
      </dsp:nvSpPr>
      <dsp:spPr>
        <a:xfrm>
          <a:off x="5246415" y="2691864"/>
          <a:ext cx="601477" cy="46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sz="2400" kern="1200"/>
        </a:p>
      </dsp:txBody>
      <dsp:txXfrm>
        <a:off x="5246415" y="2691864"/>
        <a:ext cx="601477" cy="467867"/>
      </dsp:txXfrm>
    </dsp:sp>
    <dsp:sp modelId="{4CE28365-B9C4-4C3D-BB64-564CFBE17403}">
      <dsp:nvSpPr>
        <dsp:cNvPr id="0" name=""/>
        <dsp:cNvSpPr/>
      </dsp:nvSpPr>
      <dsp:spPr>
        <a:xfrm rot="5400000">
          <a:off x="5235242" y="3831490"/>
          <a:ext cx="491261" cy="5592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9448F8-FB81-42F2-AC1C-0999606FB057}">
      <dsp:nvSpPr>
        <dsp:cNvPr id="0" name=""/>
        <dsp:cNvSpPr/>
      </dsp:nvSpPr>
      <dsp:spPr>
        <a:xfrm>
          <a:off x="5105087" y="3286917"/>
          <a:ext cx="826995" cy="57886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b="1" kern="1200" dirty="0"/>
            <a:t>6</a:t>
          </a:r>
        </a:p>
      </dsp:txBody>
      <dsp:txXfrm>
        <a:off x="5133350" y="3315180"/>
        <a:ext cx="770469" cy="522343"/>
      </dsp:txXfrm>
    </dsp:sp>
    <dsp:sp modelId="{179C2C8D-DDF2-4036-9D14-7544F666AD05}">
      <dsp:nvSpPr>
        <dsp:cNvPr id="0" name=""/>
        <dsp:cNvSpPr/>
      </dsp:nvSpPr>
      <dsp:spPr>
        <a:xfrm>
          <a:off x="5932082" y="3342126"/>
          <a:ext cx="601477" cy="46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sz="2400" kern="1200"/>
        </a:p>
      </dsp:txBody>
      <dsp:txXfrm>
        <a:off x="5932082" y="3342126"/>
        <a:ext cx="601477" cy="467867"/>
      </dsp:txXfrm>
    </dsp:sp>
    <dsp:sp modelId="{15112C2D-43EA-4873-98EB-FBAA56D78798}">
      <dsp:nvSpPr>
        <dsp:cNvPr id="0" name=""/>
        <dsp:cNvSpPr/>
      </dsp:nvSpPr>
      <dsp:spPr>
        <a:xfrm rot="5400000">
          <a:off x="5920908" y="4481752"/>
          <a:ext cx="491261" cy="5592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132088-62F9-42BA-BE26-967D7BDAAC79}">
      <dsp:nvSpPr>
        <dsp:cNvPr id="0" name=""/>
        <dsp:cNvSpPr/>
      </dsp:nvSpPr>
      <dsp:spPr>
        <a:xfrm>
          <a:off x="5790754" y="3937179"/>
          <a:ext cx="826995" cy="57886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altLang="zh-CN" sz="2400" b="1" kern="1200" dirty="0"/>
            <a:t>7</a:t>
          </a:r>
          <a:endParaRPr lang="zh-CN" altLang="en-US" sz="2400" b="1" kern="1200" dirty="0"/>
        </a:p>
      </dsp:txBody>
      <dsp:txXfrm>
        <a:off x="5819017" y="3965442"/>
        <a:ext cx="770469" cy="522343"/>
      </dsp:txXfrm>
    </dsp:sp>
    <dsp:sp modelId="{9100958C-8754-4259-8957-99F8F89C699E}">
      <dsp:nvSpPr>
        <dsp:cNvPr id="0" name=""/>
        <dsp:cNvSpPr/>
      </dsp:nvSpPr>
      <dsp:spPr>
        <a:xfrm>
          <a:off x="6754128" y="4064834"/>
          <a:ext cx="328719" cy="32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sz="2400" kern="1200"/>
        </a:p>
      </dsp:txBody>
      <dsp:txXfrm>
        <a:off x="6754128" y="4064834"/>
        <a:ext cx="328719" cy="322973"/>
      </dsp:txXfrm>
    </dsp:sp>
    <dsp:sp modelId="{9770EEFB-8265-4DF3-9C37-1867525E3933}">
      <dsp:nvSpPr>
        <dsp:cNvPr id="0" name=""/>
        <dsp:cNvSpPr/>
      </dsp:nvSpPr>
      <dsp:spPr>
        <a:xfrm>
          <a:off x="6476421" y="4587440"/>
          <a:ext cx="826995" cy="57886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altLang="zh-CN" sz="2400" b="1" kern="1200" dirty="0"/>
            <a:t>8</a:t>
          </a:r>
        </a:p>
      </dsp:txBody>
      <dsp:txXfrm>
        <a:off x="6504684" y="4615703"/>
        <a:ext cx="770469" cy="522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E2D1F-3B87-4852-A80F-244A1712EE9B}">
      <dsp:nvSpPr>
        <dsp:cNvPr id="0" name=""/>
        <dsp:cNvSpPr/>
      </dsp:nvSpPr>
      <dsp:spPr>
        <a:xfrm rot="16200000">
          <a:off x="-810515" y="813100"/>
          <a:ext cx="4161971" cy="253577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769"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FF00"/>
              </a:solidFill>
            </a:rPr>
            <a:t>material wealth</a:t>
          </a:r>
          <a:r>
            <a:rPr lang="en-US" sz="1900" b="1" kern="1200" dirty="0"/>
            <a:t>:</a:t>
          </a:r>
        </a:p>
        <a:p>
          <a:pPr marL="0" lvl="0" indent="0" algn="ctr" defTabSz="844550">
            <a:lnSpc>
              <a:spcPct val="90000"/>
            </a:lnSpc>
            <a:spcBef>
              <a:spcPct val="0"/>
            </a:spcBef>
            <a:spcAft>
              <a:spcPct val="35000"/>
            </a:spcAft>
            <a:buNone/>
          </a:pPr>
          <a:r>
            <a:rPr lang="en-US" sz="1900" kern="1200" dirty="0"/>
            <a:t>students’ products </a:t>
          </a:r>
          <a:endParaRPr lang="zh-CN" altLang="en-US" sz="1900" kern="1200" dirty="0"/>
        </a:p>
      </dsp:txBody>
      <dsp:txXfrm rot="5400000">
        <a:off x="2586" y="832393"/>
        <a:ext cx="2535770" cy="2497183"/>
      </dsp:txXfrm>
    </dsp:sp>
    <dsp:sp modelId="{15F3DACF-336C-4185-8EFC-60E8B5BED47D}">
      <dsp:nvSpPr>
        <dsp:cNvPr id="0" name=""/>
        <dsp:cNvSpPr/>
      </dsp:nvSpPr>
      <dsp:spPr>
        <a:xfrm rot="16200000">
          <a:off x="1915437" y="813100"/>
          <a:ext cx="4161971" cy="253577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769"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FF00"/>
              </a:solidFill>
            </a:rPr>
            <a:t>psychological happiness</a:t>
          </a:r>
          <a:r>
            <a:rPr lang="en-US" sz="1900" b="1" kern="1200" dirty="0"/>
            <a:t>:</a:t>
          </a:r>
        </a:p>
        <a:p>
          <a:pPr marL="0" lvl="0" indent="0" algn="ctr" defTabSz="844550">
            <a:lnSpc>
              <a:spcPct val="90000"/>
            </a:lnSpc>
            <a:spcBef>
              <a:spcPct val="0"/>
            </a:spcBef>
            <a:spcAft>
              <a:spcPct val="35000"/>
            </a:spcAft>
            <a:buNone/>
          </a:pPr>
          <a:r>
            <a:rPr lang="en-US" sz="1900" kern="1200" dirty="0"/>
            <a:t>students’ positive and grateful feedback</a:t>
          </a:r>
          <a:endParaRPr lang="zh-CN" altLang="en-US" sz="1900" kern="1200" dirty="0"/>
        </a:p>
      </dsp:txBody>
      <dsp:txXfrm rot="5400000">
        <a:off x="2728538" y="832393"/>
        <a:ext cx="2535770" cy="2497183"/>
      </dsp:txXfrm>
    </dsp:sp>
    <dsp:sp modelId="{442CA783-3F5F-46B5-ADC6-FF94612E8786}">
      <dsp:nvSpPr>
        <dsp:cNvPr id="0" name=""/>
        <dsp:cNvSpPr/>
      </dsp:nvSpPr>
      <dsp:spPr>
        <a:xfrm rot="16200000">
          <a:off x="4641391" y="813100"/>
          <a:ext cx="4161971" cy="253577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769"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FF00"/>
              </a:solidFill>
            </a:rPr>
            <a:t>research data</a:t>
          </a:r>
          <a:r>
            <a:rPr lang="en-US" sz="1900" b="1" kern="1200" dirty="0"/>
            <a:t>:</a:t>
          </a:r>
        </a:p>
        <a:p>
          <a:pPr marL="0" lvl="0" indent="0" algn="ctr" defTabSz="844550">
            <a:lnSpc>
              <a:spcPct val="90000"/>
            </a:lnSpc>
            <a:spcBef>
              <a:spcPct val="0"/>
            </a:spcBef>
            <a:spcAft>
              <a:spcPct val="35000"/>
            </a:spcAft>
            <a:buNone/>
          </a:pPr>
          <a:r>
            <a:rPr lang="en-US" sz="1900" kern="1200" dirty="0"/>
            <a:t>cases, corpus, accidental event, voices, findings, arguments, evidence, theory, development</a:t>
          </a:r>
          <a:endParaRPr lang="zh-CN" altLang="en-US" sz="1900" kern="1200" dirty="0"/>
        </a:p>
      </dsp:txBody>
      <dsp:txXfrm rot="5400000">
        <a:off x="5454492" y="832393"/>
        <a:ext cx="2535770" cy="2497183"/>
      </dsp:txXfrm>
    </dsp:sp>
    <dsp:sp modelId="{C63E4FD5-0684-4EDB-980A-1A89D1ED55B6}">
      <dsp:nvSpPr>
        <dsp:cNvPr id="0" name=""/>
        <dsp:cNvSpPr/>
      </dsp:nvSpPr>
      <dsp:spPr>
        <a:xfrm rot="16200000">
          <a:off x="7367344" y="813100"/>
          <a:ext cx="4161971" cy="253577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769"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FF00"/>
              </a:solidFill>
            </a:rPr>
            <a:t>research concerns</a:t>
          </a:r>
          <a:r>
            <a:rPr lang="en-US" sz="1900" b="1" kern="1200" dirty="0"/>
            <a:t>:</a:t>
          </a:r>
        </a:p>
        <a:p>
          <a:pPr marL="0" lvl="0" indent="0" algn="ctr" defTabSz="844550">
            <a:lnSpc>
              <a:spcPct val="90000"/>
            </a:lnSpc>
            <a:spcBef>
              <a:spcPct val="0"/>
            </a:spcBef>
            <a:spcAft>
              <a:spcPct val="35000"/>
            </a:spcAft>
            <a:buNone/>
          </a:pPr>
          <a:r>
            <a:rPr lang="en-US" sz="1900" kern="1200" dirty="0"/>
            <a:t>teacher development </a:t>
          </a:r>
        </a:p>
        <a:p>
          <a:pPr marL="0" lvl="0" indent="0" algn="ctr" defTabSz="844550">
            <a:lnSpc>
              <a:spcPct val="90000"/>
            </a:lnSpc>
            <a:spcBef>
              <a:spcPct val="0"/>
            </a:spcBef>
            <a:spcAft>
              <a:spcPct val="35000"/>
            </a:spcAft>
            <a:buNone/>
          </a:pPr>
          <a:r>
            <a:rPr lang="en-US" sz="1900" kern="1200" dirty="0"/>
            <a:t>student holistic development</a:t>
          </a:r>
        </a:p>
        <a:p>
          <a:pPr marL="0" lvl="0" indent="0" algn="ctr" defTabSz="844550">
            <a:lnSpc>
              <a:spcPct val="90000"/>
            </a:lnSpc>
            <a:spcBef>
              <a:spcPct val="0"/>
            </a:spcBef>
            <a:spcAft>
              <a:spcPct val="35000"/>
            </a:spcAft>
            <a:buNone/>
          </a:pPr>
          <a:r>
            <a:rPr lang="en-US" sz="1900" kern="1200" dirty="0"/>
            <a:t>relationship between T-S, S-S</a:t>
          </a:r>
        </a:p>
        <a:p>
          <a:pPr marL="0" lvl="0" indent="0" algn="ctr" defTabSz="844550">
            <a:lnSpc>
              <a:spcPct val="90000"/>
            </a:lnSpc>
            <a:spcBef>
              <a:spcPct val="0"/>
            </a:spcBef>
            <a:spcAft>
              <a:spcPct val="35000"/>
            </a:spcAft>
            <a:buNone/>
          </a:pPr>
          <a:r>
            <a:rPr lang="en-US" altLang="zh-CN" sz="1900" kern="1200" dirty="0"/>
            <a:t>classroom</a:t>
          </a:r>
          <a:endParaRPr lang="zh-CN" altLang="en-US" sz="1900" kern="1200" dirty="0"/>
        </a:p>
      </dsp:txBody>
      <dsp:txXfrm rot="5400000">
        <a:off x="8180445" y="832393"/>
        <a:ext cx="2535770" cy="249718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1">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24378-00D7-45FF-AB87-4712D912B90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BC4DB-98FB-4A90-8BBF-47B6EA00176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Users\admin\AppData\Local\Temp\SoEasy\4F99AB243AFFA9569C4DD3B0E3D799F5.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sp>
        <p:nvSpPr>
          <p:cNvPr id="8" name="矩形 7"/>
          <p:cNvSpPr/>
          <p:nvPr/>
        </p:nvSpPr>
        <p:spPr bwMode="auto">
          <a:xfrm>
            <a:off x="0" y="1591056"/>
            <a:ext cx="12192000" cy="2895600"/>
          </a:xfrm>
          <a:prstGeom prst="rect">
            <a:avLst/>
          </a:prstGeom>
          <a:gradFill rotWithShape="1">
            <a:gsLst>
              <a:gs pos="0">
                <a:schemeClr val="accent1"/>
              </a:gs>
              <a:gs pos="100000">
                <a:schemeClr val="accent1"/>
              </a:gs>
              <a:gs pos="44000">
                <a:schemeClr val="accent1">
                  <a:lumMod val="60000"/>
                  <a:lumOff val="40000"/>
                </a:schemeClr>
              </a:gs>
            </a:gsLst>
            <a:lin ang="0" scaled="0"/>
          </a:gradFill>
          <a:ln>
            <a:no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ndParaRPr>
          </a:p>
        </p:txBody>
      </p:sp>
      <p:sp>
        <p:nvSpPr>
          <p:cNvPr id="4" name="KSO_FD"/>
          <p:cNvSpPr>
            <a:spLocks noGrp="1"/>
          </p:cNvSpPr>
          <p:nvPr>
            <p:ph type="dt" sz="half" idx="10"/>
          </p:nvPr>
        </p:nvSpPr>
        <p:spPr/>
        <p:txBody>
          <a:bodyPr/>
          <a:lstStyle/>
          <a:p>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4AE85CE2-CEAD-46BB-861E-7D62265DC969}" type="slidenum">
              <a:rPr lang="zh-CN" altLang="en-US" smtClean="0"/>
            </a:fld>
            <a:endParaRPr lang="zh-CN" altLang="en-US"/>
          </a:p>
        </p:txBody>
      </p:sp>
      <p:sp>
        <p:nvSpPr>
          <p:cNvPr id="3" name="KSO_CT2"/>
          <p:cNvSpPr>
            <a:spLocks noGrp="1"/>
          </p:cNvSpPr>
          <p:nvPr>
            <p:ph type="subTitle" idx="1" hasCustomPrompt="1"/>
          </p:nvPr>
        </p:nvSpPr>
        <p:spPr>
          <a:xfrm>
            <a:off x="14341" y="3623497"/>
            <a:ext cx="6859855" cy="467211"/>
          </a:xfrm>
          <a:noFill/>
        </p:spPr>
        <p:txBody>
          <a:bodyPr anchor="ctr" anchorCtr="1">
            <a:noAutofit/>
          </a:bodyPr>
          <a:lstStyle>
            <a:lvl1pPr marL="0" indent="0" algn="ctr">
              <a:buNone/>
              <a:defRPr sz="1800">
                <a:solidFill>
                  <a:schemeClr val="accent1">
                    <a:lumMod val="75000"/>
                  </a:schemeClr>
                </a:solidFill>
                <a:effectLst>
                  <a:reflection blurRad="6350" stA="55000" endA="300" endPos="455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14341" y="1892284"/>
            <a:ext cx="6859855" cy="1720077"/>
          </a:xfrm>
        </p:spPr>
        <p:txBody>
          <a:bodyPr anchor="ctr" anchorCtr="1">
            <a:noAutofit/>
          </a:bodyPr>
          <a:lstStyle>
            <a:lvl1pPr algn="ctr">
              <a:lnSpc>
                <a:spcPct val="110000"/>
              </a:lnSpc>
              <a:defRPr sz="4200" b="0" baseline="0">
                <a:solidFill>
                  <a:schemeClr val="bg1"/>
                </a:solidFill>
                <a:effectLst>
                  <a:glow rad="63500">
                    <a:schemeClr val="accent1">
                      <a:satMod val="175000"/>
                      <a:alpha val="40000"/>
                    </a:schemeClr>
                  </a:glow>
                  <a:outerShdw blurRad="50800" dist="38100" dir="2700000" sx="99000" sy="99000" algn="tl" rotWithShape="0">
                    <a:schemeClr val="accent1">
                      <a:alpha val="40000"/>
                    </a:schemeClr>
                  </a:outerShdw>
                </a:effectLst>
                <a:latin typeface="+mj-lt"/>
              </a:defRPr>
            </a:lvl1pPr>
          </a:lstStyle>
          <a:p>
            <a:r>
              <a:rPr lang="zh-CN" altLang="en-US" dirty="0"/>
              <a:t>单击此处添加您的</a:t>
            </a:r>
            <a:br>
              <a:rPr lang="en-US" altLang="zh-CN" dirty="0"/>
            </a:br>
            <a:r>
              <a:rPr lang="zh-CN" altLang="en-US" dirty="0"/>
              <a:t>标题文字</a:t>
            </a:r>
            <a:endParaRPr lang="zh-CN" altLang="en-US" dirty="0"/>
          </a:p>
        </p:txBody>
      </p:sp>
      <p:pic>
        <p:nvPicPr>
          <p:cNvPr id="2" name="图片 1"/>
          <p:cNvPicPr>
            <a:picLocks noChangeAspect="1"/>
          </p:cNvPicPr>
          <p:nvPr/>
        </p:nvPicPr>
        <p:blipFill>
          <a:blip r:embed="rId2"/>
          <a:stretch>
            <a:fillRect/>
          </a:stretch>
        </p:blipFill>
        <p:spPr>
          <a:xfrm>
            <a:off x="4038601" y="1067912"/>
            <a:ext cx="6969969" cy="483194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11FE8B8F-0AD3-4B91-89A9-EA0C1FE9243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6"/>
            <a:ext cx="1182511" cy="5811839"/>
          </a:xfrm>
        </p:spPr>
        <p:txBody>
          <a:bodyPr vert="eaVert"/>
          <a:lstStyle/>
          <a:p>
            <a:r>
              <a:rPr lang="zh-CN" altLang="en-US"/>
              <a:t>单击此处编辑母版标题样式</a:t>
            </a:r>
            <a:endParaRPr lang="en-US" dirty="0"/>
          </a:p>
        </p:txBody>
      </p:sp>
      <p:sp>
        <p:nvSpPr>
          <p:cNvPr id="3" name="KSO_BC1"/>
          <p:cNvSpPr>
            <a:spLocks noGrp="1"/>
          </p:cNvSpPr>
          <p:nvPr>
            <p:ph type="body" orient="vert" idx="1" hasCustomPrompt="1"/>
          </p:nvPr>
        </p:nvSpPr>
        <p:spPr>
          <a:xfrm>
            <a:off x="2113842" y="365126"/>
            <a:ext cx="7933269" cy="5811839"/>
          </a:xfrm>
        </p:spPr>
        <p:txBody>
          <a:bodyPr vert="eaVert"/>
          <a:lstStyle/>
          <a:p>
            <a:pPr lvl="0"/>
            <a:r>
              <a:rPr lang="zh-CN" altLang="en-US"/>
              <a:t>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11FE8B8F-0AD3-4B91-89A9-EA0C1FE9243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结束页">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0" hasCustomPrompt="1"/>
          </p:nvPr>
        </p:nvSpPr>
        <p:spPr>
          <a:xfrm>
            <a:off x="3474867" y="2872569"/>
            <a:ext cx="5260975" cy="1311128"/>
          </a:xfrm>
        </p:spPr>
        <p:txBody>
          <a:bodyPr anchor="ctr">
            <a:spAutoFit/>
          </a:bodyPr>
          <a:lstStyle>
            <a:lvl1pPr marL="0" indent="0" algn="ctr">
              <a:buNone/>
              <a:defRPr sz="8800" b="1">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r>
              <a:rPr lang="en-US" altLang="zh-CN" dirty="0"/>
              <a:t>THANKS</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85032" y="377895"/>
            <a:ext cx="8607198" cy="792000"/>
          </a:xfrm>
        </p:spPr>
        <p:txBody>
          <a:bodyPr/>
          <a:lstStyle>
            <a:lvl1pPr algn="ct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内容占位符 2"/>
          <p:cNvSpPr>
            <a:spLocks noGrp="1"/>
          </p:cNvSpPr>
          <p:nvPr>
            <p:ph idx="10" hasCustomPrompt="1"/>
          </p:nvPr>
        </p:nvSpPr>
        <p:spPr>
          <a:xfrm>
            <a:off x="1785032" y="1582057"/>
            <a:ext cx="8632143" cy="4818744"/>
          </a:xfrm>
        </p:spPr>
        <p:txBody>
          <a:bodyPr/>
          <a:lstStyle>
            <a:lvl1pPr marL="228600" indent="-228600">
              <a:buSzPct val="120000"/>
              <a:buFontTx/>
              <a:buBlip>
                <a:blip r:embed="rId3"/>
              </a:buBlip>
              <a:defRPr sz="2600">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buSzPct val="120000"/>
              <a:buFontTx/>
              <a:buBlip>
                <a:blip r:embed="rId4"/>
              </a:buBlip>
              <a:defRPr>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buSzPct val="120000"/>
              <a:buFontTx/>
              <a:buBlip>
                <a:blip r:embed="rId5"/>
              </a:buBlip>
              <a:defRPr>
                <a:solidFill>
                  <a:schemeClr val="tx1">
                    <a:lumMod val="85000"/>
                    <a:lumOff val="15000"/>
                  </a:schemeClr>
                </a:solidFill>
                <a:latin typeface="微软雅黑" panose="020B0503020204020204" pitchFamily="34" charset="-122"/>
                <a:ea typeface="微软雅黑" panose="020B0503020204020204" pitchFamily="34" charset="-122"/>
              </a:defRPr>
            </a:lvl3pPr>
            <a:lvl4pPr marL="1714500" indent="-342900">
              <a:buFont typeface="+mj-ea"/>
              <a:buAutoNum type="circleNumDbPlain"/>
              <a:defRPr>
                <a:solidFill>
                  <a:schemeClr val="tx1">
                    <a:lumMod val="85000"/>
                    <a:lumOff val="15000"/>
                  </a:schemeClr>
                </a:solidFill>
                <a:latin typeface="微软雅黑" panose="020B0503020204020204" pitchFamily="34" charset="-122"/>
                <a:ea typeface="微软雅黑" panose="020B0503020204020204" pitchFamily="34" charset="-122"/>
              </a:defRPr>
            </a:lvl4pPr>
            <a:lvl5pPr>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1785032" y="1287277"/>
            <a:ext cx="8607198" cy="424732"/>
          </a:xfrm>
        </p:spPr>
        <p:txBody>
          <a:bodyPr wrap="square">
            <a:spAutoFit/>
          </a:bodyPr>
          <a:lstStyle>
            <a:lvl1pPr marL="0" indent="0">
              <a:buNone/>
              <a:defRPr sz="2400">
                <a:solidFill>
                  <a:schemeClr val="tx1">
                    <a:lumMod val="85000"/>
                    <a:lumOff val="15000"/>
                  </a:schemeClr>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标题 1"/>
          <p:cNvSpPr>
            <a:spLocks noGrp="1"/>
          </p:cNvSpPr>
          <p:nvPr>
            <p:ph type="title"/>
          </p:nvPr>
        </p:nvSpPr>
        <p:spPr>
          <a:xfrm>
            <a:off x="1785032" y="377895"/>
            <a:ext cx="8607198" cy="792000"/>
          </a:xfrm>
        </p:spPr>
        <p:txBody>
          <a:bodyPr/>
          <a:lstStyle>
            <a:lvl1pPr algn="ct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两栏内容">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标题 1"/>
          <p:cNvSpPr>
            <a:spLocks noGrp="1"/>
          </p:cNvSpPr>
          <p:nvPr>
            <p:ph type="title"/>
          </p:nvPr>
        </p:nvSpPr>
        <p:spPr>
          <a:xfrm>
            <a:off x="1785032" y="377895"/>
            <a:ext cx="8607198" cy="792000"/>
          </a:xfrm>
        </p:spPr>
        <p:txBody>
          <a:bodyPr/>
          <a:lstStyle>
            <a:lvl1pPr algn="ct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8" name="内容占位符 2"/>
          <p:cNvSpPr>
            <a:spLocks noGrp="1"/>
          </p:cNvSpPr>
          <p:nvPr>
            <p:ph idx="10" hasCustomPrompt="1"/>
          </p:nvPr>
        </p:nvSpPr>
        <p:spPr>
          <a:xfrm>
            <a:off x="1785032" y="1407886"/>
            <a:ext cx="4151087" cy="4992915"/>
          </a:xfrm>
        </p:spPr>
        <p:txBody>
          <a:bodyPr/>
          <a:lstStyle>
            <a:lvl1pPr marL="228600" indent="-228600">
              <a:buSzPct val="120000"/>
              <a:buFontTx/>
              <a:buBlip>
                <a:blip r:embed="rId3"/>
              </a:buBlip>
              <a:defRPr sz="2600">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buSzPct val="120000"/>
              <a:buFontTx/>
              <a:buBlip>
                <a:blip r:embed="rId4"/>
              </a:buBlip>
              <a:defRPr>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buSzPct val="120000"/>
              <a:buFontTx/>
              <a:buBlip>
                <a:blip r:embed="rId5"/>
              </a:buBlip>
              <a:defRPr>
                <a:solidFill>
                  <a:schemeClr val="tx1">
                    <a:lumMod val="85000"/>
                    <a:lumOff val="15000"/>
                  </a:schemeClr>
                </a:solidFill>
                <a:latin typeface="微软雅黑" panose="020B0503020204020204" pitchFamily="34" charset="-122"/>
                <a:ea typeface="微软雅黑" panose="020B0503020204020204" pitchFamily="34" charset="-122"/>
              </a:defRPr>
            </a:lvl3pPr>
            <a:lvl4pPr marL="1714500" indent="-342900">
              <a:buFont typeface="+mj-ea"/>
              <a:buAutoNum type="circleNumDbPlain"/>
              <a:defRPr>
                <a:solidFill>
                  <a:schemeClr val="tx1">
                    <a:lumMod val="85000"/>
                    <a:lumOff val="15000"/>
                  </a:schemeClr>
                </a:solidFill>
                <a:latin typeface="微软雅黑" panose="020B0503020204020204" pitchFamily="34" charset="-122"/>
                <a:ea typeface="微软雅黑" panose="020B0503020204020204" pitchFamily="34" charset="-122"/>
              </a:defRPr>
            </a:lvl4pPr>
            <a:lvl5pPr>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10" name="内容占位符 2"/>
          <p:cNvSpPr>
            <a:spLocks noGrp="1"/>
          </p:cNvSpPr>
          <p:nvPr>
            <p:ph idx="11" hasCustomPrompt="1"/>
          </p:nvPr>
        </p:nvSpPr>
        <p:spPr>
          <a:xfrm>
            <a:off x="6241143" y="1407886"/>
            <a:ext cx="4151087" cy="4992915"/>
          </a:xfrm>
        </p:spPr>
        <p:txBody>
          <a:bodyPr/>
          <a:lstStyle>
            <a:lvl1pPr marL="228600" indent="-228600">
              <a:buSzPct val="120000"/>
              <a:buFontTx/>
              <a:buBlip>
                <a:blip r:embed="rId3"/>
              </a:buBlip>
              <a:defRPr sz="2600">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buSzPct val="120000"/>
              <a:buFontTx/>
              <a:buBlip>
                <a:blip r:embed="rId4"/>
              </a:buBlip>
              <a:defRPr>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buSzPct val="120000"/>
              <a:buFontTx/>
              <a:buBlip>
                <a:blip r:embed="rId5"/>
              </a:buBlip>
              <a:defRPr>
                <a:solidFill>
                  <a:schemeClr val="tx1">
                    <a:lumMod val="85000"/>
                    <a:lumOff val="15000"/>
                  </a:schemeClr>
                </a:solidFill>
                <a:latin typeface="微软雅黑" panose="020B0503020204020204" pitchFamily="34" charset="-122"/>
                <a:ea typeface="微软雅黑" panose="020B0503020204020204" pitchFamily="34" charset="-122"/>
              </a:defRPr>
            </a:lvl3pPr>
            <a:lvl4pPr marL="1714500" indent="-342900">
              <a:buFont typeface="+mj-ea"/>
              <a:buAutoNum type="circleNumDbPlain"/>
              <a:defRPr>
                <a:solidFill>
                  <a:schemeClr val="tx1">
                    <a:lumMod val="85000"/>
                    <a:lumOff val="15000"/>
                  </a:schemeClr>
                </a:solidFill>
                <a:latin typeface="微软雅黑" panose="020B0503020204020204" pitchFamily="34" charset="-122"/>
                <a:ea typeface="微软雅黑" panose="020B0503020204020204" pitchFamily="34" charset="-122"/>
              </a:defRPr>
            </a:lvl4pPr>
            <a:lvl5pPr>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比较">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1792858" y="1267384"/>
            <a:ext cx="4190400" cy="427634"/>
          </a:xfrm>
        </p:spPr>
        <p:txBody>
          <a:bodyPr anchor="b"/>
          <a:lstStyle>
            <a:lvl1pPr marL="0" indent="0">
              <a:buNone/>
              <a:defRPr sz="2400" b="1">
                <a:solidFill>
                  <a:schemeClr val="tx1">
                    <a:lumMod val="85000"/>
                    <a:lumOff val="15000"/>
                  </a:schemeClr>
                </a:solidFill>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5" name="文本占位符 4"/>
          <p:cNvSpPr>
            <a:spLocks noGrp="1"/>
          </p:cNvSpPr>
          <p:nvPr>
            <p:ph type="body" sz="quarter" idx="3" hasCustomPrompt="1"/>
          </p:nvPr>
        </p:nvSpPr>
        <p:spPr>
          <a:xfrm>
            <a:off x="6201830" y="1267384"/>
            <a:ext cx="4190400" cy="427634"/>
          </a:xfrm>
        </p:spPr>
        <p:txBody>
          <a:bodyPr anchor="b"/>
          <a:lstStyle>
            <a:lvl1pPr marL="0" indent="0">
              <a:buNone/>
              <a:defRPr sz="2400" b="1">
                <a:solidFill>
                  <a:schemeClr val="tx1">
                    <a:lumMod val="85000"/>
                    <a:lumOff val="15000"/>
                  </a:schemeClr>
                </a:solidFill>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8" name="标题 1"/>
          <p:cNvSpPr>
            <a:spLocks noGrp="1"/>
          </p:cNvSpPr>
          <p:nvPr>
            <p:ph type="title"/>
          </p:nvPr>
        </p:nvSpPr>
        <p:spPr>
          <a:xfrm>
            <a:off x="1785032" y="377895"/>
            <a:ext cx="8607198" cy="792000"/>
          </a:xfrm>
        </p:spPr>
        <p:txBody>
          <a:bodyPr/>
          <a:lstStyle>
            <a:lvl1pPr algn="ct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9" name="内容占位符 2"/>
          <p:cNvSpPr>
            <a:spLocks noGrp="1"/>
          </p:cNvSpPr>
          <p:nvPr>
            <p:ph idx="10" hasCustomPrompt="1"/>
          </p:nvPr>
        </p:nvSpPr>
        <p:spPr>
          <a:xfrm>
            <a:off x="1785032" y="1792507"/>
            <a:ext cx="4198226" cy="4608294"/>
          </a:xfrm>
        </p:spPr>
        <p:txBody>
          <a:bodyPr/>
          <a:lstStyle>
            <a:lvl1pPr marL="228600" indent="-228600">
              <a:buSzPct val="120000"/>
              <a:buFontTx/>
              <a:buBlip>
                <a:blip r:embed="rId3"/>
              </a:buBlip>
              <a:defRPr sz="2600">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buSzPct val="120000"/>
              <a:buFontTx/>
              <a:buBlip>
                <a:blip r:embed="rId4"/>
              </a:buBlip>
              <a:defRPr>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buSzPct val="120000"/>
              <a:buFontTx/>
              <a:buBlip>
                <a:blip r:embed="rId5"/>
              </a:buBlip>
              <a:defRPr>
                <a:solidFill>
                  <a:schemeClr val="tx1">
                    <a:lumMod val="85000"/>
                    <a:lumOff val="15000"/>
                  </a:schemeClr>
                </a:solidFill>
                <a:latin typeface="微软雅黑" panose="020B0503020204020204" pitchFamily="34" charset="-122"/>
                <a:ea typeface="微软雅黑" panose="020B0503020204020204" pitchFamily="34" charset="-122"/>
              </a:defRPr>
            </a:lvl3pPr>
            <a:lvl4pPr marL="1714500" indent="-342900">
              <a:buFont typeface="+mj-ea"/>
              <a:buAutoNum type="circleNumDbPlain"/>
              <a:defRPr>
                <a:solidFill>
                  <a:schemeClr val="tx1">
                    <a:lumMod val="85000"/>
                    <a:lumOff val="15000"/>
                  </a:schemeClr>
                </a:solidFill>
                <a:latin typeface="微软雅黑" panose="020B0503020204020204" pitchFamily="34" charset="-122"/>
                <a:ea typeface="微软雅黑" panose="020B0503020204020204" pitchFamily="34" charset="-122"/>
              </a:defRPr>
            </a:lvl4pPr>
            <a:lvl5pPr>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10" name="内容占位符 2"/>
          <p:cNvSpPr>
            <a:spLocks noGrp="1"/>
          </p:cNvSpPr>
          <p:nvPr>
            <p:ph idx="11" hasCustomPrompt="1"/>
          </p:nvPr>
        </p:nvSpPr>
        <p:spPr>
          <a:xfrm>
            <a:off x="6201831" y="1792507"/>
            <a:ext cx="4190399" cy="4608294"/>
          </a:xfrm>
        </p:spPr>
        <p:txBody>
          <a:bodyPr/>
          <a:lstStyle>
            <a:lvl1pPr marL="228600" indent="-228600">
              <a:buSzPct val="120000"/>
              <a:buFontTx/>
              <a:buBlip>
                <a:blip r:embed="rId3"/>
              </a:buBlip>
              <a:defRPr sz="2600">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buSzPct val="120000"/>
              <a:buFontTx/>
              <a:buBlip>
                <a:blip r:embed="rId4"/>
              </a:buBlip>
              <a:defRPr>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buSzPct val="120000"/>
              <a:buFontTx/>
              <a:buBlip>
                <a:blip r:embed="rId5"/>
              </a:buBlip>
              <a:defRPr>
                <a:solidFill>
                  <a:schemeClr val="tx1">
                    <a:lumMod val="85000"/>
                    <a:lumOff val="15000"/>
                  </a:schemeClr>
                </a:solidFill>
                <a:latin typeface="微软雅黑" panose="020B0503020204020204" pitchFamily="34" charset="-122"/>
                <a:ea typeface="微软雅黑" panose="020B0503020204020204" pitchFamily="34" charset="-122"/>
              </a:defRPr>
            </a:lvl3pPr>
            <a:lvl4pPr marL="1714500" indent="-342900">
              <a:buFont typeface="+mj-ea"/>
              <a:buAutoNum type="circleNumDbPlain"/>
              <a:defRPr>
                <a:solidFill>
                  <a:schemeClr val="tx1">
                    <a:lumMod val="85000"/>
                    <a:lumOff val="15000"/>
                  </a:schemeClr>
                </a:solidFill>
                <a:latin typeface="微软雅黑" panose="020B0503020204020204" pitchFamily="34" charset="-122"/>
                <a:ea typeface="微软雅黑" panose="020B0503020204020204" pitchFamily="34" charset="-122"/>
              </a:defRPr>
            </a:lvl4pPr>
            <a:lvl5pPr>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1785032" y="377895"/>
            <a:ext cx="8607198" cy="792000"/>
          </a:xfrm>
        </p:spPr>
        <p:txBody>
          <a:bodyPr/>
          <a:lstStyle>
            <a:lvl1pPr algn="ct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3" name="KSO_ST2"/>
          <p:cNvSpPr>
            <a:spLocks noGrp="1"/>
          </p:cNvSpPr>
          <p:nvPr>
            <p:ph type="body" idx="1" hasCustomPrompt="1"/>
          </p:nvPr>
        </p:nvSpPr>
        <p:spPr>
          <a:xfrm>
            <a:off x="4801770" y="3443556"/>
            <a:ext cx="4090217" cy="543600"/>
          </a:xfrm>
          <a:prstGeom prst="roundRect">
            <a:avLst>
              <a:gd name="adj" fmla="val 50000"/>
            </a:avLst>
          </a:prstGeom>
          <a:noFill/>
        </p:spPr>
        <p:txBody>
          <a:bodyPr anchor="ctr">
            <a:normAutofit/>
          </a:bodyPr>
          <a:lstStyle>
            <a:lvl1pPr marL="0" indent="0" algn="ctr">
              <a:buNone/>
              <a:defRPr sz="1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F906490-237C-474C-BA2E-D98840BC1F8F}" type="slidenum">
              <a:rPr lang="zh-CN" altLang="en-US" smtClean="0"/>
            </a:fld>
            <a:endParaRPr lang="zh-CN" altLang="en-US"/>
          </a:p>
        </p:txBody>
      </p:sp>
      <p:sp>
        <p:nvSpPr>
          <p:cNvPr id="7" name="矩形 6"/>
          <p:cNvSpPr/>
          <p:nvPr/>
        </p:nvSpPr>
        <p:spPr bwMode="auto">
          <a:xfrm>
            <a:off x="0" y="2109091"/>
            <a:ext cx="12192000" cy="1235075"/>
          </a:xfrm>
          <a:prstGeom prst="rect">
            <a:avLst/>
          </a:prstGeom>
          <a:gradFill>
            <a:gsLst>
              <a:gs pos="0">
                <a:schemeClr val="accent1"/>
              </a:gs>
              <a:gs pos="100000">
                <a:schemeClr val="accent1"/>
              </a:gs>
              <a:gs pos="55000">
                <a:schemeClr val="accent1">
                  <a:lumMod val="60000"/>
                  <a:lumOff val="40000"/>
                </a:schemeClr>
              </a:gs>
            </a:gsLst>
            <a:lin ang="0" scaled="0"/>
          </a:gradFill>
          <a:ln>
            <a:no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bg1"/>
              </a:solidFill>
              <a:effectLst/>
              <a:latin typeface="Arial" panose="020B0604020202020204" pitchFamily="34" charset="0"/>
            </a:endParaRPr>
          </a:p>
        </p:txBody>
      </p:sp>
      <p:pic>
        <p:nvPicPr>
          <p:cNvPr id="8" name="图片 7"/>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2" y="1738483"/>
            <a:ext cx="2875473" cy="1976291"/>
          </a:xfrm>
          <a:prstGeom prst="rect">
            <a:avLst/>
          </a:prstGeom>
          <a:effectLst>
            <a:outerShdw blurRad="50800" dist="63500" dir="2700000" algn="tl" rotWithShape="0">
              <a:schemeClr val="tx2">
                <a:lumMod val="40000"/>
                <a:lumOff val="60000"/>
                <a:alpha val="40000"/>
              </a:schemeClr>
            </a:outerShdw>
          </a:effectLst>
        </p:spPr>
      </p:pic>
      <p:sp>
        <p:nvSpPr>
          <p:cNvPr id="2" name="KSO_ST1"/>
          <p:cNvSpPr>
            <a:spLocks noGrp="1"/>
          </p:cNvSpPr>
          <p:nvPr>
            <p:ph type="title" hasCustomPrompt="1"/>
          </p:nvPr>
        </p:nvSpPr>
        <p:spPr>
          <a:xfrm>
            <a:off x="3503085" y="2108200"/>
            <a:ext cx="6687588" cy="1235075"/>
          </a:xfrm>
        </p:spPr>
        <p:txBody>
          <a:bodyPr anchor="ctr" anchorCtr="0">
            <a:normAutofit/>
          </a:bodyPr>
          <a:lstStyle>
            <a:lvl1pPr algn="ctr">
              <a:lnSpc>
                <a:spcPct val="100000"/>
              </a:lnSpc>
              <a:defRPr sz="3600" baseline="0">
                <a:solidFill>
                  <a:schemeClr val="bg1"/>
                </a:solidFill>
                <a:effectLst>
                  <a:glow rad="63500">
                    <a:schemeClr val="accent1">
                      <a:satMod val="175000"/>
                      <a:alpha val="40000"/>
                    </a:schemeClr>
                  </a:glow>
                </a:effectLst>
              </a:defRPr>
            </a:lvl1pPr>
          </a:lstStyle>
          <a:p>
            <a:r>
              <a:rPr lang="zh-CN" altLang="en-US" dirty="0"/>
              <a:t>此处添加您的标题</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hasCustomPrompt="1"/>
          </p:nvPr>
        </p:nvSpPr>
        <p:spPr>
          <a:xfrm>
            <a:off x="1399823" y="1244601"/>
            <a:ext cx="5080000" cy="4932363"/>
          </a:xfrm>
        </p:spPr>
        <p:txBody>
          <a:bodyPr/>
          <a:lstStyle/>
          <a:p>
            <a:pPr lvl="0"/>
            <a:r>
              <a:rPr lang="zh-CN" altLang="en-US"/>
              <a:t>编辑母版文本样式</a:t>
            </a:r>
            <a:endParaRPr lang="zh-CN" altLang="en-US"/>
          </a:p>
          <a:p>
            <a:pPr lvl="1"/>
            <a:r>
              <a:rPr lang="zh-CN" altLang="en-US"/>
              <a:t>第二级</a:t>
            </a:r>
            <a:endParaRPr lang="zh-CN" altLang="en-US"/>
          </a:p>
        </p:txBody>
      </p:sp>
      <p:sp>
        <p:nvSpPr>
          <p:cNvPr id="4" name="KSO_BC2"/>
          <p:cNvSpPr>
            <a:spLocks noGrp="1"/>
          </p:cNvSpPr>
          <p:nvPr>
            <p:ph sz="half" idx="2" hasCustomPrompt="1"/>
          </p:nvPr>
        </p:nvSpPr>
        <p:spPr>
          <a:xfrm>
            <a:off x="6519334" y="1244601"/>
            <a:ext cx="5094116" cy="4932363"/>
          </a:xfrm>
        </p:spPr>
        <p:txBody>
          <a:bodyPr/>
          <a:lstStyle/>
          <a:p>
            <a:pPr lvl="0"/>
            <a:r>
              <a:rPr lang="zh-CN" altLang="en-US"/>
              <a:t>编辑母版文本样式</a:t>
            </a:r>
            <a:endParaRPr lang="zh-CN" altLang="en-US"/>
          </a:p>
          <a:p>
            <a:pPr lvl="1"/>
            <a:r>
              <a:rPr lang="zh-CN" altLang="en-US"/>
              <a:t>第二级</a:t>
            </a:r>
            <a:endParaRPr lang="zh-CN" altLang="en-US"/>
          </a:p>
        </p:txBody>
      </p:sp>
      <p:sp>
        <p:nvSpPr>
          <p:cNvPr id="5" name="KSO_FD"/>
          <p:cNvSpPr>
            <a:spLocks noGrp="1"/>
          </p:cNvSpPr>
          <p:nvPr>
            <p:ph type="dt" sz="half" idx="10"/>
          </p:nvPr>
        </p:nvSpPr>
        <p:spPr/>
        <p:txBody>
          <a:bodyPr/>
          <a:lstStyle/>
          <a:p>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099435" y="1376363"/>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KSO_BC1"/>
          <p:cNvSpPr>
            <a:spLocks noGrp="1"/>
          </p:cNvSpPr>
          <p:nvPr>
            <p:ph sz="half" idx="2" hasCustomPrompt="1"/>
          </p:nvPr>
        </p:nvSpPr>
        <p:spPr>
          <a:xfrm>
            <a:off x="1099435" y="2200275"/>
            <a:ext cx="5157787" cy="3684588"/>
          </a:xfrm>
        </p:spPr>
        <p:txBody>
          <a:bodyPr/>
          <a:lstStyle/>
          <a:p>
            <a:pPr lvl="0"/>
            <a:r>
              <a:rPr lang="zh-CN" altLang="en-US"/>
              <a:t>编辑母版文本样式</a:t>
            </a:r>
            <a:endParaRPr lang="zh-CN" altLang="en-US"/>
          </a:p>
          <a:p>
            <a:pPr lvl="1"/>
            <a:r>
              <a:rPr lang="zh-CN" altLang="en-US"/>
              <a:t>第二级</a:t>
            </a:r>
            <a:endParaRPr lang="zh-CN" altLang="en-US"/>
          </a:p>
        </p:txBody>
      </p:sp>
      <p:sp>
        <p:nvSpPr>
          <p:cNvPr id="5" name="Text Placeholder 4"/>
          <p:cNvSpPr>
            <a:spLocks noGrp="1"/>
          </p:cNvSpPr>
          <p:nvPr>
            <p:ph type="body" sz="quarter" idx="3" hasCustomPrompt="1"/>
          </p:nvPr>
        </p:nvSpPr>
        <p:spPr>
          <a:xfrm>
            <a:off x="6431847" y="1376363"/>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KSO_BC2"/>
          <p:cNvSpPr>
            <a:spLocks noGrp="1"/>
          </p:cNvSpPr>
          <p:nvPr>
            <p:ph sz="quarter" idx="4" hasCustomPrompt="1"/>
          </p:nvPr>
        </p:nvSpPr>
        <p:spPr>
          <a:xfrm>
            <a:off x="6431847" y="2200275"/>
            <a:ext cx="5183188" cy="3684588"/>
          </a:xfrm>
        </p:spPr>
        <p:txBody>
          <a:bodyPr/>
          <a:lstStyle/>
          <a:p>
            <a:pPr lvl="0"/>
            <a:r>
              <a:rPr lang="zh-CN" altLang="en-US"/>
              <a:t>编辑母版文本样式</a:t>
            </a:r>
            <a:endParaRPr lang="zh-CN" altLang="en-US"/>
          </a:p>
          <a:p>
            <a:pPr lvl="1"/>
            <a:r>
              <a:rPr lang="zh-CN" altLang="en-US"/>
              <a:t>第二级</a:t>
            </a:r>
            <a:endParaRPr lang="zh-CN" altLang="en-US"/>
          </a:p>
        </p:txBody>
      </p:sp>
      <p:sp>
        <p:nvSpPr>
          <p:cNvPr id="7" name="KSO_FD"/>
          <p:cNvSpPr>
            <a:spLocks noGrp="1"/>
          </p:cNvSpPr>
          <p:nvPr>
            <p:ph type="dt" sz="half" idx="10"/>
          </p:nvPr>
        </p:nvSpPr>
        <p:spPr/>
        <p:txBody>
          <a:bodyPr/>
          <a:lstStyle/>
          <a:p>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4AE85CE2-CEAD-46BB-861E-7D62265DC96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11FE8B8F-0AD3-4B91-89A9-EA0C1FE9243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3"/>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hasCustomPrompt="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p:txBody>
      </p:sp>
      <p:sp>
        <p:nvSpPr>
          <p:cNvPr id="4" name="KSO_BC2"/>
          <p:cNvSpPr>
            <a:spLocks noGrp="1"/>
          </p:cNvSpPr>
          <p:nvPr>
            <p:ph type="body" sz="half" idx="2" hasCustomPrompt="1"/>
          </p:nvPr>
        </p:nvSpPr>
        <p:spPr>
          <a:xfrm>
            <a:off x="1144590" y="213360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KSO_FD"/>
          <p:cNvSpPr>
            <a:spLocks noGrp="1"/>
          </p:cNvSpPr>
          <p:nvPr>
            <p:ph type="dt" sz="half" idx="10"/>
          </p:nvPr>
        </p:nvSpPr>
        <p:spPr/>
        <p:txBody>
          <a:bodyPr/>
          <a:lstStyle/>
          <a:p>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11FE8B8F-0AD3-4B91-89A9-EA0C1FE9243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8"/>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hasCustomPrompt="1"/>
          </p:nvPr>
        </p:nvSpPr>
        <p:spPr>
          <a:xfrm>
            <a:off x="1246192"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KSO_FD"/>
          <p:cNvSpPr>
            <a:spLocks noGrp="1"/>
          </p:cNvSpPr>
          <p:nvPr>
            <p:ph type="dt" sz="half" idx="10"/>
          </p:nvPr>
        </p:nvSpPr>
        <p:spPr/>
        <p:txBody>
          <a:bodyPr/>
          <a:lstStyle/>
          <a:p>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11FE8B8F-0AD3-4B91-89A9-EA0C1FE9243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3.png"/><Relationship Id="rId18" Type="http://schemas.openxmlformats.org/officeDocument/2006/relationships/image" Target="../media/image12.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bwMode="auto">
          <a:xfrm>
            <a:off x="0" y="109270"/>
            <a:ext cx="12192000" cy="685799"/>
          </a:xfrm>
          <a:prstGeom prst="rect">
            <a:avLst/>
          </a:prstGeom>
          <a:solidFill>
            <a:schemeClr val="accent1"/>
          </a:solidFill>
          <a:ln>
            <a:no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ndParaRPr>
          </a:p>
        </p:txBody>
      </p:sp>
      <p:sp>
        <p:nvSpPr>
          <p:cNvPr id="2" name="KSO_BT1"/>
          <p:cNvSpPr>
            <a:spLocks noGrp="1"/>
          </p:cNvSpPr>
          <p:nvPr>
            <p:ph type="title"/>
          </p:nvPr>
        </p:nvSpPr>
        <p:spPr>
          <a:xfrm>
            <a:off x="1555633" y="59045"/>
            <a:ext cx="9080740" cy="699595"/>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E8B8F-0AD3-4B91-89A9-EA0C1FE92438}" type="slidenum">
              <a:rPr lang="zh-CN" altLang="en-US" smtClean="0"/>
            </a:fld>
            <a:endParaRPr lang="zh-CN" altLang="en-US"/>
          </a:p>
        </p:txBody>
      </p:sp>
      <p:sp>
        <p:nvSpPr>
          <p:cNvPr id="3" name="KSO_BC1"/>
          <p:cNvSpPr>
            <a:spLocks noGrp="1"/>
          </p:cNvSpPr>
          <p:nvPr>
            <p:ph type="body" idx="1"/>
          </p:nvPr>
        </p:nvSpPr>
        <p:spPr>
          <a:xfrm>
            <a:off x="558801" y="1147307"/>
            <a:ext cx="11056060" cy="5201911"/>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en-US" altLang="zh-CN" dirty="0"/>
          </a:p>
          <a:p>
            <a:pPr lvl="2"/>
            <a:endParaRPr lang="zh-CN" altLang="en-US" dirty="0"/>
          </a:p>
        </p:txBody>
      </p:sp>
      <p:pic>
        <p:nvPicPr>
          <p:cNvPr id="9" name="图片 8"/>
          <p:cNvPicPr>
            <a:picLocks noChangeAspect="1"/>
          </p:cNvPicPr>
          <p:nvPr userDrawn="1"/>
        </p:nvPicPr>
        <p:blipFill>
          <a:blip r:embed="rId18"/>
          <a:stretch>
            <a:fillRect/>
          </a:stretch>
        </p:blipFill>
        <p:spPr>
          <a:xfrm>
            <a:off x="-6278" y="-21477"/>
            <a:ext cx="1530031" cy="1098289"/>
          </a:xfrm>
          <a:prstGeom prst="rect">
            <a:avLst/>
          </a:prstGeom>
        </p:spPr>
      </p:pic>
      <p:pic>
        <p:nvPicPr>
          <p:cNvPr id="8" name="图片 7" descr="水印"/>
          <p:cNvPicPr>
            <a:picLocks noChangeAspect="1"/>
          </p:cNvPicPr>
          <p:nvPr userDrawn="1"/>
        </p:nvPicPr>
        <p:blipFill>
          <a:blip r:embed="rId19"/>
          <a:stretch>
            <a:fillRect/>
          </a:stretch>
        </p:blipFill>
        <p:spPr>
          <a:xfrm>
            <a:off x="29845" y="6487795"/>
            <a:ext cx="1006475" cy="3257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p:txStyles>
    <p:title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p:titleStyle>
    <p:bodyStyle>
      <a:lvl1pPr marL="356870" indent="-356870" algn="just" defTabSz="914400" rtl="0" eaLnBrk="1" latinLnBrk="0" hangingPunct="1">
        <a:lnSpc>
          <a:spcPct val="110000"/>
        </a:lnSpc>
        <a:spcBef>
          <a:spcPts val="1800"/>
        </a:spcBef>
        <a:spcAft>
          <a:spcPts val="0"/>
        </a:spcAft>
        <a:buClr>
          <a:schemeClr val="accent1"/>
        </a:buClr>
        <a:buSzPct val="70000"/>
        <a:buFont typeface="Wingdings" panose="05000000000000000000" pitchFamily="2" charset="2"/>
        <a:buChar char="F"/>
        <a:defRPr sz="2000" kern="1200" baseline="0">
          <a:solidFill>
            <a:schemeClr val="accent1"/>
          </a:solidFill>
          <a:latin typeface="Arial" panose="020B0604020202020204" pitchFamily="34" charset="0"/>
          <a:ea typeface="微软雅黑" panose="020B0503020204020204" pitchFamily="34" charset="-122"/>
          <a:cs typeface="+mn-cs"/>
        </a:defRPr>
      </a:lvl1pPr>
      <a:lvl2pPr marL="356870" indent="-35687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png"/><Relationship Id="rId2" Type="http://schemas.microsoft.com/office/2007/relationships/hdphoto" Target="../media/image18.wdp"/><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7" Type="http://schemas.openxmlformats.org/officeDocument/2006/relationships/slideLayout" Target="../slideLayouts/slideLayout2.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832622" y="2484835"/>
            <a:ext cx="2571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69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90" b="1">
              <a:solidFill>
                <a:srgbClr val="FF0000"/>
              </a:solidFill>
              <a:latin typeface="HelveticaNeue" panose="02000503000000020004" pitchFamily="2" charset="0"/>
            </a:endParaRPr>
          </a:p>
          <a:p>
            <a:pPr eaLnBrk="1" hangingPunct="1">
              <a:spcBef>
                <a:spcPct val="0"/>
              </a:spcBef>
              <a:buFontTx/>
              <a:buNone/>
              <a:defRPr/>
            </a:pP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更多教学资源请关注</a:t>
            </a: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公众号：溯恩高中英语</a:t>
            </a:r>
            <a:endParaRPr lang="zh-CN" altLang="en-US" sz="169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67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473428" y="2484836"/>
            <a:ext cx="219432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530" b="1">
                <a:latin typeface="华文新魏" panose="02010800040101010101" pitchFamily="2" charset="-122"/>
              </a:rPr>
              <a:t>知识产权声明</a:t>
            </a:r>
            <a:endParaRPr lang="zh-CN" altLang="en-US" sz="253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527810" y="143510"/>
            <a:ext cx="9826625" cy="699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lang="en-US" altLang="zh-CN" b="1"/>
              <a:t>3. Pay more attention to “Cross-culture”</a:t>
            </a:r>
            <a:endParaRPr lang="zh-CN" altLang="en-US" b="1"/>
          </a:p>
        </p:txBody>
      </p:sp>
      <p:graphicFrame>
        <p:nvGraphicFramePr>
          <p:cNvPr id="7" name="表格 6"/>
          <p:cNvGraphicFramePr/>
          <p:nvPr>
            <p:custDataLst>
              <p:tags r:id="rId1"/>
            </p:custDataLst>
          </p:nvPr>
        </p:nvGraphicFramePr>
        <p:xfrm>
          <a:off x="407035" y="842645"/>
          <a:ext cx="11649075" cy="4437380"/>
        </p:xfrm>
        <a:graphic>
          <a:graphicData uri="http://schemas.openxmlformats.org/drawingml/2006/table">
            <a:tbl>
              <a:tblPr firstRow="1" bandRow="1">
                <a:tableStyleId>{5C22544A-7EE6-4342-B048-85BDC9FD1C3A}</a:tableStyleId>
              </a:tblPr>
              <a:tblGrid>
                <a:gridCol w="1801495"/>
                <a:gridCol w="4779645"/>
                <a:gridCol w="5067935"/>
              </a:tblGrid>
              <a:tr h="457200">
                <a:tc>
                  <a:txBody>
                    <a:bodyPr/>
                    <a:p>
                      <a:pPr algn="ctr">
                        <a:buNone/>
                      </a:pPr>
                      <a:r>
                        <a:rPr lang="en-US" altLang="zh-CN" sz="2400" b="1"/>
                        <a:t>Contents</a:t>
                      </a:r>
                      <a:endParaRPr lang="en-US" altLang="zh-CN" sz="2400" b="1"/>
                    </a:p>
                  </a:txBody>
                  <a:tcPr/>
                </a:tc>
                <a:tc>
                  <a:txBody>
                    <a:bodyPr/>
                    <a:p>
                      <a:pPr algn="ctr">
                        <a:buNone/>
                      </a:pPr>
                      <a:r>
                        <a:rPr lang="en-US" altLang="zh-CN" sz="2400">
                          <a:sym typeface="+mn-ea"/>
                        </a:rPr>
                        <a:t>Not </a:t>
                      </a:r>
                      <a:r>
                        <a:rPr lang="en-US" altLang="zh-CN" sz="2400" b="1"/>
                        <a:t>Religious</a:t>
                      </a:r>
                      <a:endParaRPr lang="en-US" altLang="zh-CN" sz="2400" b="1"/>
                    </a:p>
                  </a:txBody>
                  <a:tcPr/>
                </a:tc>
                <a:tc>
                  <a:txBody>
                    <a:bodyPr/>
                    <a:p>
                      <a:pPr algn="ctr">
                        <a:buNone/>
                      </a:pPr>
                      <a:r>
                        <a:rPr lang="en-US" altLang="zh-CN" sz="2400" b="1"/>
                        <a:t> Religious</a:t>
                      </a:r>
                      <a:endParaRPr lang="en-US" altLang="zh-CN" sz="2400" b="1"/>
                    </a:p>
                  </a:txBody>
                  <a:tcPr/>
                </a:tc>
              </a:tr>
              <a:tr h="1283335">
                <a:tc>
                  <a:txBody>
                    <a:bodyPr/>
                    <a:p>
                      <a:pPr>
                        <a:buNone/>
                      </a:pPr>
                      <a:r>
                        <a:rPr lang="en-US" altLang="zh-CN" sz="2400">
                          <a:solidFill>
                            <a:schemeClr val="tx1">
                              <a:lumMod val="50000"/>
                            </a:schemeClr>
                          </a:solidFill>
                          <a:sym typeface="+mn-ea"/>
                        </a:rPr>
                        <a:t>Wedding</a:t>
                      </a:r>
                      <a:endParaRPr lang="en-US" altLang="zh-CN" sz="2400">
                        <a:solidFill>
                          <a:schemeClr val="tx1">
                            <a:lumMod val="50000"/>
                          </a:schemeClr>
                        </a:solidFill>
                        <a:sym typeface="+mn-ea"/>
                      </a:endParaRPr>
                    </a:p>
                  </a:txBody>
                  <a:tcPr/>
                </a:tc>
                <a:tc>
                  <a:txBody>
                    <a:bodyPr/>
                    <a:p>
                      <a:pPr>
                        <a:buNone/>
                      </a:pPr>
                      <a:r>
                        <a:rPr lang="en-US" altLang="zh-CN" sz="2400" u="sng">
                          <a:solidFill>
                            <a:srgbClr val="002060"/>
                          </a:solidFill>
                          <a:sym typeface="+mn-ea"/>
                        </a:rPr>
                        <a:t>Wishing</a:t>
                      </a:r>
                      <a:r>
                        <a:rPr lang="en-US" altLang="zh-CN" sz="2400">
                          <a:solidFill>
                            <a:schemeClr val="tx1">
                              <a:lumMod val="50000"/>
                            </a:schemeClr>
                          </a:solidFill>
                          <a:sym typeface="+mn-ea"/>
                        </a:rPr>
                        <a:t> you a happy and prosperous married life.</a:t>
                      </a:r>
                      <a:endParaRPr lang="en-US" altLang="zh-CN" sz="2400">
                        <a:solidFill>
                          <a:schemeClr val="tx1">
                            <a:lumMod val="50000"/>
                          </a:schemeClr>
                        </a:solidFill>
                        <a:sym typeface="+mn-ea"/>
                      </a:endParaRPr>
                    </a:p>
                    <a:p>
                      <a:pPr>
                        <a:buNone/>
                      </a:pPr>
                      <a:endParaRPr lang="en-US" altLang="zh-CN" sz="2400">
                        <a:solidFill>
                          <a:schemeClr val="tx1">
                            <a:lumMod val="50000"/>
                          </a:schemeClr>
                        </a:solidFill>
                        <a:sym typeface="+mn-ea"/>
                      </a:endParaRPr>
                    </a:p>
                  </a:txBody>
                  <a:tcPr/>
                </a:tc>
                <a:tc>
                  <a:txBody>
                    <a:bodyPr/>
                    <a:p>
                      <a:pPr>
                        <a:buNone/>
                      </a:pPr>
                      <a:r>
                        <a:rPr lang="zh-CN" altLang="en-US" sz="2400">
                          <a:solidFill>
                            <a:schemeClr val="tx1">
                              <a:lumMod val="50000"/>
                            </a:schemeClr>
                          </a:solidFill>
                          <a:sym typeface="+mn-ea"/>
                        </a:rPr>
                        <a:t>You're a perfect pair. I</a:t>
                      </a:r>
                      <a:r>
                        <a:rPr lang="zh-CN" altLang="en-US" sz="2400">
                          <a:solidFill>
                            <a:srgbClr val="002060"/>
                          </a:solidFill>
                          <a:sym typeface="+mn-ea"/>
                        </a:rPr>
                        <a:t> </a:t>
                      </a:r>
                      <a:r>
                        <a:rPr lang="zh-CN" altLang="en-US" sz="2400" u="sng">
                          <a:solidFill>
                            <a:srgbClr val="002060"/>
                          </a:solidFill>
                          <a:sym typeface="+mn-ea"/>
                        </a:rPr>
                        <a:t>pray to heaven</a:t>
                      </a:r>
                      <a:r>
                        <a:rPr lang="zh-CN" altLang="en-US" sz="2400">
                          <a:solidFill>
                            <a:srgbClr val="002060"/>
                          </a:solidFill>
                          <a:sym typeface="+mn-ea"/>
                        </a:rPr>
                        <a:t> </a:t>
                      </a:r>
                      <a:r>
                        <a:rPr lang="zh-CN" altLang="en-US" sz="2400">
                          <a:solidFill>
                            <a:schemeClr val="tx1">
                              <a:lumMod val="50000"/>
                            </a:schemeClr>
                          </a:solidFill>
                          <a:sym typeface="+mn-ea"/>
                        </a:rPr>
                        <a:t>to bring you days filled with compassion and love.</a:t>
                      </a:r>
                      <a:endParaRPr lang="zh-CN" altLang="en-US" sz="2400" b="0">
                        <a:solidFill>
                          <a:schemeClr val="tx1">
                            <a:lumMod val="50000"/>
                          </a:schemeClr>
                        </a:solidFill>
                        <a:sym typeface="+mn-ea"/>
                      </a:endParaRPr>
                    </a:p>
                  </a:txBody>
                  <a:tcPr/>
                </a:tc>
              </a:tr>
              <a:tr h="1640205">
                <a:tc>
                  <a:txBody>
                    <a:bodyPr/>
                    <a:p>
                      <a:pPr algn="l">
                        <a:buClrTx/>
                        <a:buSzTx/>
                        <a:buFontTx/>
                        <a:buNone/>
                      </a:pPr>
                      <a:r>
                        <a:rPr lang="en-US" altLang="zh-CN" sz="2400">
                          <a:solidFill>
                            <a:schemeClr val="tx1">
                              <a:lumMod val="50000"/>
                            </a:schemeClr>
                          </a:solidFill>
                        </a:rPr>
                        <a:t>Newborn</a:t>
                      </a:r>
                      <a:endParaRPr lang="en-US" altLang="zh-CN" sz="2400">
                        <a:solidFill>
                          <a:schemeClr val="tx1">
                            <a:lumMod val="50000"/>
                          </a:schemeClr>
                        </a:solidFill>
                      </a:endParaRPr>
                    </a:p>
                  </a:txBody>
                  <a:tcPr/>
                </a:tc>
                <a:tc>
                  <a:txBody>
                    <a:bodyPr/>
                    <a:p>
                      <a:pPr algn="l">
                        <a:buNone/>
                      </a:pPr>
                      <a:r>
                        <a:rPr lang="en-US" altLang="zh-CN" sz="2400">
                          <a:solidFill>
                            <a:schemeClr val="tx1">
                              <a:lumMod val="50000"/>
                            </a:schemeClr>
                          </a:solidFill>
                          <a:sym typeface="+mn-ea"/>
                        </a:rPr>
                        <a:t>Congratulations on the arrival of your latest family member. </a:t>
                      </a:r>
                      <a:r>
                        <a:rPr lang="en-US" altLang="zh-CN" sz="2400" u="sng">
                          <a:solidFill>
                            <a:srgbClr val="002060"/>
                          </a:solidFill>
                          <a:sym typeface="+mn-ea"/>
                        </a:rPr>
                        <a:t>May</a:t>
                      </a:r>
                      <a:r>
                        <a:rPr lang="en-US" altLang="zh-CN" sz="2400">
                          <a:solidFill>
                            <a:schemeClr val="tx1">
                              <a:lumMod val="50000"/>
                            </a:schemeClr>
                          </a:solidFill>
                          <a:sym typeface="+mn-ea"/>
                        </a:rPr>
                        <a:t> your days together be filled with joy.</a:t>
                      </a:r>
                      <a:endParaRPr lang="en-US" altLang="zh-CN" sz="2400">
                        <a:solidFill>
                          <a:schemeClr val="tx1">
                            <a:lumMod val="50000"/>
                          </a:schemeClr>
                        </a:solidFill>
                        <a:sym typeface="+mn-ea"/>
                      </a:endParaRPr>
                    </a:p>
                  </a:txBody>
                  <a:tcPr/>
                </a:tc>
                <a:tc>
                  <a:txBody>
                    <a:bodyPr/>
                    <a:p>
                      <a:pPr>
                        <a:buNone/>
                      </a:pPr>
                      <a:r>
                        <a:rPr lang="en-US" altLang="zh-CN" sz="2400">
                          <a:solidFill>
                            <a:schemeClr val="tx1">
                              <a:lumMod val="50000"/>
                            </a:schemeClr>
                          </a:solidFill>
                          <a:sym typeface="+mn-ea"/>
                        </a:rPr>
                        <a:t>Congratulations on your new bundle of joy. May her home always </a:t>
                      </a:r>
                      <a:r>
                        <a:rPr lang="en-US" altLang="zh-CN" sz="2400" u="sng">
                          <a:solidFill>
                            <a:srgbClr val="002060"/>
                          </a:solidFill>
                          <a:sym typeface="+mn-ea"/>
                        </a:rPr>
                        <a:t>be blessed with</a:t>
                      </a:r>
                      <a:r>
                        <a:rPr lang="en-US" altLang="zh-CN" sz="2400">
                          <a:solidFill>
                            <a:schemeClr val="tx1">
                              <a:lumMod val="50000"/>
                            </a:schemeClr>
                          </a:solidFill>
                          <a:sym typeface="+mn-ea"/>
                        </a:rPr>
                        <a:t> love and happiness.</a:t>
                      </a:r>
                      <a:endParaRPr lang="en-US" altLang="zh-CN" sz="2400">
                        <a:solidFill>
                          <a:schemeClr val="tx1">
                            <a:lumMod val="50000"/>
                          </a:schemeClr>
                        </a:solidFill>
                        <a:sym typeface="+mn-ea"/>
                      </a:endParaRPr>
                    </a:p>
                  </a:txBody>
                  <a:tcPr/>
                </a:tc>
              </a:tr>
              <a:tr h="1056640">
                <a:tc>
                  <a:txBody>
                    <a:bodyPr/>
                    <a:p>
                      <a:pPr algn="l">
                        <a:buClrTx/>
                        <a:buSzTx/>
                        <a:buFontTx/>
                        <a:buNone/>
                      </a:pPr>
                      <a:r>
                        <a:rPr lang="en-US" altLang="zh-CN" sz="2400">
                          <a:solidFill>
                            <a:schemeClr val="tx1">
                              <a:lumMod val="50000"/>
                            </a:schemeClr>
                          </a:solidFill>
                          <a:sym typeface="+mn-ea"/>
                        </a:rPr>
                        <a:t>Exam</a:t>
                      </a:r>
                      <a:endParaRPr lang="en-US" altLang="zh-CN" sz="2400">
                        <a:solidFill>
                          <a:schemeClr val="tx1">
                            <a:lumMod val="50000"/>
                          </a:schemeClr>
                        </a:solidFill>
                        <a:sym typeface="+mn-ea"/>
                      </a:endParaRPr>
                    </a:p>
                  </a:txBody>
                  <a:tcPr/>
                </a:tc>
                <a:tc>
                  <a:txBody>
                    <a:bodyPr/>
                    <a:p>
                      <a:pPr algn="l">
                        <a:buNone/>
                      </a:pPr>
                      <a:r>
                        <a:rPr lang="en-US" altLang="zh-CN" sz="2400">
                          <a:solidFill>
                            <a:schemeClr val="tx1">
                              <a:lumMod val="50000"/>
                            </a:schemeClr>
                          </a:solidFill>
                          <a:sym typeface="+mn-ea"/>
                        </a:rPr>
                        <a:t>I </a:t>
                      </a:r>
                      <a:r>
                        <a:rPr lang="en-US" altLang="zh-CN" sz="2400" u="sng">
                          <a:solidFill>
                            <a:srgbClr val="002060"/>
                          </a:solidFill>
                          <a:sym typeface="+mn-ea"/>
                        </a:rPr>
                        <a:t>wish</a:t>
                      </a:r>
                      <a:r>
                        <a:rPr lang="en-US" altLang="zh-CN" sz="2400">
                          <a:solidFill>
                            <a:schemeClr val="tx1">
                              <a:lumMod val="50000"/>
                            </a:schemeClr>
                          </a:solidFill>
                          <a:sym typeface="+mn-ea"/>
                        </a:rPr>
                        <a:t> you all the best for your exam. You're going to make it.</a:t>
                      </a:r>
                      <a:endParaRPr lang="en-US" altLang="zh-CN" sz="2400">
                        <a:solidFill>
                          <a:schemeClr val="tx1">
                            <a:lumMod val="50000"/>
                          </a:schemeClr>
                        </a:solidFill>
                        <a:sym typeface="+mn-ea"/>
                      </a:endParaRPr>
                    </a:p>
                  </a:txBody>
                  <a:tcPr/>
                </a:tc>
                <a:tc>
                  <a:txBody>
                    <a:bodyPr/>
                    <a:p>
                      <a:pPr>
                        <a:buNone/>
                      </a:pPr>
                      <a:r>
                        <a:rPr lang="en-US" altLang="zh-CN" sz="2400">
                          <a:solidFill>
                            <a:schemeClr val="tx1">
                              <a:lumMod val="50000"/>
                            </a:schemeClr>
                          </a:solidFill>
                        </a:rPr>
                        <a:t>Good luck for your exams. I'll</a:t>
                      </a:r>
                      <a:r>
                        <a:rPr lang="en-US" altLang="zh-CN" sz="2400">
                          <a:solidFill>
                            <a:srgbClr val="002060"/>
                          </a:solidFill>
                        </a:rPr>
                        <a:t> </a:t>
                      </a:r>
                      <a:r>
                        <a:rPr lang="en-US" altLang="zh-CN" sz="2400" u="sng">
                          <a:solidFill>
                            <a:srgbClr val="002060"/>
                          </a:solidFill>
                        </a:rPr>
                        <a:t>keep my fingers crossed</a:t>
                      </a:r>
                      <a:r>
                        <a:rPr lang="en-US" altLang="zh-CN" sz="2400">
                          <a:solidFill>
                            <a:schemeClr val="tx1">
                              <a:lumMod val="50000"/>
                            </a:schemeClr>
                          </a:solidFill>
                        </a:rPr>
                        <a:t>.</a:t>
                      </a:r>
                      <a:endParaRPr lang="en-US" altLang="zh-CN" sz="2400">
                        <a:solidFill>
                          <a:schemeClr val="tx1">
                            <a:lumMod val="50000"/>
                          </a:schemeClr>
                        </a:solidFill>
                      </a:endParaRPr>
                    </a:p>
                  </a:txBody>
                  <a:tcPr/>
                </a:tc>
              </a:tr>
            </a:tbl>
          </a:graphicData>
        </a:graphic>
      </p:graphicFrame>
      <p:pic>
        <p:nvPicPr>
          <p:cNvPr id="8" name="图片 7"/>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48895" y="4620895"/>
            <a:ext cx="2612390" cy="2225675"/>
          </a:xfrm>
          <a:prstGeom prst="rect">
            <a:avLst/>
          </a:prstGeom>
        </p:spPr>
      </p:pic>
      <p:sp>
        <p:nvSpPr>
          <p:cNvPr id="9" name="文本框 8"/>
          <p:cNvSpPr txBox="1"/>
          <p:nvPr/>
        </p:nvSpPr>
        <p:spPr>
          <a:xfrm>
            <a:off x="2563495" y="5454015"/>
            <a:ext cx="9414510" cy="1160780"/>
          </a:xfrm>
          <a:prstGeom prst="rect">
            <a:avLst/>
          </a:prstGeom>
          <a:noFill/>
        </p:spPr>
        <p:txBody>
          <a:bodyPr wrap="square" rtlCol="0">
            <a:spAutoFit/>
          </a:bodyPr>
          <a:p>
            <a:pPr fontAlgn="auto">
              <a:lnSpc>
                <a:spcPts val="2780"/>
              </a:lnSpc>
            </a:pPr>
            <a:r>
              <a:rPr lang="en-US" altLang="zh-CN" sz="2400" b="1" i="1" dirty="0" smtClean="0">
                <a:solidFill>
                  <a:schemeClr val="tx1">
                    <a:lumMod val="50000"/>
                  </a:schemeClr>
                </a:solidFill>
                <a:latin typeface="Arial" panose="020B0604020202020204" pitchFamily="34" charset="0"/>
                <a:ea typeface="微软雅黑" panose="020B0503020204020204" pitchFamily="34" charset="-122"/>
              </a:rPr>
              <a:t>When congratulations between western people who are religious , the expressions are always “blessed, Lord, pray,  keep fingers crossed”  etc.</a:t>
            </a:r>
            <a:endParaRPr lang="en-US" altLang="zh-CN" sz="2400" b="1" i="1" dirty="0" smtClean="0">
              <a:solidFill>
                <a:schemeClr val="tx1">
                  <a:lumMod val="50000"/>
                </a:schemeClr>
              </a:solidFill>
              <a:latin typeface="Arial" panose="020B0604020202020204" pitchFamily="34" charset="0"/>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527810" y="143510"/>
            <a:ext cx="10200640" cy="699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b="1"/>
              <a:t>3. Pay more attention to “Cross-culture”</a:t>
            </a:r>
            <a:endParaRPr b="1"/>
          </a:p>
        </p:txBody>
      </p:sp>
      <p:graphicFrame>
        <p:nvGraphicFramePr>
          <p:cNvPr id="7" name="表格 6"/>
          <p:cNvGraphicFramePr/>
          <p:nvPr>
            <p:custDataLst>
              <p:tags r:id="rId1"/>
            </p:custDataLst>
          </p:nvPr>
        </p:nvGraphicFramePr>
        <p:xfrm>
          <a:off x="407035" y="842645"/>
          <a:ext cx="11649075" cy="5522595"/>
        </p:xfrm>
        <a:graphic>
          <a:graphicData uri="http://schemas.openxmlformats.org/drawingml/2006/table">
            <a:tbl>
              <a:tblPr firstRow="1" bandRow="1">
                <a:tableStyleId>{5C22544A-7EE6-4342-B048-85BDC9FD1C3A}</a:tableStyleId>
              </a:tblPr>
              <a:tblGrid>
                <a:gridCol w="2015490"/>
                <a:gridCol w="4565650"/>
                <a:gridCol w="5067935"/>
              </a:tblGrid>
              <a:tr h="478790">
                <a:tc>
                  <a:txBody>
                    <a:bodyPr/>
                    <a:p>
                      <a:pPr algn="ctr">
                        <a:buNone/>
                      </a:pPr>
                      <a:r>
                        <a:rPr lang="en-US" altLang="zh-CN" sz="2400" b="1"/>
                        <a:t>Contents</a:t>
                      </a:r>
                      <a:endParaRPr lang="en-US" altLang="zh-CN" sz="2400" b="1"/>
                    </a:p>
                  </a:txBody>
                  <a:tcPr/>
                </a:tc>
                <a:tc>
                  <a:txBody>
                    <a:bodyPr/>
                    <a:p>
                      <a:pPr algn="ctr">
                        <a:buNone/>
                      </a:pPr>
                      <a:r>
                        <a:rPr lang="en-US" altLang="zh-CN" sz="2400">
                          <a:sym typeface="+mn-ea"/>
                        </a:rPr>
                        <a:t>Not </a:t>
                      </a:r>
                      <a:r>
                        <a:rPr lang="en-US" altLang="zh-CN" sz="2400" b="1"/>
                        <a:t>Religious</a:t>
                      </a:r>
                      <a:endParaRPr lang="en-US" altLang="zh-CN" sz="2400" b="1"/>
                    </a:p>
                  </a:txBody>
                  <a:tcPr/>
                </a:tc>
                <a:tc>
                  <a:txBody>
                    <a:bodyPr/>
                    <a:p>
                      <a:pPr algn="ctr">
                        <a:buNone/>
                      </a:pPr>
                      <a:r>
                        <a:rPr lang="en-US" altLang="zh-CN" sz="2400" b="1"/>
                        <a:t> Religious</a:t>
                      </a:r>
                      <a:endParaRPr lang="en-US" altLang="zh-CN" sz="2400" b="1"/>
                    </a:p>
                  </a:txBody>
                  <a:tcPr/>
                </a:tc>
              </a:tr>
              <a:tr h="1179195">
                <a:tc>
                  <a:txBody>
                    <a:bodyPr/>
                    <a:p>
                      <a:pPr>
                        <a:buNone/>
                      </a:pPr>
                      <a:r>
                        <a:rPr lang="en-US" altLang="zh-CN" sz="2400">
                          <a:solidFill>
                            <a:schemeClr val="tx1">
                              <a:lumMod val="50000"/>
                            </a:schemeClr>
                          </a:solidFill>
                          <a:sym typeface="+mn-ea"/>
                        </a:rPr>
                        <a:t>Birthday</a:t>
                      </a:r>
                      <a:endParaRPr lang="en-US" altLang="zh-CN" sz="2400">
                        <a:solidFill>
                          <a:schemeClr val="tx1">
                            <a:lumMod val="50000"/>
                          </a:schemeClr>
                        </a:solidFill>
                        <a:sym typeface="+mn-ea"/>
                      </a:endParaRPr>
                    </a:p>
                  </a:txBody>
                  <a:tcPr/>
                </a:tc>
                <a:tc>
                  <a:txBody>
                    <a:bodyPr/>
                    <a:p>
                      <a:pPr>
                        <a:buNone/>
                      </a:pPr>
                      <a:r>
                        <a:rPr lang="en-US" altLang="zh-CN" sz="2400">
                          <a:solidFill>
                            <a:schemeClr val="tx1">
                              <a:lumMod val="50000"/>
                            </a:schemeClr>
                          </a:solidFill>
                          <a:sym typeface="+mn-ea"/>
                        </a:rPr>
                        <a:t>I wish you </a:t>
                      </a:r>
                      <a:r>
                        <a:rPr lang="en-US" altLang="zh-CN" sz="2400" u="sng">
                          <a:solidFill>
                            <a:srgbClr val="002060"/>
                          </a:solidFill>
                          <a:sym typeface="+mn-ea"/>
                        </a:rPr>
                        <a:t>all the best</a:t>
                      </a:r>
                      <a:r>
                        <a:rPr lang="en-US" altLang="zh-CN" sz="2400">
                          <a:solidFill>
                            <a:schemeClr val="tx1">
                              <a:lumMod val="50000"/>
                            </a:schemeClr>
                          </a:solidFill>
                          <a:sym typeface="+mn-ea"/>
                        </a:rPr>
                        <a:t> in the coming year!</a:t>
                      </a:r>
                      <a:endParaRPr lang="en-US" altLang="zh-CN" sz="2400">
                        <a:solidFill>
                          <a:schemeClr val="tx1">
                            <a:lumMod val="50000"/>
                          </a:schemeClr>
                        </a:solidFill>
                        <a:sym typeface="+mn-ea"/>
                      </a:endParaRPr>
                    </a:p>
                  </a:txBody>
                  <a:tcPr/>
                </a:tc>
                <a:tc>
                  <a:txBody>
                    <a:bodyPr/>
                    <a:p>
                      <a:pPr>
                        <a:buNone/>
                      </a:pPr>
                      <a:r>
                        <a:rPr lang="en-US" altLang="zh-CN" sz="2400" u="sng">
                          <a:solidFill>
                            <a:srgbClr val="002060"/>
                          </a:solidFill>
                          <a:sym typeface="+mn-ea"/>
                        </a:rPr>
                        <a:t>May the Lord bless yo</a:t>
                      </a:r>
                      <a:r>
                        <a:rPr lang="en-US" altLang="zh-CN" sz="2400" u="sng">
                          <a:solidFill>
                            <a:schemeClr val="tx1">
                              <a:lumMod val="50000"/>
                            </a:schemeClr>
                          </a:solidFill>
                          <a:sym typeface="+mn-ea"/>
                        </a:rPr>
                        <a:t>u</a:t>
                      </a:r>
                      <a:r>
                        <a:rPr lang="en-US" altLang="zh-CN" sz="2400">
                          <a:solidFill>
                            <a:schemeClr val="tx1">
                              <a:lumMod val="50000"/>
                            </a:schemeClr>
                          </a:solidFill>
                          <a:sym typeface="+mn-ea"/>
                        </a:rPr>
                        <a:t> with health and strength in the coming year! </a:t>
                      </a:r>
                      <a:endParaRPr lang="en-US" altLang="zh-CN" sz="2400" b="0">
                        <a:solidFill>
                          <a:schemeClr val="tx1">
                            <a:lumMod val="50000"/>
                          </a:schemeClr>
                        </a:solidFill>
                        <a:sym typeface="+mn-ea"/>
                      </a:endParaRPr>
                    </a:p>
                  </a:txBody>
                  <a:tcPr/>
                </a:tc>
              </a:tr>
              <a:tr h="1302385">
                <a:tc>
                  <a:txBody>
                    <a:bodyPr/>
                    <a:p>
                      <a:pPr algn="l">
                        <a:buClrTx/>
                        <a:buSzTx/>
                        <a:buFontTx/>
                        <a:buNone/>
                      </a:pPr>
                      <a:r>
                        <a:rPr lang="en-US" altLang="zh-CN" sz="2400">
                          <a:solidFill>
                            <a:schemeClr val="tx1">
                              <a:lumMod val="50000"/>
                            </a:schemeClr>
                          </a:solidFill>
                        </a:rPr>
                        <a:t>Christmas Day</a:t>
                      </a:r>
                      <a:endParaRPr lang="en-US" altLang="zh-CN" sz="2400">
                        <a:solidFill>
                          <a:schemeClr val="tx1">
                            <a:lumMod val="50000"/>
                          </a:schemeClr>
                        </a:solidFill>
                      </a:endParaRPr>
                    </a:p>
                  </a:txBody>
                  <a:tcPr/>
                </a:tc>
                <a:tc>
                  <a:txBody>
                    <a:bodyPr/>
                    <a:p>
                      <a:pPr algn="l">
                        <a:buNone/>
                      </a:pPr>
                      <a:r>
                        <a:rPr lang="en-US" altLang="zh-CN" sz="2400" u="sng">
                          <a:solidFill>
                            <a:srgbClr val="002060"/>
                          </a:solidFill>
                          <a:sym typeface="+mn-ea"/>
                        </a:rPr>
                        <a:t>Wishing</a:t>
                      </a:r>
                      <a:r>
                        <a:rPr lang="en-US" altLang="zh-CN" sz="2400">
                          <a:solidFill>
                            <a:schemeClr val="tx1">
                              <a:lumMod val="50000"/>
                            </a:schemeClr>
                          </a:solidFill>
                          <a:sym typeface="+mn-ea"/>
                        </a:rPr>
                        <a:t> you </a:t>
                      </a:r>
                      <a:r>
                        <a:rPr lang="en-US" altLang="zh-CN" sz="2400" u="sng">
                          <a:solidFill>
                            <a:srgbClr val="002060"/>
                          </a:solidFill>
                          <a:sym typeface="+mn-ea"/>
                        </a:rPr>
                        <a:t>a joyful season</a:t>
                      </a:r>
                      <a:r>
                        <a:rPr lang="en-US" altLang="zh-CN" sz="2400">
                          <a:solidFill>
                            <a:schemeClr val="tx1">
                              <a:lumMod val="50000"/>
                            </a:schemeClr>
                          </a:solidFill>
                          <a:sym typeface="+mn-ea"/>
                        </a:rPr>
                        <a:t> of celebration.</a:t>
                      </a:r>
                      <a:endParaRPr lang="en-US" altLang="zh-CN"/>
                    </a:p>
                  </a:txBody>
                  <a:tcPr/>
                </a:tc>
                <a:tc>
                  <a:txBody>
                    <a:bodyPr/>
                    <a:p>
                      <a:pPr>
                        <a:buNone/>
                      </a:pPr>
                      <a:r>
                        <a:rPr lang="en-US" altLang="zh-CN" sz="2400">
                          <a:solidFill>
                            <a:schemeClr val="tx1">
                              <a:lumMod val="50000"/>
                            </a:schemeClr>
                          </a:solidFill>
                          <a:sym typeface="+mn-ea"/>
                        </a:rPr>
                        <a:t>Wishing you </a:t>
                      </a:r>
                      <a:r>
                        <a:rPr lang="en-US" altLang="zh-CN" sz="2400" u="sng">
                          <a:solidFill>
                            <a:srgbClr val="002060"/>
                          </a:solidFill>
                          <a:sym typeface="+mn-ea"/>
                        </a:rPr>
                        <a:t>a blessed season</a:t>
                      </a:r>
                      <a:r>
                        <a:rPr lang="en-US" altLang="zh-CN" sz="2400">
                          <a:solidFill>
                            <a:schemeClr val="tx1">
                              <a:lumMod val="50000"/>
                            </a:schemeClr>
                          </a:solidFill>
                          <a:sym typeface="+mn-ea"/>
                        </a:rPr>
                        <a:t> as you remember Christ's birth.</a:t>
                      </a:r>
                      <a:endParaRPr lang="en-US" altLang="zh-CN" sz="2400">
                        <a:solidFill>
                          <a:schemeClr val="tx1">
                            <a:lumMod val="50000"/>
                          </a:schemeClr>
                        </a:solidFill>
                        <a:sym typeface="+mn-ea"/>
                      </a:endParaRPr>
                    </a:p>
                  </a:txBody>
                  <a:tcPr/>
                </a:tc>
              </a:tr>
              <a:tr h="2562225">
                <a:tc>
                  <a:txBody>
                    <a:bodyPr/>
                    <a:p>
                      <a:pPr algn="l">
                        <a:buClrTx/>
                        <a:buSzTx/>
                        <a:buFontTx/>
                        <a:buNone/>
                      </a:pPr>
                      <a:r>
                        <a:rPr lang="en-US" altLang="zh-CN" sz="2400">
                          <a:solidFill>
                            <a:schemeClr val="tx1">
                              <a:lumMod val="50000"/>
                            </a:schemeClr>
                          </a:solidFill>
                          <a:sym typeface="+mn-ea"/>
                        </a:rPr>
                        <a:t>Graduation</a:t>
                      </a:r>
                      <a:endParaRPr lang="en-US" altLang="zh-CN" sz="2400">
                        <a:solidFill>
                          <a:schemeClr val="tx1">
                            <a:lumMod val="50000"/>
                          </a:schemeClr>
                        </a:solidFill>
                        <a:sym typeface="+mn-ea"/>
                      </a:endParaRPr>
                    </a:p>
                  </a:txBody>
                  <a:tcPr/>
                </a:tc>
                <a:tc>
                  <a:txBody>
                    <a:bodyPr/>
                    <a:p>
                      <a:pPr algn="l">
                        <a:buNone/>
                      </a:pPr>
                      <a:r>
                        <a:rPr lang="en-US" altLang="zh-CN" sz="2400">
                          <a:solidFill>
                            <a:schemeClr val="tx1">
                              <a:lumMod val="50000"/>
                            </a:schemeClr>
                          </a:solidFill>
                          <a:sym typeface="+mn-ea"/>
                        </a:rPr>
                        <a:t>Dear son,</a:t>
                      </a:r>
                      <a:endParaRPr lang="en-US" altLang="zh-CN" sz="2400">
                        <a:solidFill>
                          <a:schemeClr val="tx1">
                            <a:lumMod val="50000"/>
                          </a:schemeClr>
                        </a:solidFill>
                      </a:endParaRPr>
                    </a:p>
                    <a:p>
                      <a:pPr algn="l">
                        <a:buNone/>
                      </a:pPr>
                      <a:r>
                        <a:rPr lang="en-US" altLang="zh-CN" sz="2400">
                          <a:solidFill>
                            <a:schemeClr val="tx1">
                              <a:lumMod val="50000"/>
                            </a:schemeClr>
                          </a:solidFill>
                          <a:sym typeface="+mn-ea"/>
                        </a:rPr>
                        <a:t>     Congratulations! You've worked so hard over the past four years.I'm so proud of you! </a:t>
                      </a:r>
                      <a:r>
                        <a:rPr lang="en-US" altLang="zh-CN" sz="2400" u="sng">
                          <a:solidFill>
                            <a:srgbClr val="002060"/>
                          </a:solidFill>
                          <a:sym typeface="+mn-ea"/>
                        </a:rPr>
                        <a:t>All the best as you</a:t>
                      </a:r>
                      <a:r>
                        <a:rPr lang="en-US" altLang="zh-CN" sz="2400">
                          <a:solidFill>
                            <a:schemeClr val="tx1">
                              <a:lumMod val="50000"/>
                            </a:schemeClr>
                          </a:solidFill>
                          <a:sym typeface="+mn-ea"/>
                        </a:rPr>
                        <a:t> as you start a new chapter of life!</a:t>
                      </a:r>
                      <a:r>
                        <a:rPr lang="en-US" altLang="zh-CN">
                          <a:solidFill>
                            <a:schemeClr val="tx1">
                              <a:lumMod val="50000"/>
                            </a:schemeClr>
                          </a:solidFill>
                          <a:sym typeface="+mn-ea"/>
                        </a:rPr>
                        <a:t> </a:t>
                      </a:r>
                      <a:endParaRPr lang="en-US" altLang="zh-CN">
                        <a:solidFill>
                          <a:schemeClr val="tx1">
                            <a:lumMod val="50000"/>
                          </a:schemeClr>
                        </a:solidFill>
                        <a:sym typeface="+mn-ea"/>
                      </a:endParaRPr>
                    </a:p>
                  </a:txBody>
                  <a:tcPr/>
                </a:tc>
                <a:tc>
                  <a:txBody>
                    <a:bodyPr/>
                    <a:p>
                      <a:pPr>
                        <a:buNone/>
                      </a:pPr>
                      <a:r>
                        <a:rPr lang="en-US" altLang="zh-CN" sz="2400">
                          <a:solidFill>
                            <a:schemeClr val="tx1">
                              <a:lumMod val="50000"/>
                            </a:schemeClr>
                          </a:solidFill>
                        </a:rPr>
                        <a:t>Dear son,</a:t>
                      </a:r>
                      <a:endParaRPr lang="en-US" altLang="zh-CN" sz="2400">
                        <a:solidFill>
                          <a:schemeClr val="tx1">
                            <a:lumMod val="50000"/>
                          </a:schemeClr>
                        </a:solidFill>
                      </a:endParaRPr>
                    </a:p>
                    <a:p>
                      <a:pPr>
                        <a:buNone/>
                      </a:pPr>
                      <a:r>
                        <a:rPr lang="en-US" altLang="zh-CN" sz="2400">
                          <a:solidFill>
                            <a:schemeClr val="tx1">
                              <a:lumMod val="50000"/>
                            </a:schemeClr>
                          </a:solidFill>
                        </a:rPr>
                        <a:t>     Congratulations! You've worked so hard over the past four years.I'm so proud of you! </a:t>
                      </a:r>
                      <a:r>
                        <a:rPr lang="en-US" altLang="zh-CN" sz="2400" u="sng">
                          <a:solidFill>
                            <a:srgbClr val="002060"/>
                          </a:solidFill>
                        </a:rPr>
                        <a:t>May the Lord bless you</a:t>
                      </a:r>
                      <a:r>
                        <a:rPr lang="en-US" altLang="zh-CN" sz="2400">
                          <a:solidFill>
                            <a:schemeClr val="tx1">
                              <a:lumMod val="50000"/>
                            </a:schemeClr>
                          </a:solidFill>
                        </a:rPr>
                        <a:t> as you start a new chapter of life!</a:t>
                      </a:r>
                      <a:r>
                        <a:rPr lang="en-US" altLang="zh-CN">
                          <a:solidFill>
                            <a:schemeClr val="tx1">
                              <a:lumMod val="50000"/>
                            </a:schemeClr>
                          </a:solidFill>
                        </a:rPr>
                        <a:t> </a:t>
                      </a:r>
                      <a:endParaRPr lang="en-US" altLang="zh-CN">
                        <a:solidFill>
                          <a:schemeClr val="tx1">
                            <a:lumMod val="50000"/>
                          </a:schemeClr>
                        </a:solidFill>
                      </a:endParaRPr>
                    </a:p>
                  </a:txBody>
                  <a:tcPr/>
                </a:tc>
              </a:tr>
            </a:tbl>
          </a:graphicData>
        </a:graphic>
      </p:graphicFrame>
      <p:pic>
        <p:nvPicPr>
          <p:cNvPr id="8" name="图片 7"/>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4290" y="4592320"/>
            <a:ext cx="2583180" cy="23152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280160" y="142875"/>
            <a:ext cx="10992485" cy="699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lang="en-US" altLang="zh-CN" b="1"/>
              <a:t>4. U</a:t>
            </a:r>
            <a:r>
              <a:rPr lang="zh-CN" altLang="en-US" b="1"/>
              <a:t>se </a:t>
            </a:r>
            <a:r>
              <a:rPr lang="en-US" altLang="zh-CN" b="1"/>
              <a:t>proper</a:t>
            </a:r>
            <a:r>
              <a:rPr lang="zh-CN" altLang="en-US" b="1"/>
              <a:t> expressions </a:t>
            </a:r>
            <a:r>
              <a:rPr lang="en-US" altLang="zh-CN" b="1"/>
              <a:t>of </a:t>
            </a:r>
            <a:r>
              <a:rPr lang="zh-CN" altLang="en-US" b="1"/>
              <a:t>hopes and wishes  </a:t>
            </a:r>
            <a:endParaRPr lang="zh-CN" altLang="en-US" b="1"/>
          </a:p>
        </p:txBody>
      </p:sp>
      <p:pic>
        <p:nvPicPr>
          <p:cNvPr id="5" name="图片 4"/>
          <p:cNvPicPr>
            <a:picLocks noChangeAspect="1"/>
          </p:cNvPicPr>
          <p:nvPr/>
        </p:nvPicPr>
        <p:blipFill>
          <a:blip r:embed="rId1"/>
          <a:srcRect b="10108"/>
          <a:stretch>
            <a:fillRect/>
          </a:stretch>
        </p:blipFill>
        <p:spPr>
          <a:xfrm>
            <a:off x="0" y="842645"/>
            <a:ext cx="3853180" cy="6033135"/>
          </a:xfrm>
          <a:prstGeom prst="rect">
            <a:avLst/>
          </a:prstGeom>
        </p:spPr>
      </p:pic>
      <p:sp>
        <p:nvSpPr>
          <p:cNvPr id="2" name="文本框 1"/>
          <p:cNvSpPr txBox="1"/>
          <p:nvPr/>
        </p:nvSpPr>
        <p:spPr>
          <a:xfrm>
            <a:off x="3853180" y="2907665"/>
            <a:ext cx="8178800" cy="3448685"/>
          </a:xfrm>
          <a:prstGeom prst="rect">
            <a:avLst/>
          </a:prstGeom>
          <a:noFill/>
        </p:spPr>
        <p:txBody>
          <a:bodyPr wrap="square" rtlCol="0" anchor="t">
            <a:spAutoFit/>
          </a:bodyPr>
          <a:p>
            <a:pPr marL="342900" indent="-342900">
              <a:lnSpc>
                <a:spcPct val="130000"/>
              </a:lnSpc>
              <a:buFont typeface="Wingdings" panose="05000000000000000000" charset="0"/>
              <a:buChar char="Ø"/>
            </a:pPr>
            <a:r>
              <a:rPr lang="zh-CN" altLang="en-US" sz="2400" b="1" dirty="0" smtClean="0">
                <a:solidFill>
                  <a:srgbClr val="C00000"/>
                </a:solidFill>
                <a:latin typeface="Arial" panose="020B0604020202020204" pitchFamily="34" charset="0"/>
                <a:ea typeface="微软雅黑" panose="020B0503020204020204" pitchFamily="34" charset="-122"/>
              </a:rPr>
              <a:t>May</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you have a prosperous New Year.</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rgbClr val="C00000"/>
                </a:solidFill>
                <a:latin typeface="Arial" panose="020B0604020202020204" pitchFamily="34" charset="0"/>
                <a:ea typeface="微软雅黑" panose="020B0503020204020204" pitchFamily="34" charset="-122"/>
              </a:rPr>
              <a:t>May</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the sun shine wherever you go.</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rgbClr val="C00000"/>
                </a:solidFill>
                <a:latin typeface="Arial" panose="020B0604020202020204" pitchFamily="34" charset="0"/>
                <a:ea typeface="微软雅黑" panose="020B0503020204020204" pitchFamily="34" charset="-122"/>
              </a:rPr>
              <a:t>May</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countless blessings come your way.</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rgbClr val="C00000"/>
                </a:solidFill>
                <a:latin typeface="Arial" panose="020B0604020202020204" pitchFamily="34" charset="0"/>
                <a:ea typeface="微软雅黑" panose="020B0503020204020204" pitchFamily="34" charset="-122"/>
              </a:rPr>
              <a:t>May</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your birthday bring you everything you wish for.</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rgbClr val="C00000"/>
                </a:solidFill>
                <a:latin typeface="Arial" panose="020B0604020202020204" pitchFamily="34" charset="0"/>
                <a:ea typeface="微软雅黑" panose="020B0503020204020204" pitchFamily="34" charset="-122"/>
              </a:rPr>
              <a:t>Let us pray that </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he may return safe and sound to us.</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rgbClr val="C00000"/>
                </a:solidFill>
                <a:latin typeface="Arial" panose="020B0604020202020204" pitchFamily="34" charset="0"/>
                <a:ea typeface="微软雅黑" panose="020B0503020204020204" pitchFamily="34" charset="-122"/>
              </a:rPr>
              <a:t>Let us hope that</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the young couple may enjoy many happy years to come.</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p:txBody>
      </p:sp>
      <p:sp>
        <p:nvSpPr>
          <p:cNvPr id="4" name="文本框 3"/>
          <p:cNvSpPr txBox="1"/>
          <p:nvPr/>
        </p:nvSpPr>
        <p:spPr>
          <a:xfrm>
            <a:off x="2526665" y="941070"/>
            <a:ext cx="9745980" cy="1671320"/>
          </a:xfrm>
          <a:prstGeom prst="rect">
            <a:avLst/>
          </a:prstGeom>
          <a:noFill/>
        </p:spPr>
        <p:txBody>
          <a:bodyPr wrap="square" rtlCol="0" anchor="t">
            <a:spAutoFit/>
          </a:bodyPr>
          <a:p>
            <a:pPr fontAlgn="auto">
              <a:lnSpc>
                <a:spcPts val="3080"/>
              </a:lnSpc>
            </a:pPr>
            <a:r>
              <a:rPr lang="en-US" altLang="zh-CN" sz="2400" i="1" dirty="0" smtClean="0">
                <a:solidFill>
                  <a:schemeClr val="tx1">
                    <a:lumMod val="50000"/>
                  </a:schemeClr>
                </a:solidFill>
                <a:latin typeface="Arial" panose="020B0604020202020204" pitchFamily="34" charset="0"/>
                <a:ea typeface="微软雅黑" panose="020B0503020204020204" pitchFamily="34" charset="-122"/>
              </a:rPr>
              <a:t>      </a:t>
            </a:r>
            <a:r>
              <a:rPr lang="zh-CN" altLang="en-US" sz="2400" i="1" dirty="0" smtClean="0">
                <a:solidFill>
                  <a:schemeClr val="tx1">
                    <a:lumMod val="50000"/>
                  </a:schemeClr>
                </a:solidFill>
                <a:latin typeface="Arial" panose="020B0604020202020204" pitchFamily="34" charset="0"/>
                <a:ea typeface="微软雅黑" panose="020B0503020204020204" pitchFamily="34" charset="-122"/>
              </a:rPr>
              <a:t>In formal English contexts, the modal verb </a:t>
            </a:r>
            <a:r>
              <a:rPr lang="en-US" altLang="zh-CN" sz="2400" i="1"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i="1" dirty="0" smtClean="0">
                <a:solidFill>
                  <a:schemeClr val="tx1">
                    <a:lumMod val="50000"/>
                  </a:schemeClr>
                </a:solidFill>
                <a:latin typeface="Arial" panose="020B0604020202020204" pitchFamily="34" charset="0"/>
                <a:ea typeface="微软雅黑" panose="020B0503020204020204" pitchFamily="34" charset="-122"/>
              </a:rPr>
              <a:t>may</a:t>
            </a:r>
            <a:r>
              <a:rPr lang="en-US" altLang="zh-CN" sz="2400" i="1"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i="1" dirty="0" smtClean="0">
                <a:solidFill>
                  <a:schemeClr val="tx1">
                    <a:lumMod val="50000"/>
                  </a:schemeClr>
                </a:solidFill>
                <a:latin typeface="Arial" panose="020B0604020202020204" pitchFamily="34" charset="0"/>
                <a:ea typeface="微软雅黑" panose="020B0503020204020204" pitchFamily="34" charset="-122"/>
              </a:rPr>
              <a:t> is often used when expressing your hopes and wishes for others. It usually stands at the beginning of the sentence</a:t>
            </a:r>
            <a:r>
              <a:rPr lang="en-US" altLang="zh-CN" sz="2400" i="1" dirty="0" smtClean="0">
                <a:solidFill>
                  <a:schemeClr val="tx1">
                    <a:lumMod val="50000"/>
                  </a:schemeClr>
                </a:solidFill>
                <a:latin typeface="Arial" panose="020B0604020202020204" pitchFamily="34" charset="0"/>
                <a:ea typeface="微软雅黑" panose="020B0503020204020204" pitchFamily="34" charset="-122"/>
              </a:rPr>
              <a:t>. </a:t>
            </a:r>
            <a:r>
              <a:rPr lang="zh-CN" altLang="en-US" sz="2400" i="1" dirty="0" smtClean="0">
                <a:solidFill>
                  <a:schemeClr val="tx1">
                    <a:lumMod val="50000"/>
                  </a:schemeClr>
                </a:solidFill>
                <a:latin typeface="Arial" panose="020B0604020202020204" pitchFamily="34" charset="0"/>
                <a:ea typeface="微软雅黑" panose="020B0503020204020204" pitchFamily="34" charset="-122"/>
              </a:rPr>
              <a:t>Sometimes, there</a:t>
            </a:r>
            <a:r>
              <a:rPr lang="en-US" altLang="zh-CN" sz="2400" i="1"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i="1" dirty="0" smtClean="0">
                <a:solidFill>
                  <a:schemeClr val="tx1">
                    <a:lumMod val="50000"/>
                  </a:schemeClr>
                </a:solidFill>
                <a:latin typeface="Arial" panose="020B0604020202020204" pitchFamily="34" charset="0"/>
                <a:ea typeface="微软雅黑" panose="020B0503020204020204" pitchFamily="34" charset="-122"/>
              </a:rPr>
              <a:t>s an introductory phrase before </a:t>
            </a:r>
            <a:r>
              <a:rPr lang="en-US" altLang="zh-CN" sz="2400" i="1" dirty="0" smtClean="0">
                <a:solidFill>
                  <a:schemeClr val="tx1">
                    <a:lumMod val="50000"/>
                  </a:schemeClr>
                </a:solidFill>
                <a:latin typeface="Arial" panose="020B0604020202020204" pitchFamily="34" charset="0"/>
                <a:ea typeface="微软雅黑" panose="020B0503020204020204" pitchFamily="34" charset="-122"/>
              </a:rPr>
              <a:t>your wish,such as “let us pray that” or “let us hope that”.</a:t>
            </a:r>
            <a:endParaRPr lang="zh-CN" altLang="en-US" sz="2400" i="1" dirty="0" smtClean="0">
              <a:solidFill>
                <a:schemeClr val="tx1">
                  <a:lumMod val="50000"/>
                </a:schemeClr>
              </a:solidFill>
              <a:latin typeface="Arial" panose="020B0604020202020204" pitchFamily="34" charset="0"/>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257935" y="143510"/>
            <a:ext cx="11129645" cy="699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b="1"/>
              <a:t>4. Use proper expressions</a:t>
            </a:r>
            <a:r>
              <a:rPr lang="en-US" b="1"/>
              <a:t>--</a:t>
            </a:r>
            <a:r>
              <a:rPr b="1"/>
              <a:t> </a:t>
            </a:r>
            <a:r>
              <a:rPr lang="en-US" b="1"/>
              <a:t>wishes for wedding</a:t>
            </a:r>
            <a:endParaRPr b="1"/>
          </a:p>
        </p:txBody>
      </p:sp>
      <p:sp>
        <p:nvSpPr>
          <p:cNvPr id="2" name="文本框 1"/>
          <p:cNvSpPr txBox="1"/>
          <p:nvPr/>
        </p:nvSpPr>
        <p:spPr>
          <a:xfrm>
            <a:off x="4568825" y="1387475"/>
            <a:ext cx="7462520" cy="4887595"/>
          </a:xfrm>
          <a:prstGeom prst="rect">
            <a:avLst/>
          </a:prstGeom>
          <a:noFill/>
        </p:spPr>
        <p:txBody>
          <a:bodyPr wrap="square" rtlCol="0" anchor="t">
            <a:spAutoFit/>
          </a:bodyPr>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Wishing you a happy and prosperous married life.</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May this special day give you countless fond memories.</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Here goes my wedding wish for you. May your conjugal life be filled with joy and happiness.</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You</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re a perfect pair. I pray to heaven to bring you days filled with compassion and love.</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Warm wishes to you on your wedding day. May you never lose sight of your love for each other.</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p:txBody>
      </p:sp>
      <p:pic>
        <p:nvPicPr>
          <p:cNvPr id="4" name="图片 3"/>
          <p:cNvPicPr>
            <a:picLocks noChangeAspect="1"/>
          </p:cNvPicPr>
          <p:nvPr/>
        </p:nvPicPr>
        <p:blipFill>
          <a:blip r:embed="rId1"/>
          <a:srcRect b="2960"/>
          <a:stretch>
            <a:fillRect/>
          </a:stretch>
        </p:blipFill>
        <p:spPr>
          <a:xfrm>
            <a:off x="48260" y="843280"/>
            <a:ext cx="4290060" cy="60153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285875" y="89535"/>
            <a:ext cx="11001375" cy="699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b="1"/>
              <a:t>4. Use proper expressions</a:t>
            </a:r>
            <a:r>
              <a:rPr lang="en-US" b="1"/>
              <a:t>--</a:t>
            </a:r>
            <a:r>
              <a:rPr b="1"/>
              <a:t> </a:t>
            </a:r>
            <a:r>
              <a:rPr lang="en-US" b="1"/>
              <a:t>wishes for newborn</a:t>
            </a:r>
            <a:endParaRPr lang="en-US" b="1"/>
          </a:p>
        </p:txBody>
      </p:sp>
      <p:pic>
        <p:nvPicPr>
          <p:cNvPr id="8" name="图片 7"/>
          <p:cNvPicPr>
            <a:picLocks noChangeAspect="1"/>
          </p:cNvPicPr>
          <p:nvPr/>
        </p:nvPicPr>
        <p:blipFill>
          <a:blip r:embed="rId1"/>
          <a:srcRect l="16003" t="12719" b="6360"/>
          <a:stretch>
            <a:fillRect/>
          </a:stretch>
        </p:blipFill>
        <p:spPr>
          <a:xfrm>
            <a:off x="29845" y="1684020"/>
            <a:ext cx="4369435" cy="4797425"/>
          </a:xfrm>
          <a:prstGeom prst="rect">
            <a:avLst/>
          </a:prstGeom>
        </p:spPr>
      </p:pic>
      <p:sp>
        <p:nvSpPr>
          <p:cNvPr id="2" name="文本框 1"/>
          <p:cNvSpPr txBox="1"/>
          <p:nvPr/>
        </p:nvSpPr>
        <p:spPr>
          <a:xfrm>
            <a:off x="4090035" y="875030"/>
            <a:ext cx="7941310" cy="5846445"/>
          </a:xfrm>
          <a:prstGeom prst="rect">
            <a:avLst/>
          </a:prstGeom>
          <a:noFill/>
        </p:spPr>
        <p:txBody>
          <a:bodyPr wrap="square" rtlCol="0" anchor="t">
            <a:spAutoFit/>
          </a:bodyPr>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Congratulations on the arrival of your latest family member. May your days together be filled with joy.</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I</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m really excited that your baby has arrived happy and healthy. May you find lots of happiness in your new role as proud parents.</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May your son</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s life be filled with happiness and love.</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Congratulations on your new bundle of joy. May her home always be blessed with love and happiness.</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Wishing your little bundle of joy a lifetime of happiness and laughter.</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327785" y="76200"/>
            <a:ext cx="10973435" cy="699770"/>
          </a:xfrm>
          <a:prstGeom prst="rect">
            <a:avLst/>
          </a:prstGeom>
        </p:spPr>
        <p:txBody>
          <a:bodyPr vert="horz" lIns="91440" tIns="45720" rIns="91440" bIns="45720" rtlCol="0" anchor="b">
            <a:normAutofit fontScale="80000"/>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b="1"/>
              <a:t>4. Use proper expressions</a:t>
            </a:r>
            <a:r>
              <a:rPr lang="en-US" b="1"/>
              <a:t>--</a:t>
            </a:r>
            <a:r>
              <a:rPr lang="en-US" b="1"/>
              <a:t>wishes for exams or graduation</a:t>
            </a:r>
            <a:endParaRPr lang="en-US" b="1"/>
          </a:p>
        </p:txBody>
      </p:sp>
      <p:sp>
        <p:nvSpPr>
          <p:cNvPr id="2" name="文本框 1"/>
          <p:cNvSpPr txBox="1"/>
          <p:nvPr/>
        </p:nvSpPr>
        <p:spPr>
          <a:xfrm>
            <a:off x="4470400" y="1029970"/>
            <a:ext cx="7560945" cy="4887595"/>
          </a:xfrm>
          <a:prstGeom prst="rect">
            <a:avLst/>
          </a:prstGeom>
          <a:noFill/>
        </p:spPr>
        <p:txBody>
          <a:bodyPr wrap="square" rtlCol="0" anchor="t">
            <a:spAutoFit/>
          </a:bodyPr>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Good luck for your exams. I</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ll keep my fingers crossed.</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I wish you all the best for your exam. You</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re going to make it.</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I wish you good luck for your exam. Give it your best.</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Don</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t let the stress get under your skin. Ace your exams. Good luck!</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Wishing you have boundless prospects</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marL="342900" indent="-342900">
              <a:lnSpc>
                <a:spcPct val="130000"/>
              </a:lnSpc>
              <a:buFont typeface="Wingdings" panose="05000000000000000000" charset="0"/>
              <a:buChar char="Ø"/>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Wishing you a promising future.</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p:txBody>
      </p:sp>
      <p:pic>
        <p:nvPicPr>
          <p:cNvPr id="5" name="图片 4"/>
          <p:cNvPicPr>
            <a:picLocks noChangeAspect="1"/>
          </p:cNvPicPr>
          <p:nvPr/>
        </p:nvPicPr>
        <p:blipFill>
          <a:blip r:embed="rId1"/>
          <a:srcRect b="2769"/>
          <a:stretch>
            <a:fillRect/>
          </a:stretch>
        </p:blipFill>
        <p:spPr>
          <a:xfrm>
            <a:off x="26035" y="875665"/>
            <a:ext cx="4049395" cy="58458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400175" y="114935"/>
            <a:ext cx="10560685" cy="69977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lang="en-US" altLang="zh-CN" b="1"/>
              <a:t>5.Use c</a:t>
            </a:r>
            <a:r>
              <a:rPr lang="zh-CN" altLang="en-US" b="1"/>
              <a:t>ausality </a:t>
            </a:r>
            <a:r>
              <a:rPr lang="en-US" altLang="zh-CN" b="1"/>
              <a:t>to make “o</a:t>
            </a:r>
            <a:r>
              <a:rPr lang="zh-CN" altLang="en-US" b="1"/>
              <a:t>pen-ended point</a:t>
            </a:r>
            <a:r>
              <a:rPr lang="en-US" altLang="zh-CN" b="1"/>
              <a:t>”</a:t>
            </a:r>
            <a:r>
              <a:rPr lang="zh-CN" altLang="en-US" b="1"/>
              <a:t> </a:t>
            </a:r>
            <a:r>
              <a:rPr lang="en-US" altLang="zh-CN" b="1"/>
              <a:t>logical</a:t>
            </a:r>
            <a:endParaRPr lang="en-US" altLang="zh-CN" b="1"/>
          </a:p>
        </p:txBody>
      </p:sp>
      <p:graphicFrame>
        <p:nvGraphicFramePr>
          <p:cNvPr id="2" name="表格 1"/>
          <p:cNvGraphicFramePr/>
          <p:nvPr>
            <p:custDataLst>
              <p:tags r:id="rId1"/>
            </p:custDataLst>
          </p:nvPr>
        </p:nvGraphicFramePr>
        <p:xfrm>
          <a:off x="337820" y="995045"/>
          <a:ext cx="11508740" cy="4646930"/>
        </p:xfrm>
        <a:graphic>
          <a:graphicData uri="http://schemas.openxmlformats.org/drawingml/2006/table">
            <a:tbl>
              <a:tblPr firstRow="1" bandRow="1">
                <a:tableStyleId>{5C22544A-7EE6-4342-B048-85BDC9FD1C3A}</a:tableStyleId>
              </a:tblPr>
              <a:tblGrid>
                <a:gridCol w="3586480"/>
                <a:gridCol w="3249295"/>
                <a:gridCol w="4672965"/>
              </a:tblGrid>
              <a:tr h="826135">
                <a:tc>
                  <a:txBody>
                    <a:bodyPr/>
                    <a:p>
                      <a:pPr algn="ctr">
                        <a:buNone/>
                      </a:pPr>
                      <a:r>
                        <a:rPr lang="en-US" altLang="zh-CN" sz="2400">
                          <a:solidFill>
                            <a:schemeClr val="bg1"/>
                          </a:solidFill>
                          <a:sym typeface="+mn-ea"/>
                        </a:rPr>
                        <a:t>Achievement</a:t>
                      </a:r>
                      <a:endParaRPr lang="zh-CN" altLang="en-US" sz="2400">
                        <a:solidFill>
                          <a:schemeClr val="bg1"/>
                        </a:solidFill>
                      </a:endParaRPr>
                    </a:p>
                    <a:p>
                      <a:pPr algn="ctr">
                        <a:buNone/>
                      </a:pPr>
                      <a:r>
                        <a:rPr lang="zh-CN" altLang="en-US" sz="2400">
                          <a:solidFill>
                            <a:schemeClr val="bg1"/>
                          </a:solidFill>
                          <a:sym typeface="+mn-ea"/>
                        </a:rPr>
                        <a:t>(Effects)</a:t>
                      </a:r>
                      <a:endParaRPr lang="zh-CN" altLang="en-US" sz="2400">
                        <a:solidFill>
                          <a:schemeClr val="bg1"/>
                        </a:solidFill>
                        <a:sym typeface="+mn-ea"/>
                      </a:endParaRPr>
                    </a:p>
                  </a:txBody>
                  <a:tcPr/>
                </a:tc>
                <a:tc>
                  <a:txBody>
                    <a:bodyPr/>
                    <a:p>
                      <a:pPr algn="ctr">
                        <a:buNone/>
                      </a:pPr>
                      <a:r>
                        <a:rPr lang="en-US" altLang="zh-CN" sz="2400">
                          <a:solidFill>
                            <a:schemeClr val="bg1"/>
                          </a:solidFill>
                          <a:sym typeface="+mn-ea"/>
                        </a:rPr>
                        <a:t>Hard work</a:t>
                      </a:r>
                      <a:endParaRPr lang="en-US" altLang="zh-CN" sz="2400">
                        <a:solidFill>
                          <a:schemeClr val="bg1"/>
                        </a:solidFill>
                        <a:sym typeface="+mn-ea"/>
                      </a:endParaRPr>
                    </a:p>
                    <a:p>
                      <a:pPr algn="ctr">
                        <a:buNone/>
                      </a:pPr>
                      <a:r>
                        <a:rPr lang="zh-CN" altLang="en-US" sz="2400">
                          <a:solidFill>
                            <a:schemeClr val="bg1"/>
                          </a:solidFill>
                          <a:sym typeface="+mn-ea"/>
                        </a:rPr>
                        <a:t>(Causes)</a:t>
                      </a:r>
                      <a:endParaRPr lang="zh-CN" altLang="en-US" sz="2400">
                        <a:solidFill>
                          <a:schemeClr val="bg1"/>
                        </a:solidFill>
                        <a:sym typeface="+mn-ea"/>
                      </a:endParaRPr>
                    </a:p>
                  </a:txBody>
                  <a:tcPr/>
                </a:tc>
                <a:tc>
                  <a:txBody>
                    <a:bodyPr/>
                    <a:p>
                      <a:pPr algn="ctr">
                        <a:buNone/>
                      </a:pPr>
                      <a:r>
                        <a:rPr lang="en-US" altLang="zh-CN" sz="2400">
                          <a:solidFill>
                            <a:schemeClr val="bg1"/>
                          </a:solidFill>
                        </a:rPr>
                        <a:t>Hope</a:t>
                      </a:r>
                      <a:endParaRPr lang="en-US" altLang="zh-CN" sz="2400">
                        <a:solidFill>
                          <a:schemeClr val="bg1"/>
                        </a:solidFill>
                      </a:endParaRPr>
                    </a:p>
                    <a:p>
                      <a:pPr algn="ctr">
                        <a:buNone/>
                      </a:pPr>
                      <a:r>
                        <a:rPr lang="en-US" altLang="zh-CN" sz="2400">
                          <a:solidFill>
                            <a:schemeClr val="bg1"/>
                          </a:solidFill>
                        </a:rPr>
                        <a:t>(wishes)</a:t>
                      </a:r>
                      <a:endParaRPr lang="en-US" altLang="zh-CN" sz="2400">
                        <a:solidFill>
                          <a:schemeClr val="bg1"/>
                        </a:solidFill>
                      </a:endParaRPr>
                    </a:p>
                  </a:txBody>
                  <a:tcPr/>
                </a:tc>
              </a:tr>
              <a:tr h="3820795">
                <a:tc>
                  <a:txBody>
                    <a:bodyPr/>
                    <a:p>
                      <a:pPr marL="342900" indent="-342900">
                        <a:buFont typeface="Arial" panose="020B0604020202020204" pitchFamily="34" charset="0"/>
                        <a:buChar char="•"/>
                      </a:pPr>
                      <a:r>
                        <a:rPr lang="zh-CN" altLang="en-US" sz="2400">
                          <a:solidFill>
                            <a:schemeClr val="tx1">
                              <a:lumMod val="50000"/>
                            </a:schemeClr>
                          </a:solidFill>
                          <a:sym typeface="+mn-ea"/>
                        </a:rPr>
                        <a:t>be awarded with </a:t>
                      </a:r>
                      <a:endParaRPr lang="zh-CN" altLang="en-US" sz="2400">
                        <a:solidFill>
                          <a:schemeClr val="tx1">
                            <a:lumMod val="50000"/>
                          </a:schemeClr>
                        </a:solidFill>
                        <a:sym typeface="+mn-ea"/>
                      </a:endParaRPr>
                    </a:p>
                    <a:p>
                      <a:pPr marL="342900" indent="-342900">
                        <a:buFont typeface="Arial" panose="020B0604020202020204" pitchFamily="34" charset="0"/>
                        <a:buChar char="•"/>
                      </a:pPr>
                      <a:r>
                        <a:rPr lang="zh-CN" altLang="en-US" sz="2400">
                          <a:solidFill>
                            <a:schemeClr val="tx1">
                              <a:lumMod val="50000"/>
                            </a:schemeClr>
                          </a:solidFill>
                          <a:sym typeface="+mn-ea"/>
                        </a:rPr>
                        <a:t>ac</a:t>
                      </a:r>
                      <a:r>
                        <a:rPr lang="en-US" altLang="zh-CN" sz="2400">
                          <a:solidFill>
                            <a:schemeClr val="tx1">
                              <a:lumMod val="50000"/>
                            </a:schemeClr>
                          </a:solidFill>
                          <a:sym typeface="+mn-ea"/>
                        </a:rPr>
                        <a:t>c</a:t>
                      </a:r>
                      <a:r>
                        <a:rPr lang="zh-CN" altLang="en-US" sz="2400">
                          <a:solidFill>
                            <a:schemeClr val="tx1">
                              <a:lumMod val="50000"/>
                            </a:schemeClr>
                          </a:solidFill>
                          <a:sym typeface="+mn-ea"/>
                        </a:rPr>
                        <a:t>omplish the goal of</a:t>
                      </a:r>
                      <a:endParaRPr lang="zh-CN" altLang="en-US" sz="2400">
                        <a:solidFill>
                          <a:schemeClr val="tx1">
                            <a:lumMod val="50000"/>
                          </a:schemeClr>
                        </a:solidFill>
                        <a:sym typeface="+mn-ea"/>
                      </a:endParaRPr>
                    </a:p>
                    <a:p>
                      <a:pPr marL="342900" indent="-342900">
                        <a:buFont typeface="Arial" panose="020B0604020202020204" pitchFamily="34" charset="0"/>
                        <a:buChar char="•"/>
                      </a:pPr>
                      <a:r>
                        <a:rPr sz="2400">
                          <a:solidFill>
                            <a:schemeClr val="tx1">
                              <a:lumMod val="50000"/>
                            </a:schemeClr>
                          </a:solidFill>
                          <a:sym typeface="+mn-ea"/>
                        </a:rPr>
                        <a:t>have wonder</a:t>
                      </a:r>
                      <a:r>
                        <a:rPr lang="en-US" sz="2400">
                          <a:solidFill>
                            <a:schemeClr val="tx1">
                              <a:lumMod val="50000"/>
                            </a:schemeClr>
                          </a:solidFill>
                          <a:sym typeface="+mn-ea"/>
                        </a:rPr>
                        <a:t>ful</a:t>
                      </a:r>
                      <a:r>
                        <a:rPr sz="2400">
                          <a:solidFill>
                            <a:schemeClr val="tx1">
                              <a:lumMod val="50000"/>
                            </a:schemeClr>
                          </a:solidFill>
                          <a:sym typeface="+mn-ea"/>
                        </a:rPr>
                        <a:t> performance in</a:t>
                      </a:r>
                      <a:endParaRPr sz="2400">
                        <a:solidFill>
                          <a:schemeClr val="tx1">
                            <a:lumMod val="50000"/>
                          </a:schemeClr>
                        </a:solidFill>
                        <a:sym typeface="+mn-ea"/>
                      </a:endParaRPr>
                    </a:p>
                    <a:p>
                      <a:pPr marL="342900" indent="-342900">
                        <a:buFont typeface="Arial" panose="020B0604020202020204" pitchFamily="34" charset="0"/>
                        <a:buChar char="•"/>
                      </a:pPr>
                      <a:r>
                        <a:rPr sz="2400">
                          <a:solidFill>
                            <a:schemeClr val="tx1">
                              <a:lumMod val="50000"/>
                            </a:schemeClr>
                          </a:solidFill>
                          <a:sym typeface="+mn-ea"/>
                        </a:rPr>
                        <a:t>be successful in</a:t>
                      </a:r>
                      <a:endParaRPr sz="2400">
                        <a:solidFill>
                          <a:schemeClr val="tx1">
                            <a:lumMod val="50000"/>
                          </a:schemeClr>
                        </a:solidFill>
                        <a:sym typeface="+mn-ea"/>
                      </a:endParaRPr>
                    </a:p>
                    <a:p>
                      <a:pPr marL="342900" indent="-342900">
                        <a:buFont typeface="Arial" panose="020B0604020202020204" pitchFamily="34" charset="0"/>
                        <a:buChar char="•"/>
                      </a:pPr>
                      <a:r>
                        <a:rPr sz="2400">
                          <a:solidFill>
                            <a:schemeClr val="tx1">
                              <a:lumMod val="50000"/>
                            </a:schemeClr>
                          </a:solidFill>
                          <a:sym typeface="+mn-ea"/>
                        </a:rPr>
                        <a:t>manage to</a:t>
                      </a:r>
                      <a:endParaRPr lang="en-US" sz="2400">
                        <a:solidFill>
                          <a:schemeClr val="tx1">
                            <a:lumMod val="50000"/>
                          </a:schemeClr>
                        </a:solidFill>
                        <a:sym typeface="+mn-ea"/>
                      </a:endParaRPr>
                    </a:p>
                    <a:p>
                      <a:pPr marL="342900" indent="-342900">
                        <a:buFont typeface="Arial" panose="020B0604020202020204" pitchFamily="34" charset="0"/>
                        <a:buChar char="•"/>
                      </a:pPr>
                      <a:r>
                        <a:rPr lang="en-US" sz="2400">
                          <a:solidFill>
                            <a:schemeClr val="tx1">
                              <a:lumMod val="50000"/>
                            </a:schemeClr>
                          </a:solidFill>
                          <a:sym typeface="+mn-ea"/>
                        </a:rPr>
                        <a:t>efforts have paid off</a:t>
                      </a:r>
                      <a:endParaRPr lang="en-US" sz="2400">
                        <a:solidFill>
                          <a:schemeClr val="tx1">
                            <a:lumMod val="50000"/>
                          </a:schemeClr>
                        </a:solidFill>
                        <a:sym typeface="+mn-ea"/>
                      </a:endParaRPr>
                    </a:p>
                    <a:p>
                      <a:pPr marL="342900" indent="-342900">
                        <a:buFont typeface="Arial" panose="020B0604020202020204" pitchFamily="34" charset="0"/>
                        <a:buChar char="•"/>
                      </a:pPr>
                      <a:r>
                        <a:rPr lang="en-US" sz="2400">
                          <a:solidFill>
                            <a:schemeClr val="tx1">
                              <a:lumMod val="50000"/>
                            </a:schemeClr>
                          </a:solidFill>
                          <a:sym typeface="+mn-ea"/>
                        </a:rPr>
                        <a:t>win public recognition</a:t>
                      </a:r>
                      <a:endParaRPr lang="en-US" sz="2400">
                        <a:solidFill>
                          <a:schemeClr val="tx1">
                            <a:lumMod val="50000"/>
                          </a:schemeClr>
                        </a:solidFill>
                        <a:sym typeface="+mn-ea"/>
                      </a:endParaRPr>
                    </a:p>
                  </a:txBody>
                  <a:tcPr/>
                </a:tc>
                <a:tc>
                  <a:txBody>
                    <a:bodyPr/>
                    <a:p>
                      <a:pPr marL="342900" indent="-342900">
                        <a:buFont typeface="Arial" panose="020B0604020202020204" pitchFamily="34" charset="0"/>
                        <a:buChar char="•"/>
                      </a:pPr>
                      <a:r>
                        <a:rPr sz="2400" dirty="0" smtClean="0">
                          <a:solidFill>
                            <a:schemeClr val="tx1">
                              <a:lumMod val="50000"/>
                            </a:schemeClr>
                          </a:solidFill>
                          <a:latin typeface="Arial" panose="020B0604020202020204" pitchFamily="34" charset="0"/>
                          <a:ea typeface="微软雅黑" panose="020B0503020204020204" pitchFamily="34" charset="-122"/>
                          <a:sym typeface="+mn-ea"/>
                        </a:rPr>
                        <a:t>devote efforts to</a:t>
                      </a:r>
                      <a:endParaRPr sz="2400" dirty="0" smtClean="0">
                        <a:solidFill>
                          <a:schemeClr val="tx1">
                            <a:lumMod val="50000"/>
                          </a:schemeClr>
                        </a:solidFill>
                        <a:latin typeface="Arial" panose="020B0604020202020204" pitchFamily="34" charset="0"/>
                        <a:ea typeface="微软雅黑" panose="020B0503020204020204" pitchFamily="34" charset="-122"/>
                        <a:sym typeface="+mn-ea"/>
                      </a:endParaRPr>
                    </a:p>
                    <a:p>
                      <a:pPr marL="342900" indent="-342900">
                        <a:buFont typeface="Arial" panose="020B0604020202020204" pitchFamily="34" charset="0"/>
                        <a:buChar char="•"/>
                      </a:pPr>
                      <a:r>
                        <a:rPr sz="2400" dirty="0" smtClean="0">
                          <a:solidFill>
                            <a:schemeClr val="tx1">
                              <a:lumMod val="50000"/>
                            </a:schemeClr>
                          </a:solidFill>
                          <a:latin typeface="Arial" panose="020B0604020202020204" pitchFamily="34" charset="0"/>
                          <a:ea typeface="微软雅黑" panose="020B0503020204020204" pitchFamily="34" charset="-122"/>
                          <a:sym typeface="+mn-ea"/>
                        </a:rPr>
                        <a:t>struggle to</a:t>
                      </a:r>
                      <a:endParaRPr sz="2400" dirty="0" smtClean="0">
                        <a:solidFill>
                          <a:schemeClr val="tx1">
                            <a:lumMod val="50000"/>
                          </a:schemeClr>
                        </a:solidFill>
                        <a:latin typeface="Arial" panose="020B0604020202020204" pitchFamily="34" charset="0"/>
                        <a:ea typeface="微软雅黑" panose="020B0503020204020204" pitchFamily="34" charset="-122"/>
                        <a:sym typeface="+mn-ea"/>
                      </a:endParaRPr>
                    </a:p>
                    <a:p>
                      <a:pPr marL="342900" indent="-342900">
                        <a:buFont typeface="Arial" panose="020B0604020202020204" pitchFamily="34" charset="0"/>
                        <a:buChar char="•"/>
                      </a:pPr>
                      <a:r>
                        <a:rPr sz="2400" dirty="0" smtClean="0">
                          <a:solidFill>
                            <a:schemeClr val="tx1">
                              <a:lumMod val="50000"/>
                            </a:schemeClr>
                          </a:solidFill>
                          <a:latin typeface="Arial" panose="020B0604020202020204" pitchFamily="34" charset="0"/>
                          <a:ea typeface="微软雅黑" panose="020B0503020204020204" pitchFamily="34" charset="-122"/>
                          <a:sym typeface="+mn-ea"/>
                        </a:rPr>
                        <a:t>go all out to/for</a:t>
                      </a:r>
                      <a:endParaRPr sz="2400" dirty="0" smtClean="0">
                        <a:solidFill>
                          <a:schemeClr val="tx1">
                            <a:lumMod val="50000"/>
                          </a:schemeClr>
                        </a:solidFill>
                        <a:latin typeface="Arial" panose="020B0604020202020204" pitchFamily="34" charset="0"/>
                        <a:ea typeface="微软雅黑" panose="020B0503020204020204" pitchFamily="34" charset="-122"/>
                        <a:sym typeface="+mn-ea"/>
                      </a:endParaRPr>
                    </a:p>
                    <a:p>
                      <a:pPr marL="342900" indent="-342900">
                        <a:buFont typeface="Arial" panose="020B0604020202020204" pitchFamily="34" charset="0"/>
                        <a:buChar char="•"/>
                      </a:pPr>
                      <a:r>
                        <a:rPr sz="2400" dirty="0" smtClean="0">
                          <a:solidFill>
                            <a:schemeClr val="tx1">
                              <a:lumMod val="50000"/>
                            </a:schemeClr>
                          </a:solidFill>
                          <a:latin typeface="Arial" panose="020B0604020202020204" pitchFamily="34" charset="0"/>
                          <a:ea typeface="微软雅黑" panose="020B0503020204020204" pitchFamily="34" charset="-122"/>
                          <a:sym typeface="+mn-ea"/>
                        </a:rPr>
                        <a:t>take great pain to</a:t>
                      </a:r>
                      <a:endParaRPr sz="2400" dirty="0" smtClean="0">
                        <a:solidFill>
                          <a:schemeClr val="tx1">
                            <a:lumMod val="50000"/>
                          </a:schemeClr>
                        </a:solidFill>
                        <a:latin typeface="Arial" panose="020B0604020202020204" pitchFamily="34" charset="0"/>
                        <a:ea typeface="微软雅黑" panose="020B0503020204020204" pitchFamily="34" charset="-122"/>
                        <a:sym typeface="+mn-ea"/>
                      </a:endParaRPr>
                    </a:p>
                    <a:p>
                      <a:pPr marL="342900" indent="-342900">
                        <a:buFont typeface="Arial" panose="020B0604020202020204" pitchFamily="34" charset="0"/>
                        <a:buChar char="•"/>
                      </a:pPr>
                      <a:r>
                        <a:rPr sz="2400" dirty="0" smtClean="0">
                          <a:solidFill>
                            <a:schemeClr val="tx1">
                              <a:lumMod val="50000"/>
                            </a:schemeClr>
                          </a:solidFill>
                          <a:latin typeface="Arial" panose="020B0604020202020204" pitchFamily="34" charset="0"/>
                          <a:ea typeface="微软雅黑" panose="020B0503020204020204" pitchFamily="34" charset="-122"/>
                          <a:sym typeface="+mn-ea"/>
                        </a:rPr>
                        <a:t>ende</a:t>
                      </a:r>
                      <a:r>
                        <a:rPr lang="en-US" sz="2400" dirty="0" smtClean="0">
                          <a:solidFill>
                            <a:schemeClr val="tx1">
                              <a:lumMod val="50000"/>
                            </a:schemeClr>
                          </a:solidFill>
                          <a:latin typeface="Arial" panose="020B0604020202020204" pitchFamily="34" charset="0"/>
                          <a:ea typeface="微软雅黑" panose="020B0503020204020204" pitchFamily="34" charset="-122"/>
                          <a:sym typeface="+mn-ea"/>
                        </a:rPr>
                        <a:t>a</a:t>
                      </a:r>
                      <a:r>
                        <a:rPr sz="2400" dirty="0" smtClean="0">
                          <a:solidFill>
                            <a:schemeClr val="tx1">
                              <a:lumMod val="50000"/>
                            </a:schemeClr>
                          </a:solidFill>
                          <a:latin typeface="Arial" panose="020B0604020202020204" pitchFamily="34" charset="0"/>
                          <a:ea typeface="微软雅黑" panose="020B0503020204020204" pitchFamily="34" charset="-122"/>
                          <a:sym typeface="+mn-ea"/>
                        </a:rPr>
                        <a:t>vor to</a:t>
                      </a:r>
                      <a:endParaRPr sz="2400" dirty="0" smtClean="0">
                        <a:solidFill>
                          <a:schemeClr val="tx1">
                            <a:lumMod val="50000"/>
                          </a:schemeClr>
                        </a:solidFill>
                        <a:latin typeface="Arial" panose="020B0604020202020204" pitchFamily="34" charset="0"/>
                        <a:ea typeface="微软雅黑" panose="020B0503020204020204" pitchFamily="34" charset="-122"/>
                        <a:sym typeface="+mn-ea"/>
                      </a:endParaRPr>
                    </a:p>
                    <a:p>
                      <a:pPr marL="342900" indent="-342900">
                        <a:buFont typeface="Arial" panose="020B0604020202020204" pitchFamily="34" charset="0"/>
                        <a:buChar char="•"/>
                      </a:pPr>
                      <a:r>
                        <a:rPr sz="2400" dirty="0" smtClean="0">
                          <a:solidFill>
                            <a:schemeClr val="tx1">
                              <a:lumMod val="50000"/>
                            </a:schemeClr>
                          </a:solidFill>
                          <a:latin typeface="Arial" panose="020B0604020202020204" pitchFamily="34" charset="0"/>
                          <a:ea typeface="微软雅黑" panose="020B0503020204020204" pitchFamily="34" charset="-122"/>
                          <a:sym typeface="+mn-ea"/>
                        </a:rPr>
                        <a:t>smooth away the obstacles in</a:t>
                      </a:r>
                      <a:endParaRPr sz="2400" dirty="0" smtClean="0">
                        <a:solidFill>
                          <a:schemeClr val="tx1">
                            <a:lumMod val="50000"/>
                          </a:schemeClr>
                        </a:solidFill>
                        <a:latin typeface="Arial" panose="020B0604020202020204" pitchFamily="34" charset="0"/>
                        <a:ea typeface="微软雅黑" panose="020B0503020204020204" pitchFamily="34" charset="-122"/>
                        <a:sym typeface="+mn-ea"/>
                      </a:endParaRPr>
                    </a:p>
                    <a:p>
                      <a:pPr marL="342900" indent="-342900">
                        <a:buFont typeface="Arial" panose="020B0604020202020204" pitchFamily="34" charset="0"/>
                        <a:buChar char="•"/>
                      </a:pPr>
                      <a:r>
                        <a:rPr sz="2400" dirty="0" smtClean="0">
                          <a:solidFill>
                            <a:schemeClr val="tx1">
                              <a:lumMod val="50000"/>
                            </a:schemeClr>
                          </a:solidFill>
                          <a:latin typeface="Arial" panose="020B0604020202020204" pitchFamily="34" charset="0"/>
                          <a:ea typeface="微软雅黑" panose="020B0503020204020204" pitchFamily="34" charset="-122"/>
                          <a:sym typeface="+mn-ea"/>
                        </a:rPr>
                        <a:t>show great interest in</a:t>
                      </a:r>
                      <a:endParaRPr sz="2400" dirty="0" smtClean="0">
                        <a:solidFill>
                          <a:schemeClr val="tx1">
                            <a:lumMod val="50000"/>
                          </a:schemeClr>
                        </a:solidFill>
                        <a:latin typeface="Arial" panose="020B0604020202020204" pitchFamily="34" charset="0"/>
                        <a:ea typeface="微软雅黑" panose="020B0503020204020204" pitchFamily="34" charset="-122"/>
                        <a:sym typeface="+mn-ea"/>
                      </a:endParaRPr>
                    </a:p>
                    <a:p>
                      <a:pPr marL="342900" indent="-342900">
                        <a:buFont typeface="Arial" panose="020B0604020202020204" pitchFamily="34" charset="0"/>
                        <a:buChar char="•"/>
                      </a:pPr>
                      <a:r>
                        <a:rPr sz="2400" dirty="0" smtClean="0">
                          <a:solidFill>
                            <a:schemeClr val="tx1">
                              <a:lumMod val="50000"/>
                            </a:schemeClr>
                          </a:solidFill>
                          <a:latin typeface="Arial" panose="020B0604020202020204" pitchFamily="34" charset="0"/>
                          <a:ea typeface="微软雅黑" panose="020B0503020204020204" pitchFamily="34" charset="-122"/>
                          <a:sym typeface="+mn-ea"/>
                        </a:rPr>
                        <a:t>ke</a:t>
                      </a:r>
                      <a:r>
                        <a:rPr lang="en-US" sz="2400" dirty="0" smtClean="0">
                          <a:solidFill>
                            <a:schemeClr val="tx1">
                              <a:lumMod val="50000"/>
                            </a:schemeClr>
                          </a:solidFill>
                          <a:latin typeface="Arial" panose="020B0604020202020204" pitchFamily="34" charset="0"/>
                          <a:ea typeface="微软雅黑" panose="020B0503020204020204" pitchFamily="34" charset="-122"/>
                          <a:sym typeface="+mn-ea"/>
                        </a:rPr>
                        <a:t>e</a:t>
                      </a:r>
                      <a:r>
                        <a:rPr sz="2400" dirty="0" smtClean="0">
                          <a:solidFill>
                            <a:schemeClr val="tx1">
                              <a:lumMod val="50000"/>
                            </a:schemeClr>
                          </a:solidFill>
                          <a:latin typeface="Arial" panose="020B0604020202020204" pitchFamily="34" charset="0"/>
                          <a:ea typeface="微软雅黑" panose="020B0503020204020204" pitchFamily="34" charset="-122"/>
                          <a:sym typeface="+mn-ea"/>
                        </a:rPr>
                        <a:t>p on practicing</a:t>
                      </a:r>
                      <a:endParaRPr sz="2400" dirty="0" smtClean="0">
                        <a:solidFill>
                          <a:schemeClr val="tx1">
                            <a:lumMod val="50000"/>
                          </a:schemeClr>
                        </a:solidFill>
                        <a:latin typeface="Arial" panose="020B0604020202020204" pitchFamily="34" charset="0"/>
                        <a:ea typeface="微软雅黑" panose="020B0503020204020204" pitchFamily="34" charset="-122"/>
                        <a:sym typeface="+mn-ea"/>
                      </a:endParaRPr>
                    </a:p>
                  </a:txBody>
                  <a:tcPr/>
                </a:tc>
                <a:tc>
                  <a:txBody>
                    <a:bodyPr/>
                    <a:p>
                      <a:pPr marL="342900" indent="-342900">
                        <a:buFont typeface="Arial" panose="020B0604020202020204" pitchFamily="34" charset="0"/>
                        <a:buChar char="•"/>
                      </a:pP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wish you success and fulfillment in the years ahead</a:t>
                      </a:r>
                      <a:endParaRPr lang="en-US" altLang="zh-CN" sz="2400" dirty="0" smtClean="0">
                        <a:solidFill>
                          <a:schemeClr val="tx1">
                            <a:lumMod val="50000"/>
                          </a:schemeClr>
                        </a:solidFill>
                        <a:latin typeface="Arial" panose="020B0604020202020204" pitchFamily="34" charset="0"/>
                        <a:ea typeface="微软雅黑" panose="020B0503020204020204" pitchFamily="34" charset="-122"/>
                        <a:sym typeface="+mn-ea"/>
                      </a:endParaRPr>
                    </a:p>
                    <a:p>
                      <a:pPr marL="342900" indent="-342900">
                        <a:buFont typeface="Arial" panose="020B0604020202020204" pitchFamily="34" charset="0"/>
                        <a:buChar char="•"/>
                      </a:pPr>
                      <a:r>
                        <a:rPr lang="en-US" altLang="zh-CN" sz="2400" dirty="0" smtClean="0">
                          <a:solidFill>
                            <a:schemeClr val="tx1">
                              <a:lumMod val="50000"/>
                            </a:schemeClr>
                          </a:solidFill>
                          <a:latin typeface="Arial" panose="020B0604020202020204" pitchFamily="34" charset="0"/>
                          <a:ea typeface="微软雅黑" panose="020B0503020204020204" pitchFamily="34" charset="-122"/>
                          <a:sym typeface="+mn-ea"/>
                        </a:rPr>
                        <a:t> our pleasant business relationship will continue for years to come</a:t>
                      </a:r>
                      <a:endParaRPr lang="en-US" altLang="zh-CN" sz="2400" dirty="0" smtClean="0">
                        <a:solidFill>
                          <a:schemeClr val="tx1">
                            <a:lumMod val="50000"/>
                          </a:schemeClr>
                        </a:solidFill>
                        <a:latin typeface="Arial" panose="020B0604020202020204" pitchFamily="34" charset="0"/>
                        <a:ea typeface="微软雅黑" panose="020B0503020204020204" pitchFamily="34" charset="-122"/>
                        <a:sym typeface="+mn-ea"/>
                      </a:endParaRPr>
                    </a:p>
                    <a:p>
                      <a:pPr marL="342900" indent="-342900">
                        <a:buFont typeface="Arial" panose="020B0604020202020204" pitchFamily="34" charset="0"/>
                        <a:buChar char="•"/>
                      </a:pPr>
                      <a:r>
                        <a:rPr lang="en-US" altLang="zh-CN" sz="2400" dirty="0" smtClean="0">
                          <a:solidFill>
                            <a:schemeClr val="tx1">
                              <a:lumMod val="50000"/>
                            </a:schemeClr>
                          </a:solidFill>
                          <a:latin typeface="Arial" panose="020B0604020202020204" pitchFamily="34" charset="0"/>
                          <a:ea typeface="微软雅黑" panose="020B0503020204020204" pitchFamily="34" charset="-122"/>
                          <a:sym typeface="+mn-ea"/>
                        </a:rPr>
                        <a:t> to be independent emotionally is the first step in adjusting to university life</a:t>
                      </a:r>
                      <a:endParaRPr lang="en-US" altLang="zh-CN" sz="2400" dirty="0" smtClean="0">
                        <a:solidFill>
                          <a:schemeClr val="tx1">
                            <a:lumMod val="50000"/>
                          </a:schemeClr>
                        </a:solidFill>
                        <a:latin typeface="Arial" panose="020B0604020202020204" pitchFamily="34" charset="0"/>
                        <a:ea typeface="微软雅黑" panose="020B0503020204020204" pitchFamily="34" charset="-122"/>
                        <a:sym typeface="+mn-ea"/>
                      </a:endParaRPr>
                    </a:p>
                    <a:p>
                      <a:pPr marL="342900" indent="-342900">
                        <a:buFont typeface="Arial" panose="020B0604020202020204" pitchFamily="34" charset="0"/>
                        <a:buChar char="•"/>
                      </a:pPr>
                      <a:r>
                        <a:rPr lang="en-US" altLang="zh-CN" sz="2400" dirty="0" smtClean="0">
                          <a:solidFill>
                            <a:schemeClr val="tx1">
                              <a:lumMod val="50000"/>
                            </a:schemeClr>
                          </a:solidFill>
                          <a:latin typeface="Arial" panose="020B0604020202020204" pitchFamily="34" charset="0"/>
                          <a:ea typeface="微软雅黑" panose="020B0503020204020204" pitchFamily="34" charset="-122"/>
                          <a:sym typeface="+mn-ea"/>
                        </a:rPr>
                        <a:t>believe you can serve students better and make more progress in your work.</a:t>
                      </a:r>
                      <a:endParaRPr lang="en-US" altLang="zh-CN" sz="2400" dirty="0" smtClean="0">
                        <a:solidFill>
                          <a:schemeClr val="tx1">
                            <a:lumMod val="50000"/>
                          </a:schemeClr>
                        </a:solidFill>
                        <a:latin typeface="Arial" panose="020B0604020202020204" pitchFamily="34" charset="0"/>
                        <a:ea typeface="微软雅黑" panose="020B0503020204020204" pitchFamily="34" charset="-122"/>
                        <a:sym typeface="+mn-ea"/>
                      </a:endParaRP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527810" y="143510"/>
            <a:ext cx="10688320" cy="69977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lang="en-US" altLang="zh-CN" b="1"/>
              <a:t>5.Use c</a:t>
            </a:r>
            <a:r>
              <a:rPr lang="zh-CN" altLang="en-US" b="1"/>
              <a:t>ausality </a:t>
            </a:r>
            <a:r>
              <a:rPr lang="en-US" altLang="zh-CN" b="1"/>
              <a:t>to make “o</a:t>
            </a:r>
            <a:r>
              <a:rPr lang="zh-CN" altLang="en-US" b="1"/>
              <a:t>pen-ended point</a:t>
            </a:r>
            <a:r>
              <a:rPr lang="en-US" altLang="zh-CN" b="1"/>
              <a:t>”</a:t>
            </a:r>
            <a:r>
              <a:rPr lang="zh-CN" altLang="en-US" b="1"/>
              <a:t> </a:t>
            </a:r>
            <a:r>
              <a:rPr lang="en-US" altLang="zh-CN" b="1"/>
              <a:t>logical</a:t>
            </a:r>
            <a:endParaRPr lang="en-US" altLang="zh-CN" b="1"/>
          </a:p>
        </p:txBody>
      </p:sp>
      <p:graphicFrame>
        <p:nvGraphicFramePr>
          <p:cNvPr id="2" name="表格 1"/>
          <p:cNvGraphicFramePr/>
          <p:nvPr>
            <p:custDataLst>
              <p:tags r:id="rId1"/>
            </p:custDataLst>
          </p:nvPr>
        </p:nvGraphicFramePr>
        <p:xfrm>
          <a:off x="337820" y="995045"/>
          <a:ext cx="11508740" cy="3112135"/>
        </p:xfrm>
        <a:graphic>
          <a:graphicData uri="http://schemas.openxmlformats.org/drawingml/2006/table">
            <a:tbl>
              <a:tblPr firstRow="1" bandRow="1">
                <a:tableStyleId>{5C22544A-7EE6-4342-B048-85BDC9FD1C3A}</a:tableStyleId>
              </a:tblPr>
              <a:tblGrid>
                <a:gridCol w="3315335"/>
                <a:gridCol w="3777615"/>
                <a:gridCol w="4415790"/>
              </a:tblGrid>
              <a:tr h="826135">
                <a:tc>
                  <a:txBody>
                    <a:bodyPr/>
                    <a:p>
                      <a:pPr algn="ctr">
                        <a:buNone/>
                      </a:pPr>
                      <a:r>
                        <a:rPr lang="en-US" altLang="zh-CN" sz="2400">
                          <a:solidFill>
                            <a:schemeClr val="bg1"/>
                          </a:solidFill>
                          <a:sym typeface="+mn-ea"/>
                        </a:rPr>
                        <a:t>Achievement</a:t>
                      </a:r>
                      <a:endParaRPr lang="zh-CN" altLang="en-US" sz="2400">
                        <a:solidFill>
                          <a:schemeClr val="bg1"/>
                        </a:solidFill>
                      </a:endParaRPr>
                    </a:p>
                    <a:p>
                      <a:pPr algn="ctr">
                        <a:buNone/>
                      </a:pPr>
                      <a:r>
                        <a:rPr lang="zh-CN" altLang="en-US" sz="2400">
                          <a:solidFill>
                            <a:schemeClr val="bg1"/>
                          </a:solidFill>
                          <a:sym typeface="+mn-ea"/>
                        </a:rPr>
                        <a:t>(Effects)</a:t>
                      </a:r>
                      <a:endParaRPr lang="zh-CN" altLang="en-US" sz="2400">
                        <a:solidFill>
                          <a:schemeClr val="bg1"/>
                        </a:solidFill>
                        <a:sym typeface="+mn-ea"/>
                      </a:endParaRPr>
                    </a:p>
                  </a:txBody>
                  <a:tcPr/>
                </a:tc>
                <a:tc>
                  <a:txBody>
                    <a:bodyPr/>
                    <a:p>
                      <a:pPr algn="ctr">
                        <a:buNone/>
                      </a:pPr>
                      <a:r>
                        <a:rPr lang="en-US" altLang="zh-CN" sz="2400">
                          <a:solidFill>
                            <a:schemeClr val="bg1"/>
                          </a:solidFill>
                          <a:sym typeface="+mn-ea"/>
                        </a:rPr>
                        <a:t>Hard work</a:t>
                      </a:r>
                      <a:endParaRPr lang="en-US" altLang="zh-CN" sz="2400">
                        <a:solidFill>
                          <a:schemeClr val="bg1"/>
                        </a:solidFill>
                        <a:sym typeface="+mn-ea"/>
                      </a:endParaRPr>
                    </a:p>
                    <a:p>
                      <a:pPr algn="ctr">
                        <a:buNone/>
                      </a:pPr>
                      <a:r>
                        <a:rPr lang="zh-CN" altLang="en-US" sz="2400">
                          <a:solidFill>
                            <a:schemeClr val="bg1"/>
                          </a:solidFill>
                          <a:sym typeface="+mn-ea"/>
                        </a:rPr>
                        <a:t>(Causes)</a:t>
                      </a:r>
                      <a:endParaRPr lang="zh-CN" altLang="en-US" sz="2400">
                        <a:solidFill>
                          <a:schemeClr val="bg1"/>
                        </a:solidFill>
                        <a:sym typeface="+mn-ea"/>
                      </a:endParaRPr>
                    </a:p>
                  </a:txBody>
                  <a:tcPr/>
                </a:tc>
                <a:tc>
                  <a:txBody>
                    <a:bodyPr/>
                    <a:p>
                      <a:pPr algn="ctr">
                        <a:buNone/>
                      </a:pPr>
                      <a:r>
                        <a:rPr lang="en-US" altLang="zh-CN" sz="2400">
                          <a:solidFill>
                            <a:schemeClr val="bg1"/>
                          </a:solidFill>
                        </a:rPr>
                        <a:t>Hope</a:t>
                      </a:r>
                      <a:endParaRPr lang="en-US" altLang="zh-CN" sz="2400">
                        <a:solidFill>
                          <a:schemeClr val="bg1"/>
                        </a:solidFill>
                      </a:endParaRPr>
                    </a:p>
                    <a:p>
                      <a:pPr algn="ctr">
                        <a:buNone/>
                      </a:pPr>
                      <a:r>
                        <a:rPr lang="en-US" altLang="zh-CN" sz="2400">
                          <a:solidFill>
                            <a:schemeClr val="bg1"/>
                          </a:solidFill>
                        </a:rPr>
                        <a:t>(wishes)</a:t>
                      </a:r>
                      <a:endParaRPr lang="en-US" altLang="zh-CN" sz="2400">
                        <a:solidFill>
                          <a:schemeClr val="bg1"/>
                        </a:solidFill>
                      </a:endParaRPr>
                    </a:p>
                  </a:txBody>
                  <a:tcPr/>
                </a:tc>
              </a:tr>
              <a:tr h="2138680">
                <a:tc>
                  <a:txBody>
                    <a:bodyPr/>
                    <a:p>
                      <a:pPr>
                        <a:buNone/>
                      </a:pPr>
                      <a:r>
                        <a:rPr lang="zh-CN" altLang="en-US" sz="2400">
                          <a:solidFill>
                            <a:schemeClr val="tx1">
                              <a:lumMod val="50000"/>
                            </a:schemeClr>
                          </a:solidFill>
                          <a:sym typeface="+mn-ea"/>
                        </a:rPr>
                        <a:t> </a:t>
                      </a:r>
                      <a:r>
                        <a:rPr lang="en-US" altLang="zh-CN" sz="2400">
                          <a:solidFill>
                            <a:schemeClr val="tx1">
                              <a:lumMod val="50000"/>
                            </a:schemeClr>
                          </a:solidFill>
                          <a:sym typeface="+mn-ea"/>
                        </a:rPr>
                        <a:t>Y</a:t>
                      </a:r>
                      <a:r>
                        <a:rPr lang="zh-CN" altLang="en-US" sz="2400">
                          <a:solidFill>
                            <a:schemeClr val="tx1">
                              <a:lumMod val="50000"/>
                            </a:schemeClr>
                          </a:solidFill>
                          <a:sym typeface="+mn-ea"/>
                        </a:rPr>
                        <a:t>ou </a:t>
                      </a:r>
                      <a:r>
                        <a:rPr lang="en-US" altLang="zh-CN" sz="2400">
                          <a:solidFill>
                            <a:schemeClr val="tx1">
                              <a:lumMod val="50000"/>
                            </a:schemeClr>
                          </a:solidFill>
                          <a:sym typeface="+mn-ea"/>
                        </a:rPr>
                        <a:t>have </a:t>
                      </a:r>
                      <a:r>
                        <a:rPr lang="zh-CN" altLang="en-US" sz="2400">
                          <a:solidFill>
                            <a:schemeClr val="tx1">
                              <a:lumMod val="50000"/>
                            </a:schemeClr>
                          </a:solidFill>
                          <a:sym typeface="+mn-ea"/>
                        </a:rPr>
                        <a:t>receiv</a:t>
                      </a:r>
                      <a:r>
                        <a:rPr lang="en-US" altLang="zh-CN" sz="2400">
                          <a:solidFill>
                            <a:schemeClr val="tx1">
                              <a:lumMod val="50000"/>
                            </a:schemeClr>
                          </a:solidFill>
                          <a:sym typeface="+mn-ea"/>
                        </a:rPr>
                        <a:t>ed</a:t>
                      </a:r>
                      <a:r>
                        <a:rPr lang="zh-CN" altLang="en-US" sz="2400">
                          <a:solidFill>
                            <a:schemeClr val="tx1">
                              <a:lumMod val="50000"/>
                            </a:schemeClr>
                          </a:solidFill>
                          <a:sym typeface="+mn-ea"/>
                        </a:rPr>
                        <a:t> the first prize of </a:t>
                      </a:r>
                      <a:r>
                        <a:rPr lang="en-US" altLang="zh-CN" sz="2400">
                          <a:solidFill>
                            <a:schemeClr val="tx1">
                              <a:lumMod val="50000"/>
                            </a:schemeClr>
                          </a:solidFill>
                          <a:sym typeface="+mn-ea"/>
                        </a:rPr>
                        <a:t>“</a:t>
                      </a:r>
                      <a:r>
                        <a:rPr lang="zh-CN" altLang="en-US" sz="2400">
                          <a:solidFill>
                            <a:schemeClr val="tx1">
                              <a:lumMod val="50000"/>
                            </a:schemeClr>
                          </a:solidFill>
                          <a:sym typeface="+mn-ea"/>
                        </a:rPr>
                        <a:t>Chinese Bridge</a:t>
                      </a:r>
                      <a:r>
                        <a:rPr lang="en-US" altLang="zh-CN" sz="2400">
                          <a:solidFill>
                            <a:schemeClr val="tx1">
                              <a:lumMod val="50000"/>
                            </a:schemeClr>
                          </a:solidFill>
                          <a:sym typeface="+mn-ea"/>
                        </a:rPr>
                        <a:t>”</a:t>
                      </a:r>
                      <a:r>
                        <a:rPr lang="zh-CN" altLang="en-US" sz="2400">
                          <a:solidFill>
                            <a:schemeClr val="tx1">
                              <a:lumMod val="50000"/>
                            </a:schemeClr>
                          </a:solidFill>
                          <a:sym typeface="+mn-ea"/>
                        </a:rPr>
                        <a:t> Chinese speech contest.</a:t>
                      </a:r>
                      <a:endPar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endParaRPr>
                    </a:p>
                  </a:txBody>
                  <a:tcPr/>
                </a:tc>
                <a:tc>
                  <a:txBody>
                    <a:bodyPr/>
                    <a:p>
                      <a:pPr>
                        <a:buNone/>
                      </a:pPr>
                      <a:r>
                        <a:rPr lang="en-US" altLang="zh-CN" sz="2400" dirty="0" smtClean="0">
                          <a:solidFill>
                            <a:schemeClr val="tx1">
                              <a:lumMod val="50000"/>
                            </a:schemeClr>
                          </a:solidFill>
                          <a:latin typeface="Arial" panose="020B0604020202020204" pitchFamily="34" charset="0"/>
                          <a:ea typeface="微软雅黑" panose="020B0503020204020204" pitchFamily="34" charset="-122"/>
                          <a:sym typeface="+mn-ea"/>
                        </a:rPr>
                        <a:t>T</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his match is very difficult </a:t>
                      </a:r>
                      <a:r>
                        <a:rPr lang="en-US" altLang="zh-CN" sz="2400" dirty="0" smtClean="0">
                          <a:solidFill>
                            <a:schemeClr val="tx1">
                              <a:lumMod val="50000"/>
                            </a:schemeClr>
                          </a:solidFill>
                          <a:latin typeface="Arial" panose="020B0604020202020204" pitchFamily="34" charset="0"/>
                          <a:ea typeface="微软雅黑" panose="020B0503020204020204" pitchFamily="34" charset="-122"/>
                          <a:sym typeface="+mn-ea"/>
                        </a:rPr>
                        <a:t>and competitive </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for a foreign student</a:t>
                      </a:r>
                      <a:r>
                        <a:rPr lang="en-US" altLang="zh-CN" sz="2400" dirty="0" smtClean="0">
                          <a:solidFill>
                            <a:schemeClr val="tx1">
                              <a:lumMod val="50000"/>
                            </a:schemeClr>
                          </a:solidFill>
                          <a:latin typeface="Arial" panose="020B0604020202020204" pitchFamily="34" charset="0"/>
                          <a:ea typeface="微软雅黑" panose="020B0503020204020204" pitchFamily="34" charset="-122"/>
                          <a:sym typeface="+mn-ea"/>
                        </a:rPr>
                        <a:t>. Y</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ou practiced speaking Chinese every day.</a:t>
                      </a:r>
                      <a:endPar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endParaRPr>
                    </a:p>
                    <a:p>
                      <a:pPr>
                        <a:buNone/>
                      </a:pPr>
                      <a:endPar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endParaRPr>
                    </a:p>
                  </a:txBody>
                  <a:tcPr/>
                </a:tc>
                <a:tc>
                  <a:txBody>
                    <a:bodyPr/>
                    <a:p>
                      <a:pPr>
                        <a:buNone/>
                      </a:pP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If you go on studying Chinese harder, you will have </a:t>
                      </a:r>
                      <a:r>
                        <a:rPr lang="en-US" altLang="zh-CN" sz="2400" dirty="0" smtClean="0">
                          <a:solidFill>
                            <a:schemeClr val="tx1">
                              <a:lumMod val="50000"/>
                            </a:schemeClr>
                          </a:solidFill>
                          <a:latin typeface="Arial" panose="020B0604020202020204" pitchFamily="34" charset="0"/>
                          <a:ea typeface="微软雅黑" panose="020B0503020204020204" pitchFamily="34" charset="-122"/>
                          <a:sym typeface="+mn-ea"/>
                        </a:rPr>
                        <a:t>more amazing </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opportunit</a:t>
                      </a:r>
                      <a:r>
                        <a:rPr lang="en-US" altLang="zh-CN" sz="2400" dirty="0" smtClean="0">
                          <a:solidFill>
                            <a:schemeClr val="tx1">
                              <a:lumMod val="50000"/>
                            </a:schemeClr>
                          </a:solidFill>
                          <a:latin typeface="Arial" panose="020B0604020202020204" pitchFamily="34" charset="0"/>
                          <a:ea typeface="微软雅黑" panose="020B0503020204020204" pitchFamily="34" charset="-122"/>
                          <a:sym typeface="+mn-ea"/>
                        </a:rPr>
                        <a:t>ies</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 to have a deeper insight into Chinese culture and have a wondertul time in China.</a:t>
                      </a:r>
                      <a:endPar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endParaRPr>
                    </a:p>
                  </a:txBody>
                  <a:tcPr/>
                </a:tc>
              </a:tr>
            </a:tbl>
          </a:graphicData>
        </a:graphic>
      </p:graphicFrame>
      <p:sp>
        <p:nvSpPr>
          <p:cNvPr id="4" name="文本框 3"/>
          <p:cNvSpPr txBox="1"/>
          <p:nvPr/>
        </p:nvSpPr>
        <p:spPr>
          <a:xfrm>
            <a:off x="125730" y="4207510"/>
            <a:ext cx="11720830" cy="2614930"/>
          </a:xfrm>
          <a:prstGeom prst="rect">
            <a:avLst/>
          </a:prstGeom>
          <a:noFill/>
        </p:spPr>
        <p:txBody>
          <a:bodyPr wrap="square" rtlCol="0" anchor="t">
            <a:spAutoFit/>
          </a:bodyPr>
          <a:p>
            <a:pPr marL="342900" indent="-342900" fontAlgn="auto">
              <a:lnSpc>
                <a:spcPts val="3280"/>
              </a:lnSpc>
              <a:buFont typeface="Wingdings" panose="05000000000000000000" charset="0"/>
              <a:buChar char="Ø"/>
            </a:pPr>
            <a:r>
              <a:rPr lang="en-US" altLang="zh-CN" sz="2400" dirty="0" smtClean="0">
                <a:solidFill>
                  <a:schemeClr val="tx1">
                    <a:lumMod val="50000"/>
                  </a:schemeClr>
                </a:solidFill>
                <a:latin typeface="Arial" panose="020B0604020202020204" pitchFamily="34" charset="0"/>
                <a:ea typeface="微软雅黑" panose="020B0503020204020204" pitchFamily="34" charset="-122"/>
              </a:rPr>
              <a:t>    </a:t>
            </a:r>
            <a:r>
              <a:rPr lang="en-US" altLang="zh-CN" sz="2400" dirty="0" smtClean="0">
                <a:solidFill>
                  <a:schemeClr val="accent1"/>
                </a:solidFill>
                <a:latin typeface="Arial" panose="020B0604020202020204" pitchFamily="34" charset="0"/>
                <a:ea typeface="微软雅黑" panose="020B0503020204020204" pitchFamily="34" charset="-122"/>
              </a:rPr>
              <a:t> </a:t>
            </a:r>
            <a:r>
              <a:rPr lang="en-US" altLang="zh-CN" sz="2400" dirty="0" smtClean="0">
                <a:solidFill>
                  <a:srgbClr val="C00000"/>
                </a:solidFill>
                <a:latin typeface="Arial" panose="020B0604020202020204" pitchFamily="34" charset="0"/>
                <a:ea typeface="微软雅黑" panose="020B0503020204020204" pitchFamily="34" charset="-122"/>
              </a:rPr>
              <a:t> </a:t>
            </a:r>
            <a:r>
              <a:rPr lang="zh-CN" altLang="en-US" sz="2400" b="1" i="1" dirty="0" smtClean="0">
                <a:solidFill>
                  <a:srgbClr val="C00000"/>
                </a:solidFill>
                <a:latin typeface="Arial" panose="020B0604020202020204" pitchFamily="34" charset="0"/>
                <a:ea typeface="微软雅黑" panose="020B0503020204020204" pitchFamily="34" charset="-122"/>
              </a:rPr>
              <a:t>I would like to express my congratulations to you on your receiving the first prize of </a:t>
            </a:r>
            <a:r>
              <a:rPr lang="en-US" altLang="zh-CN" sz="2400" b="1" i="1" dirty="0" smtClean="0">
                <a:solidFill>
                  <a:srgbClr val="C00000"/>
                </a:solidFill>
                <a:latin typeface="Arial" panose="020B0604020202020204" pitchFamily="34" charset="0"/>
                <a:ea typeface="微软雅黑" panose="020B0503020204020204" pitchFamily="34" charset="-122"/>
              </a:rPr>
              <a:t>“</a:t>
            </a:r>
            <a:r>
              <a:rPr lang="zh-CN" altLang="en-US" sz="2400" b="1" i="1" dirty="0" smtClean="0">
                <a:solidFill>
                  <a:srgbClr val="C00000"/>
                </a:solidFill>
                <a:latin typeface="Arial" panose="020B0604020202020204" pitchFamily="34" charset="0"/>
                <a:ea typeface="微软雅黑" panose="020B0503020204020204" pitchFamily="34" charset="-122"/>
              </a:rPr>
              <a:t>Chinese Bridge</a:t>
            </a:r>
            <a:r>
              <a:rPr lang="en-US" altLang="zh-CN" sz="2400" b="1" i="1" dirty="0" smtClean="0">
                <a:solidFill>
                  <a:srgbClr val="C00000"/>
                </a:solidFill>
                <a:latin typeface="Arial" panose="020B0604020202020204" pitchFamily="34" charset="0"/>
                <a:ea typeface="微软雅黑" panose="020B0503020204020204" pitchFamily="34" charset="-122"/>
              </a:rPr>
              <a:t>”</a:t>
            </a:r>
            <a:r>
              <a:rPr lang="zh-CN" altLang="en-US" sz="2400" b="1" i="1" dirty="0" smtClean="0">
                <a:solidFill>
                  <a:srgbClr val="C00000"/>
                </a:solidFill>
                <a:latin typeface="Arial" panose="020B0604020202020204" pitchFamily="34" charset="0"/>
                <a:ea typeface="微软雅黑" panose="020B0503020204020204" pitchFamily="34" charset="-122"/>
              </a:rPr>
              <a:t> Chinese speech contest.</a:t>
            </a:r>
            <a:r>
              <a:rPr lang="zh-CN" altLang="en-US" sz="2400" b="1" i="1" dirty="0" smtClean="0">
                <a:solidFill>
                  <a:schemeClr val="tx1">
                    <a:lumMod val="50000"/>
                  </a:schemeClr>
                </a:solidFill>
                <a:latin typeface="Arial" panose="020B0604020202020204" pitchFamily="34" charset="0"/>
                <a:ea typeface="微软雅黑" panose="020B0503020204020204" pitchFamily="34" charset="-122"/>
              </a:rPr>
              <a:t> </a:t>
            </a:r>
            <a:r>
              <a:rPr lang="en-US" altLang="zh-CN" sz="2400" b="1" i="1" dirty="0" smtClean="0">
                <a:solidFill>
                  <a:srgbClr val="002060"/>
                </a:solidFill>
                <a:latin typeface="Arial" panose="020B0604020202020204" pitchFamily="34" charset="0"/>
                <a:ea typeface="微软雅黑" panose="020B0503020204020204" pitchFamily="34" charset="-122"/>
              </a:rPr>
              <a:t>Although t</a:t>
            </a:r>
            <a:r>
              <a:rPr lang="zh-CN" altLang="en-US" sz="2400" b="1" i="1" dirty="0" smtClean="0">
                <a:solidFill>
                  <a:srgbClr val="002060"/>
                </a:solidFill>
                <a:latin typeface="Arial" panose="020B0604020202020204" pitchFamily="34" charset="0"/>
                <a:ea typeface="微软雅黑" panose="020B0503020204020204" pitchFamily="34" charset="-122"/>
              </a:rPr>
              <a:t>his match is very difficult and competitive for a foreign student</a:t>
            </a:r>
            <a:r>
              <a:rPr lang="en-US" altLang="zh-CN" sz="2400" b="1" i="1" dirty="0" smtClean="0">
                <a:solidFill>
                  <a:srgbClr val="002060"/>
                </a:solidFill>
                <a:latin typeface="Arial" panose="020B0604020202020204" pitchFamily="34" charset="0"/>
                <a:ea typeface="微软雅黑" panose="020B0503020204020204" pitchFamily="34" charset="-122"/>
              </a:rPr>
              <a:t>, y</a:t>
            </a:r>
            <a:r>
              <a:rPr lang="zh-CN" altLang="en-US" sz="2400" b="1" i="1" dirty="0" smtClean="0">
                <a:solidFill>
                  <a:srgbClr val="002060"/>
                </a:solidFill>
                <a:latin typeface="Arial" panose="020B0604020202020204" pitchFamily="34" charset="0"/>
                <a:ea typeface="微软雅黑" panose="020B0503020204020204" pitchFamily="34" charset="-122"/>
              </a:rPr>
              <a:t>ou </a:t>
            </a:r>
            <a:r>
              <a:rPr lang="en-US" altLang="zh-CN" sz="2400" b="1" i="1" dirty="0" smtClean="0">
                <a:solidFill>
                  <a:srgbClr val="002060"/>
                </a:solidFill>
                <a:latin typeface="Arial" panose="020B0604020202020204" pitchFamily="34" charset="0"/>
                <a:ea typeface="微软雅黑" panose="020B0503020204020204" pitchFamily="34" charset="-122"/>
              </a:rPr>
              <a:t>persistently </a:t>
            </a:r>
            <a:r>
              <a:rPr lang="zh-CN" altLang="en-US" sz="2400" b="1" i="1" dirty="0" smtClean="0">
                <a:solidFill>
                  <a:srgbClr val="002060"/>
                </a:solidFill>
                <a:latin typeface="Arial" panose="020B0604020202020204" pitchFamily="34" charset="0"/>
                <a:ea typeface="微软雅黑" panose="020B0503020204020204" pitchFamily="34" charset="-122"/>
              </a:rPr>
              <a:t>practiced speaking Chinese every day. </a:t>
            </a:r>
            <a:r>
              <a:rPr lang="zh-CN" altLang="en-US" sz="2400" b="1" i="1" dirty="0" smtClean="0">
                <a:solidFill>
                  <a:schemeClr val="tx1">
                    <a:lumMod val="50000"/>
                  </a:schemeClr>
                </a:solidFill>
                <a:latin typeface="Arial" panose="020B0604020202020204" pitchFamily="34" charset="0"/>
                <a:ea typeface="微软雅黑" panose="020B0503020204020204" pitchFamily="34" charset="-122"/>
              </a:rPr>
              <a:t>If you go on studying Chinese harder, you will have more amazing opportunities to have a deeper insight into Chinese culture and have a wondertul time in China.</a:t>
            </a:r>
            <a:endParaRPr lang="zh-CN" altLang="en-US" sz="2400" b="1" i="1" dirty="0" smtClean="0">
              <a:solidFill>
                <a:schemeClr val="tx1">
                  <a:lumMod val="50000"/>
                </a:schemeClr>
              </a:solidFill>
              <a:latin typeface="Arial" panose="020B0604020202020204" pitchFamily="34" charset="0"/>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527810" y="143510"/>
            <a:ext cx="10688320" cy="69977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lang="en-US" altLang="zh-CN" b="1"/>
              <a:t>5.Use c</a:t>
            </a:r>
            <a:r>
              <a:rPr lang="zh-CN" altLang="en-US" b="1"/>
              <a:t>ausality </a:t>
            </a:r>
            <a:r>
              <a:rPr lang="en-US" altLang="zh-CN" b="1"/>
              <a:t>to make “o</a:t>
            </a:r>
            <a:r>
              <a:rPr lang="zh-CN" altLang="en-US" b="1"/>
              <a:t>pen-ended point</a:t>
            </a:r>
            <a:r>
              <a:rPr lang="en-US" altLang="zh-CN" b="1"/>
              <a:t>”</a:t>
            </a:r>
            <a:r>
              <a:rPr lang="zh-CN" altLang="en-US" b="1"/>
              <a:t> </a:t>
            </a:r>
            <a:r>
              <a:rPr lang="en-US" altLang="zh-CN" b="1"/>
              <a:t>logical</a:t>
            </a:r>
            <a:endParaRPr lang="en-US" altLang="zh-CN" b="1"/>
          </a:p>
        </p:txBody>
      </p:sp>
      <p:graphicFrame>
        <p:nvGraphicFramePr>
          <p:cNvPr id="2" name="表格 1"/>
          <p:cNvGraphicFramePr/>
          <p:nvPr>
            <p:custDataLst>
              <p:tags r:id="rId1"/>
            </p:custDataLst>
          </p:nvPr>
        </p:nvGraphicFramePr>
        <p:xfrm>
          <a:off x="337820" y="995045"/>
          <a:ext cx="11508740" cy="2498090"/>
        </p:xfrm>
        <a:graphic>
          <a:graphicData uri="http://schemas.openxmlformats.org/drawingml/2006/table">
            <a:tbl>
              <a:tblPr firstRow="1" bandRow="1">
                <a:tableStyleId>{5C22544A-7EE6-4342-B048-85BDC9FD1C3A}</a:tableStyleId>
              </a:tblPr>
              <a:tblGrid>
                <a:gridCol w="3315335"/>
                <a:gridCol w="3777615"/>
                <a:gridCol w="4415790"/>
              </a:tblGrid>
              <a:tr h="822960">
                <a:tc>
                  <a:txBody>
                    <a:bodyPr/>
                    <a:p>
                      <a:pPr algn="ctr">
                        <a:buNone/>
                      </a:pPr>
                      <a:r>
                        <a:rPr lang="en-US" altLang="zh-CN" sz="2400">
                          <a:solidFill>
                            <a:schemeClr val="bg1"/>
                          </a:solidFill>
                          <a:sym typeface="+mn-ea"/>
                        </a:rPr>
                        <a:t>Achievement</a:t>
                      </a:r>
                      <a:endParaRPr lang="zh-CN" altLang="en-US" sz="2400">
                        <a:solidFill>
                          <a:schemeClr val="bg1"/>
                        </a:solidFill>
                      </a:endParaRPr>
                    </a:p>
                    <a:p>
                      <a:pPr algn="ctr">
                        <a:buNone/>
                      </a:pPr>
                      <a:r>
                        <a:rPr lang="zh-CN" altLang="en-US" sz="2400">
                          <a:solidFill>
                            <a:schemeClr val="bg1"/>
                          </a:solidFill>
                          <a:sym typeface="+mn-ea"/>
                        </a:rPr>
                        <a:t>(Effects)</a:t>
                      </a:r>
                      <a:endParaRPr lang="zh-CN" altLang="en-US" sz="2400">
                        <a:solidFill>
                          <a:schemeClr val="bg1"/>
                        </a:solidFill>
                        <a:sym typeface="+mn-ea"/>
                      </a:endParaRPr>
                    </a:p>
                  </a:txBody>
                  <a:tcPr/>
                </a:tc>
                <a:tc>
                  <a:txBody>
                    <a:bodyPr/>
                    <a:p>
                      <a:pPr algn="ctr">
                        <a:buNone/>
                      </a:pPr>
                      <a:r>
                        <a:rPr lang="en-US" altLang="zh-CN" sz="2400">
                          <a:solidFill>
                            <a:schemeClr val="bg1"/>
                          </a:solidFill>
                          <a:sym typeface="+mn-ea"/>
                        </a:rPr>
                        <a:t>Hard work</a:t>
                      </a:r>
                      <a:endParaRPr lang="en-US" altLang="zh-CN" sz="2400">
                        <a:solidFill>
                          <a:schemeClr val="bg1"/>
                        </a:solidFill>
                        <a:sym typeface="+mn-ea"/>
                      </a:endParaRPr>
                    </a:p>
                    <a:p>
                      <a:pPr algn="ctr">
                        <a:buNone/>
                      </a:pPr>
                      <a:r>
                        <a:rPr lang="zh-CN" altLang="en-US" sz="2400">
                          <a:solidFill>
                            <a:schemeClr val="bg1"/>
                          </a:solidFill>
                          <a:sym typeface="+mn-ea"/>
                        </a:rPr>
                        <a:t>(Causes)</a:t>
                      </a:r>
                      <a:endParaRPr lang="zh-CN" altLang="en-US" sz="2400">
                        <a:solidFill>
                          <a:schemeClr val="bg1"/>
                        </a:solidFill>
                        <a:sym typeface="+mn-ea"/>
                      </a:endParaRPr>
                    </a:p>
                  </a:txBody>
                  <a:tcPr/>
                </a:tc>
                <a:tc>
                  <a:txBody>
                    <a:bodyPr/>
                    <a:p>
                      <a:pPr algn="ctr">
                        <a:buNone/>
                      </a:pPr>
                      <a:r>
                        <a:rPr lang="en-US" altLang="zh-CN" sz="2400">
                          <a:solidFill>
                            <a:schemeClr val="bg1"/>
                          </a:solidFill>
                        </a:rPr>
                        <a:t>Hope</a:t>
                      </a:r>
                      <a:endParaRPr lang="en-US" altLang="zh-CN" sz="2400">
                        <a:solidFill>
                          <a:schemeClr val="bg1"/>
                        </a:solidFill>
                      </a:endParaRPr>
                    </a:p>
                    <a:p>
                      <a:pPr algn="ctr">
                        <a:buNone/>
                      </a:pPr>
                      <a:r>
                        <a:rPr lang="en-US" altLang="zh-CN" sz="2400">
                          <a:solidFill>
                            <a:schemeClr val="bg1"/>
                          </a:solidFill>
                        </a:rPr>
                        <a:t>(advice)</a:t>
                      </a:r>
                      <a:endParaRPr lang="en-US" altLang="zh-CN" sz="2400">
                        <a:solidFill>
                          <a:schemeClr val="bg1"/>
                        </a:solidFill>
                      </a:endParaRPr>
                    </a:p>
                  </a:txBody>
                  <a:tcPr/>
                </a:tc>
              </a:tr>
              <a:tr h="1675130">
                <a:tc>
                  <a:txBody>
                    <a:bodyPr/>
                    <a:p>
                      <a:pPr>
                        <a:buNone/>
                      </a:pPr>
                      <a:r>
                        <a:rPr lang="zh-CN" altLang="en-US" sz="2400">
                          <a:solidFill>
                            <a:schemeClr val="tx1">
                              <a:lumMod val="50000"/>
                            </a:schemeClr>
                          </a:solidFill>
                          <a:sym typeface="+mn-ea"/>
                        </a:rPr>
                        <a:t> </a:t>
                      </a:r>
                      <a:r>
                        <a:rPr lang="en-US" altLang="zh-CN" sz="2400">
                          <a:solidFill>
                            <a:schemeClr val="tx1">
                              <a:lumMod val="50000"/>
                            </a:schemeClr>
                          </a:solidFill>
                          <a:sym typeface="+mn-ea"/>
                        </a:rPr>
                        <a:t>You </a:t>
                      </a:r>
                      <a:r>
                        <a:rPr sz="2400" dirty="0" smtClean="0">
                          <a:solidFill>
                            <a:schemeClr val="tx1">
                              <a:lumMod val="50000"/>
                            </a:schemeClr>
                          </a:solidFill>
                          <a:latin typeface="Arial" panose="020B0604020202020204" pitchFamily="34" charset="0"/>
                          <a:ea typeface="微软雅黑" panose="020B0503020204020204" pitchFamily="34" charset="-122"/>
                          <a:sym typeface="+mn-ea"/>
                        </a:rPr>
                        <a:t>open your own firm</a:t>
                      </a:r>
                      <a:r>
                        <a:rPr lang="en-US" sz="2400" dirty="0" smtClean="0">
                          <a:solidFill>
                            <a:schemeClr val="tx1">
                              <a:lumMod val="50000"/>
                            </a:schemeClr>
                          </a:solidFill>
                          <a:latin typeface="Arial" panose="020B0604020202020204" pitchFamily="34" charset="0"/>
                          <a:ea typeface="微软雅黑" panose="020B0503020204020204" pitchFamily="34" charset="-122"/>
                          <a:sym typeface="+mn-ea"/>
                        </a:rPr>
                        <a:t>, </a:t>
                      </a:r>
                      <a:r>
                        <a:rPr lang="en-US" altLang="zh-CN" sz="2400" dirty="0" smtClean="0">
                          <a:solidFill>
                            <a:schemeClr val="tx1">
                              <a:lumMod val="50000"/>
                            </a:schemeClr>
                          </a:solidFill>
                          <a:latin typeface="Arial" panose="020B0604020202020204" pitchFamily="34" charset="0"/>
                          <a:ea typeface="微软雅黑" panose="020B0503020204020204" pitchFamily="34" charset="-122"/>
                          <a:sym typeface="+mn-ea"/>
                        </a:rPr>
                        <a:t>and </a:t>
                      </a:r>
                      <a:r>
                        <a:rPr sz="2400" dirty="0" smtClean="0">
                          <a:solidFill>
                            <a:schemeClr val="tx1">
                              <a:lumMod val="50000"/>
                            </a:schemeClr>
                          </a:solidFill>
                          <a:latin typeface="Arial" panose="020B0604020202020204" pitchFamily="34" charset="0"/>
                          <a:ea typeface="微软雅黑" panose="020B0503020204020204" pitchFamily="34" charset="-122"/>
                          <a:sym typeface="+mn-ea"/>
                        </a:rPr>
                        <a:t>realiz</a:t>
                      </a:r>
                      <a:r>
                        <a:rPr lang="en-US" sz="2400" dirty="0" smtClean="0">
                          <a:solidFill>
                            <a:schemeClr val="tx1">
                              <a:lumMod val="50000"/>
                            </a:schemeClr>
                          </a:solidFill>
                          <a:latin typeface="Arial" panose="020B0604020202020204" pitchFamily="34" charset="0"/>
                          <a:ea typeface="微软雅黑" panose="020B0503020204020204" pitchFamily="34" charset="-122"/>
                          <a:sym typeface="+mn-ea"/>
                        </a:rPr>
                        <a:t>e </a:t>
                      </a:r>
                      <a:r>
                        <a:rPr sz="2400" dirty="0" smtClean="0">
                          <a:solidFill>
                            <a:schemeClr val="tx1">
                              <a:lumMod val="50000"/>
                            </a:schemeClr>
                          </a:solidFill>
                          <a:latin typeface="Arial" panose="020B0604020202020204" pitchFamily="34" charset="0"/>
                          <a:ea typeface="微软雅黑" panose="020B0503020204020204" pitchFamily="34" charset="-122"/>
                          <a:sym typeface="+mn-ea"/>
                        </a:rPr>
                        <a:t>your long-cherished dream</a:t>
                      </a:r>
                      <a:endPar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endParaRPr>
                    </a:p>
                  </a:txBody>
                  <a:tcPr/>
                </a:tc>
                <a:tc>
                  <a:txBody>
                    <a:bodyPr/>
                    <a:p>
                      <a:pPr>
                        <a:buNone/>
                      </a:pPr>
                      <a:r>
                        <a:rPr sz="2400" dirty="0" smtClean="0">
                          <a:solidFill>
                            <a:schemeClr val="tx1">
                              <a:lumMod val="50000"/>
                            </a:schemeClr>
                          </a:solidFill>
                          <a:latin typeface="Arial" panose="020B0604020202020204" pitchFamily="34" charset="0"/>
                          <a:ea typeface="微软雅黑" panose="020B0503020204020204" pitchFamily="34" charset="-122"/>
                          <a:sym typeface="+mn-ea"/>
                        </a:rPr>
                        <a:t>your diligence, persistence and ambition.</a:t>
                      </a:r>
                      <a:endPar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endParaRPr>
                    </a:p>
                  </a:txBody>
                  <a:tcPr/>
                </a:tc>
                <a:tc>
                  <a:txBody>
                    <a:bodyPr/>
                    <a:p>
                      <a:pPr>
                        <a:buNone/>
                      </a:pPr>
                      <a:r>
                        <a:rPr lang="en-US" sz="2400" dirty="0" smtClean="0">
                          <a:solidFill>
                            <a:schemeClr val="tx1">
                              <a:lumMod val="50000"/>
                            </a:schemeClr>
                          </a:solidFill>
                          <a:latin typeface="Arial" panose="020B0604020202020204" pitchFamily="34" charset="0"/>
                          <a:ea typeface="微软雅黑" panose="020B0503020204020204" pitchFamily="34" charset="-122"/>
                          <a:sym typeface="+mn-ea"/>
                        </a:rPr>
                        <a:t>K</a:t>
                      </a:r>
                      <a:r>
                        <a:rPr sz="2400" dirty="0" smtClean="0">
                          <a:solidFill>
                            <a:schemeClr val="tx1">
                              <a:lumMod val="50000"/>
                            </a:schemeClr>
                          </a:solidFill>
                          <a:latin typeface="Arial" panose="020B0604020202020204" pitchFamily="34" charset="0"/>
                          <a:ea typeface="微软雅黑" panose="020B0503020204020204" pitchFamily="34" charset="-122"/>
                          <a:sym typeface="+mn-ea"/>
                        </a:rPr>
                        <a:t>eep your ambition</a:t>
                      </a:r>
                      <a:r>
                        <a:rPr lang="en-US" sz="2400" dirty="0" smtClean="0">
                          <a:solidFill>
                            <a:schemeClr val="tx1">
                              <a:lumMod val="50000"/>
                            </a:schemeClr>
                          </a:solidFill>
                          <a:latin typeface="Arial" panose="020B0604020202020204" pitchFamily="34" charset="0"/>
                          <a:ea typeface="微软雅黑" panose="020B0503020204020204" pitchFamily="34" charset="-122"/>
                          <a:sym typeface="+mn-ea"/>
                        </a:rPr>
                        <a:t>.</a:t>
                      </a:r>
                      <a:endParaRPr lang="en-US" sz="2400" dirty="0" smtClean="0">
                        <a:solidFill>
                          <a:schemeClr val="tx1">
                            <a:lumMod val="50000"/>
                          </a:schemeClr>
                        </a:solidFill>
                        <a:latin typeface="Arial" panose="020B0604020202020204" pitchFamily="34" charset="0"/>
                        <a:ea typeface="微软雅黑" panose="020B0503020204020204" pitchFamily="34" charset="-122"/>
                        <a:sym typeface="+mn-ea"/>
                      </a:endParaRPr>
                    </a:p>
                    <a:p>
                      <a:pPr>
                        <a:buNone/>
                      </a:pPr>
                      <a:r>
                        <a:rPr lang="en-US" sz="2400" dirty="0" smtClean="0">
                          <a:solidFill>
                            <a:schemeClr val="tx1">
                              <a:lumMod val="50000"/>
                            </a:schemeClr>
                          </a:solidFill>
                          <a:latin typeface="Arial" panose="020B0604020202020204" pitchFamily="34" charset="0"/>
                          <a:ea typeface="微软雅黑" panose="020B0503020204020204" pitchFamily="34" charset="-122"/>
                          <a:sym typeface="+mn-ea"/>
                        </a:rPr>
                        <a:t>N</a:t>
                      </a:r>
                      <a:r>
                        <a:rPr sz="2400" dirty="0" smtClean="0">
                          <a:solidFill>
                            <a:schemeClr val="tx1">
                              <a:lumMod val="50000"/>
                            </a:schemeClr>
                          </a:solidFill>
                          <a:latin typeface="Arial" panose="020B0604020202020204" pitchFamily="34" charset="0"/>
                          <a:ea typeface="微软雅黑" panose="020B0503020204020204" pitchFamily="34" charset="-122"/>
                          <a:sym typeface="+mn-ea"/>
                        </a:rPr>
                        <a:t>ever overestimate the difficulties and underestimate your ability</a:t>
                      </a:r>
                      <a:endPar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endParaRPr>
                    </a:p>
                  </a:txBody>
                  <a:tcPr/>
                </a:tc>
              </a:tr>
            </a:tbl>
          </a:graphicData>
        </a:graphic>
      </p:graphicFrame>
      <p:sp>
        <p:nvSpPr>
          <p:cNvPr id="4" name="文本框 3"/>
          <p:cNvSpPr txBox="1"/>
          <p:nvPr/>
        </p:nvSpPr>
        <p:spPr>
          <a:xfrm>
            <a:off x="153670" y="3741420"/>
            <a:ext cx="11692890" cy="2614930"/>
          </a:xfrm>
          <a:prstGeom prst="rect">
            <a:avLst/>
          </a:prstGeom>
          <a:noFill/>
        </p:spPr>
        <p:txBody>
          <a:bodyPr wrap="square" rtlCol="0" anchor="t">
            <a:spAutoFit/>
          </a:bodyPr>
          <a:p>
            <a:pPr marL="342900" indent="-342900" fontAlgn="auto">
              <a:lnSpc>
                <a:spcPts val="3280"/>
              </a:lnSpc>
              <a:buFont typeface="Wingdings" panose="05000000000000000000" charset="0"/>
              <a:buChar char="Ø"/>
            </a:pPr>
            <a:r>
              <a:rPr lang="en-US" altLang="zh-CN" sz="2400" dirty="0" smtClean="0">
                <a:solidFill>
                  <a:schemeClr val="tx1">
                    <a:lumMod val="50000"/>
                  </a:schemeClr>
                </a:solidFill>
                <a:latin typeface="Arial" panose="020B0604020202020204" pitchFamily="34" charset="0"/>
                <a:ea typeface="微软雅黑" panose="020B0503020204020204" pitchFamily="34" charset="-122"/>
              </a:rPr>
              <a:t> 　</a:t>
            </a:r>
            <a:r>
              <a:rPr lang="en-US" altLang="zh-CN" sz="2400" b="1" i="1" dirty="0" smtClean="0">
                <a:solidFill>
                  <a:srgbClr val="C00000"/>
                </a:solidFill>
                <a:latin typeface="Arial" panose="020B0604020202020204" pitchFamily="34" charset="0"/>
                <a:ea typeface="微软雅黑" panose="020B0503020204020204" pitchFamily="34" charset="-122"/>
              </a:rPr>
              <a:t>I was happy to learn that you had opened your own firm and I would like to express my warmest congratulations.</a:t>
            </a:r>
            <a:r>
              <a:rPr sz="2400" b="1" i="1" dirty="0" smtClean="0">
                <a:solidFill>
                  <a:srgbClr val="002060"/>
                </a:solidFill>
                <a:latin typeface="Arial" panose="020B0604020202020204" pitchFamily="34" charset="0"/>
                <a:ea typeface="微软雅黑" panose="020B0503020204020204" pitchFamily="34" charset="-122"/>
              </a:rPr>
              <a:t>The final realization of your long-cherished dream should be attributed to your diligence, persistence and ambition. </a:t>
            </a:r>
            <a:r>
              <a:rPr sz="2400" b="1" i="1" dirty="0" smtClean="0">
                <a:solidFill>
                  <a:schemeClr val="tx1">
                    <a:lumMod val="50000"/>
                  </a:schemeClr>
                </a:solidFill>
                <a:latin typeface="Arial" panose="020B0604020202020204" pitchFamily="34" charset="0"/>
                <a:ea typeface="微软雅黑" panose="020B0503020204020204" pitchFamily="34" charset="-122"/>
              </a:rPr>
              <a:t>As a good friend of you, I advise you to keep your ambition. Moreover, in response to challenges, please never overestimate the difficulties and underestimate your ability.</a:t>
            </a:r>
            <a:endParaRPr sz="2400" b="1" i="1" dirty="0" smtClean="0">
              <a:solidFill>
                <a:schemeClr val="tx1">
                  <a:lumMod val="50000"/>
                </a:schemeClr>
              </a:solidFill>
              <a:latin typeface="Arial" panose="020B0604020202020204" pitchFamily="34" charset="0"/>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527810" y="143510"/>
            <a:ext cx="5057775" cy="699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lang="zh-CN" altLang="en-US" b="1"/>
              <a:t>Further practice</a:t>
            </a:r>
            <a:endParaRPr lang="zh-CN" altLang="en-US" b="1"/>
          </a:p>
        </p:txBody>
      </p:sp>
      <p:pic>
        <p:nvPicPr>
          <p:cNvPr id="4" name="图片 3"/>
          <p:cNvPicPr>
            <a:picLocks noChangeAspect="1"/>
          </p:cNvPicPr>
          <p:nvPr/>
        </p:nvPicPr>
        <p:blipFill>
          <a:blip r:embed="rId1"/>
          <a:srcRect b="8912"/>
          <a:stretch>
            <a:fillRect/>
          </a:stretch>
        </p:blipFill>
        <p:spPr>
          <a:xfrm>
            <a:off x="6495415" y="2098040"/>
            <a:ext cx="5697220" cy="4757420"/>
          </a:xfrm>
          <a:prstGeom prst="rect">
            <a:avLst/>
          </a:prstGeom>
        </p:spPr>
      </p:pic>
      <p:sp>
        <p:nvSpPr>
          <p:cNvPr id="2" name="文本框 1"/>
          <p:cNvSpPr txBox="1"/>
          <p:nvPr/>
        </p:nvSpPr>
        <p:spPr>
          <a:xfrm>
            <a:off x="335280" y="1143635"/>
            <a:ext cx="7172325" cy="4407535"/>
          </a:xfrm>
          <a:prstGeom prst="rect">
            <a:avLst/>
          </a:prstGeom>
          <a:noFill/>
        </p:spPr>
        <p:txBody>
          <a:bodyPr wrap="square" rtlCol="0" anchor="t">
            <a:spAutoFit/>
          </a:bodyPr>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假定你是李华，得知你班的外教Mr. Smith当选为杭州市杰出外籍人才（Outstanding Foreign Talents of </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Hangzhou</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）；你代表班级给他写一封信表示祝贺。内容包括：</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1. 祝贺他光荣当选；</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2. 表达赞赏和感激之情；</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3. 邀请他参加庆祝派对。</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注意：1. 词数80词左右；</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2. 可以适当增加细节，以使行文连贯。</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b="4302"/>
          <a:stretch>
            <a:fillRect/>
          </a:stretch>
        </p:blipFill>
        <p:spPr>
          <a:xfrm>
            <a:off x="6471285" y="1711960"/>
            <a:ext cx="5753100" cy="5125720"/>
          </a:xfrm>
          <a:prstGeom prst="rect">
            <a:avLst/>
          </a:prstGeom>
        </p:spPr>
      </p:pic>
      <p:sp>
        <p:nvSpPr>
          <p:cNvPr id="2" name="标题 1"/>
          <p:cNvSpPr>
            <a:spLocks noGrp="1"/>
          </p:cNvSpPr>
          <p:nvPr>
            <p:ph type="title"/>
          </p:nvPr>
        </p:nvSpPr>
        <p:spPr>
          <a:xfrm>
            <a:off x="1527810" y="143510"/>
            <a:ext cx="7386320" cy="699770"/>
          </a:xfrm>
        </p:spPr>
        <p:txBody>
          <a:bodyPr>
            <a:normAutofit/>
          </a:bodyPr>
          <a:p>
            <a:pPr algn="l"/>
            <a:r>
              <a:rPr lang="zh-CN" altLang="en-US" b="1"/>
              <a:t>课程导读</a:t>
            </a:r>
            <a:r>
              <a:rPr lang="en-US" altLang="zh-CN" b="1"/>
              <a:t>——</a:t>
            </a:r>
            <a:r>
              <a:rPr lang="zh-CN" altLang="en-US" b="1"/>
              <a:t>祝贺信的意义：</a:t>
            </a:r>
            <a:endParaRPr lang="zh-CN" altLang="en-US" b="1"/>
          </a:p>
        </p:txBody>
      </p:sp>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7" name="文本框 6"/>
          <p:cNvSpPr txBox="1"/>
          <p:nvPr/>
        </p:nvSpPr>
        <p:spPr>
          <a:xfrm>
            <a:off x="213995" y="1185545"/>
            <a:ext cx="6867525" cy="3448685"/>
          </a:xfrm>
          <a:prstGeom prst="rect">
            <a:avLst/>
          </a:prstGeom>
          <a:noFill/>
        </p:spPr>
        <p:txBody>
          <a:bodyPr wrap="square" rtlCol="0" anchor="t">
            <a:spAutoFit/>
          </a:bodyPr>
          <a:p>
            <a:pPr>
              <a:lnSpc>
                <a:spcPct val="130000"/>
              </a:lnSpc>
            </a:pPr>
            <a:r>
              <a:rPr lang="en-US" altLang="zh-CN" sz="1600" dirty="0" smtClean="0">
                <a:solidFill>
                  <a:schemeClr val="tx1">
                    <a:lumMod val="50000"/>
                  </a:schemeClr>
                </a:solidFill>
                <a:latin typeface="Arial" panose="020B0604020202020204" pitchFamily="34" charset="0"/>
                <a:ea typeface="微软雅黑" panose="020B0503020204020204" pitchFamily="34" charset="-122"/>
              </a:rPr>
              <a:t> </a:t>
            </a:r>
            <a:r>
              <a:rPr lang="zh-CN" altLang="en-US" sz="1600" dirty="0" smtClean="0">
                <a:solidFill>
                  <a:schemeClr val="tx1">
                    <a:lumMod val="50000"/>
                  </a:schemeClr>
                </a:solidFill>
                <a:latin typeface="Arial" panose="020B0604020202020204" pitchFamily="34" charset="0"/>
                <a:ea typeface="微软雅黑" panose="020B0503020204020204" pitchFamily="34" charset="-122"/>
              </a:rPr>
              <a:t>    </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为别人</a:t>
            </a:r>
            <a:r>
              <a:rPr lang="zh-CN" altLang="en-US" sz="2400" b="1" dirty="0" smtClean="0">
                <a:solidFill>
                  <a:schemeClr val="tx1">
                    <a:lumMod val="50000"/>
                  </a:schemeClr>
                </a:solidFill>
                <a:latin typeface="Arial" panose="020B0604020202020204" pitchFamily="34" charset="0"/>
                <a:ea typeface="微软雅黑" panose="020B0503020204020204" pitchFamily="34" charset="-122"/>
                <a:sym typeface="+mn-ea"/>
              </a:rPr>
              <a:t>祝贺</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喝彩是一种美德，你付出的是赞美，收获的是友谊与合作。</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为别人</a:t>
            </a:r>
            <a:r>
              <a:rPr lang="zh-CN" altLang="en-US" sz="2400" b="1" dirty="0" smtClean="0">
                <a:solidFill>
                  <a:schemeClr val="tx1">
                    <a:lumMod val="50000"/>
                  </a:schemeClr>
                </a:solidFill>
                <a:latin typeface="Arial" panose="020B0604020202020204" pitchFamily="34" charset="0"/>
                <a:ea typeface="微软雅黑" panose="020B0503020204020204" pitchFamily="34" charset="-122"/>
                <a:sym typeface="+mn-ea"/>
              </a:rPr>
              <a:t>祝贺</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喝彩是一种智慧，你在欣赏别人的时候，也在不断提升和完善自我。</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为别人</a:t>
            </a:r>
            <a:r>
              <a:rPr lang="zh-CN" altLang="en-US" sz="2400" b="1" dirty="0" smtClean="0">
                <a:solidFill>
                  <a:schemeClr val="tx1">
                    <a:lumMod val="50000"/>
                  </a:schemeClr>
                </a:solidFill>
                <a:latin typeface="Arial" panose="020B0604020202020204" pitchFamily="34" charset="0"/>
                <a:ea typeface="微软雅黑" panose="020B0503020204020204" pitchFamily="34" charset="-122"/>
                <a:sym typeface="+mn-ea"/>
              </a:rPr>
              <a:t>祝贺</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喝彩是一种素养，有礼有节地向对手报以掌声，为自己走向美好世界打开友善之门。</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为别人</a:t>
            </a:r>
            <a:r>
              <a:rPr lang="zh-CN" altLang="en-US" sz="2400" b="1" dirty="0" smtClean="0">
                <a:solidFill>
                  <a:schemeClr val="tx1">
                    <a:lumMod val="50000"/>
                  </a:schemeClr>
                </a:solidFill>
                <a:latin typeface="Arial" panose="020B0604020202020204" pitchFamily="34" charset="0"/>
                <a:ea typeface="微软雅黑" panose="020B0503020204020204" pitchFamily="34" charset="-122"/>
                <a:sym typeface="+mn-ea"/>
              </a:rPr>
              <a:t>祝贺</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喝彩，让世界更精彩！</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p:txBody>
      </p:sp>
      <p:pic>
        <p:nvPicPr>
          <p:cNvPr id="8" name="图片 7" descr="水印"/>
          <p:cNvPicPr>
            <a:picLocks noChangeAspect="1"/>
          </p:cNvPicPr>
          <p:nvPr userDrawn="1"/>
        </p:nvPicPr>
        <p:blipFill>
          <a:blip r:embed="rId2"/>
          <a:stretch>
            <a:fillRect/>
          </a:stretch>
        </p:blipFill>
        <p:spPr>
          <a:xfrm>
            <a:off x="11082020" y="63500"/>
            <a:ext cx="1006475" cy="3257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527810" y="143510"/>
            <a:ext cx="7611745" cy="699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lang="en-US" altLang="zh-CN" b="1"/>
              <a:t>Appreciate the</a:t>
            </a:r>
            <a:r>
              <a:rPr lang="zh-CN" altLang="en-US" b="1"/>
              <a:t> possible version</a:t>
            </a:r>
            <a:endParaRPr lang="zh-CN" altLang="en-US" b="1"/>
          </a:p>
        </p:txBody>
      </p:sp>
      <p:sp>
        <p:nvSpPr>
          <p:cNvPr id="5" name="文本框 4"/>
          <p:cNvSpPr txBox="1"/>
          <p:nvPr/>
        </p:nvSpPr>
        <p:spPr>
          <a:xfrm>
            <a:off x="223520" y="989330"/>
            <a:ext cx="11546205" cy="5846445"/>
          </a:xfrm>
          <a:prstGeom prst="rect">
            <a:avLst/>
          </a:prstGeom>
          <a:noFill/>
        </p:spPr>
        <p:txBody>
          <a:bodyPr wrap="square" rtlCol="0" anchor="t">
            <a:spAutoFit/>
          </a:bodyPr>
          <a:p>
            <a:pPr>
              <a:lnSpc>
                <a:spcPct val="130000"/>
              </a:lnSpc>
            </a:pPr>
            <a:r>
              <a:rPr lang="zh-CN" altLang="en-US" sz="2400" dirty="0" smtClean="0">
                <a:solidFill>
                  <a:schemeClr val="tx1">
                    <a:lumMod val="50000"/>
                  </a:schemeClr>
                </a:solidFill>
                <a:latin typeface="Arial" panose="020B0604020202020204" pitchFamily="34" charset="0"/>
                <a:ea typeface="微软雅黑" panose="020B0503020204020204" pitchFamily="34" charset="-122"/>
              </a:rPr>
              <a:t> </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Dear Mr. Smith,</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I'm writing to offer my sincerest congratulations on your election of Outstanding Foreign Talents of Hangzhou on behalf of my class.</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We are lucky to have you as our teacher and share your pride. In our view, you are a talented and professional teacher who has helped us make great progress in English. Besides, you have devoted yourself to education of this city for 10 years. In a word, you </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richly </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deserve the title.</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Finally, we would like to invite you to the congratulation party to be held at 4：</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00</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p.m. this Friday in our classroom. We are looking forward to receiving your early reply.</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Yours </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respectfully</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Li Hua</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rcRect b="5412"/>
          <a:stretch>
            <a:fillRect/>
          </a:stretch>
        </p:blipFill>
        <p:spPr>
          <a:xfrm>
            <a:off x="6155690" y="843280"/>
            <a:ext cx="6054725" cy="5727065"/>
          </a:xfrm>
          <a:prstGeom prst="rect">
            <a:avLst/>
          </a:prstGeom>
        </p:spPr>
      </p:pic>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527810" y="143510"/>
            <a:ext cx="5057775" cy="699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lang="en-US" altLang="zh-CN" b="1"/>
              <a:t>Homework</a:t>
            </a:r>
            <a:endParaRPr lang="en-US" altLang="zh-CN" b="1"/>
          </a:p>
        </p:txBody>
      </p:sp>
      <p:sp>
        <p:nvSpPr>
          <p:cNvPr id="2" name="文本框 1"/>
          <p:cNvSpPr txBox="1"/>
          <p:nvPr/>
        </p:nvSpPr>
        <p:spPr>
          <a:xfrm>
            <a:off x="335280" y="1143635"/>
            <a:ext cx="7172325" cy="4887595"/>
          </a:xfrm>
          <a:prstGeom prst="rect">
            <a:avLst/>
          </a:prstGeom>
          <a:noFill/>
        </p:spPr>
        <p:txBody>
          <a:bodyPr wrap="square" rtlCol="0" anchor="t">
            <a:spAutoFit/>
          </a:bodyPr>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a:t>
            </a:r>
            <a:r>
              <a:rPr sz="2400" b="1" dirty="0" smtClean="0">
                <a:solidFill>
                  <a:schemeClr val="tx1">
                    <a:lumMod val="50000"/>
                  </a:schemeClr>
                </a:solidFill>
                <a:latin typeface="Arial" panose="020B0604020202020204" pitchFamily="34" charset="0"/>
                <a:ea typeface="微软雅黑" panose="020B0503020204020204" pitchFamily="34" charset="-122"/>
              </a:rPr>
              <a:t>假定你是李华，你的英国朋友Lucy在当地的一所孔子学院（Confucius Institute）学习，你刚获悉她在学院举办的中文诗词（poetry）比赛中荣获一等奖。请你用英语给她写一封电子邮件，内容包括：</a:t>
            </a:r>
            <a:endParaRPr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sz="2400" b="1" dirty="0" smtClean="0">
                <a:solidFill>
                  <a:schemeClr val="tx1">
                    <a:lumMod val="50000"/>
                  </a:schemeClr>
                </a:solidFill>
                <a:latin typeface="Arial" panose="020B0604020202020204" pitchFamily="34" charset="0"/>
                <a:ea typeface="微软雅黑" panose="020B0503020204020204" pitchFamily="34" charset="-122"/>
              </a:rPr>
              <a:t>1. 表示祝贺；</a:t>
            </a:r>
            <a:endParaRPr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sz="2400" b="1" dirty="0" smtClean="0">
                <a:solidFill>
                  <a:schemeClr val="tx1">
                    <a:lumMod val="50000"/>
                  </a:schemeClr>
                </a:solidFill>
                <a:latin typeface="Arial" panose="020B0604020202020204" pitchFamily="34" charset="0"/>
                <a:ea typeface="微软雅黑" panose="020B0503020204020204" pitchFamily="34" charset="-122"/>
              </a:rPr>
              <a:t>2. 近期活动；</a:t>
            </a:r>
            <a:endParaRPr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sz="2400" b="1" dirty="0" smtClean="0">
                <a:solidFill>
                  <a:schemeClr val="tx1">
                    <a:lumMod val="50000"/>
                  </a:schemeClr>
                </a:solidFill>
                <a:latin typeface="Arial" panose="020B0604020202020204" pitchFamily="34" charset="0"/>
                <a:ea typeface="微软雅黑" panose="020B0503020204020204" pitchFamily="34" charset="-122"/>
              </a:rPr>
              <a:t>3. 希望来中国深造。</a:t>
            </a:r>
            <a:endParaRPr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sz="2400" b="1" dirty="0" smtClean="0">
                <a:solidFill>
                  <a:schemeClr val="tx1">
                    <a:lumMod val="50000"/>
                  </a:schemeClr>
                </a:solidFill>
                <a:latin typeface="Arial" panose="020B0604020202020204" pitchFamily="34" charset="0"/>
                <a:ea typeface="微软雅黑" panose="020B0503020204020204" pitchFamily="34" charset="-122"/>
              </a:rPr>
              <a:t>注意：1．词数80左右；</a:t>
            </a:r>
            <a:endParaRPr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sz="2400" b="1" dirty="0" smtClean="0">
                <a:solidFill>
                  <a:schemeClr val="tx1">
                    <a:lumMod val="50000"/>
                  </a:schemeClr>
                </a:solidFill>
                <a:latin typeface="Arial" panose="020B0604020202020204" pitchFamily="34" charset="0"/>
                <a:ea typeface="微软雅黑" panose="020B0503020204020204" pitchFamily="34" charset="-122"/>
              </a:rPr>
              <a:t>           2．可以适当增加细节，以使行文连贯；</a:t>
            </a:r>
            <a:endParaRPr sz="2400" b="1" dirty="0" smtClean="0">
              <a:solidFill>
                <a:schemeClr val="tx1">
                  <a:lumMod val="50000"/>
                </a:schemeClr>
              </a:solidFill>
              <a:latin typeface="Arial" panose="020B0604020202020204" pitchFamily="34" charset="0"/>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527810" y="143510"/>
            <a:ext cx="5057775" cy="699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lang="zh-CN" altLang="en-US" b="1"/>
              <a:t>One possible version</a:t>
            </a:r>
            <a:endParaRPr lang="zh-CN" altLang="en-US" b="1"/>
          </a:p>
        </p:txBody>
      </p:sp>
      <p:sp>
        <p:nvSpPr>
          <p:cNvPr id="5" name="文本框 4"/>
          <p:cNvSpPr txBox="1"/>
          <p:nvPr/>
        </p:nvSpPr>
        <p:spPr>
          <a:xfrm>
            <a:off x="551180" y="875030"/>
            <a:ext cx="11089640" cy="5846445"/>
          </a:xfrm>
          <a:prstGeom prst="rect">
            <a:avLst/>
          </a:prstGeom>
          <a:noFill/>
        </p:spPr>
        <p:txBody>
          <a:bodyPr wrap="square" rtlCol="0" anchor="t">
            <a:spAutoFit/>
          </a:bodyPr>
          <a:p>
            <a:pPr>
              <a:lnSpc>
                <a:spcPct val="130000"/>
              </a:lnSpc>
            </a:pPr>
            <a:r>
              <a:rPr lang="zh-CN" altLang="en-US" sz="2400" dirty="0" smtClean="0">
                <a:solidFill>
                  <a:schemeClr val="tx1">
                    <a:lumMod val="50000"/>
                  </a:schemeClr>
                </a:solidFill>
                <a:latin typeface="Arial" panose="020B0604020202020204" pitchFamily="34" charset="0"/>
                <a:ea typeface="微软雅黑" panose="020B0503020204020204" pitchFamily="34" charset="-122"/>
              </a:rPr>
              <a:t> </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Dear Lucy，</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I'm pleased to learn you've just won first prize in the Chinese poetry competition held in your institute. I'm writing to offer my sincere congratulations to you. </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It came as no surprise to me because I know you love Chinese culture, especially Chinese poetry, and you've been studying in a local Confucius Institute for years. I'm so proud to see all your efforts have paid off. I hope you can have a chance to come to China for further study in the near future and have a better understanding of my country.</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Wish you greater progress in the study of Chinese poetry.</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Yours </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genuinely</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Li Hua</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rcRect b="11353"/>
          <a:stretch>
            <a:fillRect/>
          </a:stretch>
        </p:blipFill>
        <p:spPr>
          <a:xfrm>
            <a:off x="2797810" y="3343275"/>
            <a:ext cx="9396095" cy="3540760"/>
          </a:xfrm>
          <a:prstGeom prst="rect">
            <a:avLst/>
          </a:prstGeom>
        </p:spPr>
      </p:pic>
      <p:sp>
        <p:nvSpPr>
          <p:cNvPr id="3" name="标题 2"/>
          <p:cNvSpPr>
            <a:spLocks noGrp="1"/>
          </p:cNvSpPr>
          <p:nvPr>
            <p:ph type="title"/>
          </p:nvPr>
        </p:nvSpPr>
        <p:spPr/>
        <p:txBody>
          <a:bodyPr>
            <a:normAutofit/>
          </a:bodyPr>
          <a:lstStyle/>
          <a:p>
            <a:r>
              <a:rPr lang="en-US" altLang="zh-CN" sz="4400" b="1" dirty="0">
                <a:effectLst>
                  <a:glow rad="63500">
                    <a:schemeClr val="accent1">
                      <a:satMod val="175000"/>
                      <a:alpha val="40000"/>
                    </a:schemeClr>
                  </a:glow>
                  <a:outerShdw blurRad="38100" dist="38100" dir="2700000" algn="tl">
                    <a:srgbClr val="000000">
                      <a:alpha val="43137"/>
                    </a:srgbClr>
                  </a:outerShdw>
                </a:effectLst>
              </a:rPr>
              <a:t>Thank you！</a:t>
            </a:r>
            <a:endParaRPr lang="en-US" altLang="zh-CN" sz="4400" b="1" dirty="0">
              <a:effectLst>
                <a:glow rad="63500">
                  <a:schemeClr val="accent1">
                    <a:satMod val="175000"/>
                    <a:alpha val="40000"/>
                  </a:schemeClr>
                </a:glow>
                <a:outerShdw blurRad="38100" dist="38100" dir="2700000" algn="tl">
                  <a:srgbClr val="000000">
                    <a:alpha val="43137"/>
                  </a:srgbClr>
                </a:outerShdw>
              </a:effectLst>
            </a:endParaRPr>
          </a:p>
        </p:txBody>
      </p:sp>
      <p:sp>
        <p:nvSpPr>
          <p:cNvPr id="6" name="灯片编号占位符 5"/>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527810" y="143510"/>
            <a:ext cx="5553710" cy="699770"/>
          </a:xfrm>
        </p:spPr>
        <p:txBody>
          <a:bodyPr>
            <a:normAutofit/>
          </a:bodyPr>
          <a:p>
            <a:pPr algn="l"/>
            <a:r>
              <a:rPr lang="zh-CN" altLang="en-US" b="1"/>
              <a:t>课程导读</a:t>
            </a:r>
            <a:r>
              <a:rPr lang="en-US" altLang="zh-CN" b="1"/>
              <a:t>——祝贺信</a:t>
            </a:r>
            <a:r>
              <a:rPr lang="zh-CN" altLang="en-US" b="1"/>
              <a:t>的</a:t>
            </a:r>
            <a:r>
              <a:rPr lang="en-US" altLang="zh-CN" b="1"/>
              <a:t>内容</a:t>
            </a:r>
            <a:r>
              <a:rPr lang="zh-CN" altLang="en-US" b="1"/>
              <a:t>：</a:t>
            </a:r>
            <a:endParaRPr lang="zh-CN" altLang="en-US" b="1"/>
          </a:p>
        </p:txBody>
      </p:sp>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7" name="文本框 6"/>
          <p:cNvSpPr txBox="1"/>
          <p:nvPr/>
        </p:nvSpPr>
        <p:spPr>
          <a:xfrm>
            <a:off x="249555" y="875030"/>
            <a:ext cx="11764010" cy="5846445"/>
          </a:xfrm>
          <a:prstGeom prst="rect">
            <a:avLst/>
          </a:prstGeom>
          <a:noFill/>
        </p:spPr>
        <p:txBody>
          <a:bodyPr wrap="square" rtlCol="0" anchor="t">
            <a:spAutoFit/>
          </a:bodyPr>
          <a:p>
            <a:pPr>
              <a:lnSpc>
                <a:spcPct val="130000"/>
              </a:lnSpc>
            </a:pPr>
            <a:r>
              <a:rPr lang="en-US" altLang="zh-CN" sz="1600" dirty="0" smtClean="0">
                <a:solidFill>
                  <a:schemeClr val="tx1">
                    <a:lumMod val="50000"/>
                  </a:schemeClr>
                </a:solidFill>
                <a:latin typeface="Arial" panose="020B0604020202020204" pitchFamily="34" charset="0"/>
                <a:ea typeface="微软雅黑" panose="020B0503020204020204" pitchFamily="34" charset="-122"/>
              </a:rPr>
              <a:t> </a:t>
            </a:r>
            <a:r>
              <a:rPr lang="zh-CN" altLang="en-US" sz="1600" dirty="0" smtClean="0">
                <a:solidFill>
                  <a:schemeClr val="tx1">
                    <a:lumMod val="50000"/>
                  </a:schemeClr>
                </a:solidFill>
                <a:latin typeface="Arial" panose="020B0604020202020204" pitchFamily="34" charset="0"/>
                <a:ea typeface="微软雅黑" panose="020B0503020204020204" pitchFamily="34" charset="-122"/>
              </a:rPr>
              <a:t>    </a:t>
            </a:r>
            <a:r>
              <a:rPr lang="zh-CN" altLang="en-US" sz="2400" dirty="0" smtClean="0">
                <a:solidFill>
                  <a:schemeClr val="tx1">
                    <a:lumMod val="50000"/>
                  </a:schemeClr>
                </a:solidFill>
                <a:latin typeface="Arial" panose="020B0604020202020204" pitchFamily="34" charset="0"/>
                <a:ea typeface="微软雅黑" panose="020B0503020204020204" pitchFamily="34" charset="-122"/>
              </a:rPr>
              <a:t>祝贺信是指在日常生活中，得知同学或朋友竞赛获奖、考上大学、结婚、过新年或重大节日等，给对方祝贺的信件。书写时应做到真诚、自然、亲切动人。祝贺信通常包括以下内容：</a:t>
            </a:r>
            <a:endParaRPr lang="zh-CN" altLang="en-US" sz="2400"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1.</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说明事由，</a:t>
            </a:r>
            <a:r>
              <a:rPr lang="zh-CN" altLang="en-US" sz="2400" b="1" dirty="0" smtClean="0">
                <a:solidFill>
                  <a:schemeClr val="tx1">
                    <a:lumMod val="50000"/>
                  </a:schemeClr>
                </a:solidFill>
                <a:latin typeface="Arial" panose="020B0604020202020204" pitchFamily="34" charset="0"/>
                <a:ea typeface="微软雅黑" panose="020B0503020204020204" pitchFamily="34" charset="-122"/>
                <a:sym typeface="+mn-ea"/>
              </a:rPr>
              <a:t>表达祝贺：</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极其简略明了地概括说明背景，由此生发祝贺原因，热烈表示祝贺之意。</a:t>
            </a:r>
            <a:endParaRPr lang="zh-CN" altLang="en-US" sz="2400"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en-US" altLang="zh-CN" sz="2400" b="1" dirty="0" smtClean="0">
                <a:solidFill>
                  <a:schemeClr val="tx1">
                    <a:lumMod val="50000"/>
                  </a:schemeClr>
                </a:solidFill>
                <a:latin typeface="Arial" panose="020B0604020202020204" pitchFamily="34" charset="0"/>
                <a:ea typeface="微软雅黑" panose="020B0503020204020204" pitchFamily="34" charset="-122"/>
                <a:sym typeface="+mn-ea"/>
              </a:rPr>
              <a:t>2.</a:t>
            </a:r>
            <a:r>
              <a:rPr lang="zh-CN" altLang="en-US" sz="2400" b="1" dirty="0" smtClean="0">
                <a:solidFill>
                  <a:schemeClr val="tx1">
                    <a:lumMod val="50000"/>
                  </a:schemeClr>
                </a:solidFill>
                <a:latin typeface="Arial" panose="020B0604020202020204" pitchFamily="34" charset="0"/>
                <a:ea typeface="微软雅黑" panose="020B0503020204020204" pitchFamily="34" charset="-122"/>
                <a:sym typeface="+mn-ea"/>
              </a:rPr>
              <a:t>充分肯定，积极评价：</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肯定</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被祝贺人</a:t>
            </a:r>
            <a:r>
              <a:rPr lang="zh-CN" altLang="en-US" sz="2400" dirty="0" smtClean="0">
                <a:solidFill>
                  <a:schemeClr val="tx1">
                    <a:lumMod val="50000"/>
                  </a:schemeClr>
                </a:solidFill>
                <a:latin typeface="Arial" panose="020B0604020202020204" pitchFamily="34" charset="0"/>
                <a:ea typeface="微软雅黑" panose="020B0503020204020204" pitchFamily="34" charset="-122"/>
              </a:rPr>
              <a:t>所取得的成绩；</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或者赞扬对方付出的努力，或者恰当评价祝贺事实的重要意义，进而表明祝愿和希望，这也是更深一层地阐明祝贺的原因和表示祝贺之意。若是祝贺会议召开的，应说明召开该会议的重要意义，表明对会议的期望；若是祝贺寿辰，应赞扬对方取得的成功和做出的贡献，表明对他的尊敬与尊重；若是对下级的成绩表示祝贺的，应提出希望和鼓励。</a:t>
            </a:r>
            <a:endParaRPr lang="zh-CN" altLang="en-US" sz="2400" dirty="0" smtClean="0">
              <a:solidFill>
                <a:schemeClr val="tx1">
                  <a:lumMod val="50000"/>
                </a:schemeClr>
              </a:solidFill>
              <a:latin typeface="Arial" panose="020B0604020202020204" pitchFamily="34" charset="0"/>
              <a:ea typeface="微软雅黑" panose="020B0503020204020204" pitchFamily="34" charset="-122"/>
            </a:endParaRPr>
          </a:p>
          <a:p>
            <a:pPr>
              <a:lnSpc>
                <a:spcPct val="130000"/>
              </a:lnSpc>
            </a:pP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3.</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简要作结，再次祝贺：</a:t>
            </a:r>
            <a:r>
              <a:rPr lang="zh-CN" altLang="en-US" sz="2400" dirty="0" smtClean="0">
                <a:solidFill>
                  <a:schemeClr val="tx1">
                    <a:lumMod val="50000"/>
                  </a:schemeClr>
                </a:solidFill>
                <a:latin typeface="Arial" panose="020B0604020202020204" pitchFamily="34" charset="0"/>
                <a:ea typeface="微软雅黑" panose="020B0503020204020204" pitchFamily="34" charset="-122"/>
              </a:rPr>
              <a:t>一般是另起一行单独写一句话。如</a:t>
            </a:r>
            <a:r>
              <a:rPr lang="en-US" altLang="zh-CN" sz="2400"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dirty="0" smtClean="0">
                <a:solidFill>
                  <a:schemeClr val="tx1">
                    <a:lumMod val="50000"/>
                  </a:schemeClr>
                </a:solidFill>
                <a:latin typeface="Arial" panose="020B0604020202020204" pitchFamily="34" charset="0"/>
                <a:ea typeface="微软雅黑" panose="020B0503020204020204" pitchFamily="34" charset="-122"/>
              </a:rPr>
              <a:t>预祝大会圆满成功</a:t>
            </a:r>
            <a:r>
              <a:rPr lang="en-US" altLang="zh-CN" sz="2400"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dirty="0" smtClean="0">
                <a:solidFill>
                  <a:schemeClr val="tx1">
                    <a:lumMod val="50000"/>
                  </a:schemeClr>
                </a:solidFill>
                <a:latin typeface="Arial" panose="020B0604020202020204" pitchFamily="34" charset="0"/>
                <a:ea typeface="微软雅黑" panose="020B0503020204020204" pitchFamily="34" charset="-122"/>
              </a:rPr>
              <a:t>，</a:t>
            </a:r>
            <a:r>
              <a:rPr lang="en-US" altLang="zh-CN" sz="2400"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dirty="0" smtClean="0">
                <a:solidFill>
                  <a:schemeClr val="tx1">
                    <a:lumMod val="50000"/>
                  </a:schemeClr>
                </a:solidFill>
                <a:latin typeface="Arial" panose="020B0604020202020204" pitchFamily="34" charset="0"/>
                <a:ea typeface="微软雅黑" panose="020B0503020204020204" pitchFamily="34" charset="-122"/>
              </a:rPr>
              <a:t>衷心祝愿健康长寿</a:t>
            </a:r>
            <a:r>
              <a:rPr lang="en-US" altLang="zh-CN" sz="2400"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dirty="0" smtClean="0">
                <a:solidFill>
                  <a:schemeClr val="tx1">
                    <a:lumMod val="50000"/>
                  </a:schemeClr>
                </a:solidFill>
                <a:latin typeface="Arial" panose="020B0604020202020204" pitchFamily="34" charset="0"/>
                <a:ea typeface="微软雅黑" panose="020B0503020204020204" pitchFamily="34" charset="-122"/>
              </a:rPr>
              <a:t>，</a:t>
            </a:r>
            <a:r>
              <a:rPr lang="en-US" altLang="zh-CN" sz="2400"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dirty="0" smtClean="0">
                <a:solidFill>
                  <a:schemeClr val="tx1">
                    <a:lumMod val="50000"/>
                  </a:schemeClr>
                </a:solidFill>
                <a:latin typeface="Arial" panose="020B0604020202020204" pitchFamily="34" charset="0"/>
                <a:ea typeface="微软雅黑" panose="020B0503020204020204" pitchFamily="34" charset="-122"/>
              </a:rPr>
              <a:t>祝取得更大的胜利</a:t>
            </a:r>
            <a:r>
              <a:rPr lang="en-US" altLang="zh-CN" sz="2400"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dirty="0" smtClean="0">
                <a:solidFill>
                  <a:schemeClr val="tx1">
                    <a:lumMod val="50000"/>
                  </a:schemeClr>
                </a:solidFill>
                <a:latin typeface="Arial" panose="020B0604020202020204" pitchFamily="34" charset="0"/>
                <a:ea typeface="微软雅黑" panose="020B0503020204020204" pitchFamily="34" charset="-122"/>
              </a:rPr>
              <a:t>，</a:t>
            </a:r>
            <a:r>
              <a:rPr lang="en-US" altLang="zh-CN" sz="2400"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dirty="0" smtClean="0">
                <a:solidFill>
                  <a:schemeClr val="tx1">
                    <a:lumMod val="50000"/>
                  </a:schemeClr>
                </a:solidFill>
                <a:latin typeface="Arial" panose="020B0604020202020204" pitchFamily="34" charset="0"/>
                <a:ea typeface="微软雅黑" panose="020B0503020204020204" pitchFamily="34" charset="-122"/>
              </a:rPr>
              <a:t>祝幸福快乐</a:t>
            </a:r>
            <a:r>
              <a:rPr lang="en-US" altLang="zh-CN" sz="2400"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dirty="0" smtClean="0">
                <a:solidFill>
                  <a:schemeClr val="tx1">
                    <a:lumMod val="50000"/>
                  </a:schemeClr>
                </a:solidFill>
                <a:latin typeface="Arial" panose="020B0604020202020204" pitchFamily="34" charset="0"/>
                <a:ea typeface="微软雅黑" panose="020B0503020204020204" pitchFamily="34" charset="-122"/>
              </a:rPr>
              <a:t>等。</a:t>
            </a:r>
            <a:endParaRPr lang="zh-CN" altLang="en-US" sz="2400" dirty="0" smtClean="0">
              <a:solidFill>
                <a:schemeClr val="tx1">
                  <a:lumMod val="50000"/>
                </a:schemeClr>
              </a:solidFill>
              <a:latin typeface="Arial" panose="020B0604020202020204" pitchFamily="34" charset="0"/>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7" name="文本框 6"/>
          <p:cNvSpPr txBox="1"/>
          <p:nvPr/>
        </p:nvSpPr>
        <p:spPr>
          <a:xfrm>
            <a:off x="258445" y="843280"/>
            <a:ext cx="11623675" cy="1529715"/>
          </a:xfrm>
          <a:prstGeom prst="rect">
            <a:avLst/>
          </a:prstGeom>
          <a:noFill/>
        </p:spPr>
        <p:txBody>
          <a:bodyPr wrap="square" rtlCol="0" anchor="t">
            <a:spAutoFit/>
          </a:bodyPr>
          <a:p>
            <a:pPr>
              <a:lnSpc>
                <a:spcPct val="130000"/>
              </a:lnSpc>
            </a:pPr>
            <a:r>
              <a:rPr lang="en-US" altLang="zh-CN" sz="1600" dirty="0" smtClean="0">
                <a:solidFill>
                  <a:schemeClr val="tx1">
                    <a:lumMod val="50000"/>
                  </a:schemeClr>
                </a:solidFill>
                <a:latin typeface="Arial" panose="020B0604020202020204" pitchFamily="34" charset="0"/>
                <a:ea typeface="微软雅黑" panose="020B0503020204020204" pitchFamily="34" charset="-122"/>
              </a:rPr>
              <a:t>        </a:t>
            </a:r>
            <a:r>
              <a:rPr lang="zh-CN" altLang="en-US" sz="2400" dirty="0" smtClean="0">
                <a:solidFill>
                  <a:schemeClr val="tx1">
                    <a:lumMod val="50000"/>
                  </a:schemeClr>
                </a:solidFill>
                <a:latin typeface="Arial" panose="020B0604020202020204" pitchFamily="34" charset="0"/>
                <a:ea typeface="微软雅黑" panose="020B0503020204020204" pitchFamily="34" charset="-122"/>
              </a:rPr>
              <a:t>高考英语应用文写作基本上是提纲式或图表式的半开放性作文，考生要学会给写作要点增加适当的细节让文章内容饱满，而找出题目要点中的“开放点（即思维突破口）”是恰当增加细节的关键。写作祝贺信应注意之点：</a:t>
            </a:r>
            <a:endParaRPr lang="zh-CN" altLang="en-US" sz="2400" dirty="0" smtClean="0">
              <a:solidFill>
                <a:schemeClr val="tx1">
                  <a:lumMod val="50000"/>
                </a:schemeClr>
              </a:solidFill>
              <a:latin typeface="Arial" panose="020B0604020202020204" pitchFamily="34" charset="0"/>
              <a:ea typeface="微软雅黑" panose="020B0503020204020204" pitchFamily="34" charset="-122"/>
            </a:endParaRPr>
          </a:p>
        </p:txBody>
      </p:sp>
      <p:sp>
        <p:nvSpPr>
          <p:cNvPr id="3" name="标题 1"/>
          <p:cNvSpPr>
            <a:spLocks noGrp="1"/>
          </p:cNvSpPr>
          <p:nvPr/>
        </p:nvSpPr>
        <p:spPr>
          <a:xfrm>
            <a:off x="1527810" y="143510"/>
            <a:ext cx="6075045" cy="699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lang="zh-CN" altLang="en-US" b="1"/>
              <a:t>课程导读</a:t>
            </a:r>
            <a:r>
              <a:rPr lang="en-US" altLang="zh-CN" b="1"/>
              <a:t>——</a:t>
            </a:r>
            <a:r>
              <a:rPr lang="zh-CN" altLang="en-US" b="1"/>
              <a:t>祝贺信的</a:t>
            </a:r>
            <a:r>
              <a:rPr lang="zh-CN" altLang="en-US" b="1"/>
              <a:t>写作</a:t>
            </a:r>
            <a:r>
              <a:rPr lang="zh-CN" altLang="en-US" b="1"/>
              <a:t>特点：</a:t>
            </a:r>
            <a:endParaRPr lang="zh-CN" altLang="en-US" b="1"/>
          </a:p>
        </p:txBody>
      </p:sp>
      <p:pic>
        <p:nvPicPr>
          <p:cNvPr id="5" name="图片 4"/>
          <p:cNvPicPr>
            <a:picLocks noChangeAspect="1"/>
          </p:cNvPicPr>
          <p:nvPr/>
        </p:nvPicPr>
        <p:blipFill>
          <a:blip r:embed="rId1"/>
          <a:stretch>
            <a:fillRect/>
          </a:stretch>
        </p:blipFill>
        <p:spPr>
          <a:xfrm>
            <a:off x="36195" y="2458720"/>
            <a:ext cx="5417820" cy="4382770"/>
          </a:xfrm>
          <a:prstGeom prst="rect">
            <a:avLst/>
          </a:prstGeom>
        </p:spPr>
      </p:pic>
      <p:sp>
        <p:nvSpPr>
          <p:cNvPr id="2" name="文本框 1"/>
          <p:cNvSpPr txBox="1"/>
          <p:nvPr/>
        </p:nvSpPr>
        <p:spPr>
          <a:xfrm>
            <a:off x="4841875" y="2372995"/>
            <a:ext cx="7040245" cy="4407535"/>
          </a:xfrm>
          <a:prstGeom prst="rect">
            <a:avLst/>
          </a:prstGeom>
          <a:noFill/>
        </p:spPr>
        <p:txBody>
          <a:bodyPr wrap="square" rtlCol="0" anchor="t">
            <a:spAutoFit/>
          </a:bodyPr>
          <a:p>
            <a:pPr algn="l">
              <a:lnSpc>
                <a:spcPct val="130000"/>
              </a:lnSpc>
            </a:pPr>
            <a:r>
              <a:rPr lang="en-US" altLang="zh-CN" sz="2400" b="1" dirty="0" smtClean="0">
                <a:solidFill>
                  <a:schemeClr val="tx1">
                    <a:lumMod val="50000"/>
                  </a:schemeClr>
                </a:solidFill>
                <a:latin typeface="Arial" panose="020B0604020202020204" pitchFamily="34" charset="0"/>
                <a:ea typeface="微软雅黑" panose="020B0503020204020204" pitchFamily="34" charset="-122"/>
                <a:sym typeface="+mn-ea"/>
              </a:rPr>
              <a:t>1. 感情真挚充沛：</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语言要热情洋溢，积极大方；叙事要有强烈的感情色彩。</a:t>
            </a:r>
            <a:endParaRPr lang="zh-CN" altLang="en-US" sz="2400" dirty="0" smtClean="0">
              <a:solidFill>
                <a:schemeClr val="tx1">
                  <a:lumMod val="50000"/>
                </a:schemeClr>
              </a:solidFill>
              <a:latin typeface="Arial" panose="020B0604020202020204" pitchFamily="34" charset="0"/>
              <a:ea typeface="微软雅黑" panose="020B0503020204020204" pitchFamily="34" charset="-122"/>
            </a:endParaRPr>
          </a:p>
          <a:p>
            <a:pPr algn="l">
              <a:lnSpc>
                <a:spcPct val="130000"/>
              </a:lnSpc>
            </a:pPr>
            <a:r>
              <a:rPr lang="en-US" altLang="zh-CN" sz="2400" b="1" dirty="0" smtClean="0">
                <a:solidFill>
                  <a:schemeClr val="tx1">
                    <a:lumMod val="50000"/>
                  </a:schemeClr>
                </a:solidFill>
                <a:latin typeface="Arial" panose="020B0604020202020204" pitchFamily="34" charset="0"/>
                <a:ea typeface="微软雅黑" panose="020B0503020204020204" pitchFamily="34" charset="-122"/>
                <a:sym typeface="+mn-ea"/>
              </a:rPr>
              <a:t>2. 着力“开放要点”</a:t>
            </a:r>
            <a:r>
              <a:rPr lang="zh-CN" altLang="en-US" sz="2400" b="1" dirty="0" smtClean="0">
                <a:solidFill>
                  <a:schemeClr val="tx1">
                    <a:lumMod val="50000"/>
                  </a:schemeClr>
                </a:solidFill>
                <a:latin typeface="Arial" panose="020B0604020202020204" pitchFamily="34" charset="0"/>
                <a:ea typeface="微软雅黑" panose="020B0503020204020204" pitchFamily="34" charset="-122"/>
                <a:sym typeface="+mn-ea"/>
              </a:rPr>
              <a:t>：</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为别人喝彩祝贺，突显和挖掘别人的成功及其艰辛的过程，并予以肯定和鼓励，也是发自自己内心的一种无私的美的展示。</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篇幅尽可能精炼，</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叙述对方成绩宜提纲挈领式地概括写出。</a:t>
            </a:r>
            <a:endParaRPr lang="zh-CN" altLang="en-US" sz="2400" dirty="0" smtClean="0">
              <a:solidFill>
                <a:schemeClr val="tx1">
                  <a:lumMod val="50000"/>
                </a:schemeClr>
              </a:solidFill>
              <a:latin typeface="Arial" panose="020B0604020202020204" pitchFamily="34" charset="0"/>
              <a:ea typeface="微软雅黑" panose="020B0503020204020204" pitchFamily="34" charset="-122"/>
            </a:endParaRPr>
          </a:p>
          <a:p>
            <a:pPr algn="l">
              <a:lnSpc>
                <a:spcPct val="130000"/>
              </a:lnSpc>
            </a:pPr>
            <a:r>
              <a:rPr lang="en-US" altLang="zh-CN" sz="2400" b="1" dirty="0" smtClean="0">
                <a:solidFill>
                  <a:schemeClr val="tx1">
                    <a:lumMod val="50000"/>
                  </a:schemeClr>
                </a:solidFill>
                <a:latin typeface="Arial" panose="020B0604020202020204" pitchFamily="34" charset="0"/>
                <a:ea typeface="微软雅黑" panose="020B0503020204020204" pitchFamily="34" charset="-122"/>
                <a:sym typeface="+mn-ea"/>
              </a:rPr>
              <a:t>3. </a:t>
            </a:r>
            <a:r>
              <a:rPr lang="zh-CN" altLang="en-US" sz="2400" b="1" dirty="0" smtClean="0">
                <a:solidFill>
                  <a:schemeClr val="tx1">
                    <a:lumMod val="50000"/>
                  </a:schemeClr>
                </a:solidFill>
                <a:latin typeface="Arial" panose="020B0604020202020204" pitchFamily="34" charset="0"/>
                <a:ea typeface="微软雅黑" panose="020B0503020204020204" pitchFamily="34" charset="-122"/>
                <a:sym typeface="+mn-ea"/>
              </a:rPr>
              <a:t>语气得体激励：</a:t>
            </a:r>
            <a:r>
              <a:rPr lang="zh-CN" altLang="en-US" sz="2400" dirty="0" smtClean="0">
                <a:solidFill>
                  <a:schemeClr val="tx1">
                    <a:lumMod val="50000"/>
                  </a:schemeClr>
                </a:solidFill>
                <a:latin typeface="Arial" panose="020B0604020202020204" pitchFamily="34" charset="0"/>
                <a:ea typeface="微软雅黑" panose="020B0503020204020204" pitchFamily="34" charset="-122"/>
                <a:sym typeface="+mn-ea"/>
              </a:rPr>
              <a:t>评价要实事求是，态度要得体而不能过度表扬和奉承，祝贺要能精神鼓励和引导美好未来。</a:t>
            </a:r>
            <a:endParaRPr lang="zh-CN" altLang="en-US" sz="1600" dirty="0" smtClean="0">
              <a:solidFill>
                <a:schemeClr val="bg1">
                  <a:lumMod val="65000"/>
                </a:schemeClr>
              </a:solidFill>
              <a:latin typeface="Arial" panose="020B0604020202020204" pitchFamily="34" charset="0"/>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EF906490-237C-474C-BA2E-D98840BC1F8F}" type="slidenum">
              <a:rPr lang="zh-CN" altLang="en-US" smtClean="0"/>
            </a:fld>
            <a:endParaRPr lang="zh-CN" altLang="en-US"/>
          </a:p>
        </p:txBody>
      </p:sp>
      <p:sp>
        <p:nvSpPr>
          <p:cNvPr id="3" name="标题 1"/>
          <p:cNvSpPr>
            <a:spLocks noGrp="1"/>
          </p:cNvSpPr>
          <p:nvPr/>
        </p:nvSpPr>
        <p:spPr>
          <a:xfrm>
            <a:off x="1527810" y="143510"/>
            <a:ext cx="6075045" cy="699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lang="zh-CN" altLang="en-US" b="1"/>
              <a:t>课程导读</a:t>
            </a:r>
            <a:r>
              <a:rPr lang="en-US" altLang="zh-CN" b="1"/>
              <a:t>——</a:t>
            </a:r>
            <a:r>
              <a:rPr lang="zh-CN" altLang="en-US" b="1"/>
              <a:t>外教视频的内容：</a:t>
            </a:r>
            <a:endParaRPr lang="zh-CN" altLang="en-US" b="1"/>
          </a:p>
        </p:txBody>
      </p:sp>
      <p:graphicFrame>
        <p:nvGraphicFramePr>
          <p:cNvPr id="4" name="内容占位符 3"/>
          <p:cNvGraphicFramePr>
            <a:graphicFrameLocks noGrp="1"/>
          </p:cNvGraphicFramePr>
          <p:nvPr>
            <p:ph idx="1"/>
          </p:nvPr>
        </p:nvGraphicFramePr>
        <p:xfrm>
          <a:off x="-1377315" y="1154430"/>
          <a:ext cx="8980170" cy="5201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文本框 8"/>
          <p:cNvSpPr txBox="1"/>
          <p:nvPr/>
        </p:nvSpPr>
        <p:spPr>
          <a:xfrm>
            <a:off x="1527810" y="1154430"/>
            <a:ext cx="2540000" cy="570865"/>
          </a:xfrm>
          <a:prstGeom prst="rect">
            <a:avLst/>
          </a:prstGeom>
          <a:noFill/>
        </p:spPr>
        <p:txBody>
          <a:bodyPr wrap="square" rtlCol="0" anchor="t">
            <a:spAutoFit/>
          </a:bodyPr>
          <a:lstStyle/>
          <a:p>
            <a:pPr>
              <a:lnSpc>
                <a:spcPct val="130000"/>
              </a:lnSpc>
            </a:pPr>
            <a:r>
              <a:rPr lang="zh-CN" altLang="en-US" sz="2400" b="1" dirty="0">
                <a:solidFill>
                  <a:schemeClr val="accent1"/>
                </a:solidFill>
                <a:latin typeface="Arial" panose="020B0604020202020204" pitchFamily="34" charset="0"/>
                <a:ea typeface="微软雅黑" panose="020B0503020204020204" pitchFamily="34" charset="-122"/>
              </a:rPr>
              <a:t>Lead-in</a:t>
            </a:r>
            <a:endParaRPr lang="zh-CN" altLang="en-US" sz="2400" b="1" dirty="0">
              <a:solidFill>
                <a:schemeClr val="accent1"/>
              </a:solidFill>
              <a:latin typeface="Arial" panose="020B0604020202020204" pitchFamily="34" charset="0"/>
              <a:ea typeface="微软雅黑" panose="020B0503020204020204" pitchFamily="34" charset="-122"/>
            </a:endParaRPr>
          </a:p>
        </p:txBody>
      </p:sp>
      <p:sp>
        <p:nvSpPr>
          <p:cNvPr id="10" name="文本框 9"/>
          <p:cNvSpPr txBox="1"/>
          <p:nvPr/>
        </p:nvSpPr>
        <p:spPr>
          <a:xfrm>
            <a:off x="2138680" y="1831340"/>
            <a:ext cx="6220460" cy="570865"/>
          </a:xfrm>
          <a:prstGeom prst="rect">
            <a:avLst/>
          </a:prstGeom>
          <a:noFill/>
        </p:spPr>
        <p:txBody>
          <a:bodyPr wrap="square" rtlCol="0" anchor="t">
            <a:spAutoFit/>
          </a:bodyPr>
          <a:lstStyle/>
          <a:p>
            <a:pPr>
              <a:lnSpc>
                <a:spcPct val="130000"/>
              </a:lnSpc>
            </a:pPr>
            <a:r>
              <a:rPr lang="zh-CN" altLang="en-US" sz="2400" b="1" dirty="0">
                <a:solidFill>
                  <a:schemeClr val="accent1"/>
                </a:solidFill>
                <a:latin typeface="Arial" panose="020B0604020202020204" pitchFamily="34" charset="0"/>
                <a:ea typeface="微软雅黑" panose="020B0503020204020204" pitchFamily="34" charset="-122"/>
              </a:rPr>
              <a:t>The right usage of “congratulations”</a:t>
            </a:r>
            <a:endParaRPr lang="zh-CN" altLang="en-US" sz="2400" b="1" dirty="0">
              <a:solidFill>
                <a:schemeClr val="accent1"/>
              </a:solidFill>
              <a:latin typeface="Arial" panose="020B0604020202020204" pitchFamily="34" charset="0"/>
              <a:ea typeface="微软雅黑" panose="020B0503020204020204" pitchFamily="34" charset="-122"/>
            </a:endParaRPr>
          </a:p>
        </p:txBody>
      </p:sp>
      <p:sp>
        <p:nvSpPr>
          <p:cNvPr id="11" name="文本框 10"/>
          <p:cNvSpPr txBox="1"/>
          <p:nvPr/>
        </p:nvSpPr>
        <p:spPr>
          <a:xfrm>
            <a:off x="2787650" y="2487295"/>
            <a:ext cx="7689850" cy="570865"/>
          </a:xfrm>
          <a:prstGeom prst="rect">
            <a:avLst/>
          </a:prstGeom>
          <a:noFill/>
        </p:spPr>
        <p:txBody>
          <a:bodyPr wrap="square" rtlCol="0" anchor="t">
            <a:spAutoFit/>
          </a:bodyPr>
          <a:lstStyle/>
          <a:p>
            <a:pPr>
              <a:lnSpc>
                <a:spcPct val="130000"/>
              </a:lnSpc>
            </a:pPr>
            <a:r>
              <a:rPr lang="zh-CN" altLang="en-US" sz="2400" b="1" dirty="0">
                <a:solidFill>
                  <a:schemeClr val="accent1"/>
                </a:solidFill>
                <a:latin typeface="Arial" panose="020B0604020202020204" pitchFamily="34" charset="0"/>
                <a:ea typeface="微软雅黑" panose="020B0503020204020204" pitchFamily="34" charset="-122"/>
              </a:rPr>
              <a:t>Pay more attention to “Cross-culture”</a:t>
            </a:r>
            <a:endParaRPr lang="zh-CN" altLang="en-US" sz="2400" b="1" dirty="0">
              <a:solidFill>
                <a:schemeClr val="accent1"/>
              </a:solidFill>
              <a:latin typeface="Arial" panose="020B0604020202020204" pitchFamily="34" charset="0"/>
              <a:ea typeface="微软雅黑" panose="020B0503020204020204" pitchFamily="34" charset="-122"/>
            </a:endParaRPr>
          </a:p>
        </p:txBody>
      </p:sp>
      <p:sp>
        <p:nvSpPr>
          <p:cNvPr id="12" name="文本框 11"/>
          <p:cNvSpPr txBox="1"/>
          <p:nvPr/>
        </p:nvSpPr>
        <p:spPr>
          <a:xfrm>
            <a:off x="3330575" y="3143885"/>
            <a:ext cx="8362315" cy="570865"/>
          </a:xfrm>
          <a:prstGeom prst="rect">
            <a:avLst/>
          </a:prstGeom>
          <a:noFill/>
        </p:spPr>
        <p:txBody>
          <a:bodyPr wrap="square" rtlCol="0" anchor="t">
            <a:spAutoFit/>
          </a:bodyPr>
          <a:lstStyle/>
          <a:p>
            <a:pPr>
              <a:lnSpc>
                <a:spcPct val="130000"/>
              </a:lnSpc>
            </a:pPr>
            <a:r>
              <a:rPr lang="zh-CN" altLang="en-US" sz="2400" b="1" dirty="0">
                <a:solidFill>
                  <a:schemeClr val="accent1"/>
                </a:solidFill>
                <a:latin typeface="Arial" panose="020B0604020202020204" pitchFamily="34" charset="0"/>
                <a:ea typeface="微软雅黑" panose="020B0503020204020204" pitchFamily="34" charset="-122"/>
              </a:rPr>
              <a:t>Use proper expressions of hopes and wishes</a:t>
            </a:r>
            <a:r>
              <a:rPr lang="zh-CN" altLang="en-US" sz="1600" dirty="0">
                <a:solidFill>
                  <a:schemeClr val="bg1">
                    <a:lumMod val="65000"/>
                  </a:schemeClr>
                </a:solidFill>
                <a:latin typeface="Arial" panose="020B0604020202020204" pitchFamily="34" charset="0"/>
                <a:ea typeface="微软雅黑" panose="020B0503020204020204" pitchFamily="34" charset="-122"/>
              </a:rPr>
              <a:t>  </a:t>
            </a:r>
            <a:endParaRPr lang="zh-CN" altLang="en-US" sz="1600" dirty="0">
              <a:solidFill>
                <a:schemeClr val="bg1">
                  <a:lumMod val="65000"/>
                </a:schemeClr>
              </a:solidFill>
              <a:latin typeface="Arial" panose="020B0604020202020204" pitchFamily="34" charset="0"/>
              <a:ea typeface="微软雅黑" panose="020B0503020204020204" pitchFamily="34" charset="-122"/>
            </a:endParaRPr>
          </a:p>
        </p:txBody>
      </p:sp>
      <p:sp>
        <p:nvSpPr>
          <p:cNvPr id="13" name="文本框 12"/>
          <p:cNvSpPr txBox="1"/>
          <p:nvPr/>
        </p:nvSpPr>
        <p:spPr>
          <a:xfrm>
            <a:off x="3983355" y="3820795"/>
            <a:ext cx="7846060" cy="570865"/>
          </a:xfrm>
          <a:prstGeom prst="rect">
            <a:avLst/>
          </a:prstGeom>
          <a:noFill/>
        </p:spPr>
        <p:txBody>
          <a:bodyPr wrap="square" rtlCol="0" anchor="t">
            <a:spAutoFit/>
          </a:bodyPr>
          <a:lstStyle/>
          <a:p>
            <a:pPr>
              <a:lnSpc>
                <a:spcPct val="130000"/>
              </a:lnSpc>
            </a:pPr>
            <a:r>
              <a:rPr lang="zh-CN" altLang="en-US" sz="2400" b="1" dirty="0">
                <a:solidFill>
                  <a:schemeClr val="accent1"/>
                </a:solidFill>
                <a:latin typeface="Arial" panose="020B0604020202020204" pitchFamily="34" charset="0"/>
                <a:ea typeface="微软雅黑" panose="020B0503020204020204" pitchFamily="34" charset="-122"/>
              </a:rPr>
              <a:t>Use causality to make coherent salutations</a:t>
            </a:r>
            <a:endParaRPr lang="zh-CN" altLang="en-US" sz="2400" b="1" dirty="0">
              <a:solidFill>
                <a:schemeClr val="accent1"/>
              </a:solidFill>
              <a:latin typeface="Arial" panose="020B0604020202020204" pitchFamily="34" charset="0"/>
              <a:ea typeface="微软雅黑" panose="020B0503020204020204" pitchFamily="34" charset="-122"/>
            </a:endParaRPr>
          </a:p>
        </p:txBody>
      </p:sp>
      <p:sp>
        <p:nvSpPr>
          <p:cNvPr id="14" name="文本框 13"/>
          <p:cNvSpPr txBox="1"/>
          <p:nvPr/>
        </p:nvSpPr>
        <p:spPr>
          <a:xfrm>
            <a:off x="4671060" y="4479290"/>
            <a:ext cx="2540000" cy="570865"/>
          </a:xfrm>
          <a:prstGeom prst="rect">
            <a:avLst/>
          </a:prstGeom>
          <a:noFill/>
        </p:spPr>
        <p:txBody>
          <a:bodyPr wrap="square" rtlCol="0" anchor="t">
            <a:spAutoFit/>
          </a:bodyPr>
          <a:lstStyle/>
          <a:p>
            <a:pPr>
              <a:lnSpc>
                <a:spcPct val="130000"/>
              </a:lnSpc>
            </a:pPr>
            <a:r>
              <a:rPr lang="zh-CN" altLang="en-US" sz="2400" b="1" dirty="0">
                <a:solidFill>
                  <a:schemeClr val="accent1"/>
                </a:solidFill>
                <a:latin typeface="Arial" panose="020B0604020202020204" pitchFamily="34" charset="0"/>
                <a:ea typeface="微软雅黑" panose="020B0503020204020204" pitchFamily="34" charset="-122"/>
              </a:rPr>
              <a:t>Further practice</a:t>
            </a:r>
            <a:endParaRPr lang="zh-CN" altLang="en-US" sz="2400" b="1" dirty="0">
              <a:solidFill>
                <a:schemeClr val="accent1"/>
              </a:solidFill>
              <a:latin typeface="Arial" panose="020B0604020202020204" pitchFamily="34" charset="0"/>
              <a:ea typeface="微软雅黑" panose="020B0503020204020204" pitchFamily="34" charset="-122"/>
            </a:endParaRPr>
          </a:p>
        </p:txBody>
      </p:sp>
      <p:sp>
        <p:nvSpPr>
          <p:cNvPr id="15" name="文本框 14"/>
          <p:cNvSpPr txBox="1"/>
          <p:nvPr/>
        </p:nvSpPr>
        <p:spPr>
          <a:xfrm>
            <a:off x="5305425" y="5142865"/>
            <a:ext cx="4881880" cy="570865"/>
          </a:xfrm>
          <a:prstGeom prst="rect">
            <a:avLst/>
          </a:prstGeom>
          <a:noFill/>
        </p:spPr>
        <p:txBody>
          <a:bodyPr wrap="square" rtlCol="0" anchor="t">
            <a:spAutoFit/>
          </a:bodyPr>
          <a:lstStyle/>
          <a:p>
            <a:pPr>
              <a:lnSpc>
                <a:spcPct val="130000"/>
              </a:lnSpc>
            </a:pPr>
            <a:r>
              <a:rPr lang="zh-CN" altLang="en-US" sz="2400" b="1" dirty="0">
                <a:solidFill>
                  <a:schemeClr val="accent1"/>
                </a:solidFill>
                <a:latin typeface="Arial" panose="020B0604020202020204" pitchFamily="34" charset="0"/>
                <a:ea typeface="微软雅黑" panose="020B0503020204020204" pitchFamily="34" charset="-122"/>
              </a:rPr>
              <a:t>Appreciate </a:t>
            </a:r>
            <a:r>
              <a:rPr lang="en-US" altLang="zh-CN" sz="2400" b="1" dirty="0">
                <a:solidFill>
                  <a:schemeClr val="accent1"/>
                </a:solidFill>
                <a:latin typeface="Arial" panose="020B0604020202020204" pitchFamily="34" charset="0"/>
                <a:ea typeface="微软雅黑" panose="020B0503020204020204" pitchFamily="34" charset="-122"/>
              </a:rPr>
              <a:t>the</a:t>
            </a:r>
            <a:r>
              <a:rPr lang="zh-CN" altLang="en-US" sz="2400" b="1" dirty="0">
                <a:solidFill>
                  <a:schemeClr val="accent1"/>
                </a:solidFill>
                <a:latin typeface="Arial" panose="020B0604020202020204" pitchFamily="34" charset="0"/>
                <a:ea typeface="微软雅黑" panose="020B0503020204020204" pitchFamily="34" charset="-122"/>
              </a:rPr>
              <a:t> possible version</a:t>
            </a:r>
            <a:endParaRPr lang="zh-CN" altLang="en-US" sz="2400" b="1" dirty="0">
              <a:solidFill>
                <a:schemeClr val="accent1"/>
              </a:solidFill>
              <a:latin typeface="Arial" panose="020B0604020202020204" pitchFamily="34" charset="0"/>
              <a:ea typeface="微软雅黑" panose="020B0503020204020204" pitchFamily="34" charset="-122"/>
            </a:endParaRPr>
          </a:p>
        </p:txBody>
      </p:sp>
      <p:sp>
        <p:nvSpPr>
          <p:cNvPr id="16" name="文本框 15"/>
          <p:cNvSpPr txBox="1"/>
          <p:nvPr/>
        </p:nvSpPr>
        <p:spPr>
          <a:xfrm>
            <a:off x="5918200" y="5785485"/>
            <a:ext cx="2540000" cy="570865"/>
          </a:xfrm>
          <a:prstGeom prst="rect">
            <a:avLst/>
          </a:prstGeom>
          <a:noFill/>
        </p:spPr>
        <p:txBody>
          <a:bodyPr wrap="square" rtlCol="0" anchor="t">
            <a:spAutoFit/>
          </a:bodyPr>
          <a:lstStyle/>
          <a:p>
            <a:pPr>
              <a:lnSpc>
                <a:spcPct val="130000"/>
              </a:lnSpc>
            </a:pPr>
            <a:r>
              <a:rPr lang="zh-CN" altLang="en-US" sz="2400" b="1" dirty="0">
                <a:solidFill>
                  <a:schemeClr val="accent1"/>
                </a:solidFill>
                <a:latin typeface="Arial" panose="020B0604020202020204" pitchFamily="34" charset="0"/>
                <a:ea typeface="微软雅黑" panose="020B0503020204020204" pitchFamily="34" charset="-122"/>
              </a:rPr>
              <a:t>Homework</a:t>
            </a:r>
            <a:endParaRPr lang="zh-CN" altLang="en-US" sz="1600" dirty="0">
              <a:solidFill>
                <a:schemeClr val="bg1">
                  <a:lumMod val="65000"/>
                </a:schemeClr>
              </a:solidFill>
              <a:latin typeface="Arial" panose="020B0604020202020204" pitchFamily="34" charset="0"/>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990090" y="956310"/>
            <a:ext cx="5801995" cy="467360"/>
          </a:xfrm>
        </p:spPr>
        <p:txBody>
          <a:bodyPr/>
          <a:lstStyle/>
          <a:p>
            <a:r>
              <a:rPr lang="en-US" altLang="zh-CN" sz="3200" b="1" i="1" dirty="0"/>
              <a:t>Congratulations Letters</a:t>
            </a:r>
            <a:endParaRPr lang="en-US" altLang="zh-CN" sz="3200" b="1" i="1" dirty="0"/>
          </a:p>
        </p:txBody>
      </p:sp>
      <p:sp>
        <p:nvSpPr>
          <p:cNvPr id="2" name="标题 1"/>
          <p:cNvSpPr>
            <a:spLocks noGrp="1"/>
          </p:cNvSpPr>
          <p:nvPr>
            <p:ph type="title"/>
          </p:nvPr>
        </p:nvSpPr>
        <p:spPr>
          <a:xfrm>
            <a:off x="28575" y="1628775"/>
            <a:ext cx="10316845" cy="2745740"/>
          </a:xfrm>
        </p:spPr>
        <p:txBody>
          <a:bodyPr/>
          <a:lstStyle/>
          <a:p>
            <a:r>
              <a:rPr lang="en-US" altLang="zh-CN" sz="4000" b="1" dirty="0"/>
              <a:t>Focusing on the "Highlight" makes  your congratulations the icing on the cake</a:t>
            </a:r>
            <a:br>
              <a:rPr lang="en-US" altLang="zh-CN" sz="3600" b="1" dirty="0"/>
            </a:br>
            <a:r>
              <a:rPr lang="en-US" altLang="zh-CN" sz="3600" b="1" dirty="0"/>
              <a:t>   </a:t>
            </a:r>
            <a:r>
              <a:rPr lang="en-US" altLang="zh-CN" sz="2800" b="1" dirty="0">
                <a:effectLst>
                  <a:glow rad="63500">
                    <a:schemeClr val="accent1">
                      <a:satMod val="175000"/>
                      <a:alpha val="40000"/>
                    </a:schemeClr>
                  </a:glow>
                  <a:outerShdw blurRad="50800" dist="38100" dir="2700000" sx="99000" sy="99000" algn="tl" rotWithShape="0">
                    <a:schemeClr val="accent1">
                      <a:alpha val="40000"/>
                    </a:schemeClr>
                  </a:outerShdw>
                  <a:reflection blurRad="6350" stA="55000" endA="50" endPos="85000" dist="29997" dir="5400000" sy="-100000" algn="bl" rotWithShape="0"/>
                </a:effectLst>
              </a:rPr>
              <a:t>着力“开放要点”，让你的祝贺锦上添花</a:t>
            </a:r>
            <a:endParaRPr lang="en-US" altLang="zh-CN" sz="2800" b="1" dirty="0">
              <a:effectLst>
                <a:glow rad="63500">
                  <a:schemeClr val="accent1">
                    <a:satMod val="175000"/>
                    <a:alpha val="40000"/>
                  </a:schemeClr>
                </a:glow>
                <a:outerShdw blurRad="50800" dist="38100" dir="2700000" sx="99000" sy="99000" algn="tl" rotWithShape="0">
                  <a:schemeClr val="accent1">
                    <a:alpha val="40000"/>
                  </a:schemeClr>
                </a:outerShdw>
                <a:reflection blurRad="6350" stA="55000" endA="50" endPos="85000" dist="29997" dir="5400000" sy="-100000" algn="bl" rotWithShape="0"/>
              </a:effectLst>
            </a:endParaRPr>
          </a:p>
        </p:txBody>
      </p:sp>
      <p:sp>
        <p:nvSpPr>
          <p:cNvPr id="4" name="文本框 3"/>
          <p:cNvSpPr txBox="1"/>
          <p:nvPr/>
        </p:nvSpPr>
        <p:spPr>
          <a:xfrm>
            <a:off x="5744845" y="5510530"/>
            <a:ext cx="6032500" cy="1050290"/>
          </a:xfrm>
          <a:prstGeom prst="rect">
            <a:avLst/>
          </a:prstGeom>
          <a:noFill/>
        </p:spPr>
        <p:txBody>
          <a:bodyPr wrap="square" rtlCol="0">
            <a:spAutoFit/>
          </a:bodyPr>
          <a:lstStyle/>
          <a:p>
            <a:pPr>
              <a:lnSpc>
                <a:spcPct val="130000"/>
              </a:lnSpc>
            </a:pPr>
            <a:r>
              <a:rPr lang="en-US" altLang="zh-CN" sz="2400" b="1" dirty="0">
                <a:solidFill>
                  <a:schemeClr val="accent5">
                    <a:lumMod val="75000"/>
                  </a:schemeClr>
                </a:solidFill>
                <a:latin typeface="Arial" panose="020B0604020202020204" pitchFamily="34" charset="0"/>
                <a:ea typeface="微软雅黑" panose="020B0503020204020204" pitchFamily="34" charset="-122"/>
              </a:rPr>
              <a:t>Designers:  </a:t>
            </a:r>
            <a:r>
              <a:rPr lang="zh-CN" altLang="en-US" sz="2400" b="1" dirty="0">
                <a:solidFill>
                  <a:schemeClr val="accent5">
                    <a:lumMod val="75000"/>
                  </a:schemeClr>
                </a:solidFill>
                <a:latin typeface="Arial" panose="020B0604020202020204" pitchFamily="34" charset="0"/>
                <a:ea typeface="微软雅黑" panose="020B0503020204020204" pitchFamily="34" charset="-122"/>
              </a:rPr>
              <a:t>吴俊峰；</a:t>
            </a:r>
            <a:r>
              <a:rPr lang="en-US" altLang="zh-CN" sz="2400" b="1" dirty="0">
                <a:solidFill>
                  <a:schemeClr val="accent5">
                    <a:lumMod val="75000"/>
                  </a:schemeClr>
                </a:solidFill>
                <a:latin typeface="Arial" panose="020B0604020202020204" pitchFamily="34" charset="0"/>
                <a:ea typeface="微软雅黑" panose="020B0503020204020204" pitchFamily="34" charset="-122"/>
              </a:rPr>
              <a:t>Jen-Jay Chen</a:t>
            </a:r>
            <a:endParaRPr lang="en-US" altLang="zh-CN" sz="2400" b="1" dirty="0">
              <a:solidFill>
                <a:schemeClr val="accent5">
                  <a:lumMod val="75000"/>
                </a:schemeClr>
              </a:solidFill>
              <a:latin typeface="Arial" panose="020B0604020202020204" pitchFamily="34" charset="0"/>
              <a:ea typeface="微软雅黑" panose="020B0503020204020204" pitchFamily="34" charset="-122"/>
            </a:endParaRPr>
          </a:p>
          <a:p>
            <a:pPr>
              <a:lnSpc>
                <a:spcPct val="130000"/>
              </a:lnSpc>
            </a:pPr>
            <a:r>
              <a:rPr sz="2400" b="1">
                <a:solidFill>
                  <a:schemeClr val="accent5">
                    <a:lumMod val="75000"/>
                  </a:schemeClr>
                </a:solidFill>
                <a:latin typeface="Arial" panose="020B0604020202020204" pitchFamily="34" charset="0"/>
                <a:ea typeface="微软雅黑" panose="020B0503020204020204" pitchFamily="34" charset="-122"/>
              </a:rPr>
              <a:t>Lecturer:      </a:t>
            </a:r>
            <a:r>
              <a:rPr lang="en-US" sz="2400" b="1">
                <a:solidFill>
                  <a:schemeClr val="accent5">
                    <a:lumMod val="75000"/>
                  </a:schemeClr>
                </a:solidFill>
                <a:latin typeface="Arial" panose="020B0604020202020204" pitchFamily="34" charset="0"/>
                <a:ea typeface="微软雅黑" panose="020B0503020204020204" pitchFamily="34" charset="-122"/>
              </a:rPr>
              <a:t>Tor</a:t>
            </a:r>
            <a:r>
              <a:rPr sz="2400" b="1">
                <a:solidFill>
                  <a:schemeClr val="accent5">
                    <a:lumMod val="75000"/>
                  </a:schemeClr>
                </a:solidFill>
                <a:latin typeface="Arial" panose="020B0604020202020204" pitchFamily="34" charset="0"/>
                <a:ea typeface="微软雅黑" panose="020B0503020204020204" pitchFamily="34" charset="-122"/>
              </a:rPr>
              <a:t> </a:t>
            </a:r>
            <a:endParaRPr sz="2400" b="1">
              <a:solidFill>
                <a:schemeClr val="accent5">
                  <a:lumMod val="75000"/>
                </a:schemeClr>
              </a:solidFill>
              <a:latin typeface="Arial" panose="020B0604020202020204" pitchFamily="34" charset="0"/>
              <a:ea typeface="微软雅黑" panose="020B0503020204020204" pitchFamily="34" charset="-122"/>
            </a:endParaRPr>
          </a:p>
        </p:txBody>
      </p:sp>
      <p:sp>
        <p:nvSpPr>
          <p:cNvPr id="7" name="灯片编号占位符 6"/>
          <p:cNvSpPr>
            <a:spLocks noGrp="1"/>
          </p:cNvSpPr>
          <p:nvPr>
            <p:ph type="sldNum" sz="quarter" idx="12"/>
          </p:nvPr>
        </p:nvSpPr>
        <p:spPr/>
        <p:txBody>
          <a:bodyPr/>
          <a:lstStyle/>
          <a:p>
            <a:fld id="{4AE85CE2-CEAD-46BB-861E-7D62265DC969}" type="slidenum">
              <a:rPr lang="zh-CN" altLang="en-US" smtClean="0"/>
            </a:fld>
            <a:endParaRPr lang="zh-CN" altLang="en-US"/>
          </a:p>
        </p:txBody>
      </p:sp>
      <p:pic>
        <p:nvPicPr>
          <p:cNvPr id="9" name="图片 8"/>
          <p:cNvPicPr>
            <a:picLocks noChangeAspect="1"/>
          </p:cNvPicPr>
          <p:nvPr/>
        </p:nvPicPr>
        <p:blipFill rotWithShape="1">
          <a:blip r:embed="rId1">
            <a:extLst>
              <a:ext uri="{BEBA8EAE-BF5A-486C-A8C5-ECC9F3942E4B}">
                <a14:imgProps xmlns:a14="http://schemas.microsoft.com/office/drawing/2010/main">
                  <a14:imgLayer r:embed="rId2">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212423" y="-57225"/>
            <a:ext cx="1826937" cy="1685925"/>
          </a:xfrm>
          <a:prstGeom prst="rect">
            <a:avLst/>
          </a:prstGeom>
        </p:spPr>
      </p:pic>
      <p:pic>
        <p:nvPicPr>
          <p:cNvPr id="8" name="图片 7"/>
          <p:cNvPicPr>
            <a:picLocks noChangeAspect="1"/>
          </p:cNvPicPr>
          <p:nvPr/>
        </p:nvPicPr>
        <p:blipFill>
          <a:blip r:embed="rId3"/>
          <a:srcRect b="11353"/>
          <a:stretch>
            <a:fillRect/>
          </a:stretch>
        </p:blipFill>
        <p:spPr>
          <a:xfrm>
            <a:off x="28575" y="4570730"/>
            <a:ext cx="4107815" cy="22891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EF906490-237C-474C-BA2E-D98840BC1F8F}" type="slidenum">
              <a:rPr lang="zh-CN" altLang="en-US" smtClean="0"/>
            </a:fld>
            <a:endParaRPr lang="zh-CN" altLang="en-US"/>
          </a:p>
        </p:txBody>
      </p:sp>
      <p:sp>
        <p:nvSpPr>
          <p:cNvPr id="3" name="标题 1"/>
          <p:cNvSpPr>
            <a:spLocks noGrp="1"/>
          </p:cNvSpPr>
          <p:nvPr/>
        </p:nvSpPr>
        <p:spPr>
          <a:xfrm>
            <a:off x="1527810" y="143510"/>
            <a:ext cx="2448560" cy="699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lang="en-US" altLang="zh-CN" b="1"/>
              <a:t>1. Lead-in</a:t>
            </a:r>
            <a:endParaRPr lang="en-US" altLang="zh-CN" b="1"/>
          </a:p>
        </p:txBody>
      </p:sp>
      <p:sp>
        <p:nvSpPr>
          <p:cNvPr id="2" name="文本框 1"/>
          <p:cNvSpPr txBox="1"/>
          <p:nvPr/>
        </p:nvSpPr>
        <p:spPr>
          <a:xfrm>
            <a:off x="5086350" y="1009015"/>
            <a:ext cx="6955790" cy="5892800"/>
          </a:xfrm>
          <a:prstGeom prst="rect">
            <a:avLst/>
          </a:prstGeom>
          <a:noFill/>
        </p:spPr>
        <p:txBody>
          <a:bodyPr wrap="square" rtlCol="0" anchor="t">
            <a:spAutoFit/>
          </a:bodyPr>
          <a:p>
            <a:pPr algn="l" fontAlgn="auto">
              <a:lnSpc>
                <a:spcPts val="3480"/>
              </a:lnSpc>
            </a:pPr>
            <a:r>
              <a:rPr lang="en-US" altLang="zh-CN" sz="2400" dirty="0" smtClean="0">
                <a:solidFill>
                  <a:schemeClr val="tx1">
                    <a:lumMod val="50000"/>
                  </a:schemeClr>
                </a:solidFill>
                <a:latin typeface="Arial" panose="020B0604020202020204" pitchFamily="34" charset="0"/>
                <a:ea typeface="微软雅黑" panose="020B0503020204020204" pitchFamily="34" charset="-122"/>
              </a:rPr>
              <a:t>      </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Not everyone takes the time to notice and acknowledge the ways in which people grow and improve. This doesn't have to be complicated. If someone you know is close to reaching a milestone, set yourself a reminder to be the first to congratulate them when they hit it.</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a:p>
            <a:pPr algn="l" fontAlgn="auto">
              <a:lnSpc>
                <a:spcPts val="348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Appreciate others</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 </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contributions. Congratulate others for the success of their new project. This shows not only self-confidence, but it help you feel good about yourself and have stronger relationships with others.</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p:txBody>
      </p:sp>
      <p:pic>
        <p:nvPicPr>
          <p:cNvPr id="4" name="图片 3"/>
          <p:cNvPicPr>
            <a:picLocks noChangeAspect="1"/>
          </p:cNvPicPr>
          <p:nvPr>
            <p:custDataLst>
              <p:tags r:id="rId1"/>
            </p:custDataLst>
          </p:nvPr>
        </p:nvPicPr>
        <p:blipFill>
          <a:blip r:embed="rId2"/>
          <a:srcRect r="16294" b="9754"/>
          <a:stretch>
            <a:fillRect/>
          </a:stretch>
        </p:blipFill>
        <p:spPr>
          <a:xfrm>
            <a:off x="-13335" y="1082675"/>
            <a:ext cx="4930140" cy="57461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69720" y="120650"/>
            <a:ext cx="10223500" cy="725170"/>
          </a:xfrm>
        </p:spPr>
        <p:txBody>
          <a:bodyPr>
            <a:noAutofit/>
          </a:bodyPr>
          <a:lstStyle/>
          <a:p>
            <a:pPr algn="l"/>
            <a:r>
              <a:rPr lang="en-US" altLang="zh-CN" sz="3600" b="1" dirty="0">
                <a:effectLst>
                  <a:outerShdw blurRad="38100" dist="38100" dir="2700000" algn="tl">
                    <a:srgbClr val="000000">
                      <a:alpha val="43137"/>
                    </a:srgbClr>
                  </a:outerShdw>
                </a:effectLst>
              </a:rPr>
              <a:t>2. The right usage of “congratulations”</a:t>
            </a:r>
            <a:endParaRPr lang="en-US" altLang="zh-CN" sz="3600" b="1" dirty="0">
              <a:effectLst>
                <a:outerShdw blurRad="38100" dist="38100" dir="2700000" algn="tl">
                  <a:srgbClr val="000000">
                    <a:alpha val="43137"/>
                  </a:srgbClr>
                </a:outerShdw>
              </a:effectLst>
            </a:endParaRPr>
          </a:p>
        </p:txBody>
      </p:sp>
      <p:graphicFrame>
        <p:nvGraphicFramePr>
          <p:cNvPr id="4" name="内容占位符 3"/>
          <p:cNvGraphicFramePr>
            <a:graphicFrameLocks noGrp="1"/>
          </p:cNvGraphicFramePr>
          <p:nvPr>
            <p:ph idx="1"/>
          </p:nvPr>
        </p:nvGraphicFramePr>
        <p:xfrm>
          <a:off x="245745" y="2414905"/>
          <a:ext cx="11632565" cy="36220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128270" y="1031240"/>
            <a:ext cx="11935460" cy="1050290"/>
          </a:xfrm>
          <a:prstGeom prst="rect">
            <a:avLst/>
          </a:prstGeom>
          <a:noFill/>
        </p:spPr>
        <p:txBody>
          <a:bodyPr wrap="square" rtlCol="0">
            <a:spAutoFit/>
          </a:bodyPr>
          <a:lstStyle/>
          <a:p>
            <a:pPr>
              <a:lnSpc>
                <a:spcPct val="130000"/>
              </a:lnSpc>
            </a:pPr>
            <a:r>
              <a:rPr lang="en-US" altLang="zh-CN" sz="2400" b="1" dirty="0">
                <a:solidFill>
                  <a:srgbClr val="002060"/>
                </a:solidFill>
                <a:latin typeface="Arial" panose="020B0604020202020204" pitchFamily="34" charset="0"/>
                <a:ea typeface="微软雅黑" panose="020B0503020204020204" pitchFamily="34" charset="-122"/>
              </a:rPr>
              <a:t>        These phrases can be used  to congratulate people on wedding, graduation award or the beginning of something worth celebrating!</a:t>
            </a:r>
            <a:endParaRPr lang="en-US" altLang="zh-CN" sz="2400" b="1" dirty="0">
              <a:solidFill>
                <a:srgbClr val="002060"/>
              </a:solidFill>
              <a:latin typeface="Arial" panose="020B0604020202020204" pitchFamily="34" charset="0"/>
              <a:ea typeface="微软雅黑" panose="020B0503020204020204" pitchFamily="34" charset="-122"/>
            </a:endParaRPr>
          </a:p>
        </p:txBody>
      </p:sp>
      <p:sp>
        <p:nvSpPr>
          <p:cNvPr id="7" name="灯片编号占位符 6"/>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11935" y="120650"/>
            <a:ext cx="10223500" cy="725170"/>
          </a:xfrm>
        </p:spPr>
        <p:txBody>
          <a:bodyPr>
            <a:noAutofit/>
          </a:bodyPr>
          <a:lstStyle/>
          <a:p>
            <a:pPr algn="l"/>
            <a:r>
              <a:rPr lang="en-US" altLang="zh-CN" sz="3600" b="1" dirty="0">
                <a:effectLst>
                  <a:outerShdw blurRad="38100" dist="38100" dir="2700000" algn="tl">
                    <a:srgbClr val="000000">
                      <a:alpha val="43137"/>
                    </a:srgbClr>
                  </a:outerShdw>
                </a:effectLst>
              </a:rPr>
              <a:t>2. The right usage of “congratulations”</a:t>
            </a:r>
            <a:endParaRPr lang="en-US" altLang="zh-CN" sz="3600" b="1" dirty="0">
              <a:effectLst>
                <a:outerShdw blurRad="38100" dist="38100" dir="2700000" algn="tl">
                  <a:srgbClr val="000000">
                    <a:alpha val="43137"/>
                  </a:srgbClr>
                </a:outerShdw>
              </a:effectLst>
            </a:endParaRPr>
          </a:p>
        </p:txBody>
      </p:sp>
      <p:sp>
        <p:nvSpPr>
          <p:cNvPr id="7" name="灯片编号占位符 6"/>
          <p:cNvSpPr>
            <a:spLocks noGrp="1"/>
          </p:cNvSpPr>
          <p:nvPr>
            <p:ph type="sldNum" sz="quarter" idx="12"/>
          </p:nvPr>
        </p:nvSpPr>
        <p:spPr/>
        <p:txBody>
          <a:bodyPr/>
          <a:lstStyle/>
          <a:p>
            <a:fld id="{EF906490-237C-474C-BA2E-D98840BC1F8F}" type="slidenum">
              <a:rPr lang="zh-CN" altLang="en-US" smtClean="0"/>
            </a:fld>
            <a:endParaRPr lang="zh-CN" altLang="en-US"/>
          </a:p>
        </p:txBody>
      </p:sp>
      <p:sp>
        <p:nvSpPr>
          <p:cNvPr id="58" name="MH_Other_1"/>
          <p:cNvSpPr/>
          <p:nvPr>
            <p:custDataLst>
              <p:tags r:id="rId1"/>
            </p:custDataLst>
          </p:nvPr>
        </p:nvSpPr>
        <p:spPr>
          <a:xfrm>
            <a:off x="933451" y="981393"/>
            <a:ext cx="358775" cy="87312"/>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chemeClr val="accent1"/>
              </a:gs>
              <a:gs pos="100000">
                <a:schemeClr val="accent1">
                  <a:lumMod val="75000"/>
                </a:schemeClr>
              </a:gs>
              <a:gs pos="89000">
                <a:schemeClr val="accent1"/>
              </a:gs>
              <a:gs pos="60000">
                <a:schemeClr val="accent1">
                  <a:lumMod val="20000"/>
                  <a:lumOff val="80000"/>
                </a:scheme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84" name="MH_Other_2"/>
          <p:cNvSpPr/>
          <p:nvPr>
            <p:custDataLst>
              <p:tags r:id="rId2"/>
            </p:custDataLst>
          </p:nvPr>
        </p:nvSpPr>
        <p:spPr>
          <a:xfrm>
            <a:off x="933451" y="2045018"/>
            <a:ext cx="358775" cy="88900"/>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chemeClr val="accent1"/>
              </a:gs>
              <a:gs pos="100000">
                <a:schemeClr val="accent1">
                  <a:lumMod val="75000"/>
                </a:schemeClr>
              </a:gs>
              <a:gs pos="89000">
                <a:schemeClr val="accent1"/>
              </a:gs>
              <a:gs pos="60000">
                <a:schemeClr val="accent1">
                  <a:lumMod val="20000"/>
                  <a:lumOff val="80000"/>
                </a:scheme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88" name="MH_Other_3"/>
          <p:cNvSpPr/>
          <p:nvPr>
            <p:custDataLst>
              <p:tags r:id="rId3"/>
            </p:custDataLst>
          </p:nvPr>
        </p:nvSpPr>
        <p:spPr>
          <a:xfrm>
            <a:off x="912496" y="3164841"/>
            <a:ext cx="358775" cy="87313"/>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chemeClr val="accent1"/>
              </a:gs>
              <a:gs pos="100000">
                <a:schemeClr val="accent1">
                  <a:lumMod val="75000"/>
                </a:schemeClr>
              </a:gs>
              <a:gs pos="89000">
                <a:schemeClr val="accent1"/>
              </a:gs>
              <a:gs pos="60000">
                <a:schemeClr val="accent1">
                  <a:lumMod val="20000"/>
                  <a:lumOff val="80000"/>
                </a:scheme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17" name="MH_Other_4"/>
          <p:cNvSpPr/>
          <p:nvPr>
            <p:custDataLst>
              <p:tags r:id="rId4"/>
            </p:custDataLst>
          </p:nvPr>
        </p:nvSpPr>
        <p:spPr>
          <a:xfrm>
            <a:off x="912496" y="4293870"/>
            <a:ext cx="358775" cy="88900"/>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chemeClr val="accent1"/>
              </a:gs>
              <a:gs pos="100000">
                <a:schemeClr val="accent1">
                  <a:lumMod val="75000"/>
                </a:schemeClr>
              </a:gs>
              <a:gs pos="89000">
                <a:schemeClr val="accent1"/>
              </a:gs>
              <a:gs pos="60000">
                <a:schemeClr val="accent1">
                  <a:lumMod val="20000"/>
                  <a:lumOff val="80000"/>
                </a:scheme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18" name="MH_Other_5"/>
          <p:cNvSpPr/>
          <p:nvPr>
            <p:custDataLst>
              <p:tags r:id="rId5"/>
            </p:custDataLst>
          </p:nvPr>
        </p:nvSpPr>
        <p:spPr>
          <a:xfrm>
            <a:off x="933451" y="5536248"/>
            <a:ext cx="358775" cy="87312"/>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chemeClr val="accent1"/>
              </a:gs>
              <a:gs pos="100000">
                <a:schemeClr val="accent1">
                  <a:lumMod val="75000"/>
                </a:schemeClr>
              </a:gs>
              <a:gs pos="89000">
                <a:schemeClr val="accent1"/>
              </a:gs>
              <a:gs pos="60000">
                <a:schemeClr val="accent1">
                  <a:lumMod val="20000"/>
                  <a:lumOff val="80000"/>
                </a:scheme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3079" name="MH_Other_6"/>
          <p:cNvSpPr>
            <a:spLocks noChangeArrowheads="1"/>
          </p:cNvSpPr>
          <p:nvPr>
            <p:custDataLst>
              <p:tags r:id="rId6"/>
            </p:custDataLst>
          </p:nvPr>
        </p:nvSpPr>
        <p:spPr bwMode="auto">
          <a:xfrm>
            <a:off x="933450" y="845185"/>
            <a:ext cx="178435" cy="5763260"/>
          </a:xfrm>
          <a:prstGeom prst="rect">
            <a:avLst/>
          </a:prstGeom>
          <a:gradFill rotWithShape="0">
            <a:gsLst>
              <a:gs pos="0">
                <a:srgbClr val="ABABAB"/>
              </a:gs>
              <a:gs pos="54000">
                <a:srgbClr val="D3D3D3"/>
              </a:gs>
              <a:gs pos="100000">
                <a:srgbClr val="ABABA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20000"/>
              </a:lnSpc>
            </a:pPr>
            <a:endParaRPr lang="zh-CN" altLang="en-US" sz="1400">
              <a:solidFill>
                <a:schemeClr val="bg1"/>
              </a:solidFill>
              <a:latin typeface="幼圆" panose="02010509060101010101" pitchFamily="49" charset="-122"/>
              <a:ea typeface="幼圆" panose="02010509060101010101" pitchFamily="49" charset="-122"/>
            </a:endParaRPr>
          </a:p>
        </p:txBody>
      </p:sp>
      <p:sp>
        <p:nvSpPr>
          <p:cNvPr id="60" name="MH_Other_7"/>
          <p:cNvSpPr/>
          <p:nvPr>
            <p:custDataLst>
              <p:tags r:id="rId7"/>
            </p:custDataLst>
          </p:nvPr>
        </p:nvSpPr>
        <p:spPr>
          <a:xfrm>
            <a:off x="912496" y="1068388"/>
            <a:ext cx="982663" cy="546100"/>
          </a:xfrm>
          <a:custGeom>
            <a:avLst/>
            <a:gdLst/>
            <a:ahLst/>
            <a:cxnLst/>
            <a:rect l="l" t="t"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close/>
              </a:path>
            </a:pathLst>
          </a:custGeom>
          <a:solidFill>
            <a:schemeClr val="accent1"/>
          </a:solidFill>
          <a:ln w="25400" cap="flat" cmpd="sng" algn="ctr">
            <a:noFill/>
            <a:prstDash val="solid"/>
          </a:ln>
          <a:effectLst>
            <a:outerShdw blurRad="76200" dist="25400" dir="2700000" algn="tl" rotWithShape="0">
              <a:prstClr val="black">
                <a:alpha val="15000"/>
              </a:prstClr>
            </a:outerShdw>
          </a:effectLst>
        </p:spPr>
        <p:txBody>
          <a:bodyPr lIns="68580" tIns="34290" rIns="68580" bIns="34290" anchor="ctr"/>
          <a:lstStyle/>
          <a:p>
            <a:pPr algn="ctr">
              <a:defRPr/>
            </a:pPr>
            <a:endParaRPr lang="en-US" sz="1350" kern="0" dirty="0">
              <a:solidFill>
                <a:sysClr val="window" lastClr="FFFFFF"/>
              </a:solidFill>
              <a:latin typeface="Calibri" panose="020F0502020204030204"/>
            </a:endParaRPr>
          </a:p>
        </p:txBody>
      </p:sp>
      <p:sp>
        <p:nvSpPr>
          <p:cNvPr id="6" name="MH_Other_8"/>
          <p:cNvSpPr/>
          <p:nvPr>
            <p:custDataLst>
              <p:tags r:id="rId8"/>
            </p:custDataLst>
          </p:nvPr>
        </p:nvSpPr>
        <p:spPr>
          <a:xfrm>
            <a:off x="1406161" y="1141065"/>
            <a:ext cx="401508" cy="401508"/>
          </a:xfrm>
          <a:prstGeom prst="ellipse">
            <a:avLst/>
          </a:prstGeom>
          <a:solidFill>
            <a:srgbClr val="FFFFFF"/>
          </a:solidFill>
          <a:ln>
            <a:solidFill>
              <a:srgbClr val="FFFFFF"/>
            </a:solidFill>
          </a:ln>
          <a:effectLst>
            <a:innerShdw blurRad="76200" dist="25400" dir="18900000">
              <a:prstClr val="black">
                <a:alpha val="15000"/>
              </a:prstClr>
            </a:innerShdw>
          </a:effectLst>
        </p:spPr>
        <p:txBody>
          <a:bodyPr lIns="0" tIns="0" rIns="0" bIns="0" anchor="ctr">
            <a:normAutofit fontScale="90000" lnSpcReduction="10000"/>
          </a:bodyPr>
          <a:lstStyle/>
          <a:p>
            <a:pPr algn="ctr">
              <a:lnSpc>
                <a:spcPct val="120000"/>
              </a:lnSpc>
              <a:defRPr/>
            </a:pPr>
            <a:r>
              <a:rPr lang="en-US" altLang="zh-CN" b="1" dirty="0">
                <a:solidFill>
                  <a:srgbClr val="2E2E2E"/>
                </a:solidFill>
                <a:latin typeface="Segoe UI" panose="020B0502040204020203" pitchFamily="34" charset="0"/>
                <a:ea typeface="Segoe UI" panose="020B0502040204020203" pitchFamily="34" charset="0"/>
                <a:cs typeface="Segoe UI" panose="020B0502040204020203" pitchFamily="34" charset="0"/>
              </a:rPr>
              <a:t>01</a:t>
            </a:r>
            <a:endParaRPr lang="zh-CN" altLang="en-US" b="1" dirty="0">
              <a:solidFill>
                <a:srgbClr val="2E2E2E"/>
              </a:solidFill>
              <a:latin typeface="Segoe UI" panose="020B0502040204020203" pitchFamily="34" charset="0"/>
              <a:ea typeface="幼圆" panose="02010509060101010101" pitchFamily="49" charset="-122"/>
              <a:cs typeface="Segoe UI" panose="020B0502040204020203" pitchFamily="34" charset="0"/>
            </a:endParaRPr>
          </a:p>
        </p:txBody>
      </p:sp>
      <p:sp>
        <p:nvSpPr>
          <p:cNvPr id="85" name="MH_Other_9"/>
          <p:cNvSpPr/>
          <p:nvPr>
            <p:custDataLst>
              <p:tags r:id="rId9"/>
            </p:custDataLst>
          </p:nvPr>
        </p:nvSpPr>
        <p:spPr>
          <a:xfrm>
            <a:off x="933451" y="2134236"/>
            <a:ext cx="982663" cy="544513"/>
          </a:xfrm>
          <a:custGeom>
            <a:avLst/>
            <a:gdLst/>
            <a:ahLst/>
            <a:cxnLst/>
            <a:rect l="l" t="t"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close/>
              </a:path>
            </a:pathLst>
          </a:custGeom>
          <a:solidFill>
            <a:schemeClr val="accent1"/>
          </a:solidFill>
          <a:ln w="25400" cap="flat" cmpd="sng" algn="ctr">
            <a:noFill/>
            <a:prstDash val="solid"/>
          </a:ln>
          <a:effectLst>
            <a:outerShdw blurRad="76200" dist="25400" dir="2700000" algn="tl" rotWithShape="0">
              <a:prstClr val="black">
                <a:alpha val="15000"/>
              </a:prstClr>
            </a:outerShdw>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86" name="MH_Other_10"/>
          <p:cNvSpPr/>
          <p:nvPr>
            <p:custDataLst>
              <p:tags r:id="rId10"/>
            </p:custDataLst>
          </p:nvPr>
        </p:nvSpPr>
        <p:spPr>
          <a:xfrm>
            <a:off x="1406161" y="2206230"/>
            <a:ext cx="401508" cy="401508"/>
          </a:xfrm>
          <a:prstGeom prst="ellipse">
            <a:avLst/>
          </a:prstGeom>
          <a:solidFill>
            <a:srgbClr val="FFFFFF"/>
          </a:solidFill>
          <a:ln>
            <a:solidFill>
              <a:srgbClr val="FFFFFF"/>
            </a:solidFill>
          </a:ln>
          <a:effectLst>
            <a:innerShdw blurRad="76200" dist="25400" dir="18900000">
              <a:prstClr val="black">
                <a:alpha val="15000"/>
              </a:prstClr>
            </a:innerShdw>
          </a:effectLst>
        </p:spPr>
        <p:txBody>
          <a:bodyPr lIns="0" tIns="0" rIns="0" bIns="0" anchor="ctr">
            <a:normAutofit fontScale="90000" lnSpcReduction="10000"/>
          </a:bodyPr>
          <a:lstStyle/>
          <a:p>
            <a:pPr algn="ctr">
              <a:lnSpc>
                <a:spcPct val="120000"/>
              </a:lnSpc>
              <a:defRPr/>
            </a:pPr>
            <a:r>
              <a:rPr lang="en-US" altLang="zh-CN" b="1" dirty="0">
                <a:solidFill>
                  <a:srgbClr val="2E2E2E"/>
                </a:solidFill>
                <a:latin typeface="Segoe UI" panose="020B0502040204020203" pitchFamily="34" charset="0"/>
                <a:ea typeface="Segoe UI" panose="020B0502040204020203" pitchFamily="34" charset="0"/>
                <a:cs typeface="Segoe UI" panose="020B0502040204020203" pitchFamily="34" charset="0"/>
              </a:rPr>
              <a:t>02</a:t>
            </a:r>
            <a:endParaRPr lang="zh-CN" altLang="en-US" b="1" dirty="0">
              <a:solidFill>
                <a:srgbClr val="2E2E2E"/>
              </a:solidFill>
              <a:latin typeface="Segoe UI" panose="020B0502040204020203" pitchFamily="34" charset="0"/>
              <a:ea typeface="幼圆" panose="02010509060101010101" pitchFamily="49" charset="-122"/>
              <a:cs typeface="Segoe UI" panose="020B0502040204020203" pitchFamily="34" charset="0"/>
            </a:endParaRPr>
          </a:p>
        </p:txBody>
      </p:sp>
      <p:sp>
        <p:nvSpPr>
          <p:cNvPr id="89" name="MH_Other_11"/>
          <p:cNvSpPr/>
          <p:nvPr>
            <p:custDataLst>
              <p:tags r:id="rId11"/>
            </p:custDataLst>
          </p:nvPr>
        </p:nvSpPr>
        <p:spPr>
          <a:xfrm>
            <a:off x="912496" y="3252470"/>
            <a:ext cx="982663" cy="546100"/>
          </a:xfrm>
          <a:custGeom>
            <a:avLst/>
            <a:gdLst/>
            <a:ahLst/>
            <a:cxnLst/>
            <a:rect l="l" t="t"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close/>
              </a:path>
            </a:pathLst>
          </a:custGeom>
          <a:solidFill>
            <a:schemeClr val="accent1"/>
          </a:solidFill>
          <a:ln w="25400" cap="flat" cmpd="sng" algn="ctr">
            <a:noFill/>
            <a:prstDash val="solid"/>
          </a:ln>
          <a:effectLst>
            <a:outerShdw blurRad="76200" dist="25400" dir="2700000" algn="tl" rotWithShape="0">
              <a:prstClr val="black">
                <a:alpha val="15000"/>
              </a:prstClr>
            </a:outerShdw>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90" name="MH_Other_12"/>
          <p:cNvSpPr/>
          <p:nvPr>
            <p:custDataLst>
              <p:tags r:id="rId12"/>
            </p:custDataLst>
          </p:nvPr>
        </p:nvSpPr>
        <p:spPr>
          <a:xfrm>
            <a:off x="1406161" y="3324736"/>
            <a:ext cx="401508" cy="401508"/>
          </a:xfrm>
          <a:prstGeom prst="ellipse">
            <a:avLst/>
          </a:prstGeom>
          <a:solidFill>
            <a:srgbClr val="FFFFFF"/>
          </a:solidFill>
          <a:ln>
            <a:solidFill>
              <a:srgbClr val="FFFFFF"/>
            </a:solidFill>
          </a:ln>
          <a:effectLst>
            <a:innerShdw blurRad="76200" dist="25400" dir="18900000">
              <a:prstClr val="black">
                <a:alpha val="15000"/>
              </a:prstClr>
            </a:innerShdw>
          </a:effectLst>
        </p:spPr>
        <p:txBody>
          <a:bodyPr lIns="0" tIns="0" rIns="0" bIns="0" anchor="ctr">
            <a:normAutofit fontScale="90000" lnSpcReduction="10000"/>
          </a:bodyPr>
          <a:lstStyle/>
          <a:p>
            <a:pPr algn="ctr">
              <a:lnSpc>
                <a:spcPct val="120000"/>
              </a:lnSpc>
              <a:defRPr/>
            </a:pPr>
            <a:r>
              <a:rPr lang="en-US" altLang="zh-CN" b="1" dirty="0">
                <a:solidFill>
                  <a:srgbClr val="2E2E2E"/>
                </a:solidFill>
                <a:latin typeface="Segoe UI" panose="020B0502040204020203" pitchFamily="34" charset="0"/>
                <a:ea typeface="Segoe UI" panose="020B0502040204020203" pitchFamily="34" charset="0"/>
                <a:cs typeface="Segoe UI" panose="020B0502040204020203" pitchFamily="34" charset="0"/>
              </a:rPr>
              <a:t>03</a:t>
            </a:r>
            <a:endParaRPr lang="zh-CN" altLang="en-US" b="1" dirty="0">
              <a:solidFill>
                <a:srgbClr val="2E2E2E"/>
              </a:solidFill>
              <a:latin typeface="Segoe UI" panose="020B0502040204020203" pitchFamily="34" charset="0"/>
              <a:ea typeface="幼圆" panose="02010509060101010101" pitchFamily="49" charset="-122"/>
              <a:cs typeface="Segoe UI" panose="020B0502040204020203" pitchFamily="34" charset="0"/>
            </a:endParaRPr>
          </a:p>
        </p:txBody>
      </p:sp>
      <p:sp>
        <p:nvSpPr>
          <p:cNvPr id="19" name="MH_Other_13"/>
          <p:cNvSpPr/>
          <p:nvPr>
            <p:custDataLst>
              <p:tags r:id="rId13"/>
            </p:custDataLst>
          </p:nvPr>
        </p:nvSpPr>
        <p:spPr>
          <a:xfrm>
            <a:off x="912496" y="4382453"/>
            <a:ext cx="982663" cy="546100"/>
          </a:xfrm>
          <a:custGeom>
            <a:avLst/>
            <a:gdLst/>
            <a:ahLst/>
            <a:cxnLst/>
            <a:rect l="l" t="t"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close/>
              </a:path>
            </a:pathLst>
          </a:custGeom>
          <a:solidFill>
            <a:schemeClr val="accent1"/>
          </a:solidFill>
          <a:ln w="25400" cap="flat" cmpd="sng" algn="ctr">
            <a:noFill/>
            <a:prstDash val="solid"/>
          </a:ln>
          <a:effectLst>
            <a:outerShdw blurRad="76200" dist="25400" dir="2700000" algn="tl" rotWithShape="0">
              <a:prstClr val="black">
                <a:alpha val="15000"/>
              </a:prstClr>
            </a:outerShdw>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21" name="MH_Other_14"/>
          <p:cNvSpPr/>
          <p:nvPr>
            <p:custDataLst>
              <p:tags r:id="rId14"/>
            </p:custDataLst>
          </p:nvPr>
        </p:nvSpPr>
        <p:spPr>
          <a:xfrm>
            <a:off x="1406161" y="4455305"/>
            <a:ext cx="401508" cy="401508"/>
          </a:xfrm>
          <a:prstGeom prst="ellipse">
            <a:avLst/>
          </a:prstGeom>
          <a:solidFill>
            <a:srgbClr val="FFFFFF"/>
          </a:solidFill>
          <a:ln>
            <a:solidFill>
              <a:srgbClr val="FFFFFF"/>
            </a:solidFill>
          </a:ln>
          <a:effectLst>
            <a:innerShdw blurRad="76200" dist="25400" dir="18900000">
              <a:prstClr val="black">
                <a:alpha val="15000"/>
              </a:prstClr>
            </a:innerShdw>
          </a:effectLst>
        </p:spPr>
        <p:txBody>
          <a:bodyPr lIns="0" tIns="0" rIns="0" bIns="0" anchor="ctr">
            <a:normAutofit fontScale="90000" lnSpcReduction="10000"/>
          </a:bodyPr>
          <a:lstStyle/>
          <a:p>
            <a:pPr algn="ctr">
              <a:lnSpc>
                <a:spcPct val="120000"/>
              </a:lnSpc>
              <a:defRPr/>
            </a:pPr>
            <a:r>
              <a:rPr lang="en-US" altLang="zh-CN" b="1" dirty="0">
                <a:solidFill>
                  <a:srgbClr val="2E2E2E"/>
                </a:solidFill>
                <a:latin typeface="Segoe UI" panose="020B0502040204020203" pitchFamily="34" charset="0"/>
                <a:ea typeface="Segoe UI" panose="020B0502040204020203" pitchFamily="34" charset="0"/>
                <a:cs typeface="Segoe UI" panose="020B0502040204020203" pitchFamily="34" charset="0"/>
              </a:rPr>
              <a:t>04</a:t>
            </a:r>
            <a:endParaRPr lang="zh-CN" altLang="en-US" b="1" dirty="0">
              <a:solidFill>
                <a:srgbClr val="2E2E2E"/>
              </a:solidFill>
              <a:latin typeface="Segoe UI" panose="020B0502040204020203" pitchFamily="34" charset="0"/>
              <a:ea typeface="幼圆" panose="02010509060101010101" pitchFamily="49" charset="-122"/>
              <a:cs typeface="Segoe UI" panose="020B0502040204020203" pitchFamily="34" charset="0"/>
            </a:endParaRPr>
          </a:p>
        </p:txBody>
      </p:sp>
      <p:sp>
        <p:nvSpPr>
          <p:cNvPr id="22" name="MH_Other_15"/>
          <p:cNvSpPr/>
          <p:nvPr>
            <p:custDataLst>
              <p:tags r:id="rId15"/>
            </p:custDataLst>
          </p:nvPr>
        </p:nvSpPr>
        <p:spPr>
          <a:xfrm>
            <a:off x="912496" y="5623561"/>
            <a:ext cx="982663" cy="544513"/>
          </a:xfrm>
          <a:custGeom>
            <a:avLst/>
            <a:gdLst/>
            <a:ahLst/>
            <a:cxnLst/>
            <a:rect l="l" t="t"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close/>
              </a:path>
            </a:pathLst>
          </a:custGeom>
          <a:solidFill>
            <a:schemeClr val="accent1"/>
          </a:solidFill>
          <a:ln w="25400" cap="flat" cmpd="sng" algn="ctr">
            <a:noFill/>
            <a:prstDash val="solid"/>
          </a:ln>
          <a:effectLst>
            <a:outerShdw blurRad="76200" dist="25400" dir="2700000" algn="tl" rotWithShape="0">
              <a:prstClr val="black">
                <a:alpha val="15000"/>
              </a:prstClr>
            </a:outerShdw>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23" name="MH_Other_16"/>
          <p:cNvSpPr/>
          <p:nvPr>
            <p:custDataLst>
              <p:tags r:id="rId16"/>
            </p:custDataLst>
          </p:nvPr>
        </p:nvSpPr>
        <p:spPr>
          <a:xfrm>
            <a:off x="1406161" y="5695095"/>
            <a:ext cx="401508" cy="401508"/>
          </a:xfrm>
          <a:prstGeom prst="ellipse">
            <a:avLst/>
          </a:prstGeom>
          <a:solidFill>
            <a:srgbClr val="FFFFFF"/>
          </a:solidFill>
          <a:ln>
            <a:solidFill>
              <a:srgbClr val="FFFFFF"/>
            </a:solidFill>
          </a:ln>
          <a:effectLst>
            <a:innerShdw blurRad="76200" dist="25400" dir="18900000">
              <a:prstClr val="black">
                <a:alpha val="15000"/>
              </a:prstClr>
            </a:innerShdw>
          </a:effectLst>
        </p:spPr>
        <p:txBody>
          <a:bodyPr lIns="0" tIns="0" rIns="0" bIns="0" anchor="ctr">
            <a:normAutofit fontScale="90000" lnSpcReduction="10000"/>
          </a:bodyPr>
          <a:lstStyle/>
          <a:p>
            <a:pPr algn="ctr">
              <a:lnSpc>
                <a:spcPct val="120000"/>
              </a:lnSpc>
              <a:defRPr/>
            </a:pPr>
            <a:r>
              <a:rPr lang="en-US" altLang="zh-CN" b="1" dirty="0">
                <a:solidFill>
                  <a:srgbClr val="2E2E2E"/>
                </a:solidFill>
                <a:latin typeface="Segoe UI" panose="020B0502040204020203" pitchFamily="34" charset="0"/>
                <a:ea typeface="Segoe UI" panose="020B0502040204020203" pitchFamily="34" charset="0"/>
                <a:cs typeface="Segoe UI" panose="020B0502040204020203" pitchFamily="34" charset="0"/>
              </a:rPr>
              <a:t>05</a:t>
            </a:r>
            <a:endParaRPr lang="zh-CN" altLang="en-US" b="1" dirty="0">
              <a:solidFill>
                <a:srgbClr val="2E2E2E"/>
              </a:solidFill>
              <a:latin typeface="Segoe UI" panose="020B0502040204020203" pitchFamily="34" charset="0"/>
              <a:ea typeface="幼圆" panose="02010509060101010101" pitchFamily="49" charset="-122"/>
              <a:cs typeface="Segoe UI" panose="020B0502040204020203" pitchFamily="34" charset="0"/>
            </a:endParaRPr>
          </a:p>
        </p:txBody>
      </p:sp>
      <p:sp>
        <p:nvSpPr>
          <p:cNvPr id="8" name="文本框 7"/>
          <p:cNvSpPr txBox="1"/>
          <p:nvPr/>
        </p:nvSpPr>
        <p:spPr>
          <a:xfrm>
            <a:off x="2056765" y="981710"/>
            <a:ext cx="9823450" cy="829945"/>
          </a:xfrm>
          <a:prstGeom prst="rect">
            <a:avLst/>
          </a:prstGeom>
          <a:noFill/>
          <a:ln>
            <a:solidFill>
              <a:schemeClr val="accent1"/>
            </a:solidFill>
          </a:ln>
        </p:spPr>
        <p:txBody>
          <a:bodyPr wrap="square" rtlCol="0" anchor="t">
            <a:spAutoFit/>
          </a:bodyPr>
          <a:p>
            <a:pPr fontAlgn="auto">
              <a:lnSpc>
                <a:spcPts val="288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I'm writing to express my heartfelt congratulations on your </a:t>
            </a:r>
            <a:r>
              <a:rPr lang="zh-CN" altLang="en-US" sz="2400" b="1" u="sng" dirty="0" smtClean="0">
                <a:solidFill>
                  <a:srgbClr val="002060"/>
                </a:solidFill>
                <a:latin typeface="Arial" panose="020B0604020202020204" pitchFamily="34" charset="0"/>
                <a:ea typeface="微软雅黑" panose="020B0503020204020204" pitchFamily="34" charset="-122"/>
              </a:rPr>
              <a:t>winning the first place in the English speech contest</a:t>
            </a:r>
            <a:r>
              <a:rPr lang="zh-CN" altLang="en-US" sz="2400" b="1" dirty="0" smtClean="0">
                <a:solidFill>
                  <a:srgbClr val="002060"/>
                </a:solidFill>
                <a:latin typeface="Arial" panose="020B0604020202020204" pitchFamily="34" charset="0"/>
                <a:ea typeface="微软雅黑" panose="020B0503020204020204" pitchFamily="34" charset="-122"/>
              </a:rPr>
              <a:t>.</a:t>
            </a:r>
            <a:endParaRPr lang="zh-CN" altLang="en-US" sz="2400" b="1" dirty="0" smtClean="0">
              <a:solidFill>
                <a:srgbClr val="002060"/>
              </a:solidFill>
              <a:latin typeface="Arial" panose="020B0604020202020204" pitchFamily="34" charset="0"/>
              <a:ea typeface="微软雅黑" panose="020B0503020204020204" pitchFamily="34" charset="-122"/>
            </a:endParaRPr>
          </a:p>
        </p:txBody>
      </p:sp>
      <p:sp>
        <p:nvSpPr>
          <p:cNvPr id="9" name="文本框 8"/>
          <p:cNvSpPr txBox="1"/>
          <p:nvPr/>
        </p:nvSpPr>
        <p:spPr>
          <a:xfrm>
            <a:off x="2053590" y="5522595"/>
            <a:ext cx="9823450" cy="1198880"/>
          </a:xfrm>
          <a:prstGeom prst="rect">
            <a:avLst/>
          </a:prstGeom>
          <a:noFill/>
          <a:ln>
            <a:solidFill>
              <a:schemeClr val="accent1"/>
            </a:solidFill>
          </a:ln>
        </p:spPr>
        <p:txBody>
          <a:bodyPr wrap="square" rtlCol="0" anchor="t">
            <a:spAutoFit/>
          </a:bodyPr>
          <a:p>
            <a:pPr fontAlgn="auto">
              <a:lnSpc>
                <a:spcPts val="288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Congratulations on your </a:t>
            </a:r>
            <a:r>
              <a:rPr lang="zh-CN" altLang="en-US" sz="2400" b="1" u="sng" dirty="0" smtClean="0">
                <a:solidFill>
                  <a:srgbClr val="002060"/>
                </a:solidFill>
                <a:latin typeface="Arial" panose="020B0604020202020204" pitchFamily="34" charset="0"/>
                <a:ea typeface="微软雅黑" panose="020B0503020204020204" pitchFamily="34" charset="-122"/>
              </a:rPr>
              <a:t>success in the University Entrance Examination</a:t>
            </a:r>
            <a:r>
              <a:rPr lang="zh-CN" altLang="en-US" sz="2400" b="1" dirty="0" smtClean="0">
                <a:solidFill>
                  <a:srgbClr val="002060"/>
                </a:solidFill>
                <a:latin typeface="Arial" panose="020B0604020202020204" pitchFamily="34" charset="0"/>
                <a:ea typeface="微软雅黑" panose="020B0503020204020204" pitchFamily="34" charset="-122"/>
              </a:rPr>
              <a:t> and </a:t>
            </a:r>
            <a:r>
              <a:rPr lang="zh-CN" altLang="en-US" sz="2400" b="1" u="sng" dirty="0" smtClean="0">
                <a:solidFill>
                  <a:srgbClr val="002060"/>
                </a:solidFill>
                <a:latin typeface="Arial" panose="020B0604020202020204" pitchFamily="34" charset="0"/>
                <a:ea typeface="微软雅黑" panose="020B0503020204020204" pitchFamily="34" charset="-122"/>
              </a:rPr>
              <a:t>admittance to </a:t>
            </a:r>
            <a:r>
              <a:rPr lang="en-US" altLang="zh-CN" sz="2400" b="1" u="sng" dirty="0" smtClean="0">
                <a:solidFill>
                  <a:srgbClr val="002060"/>
                </a:solidFill>
                <a:latin typeface="Arial" panose="020B0604020202020204" pitchFamily="34" charset="0"/>
                <a:ea typeface="微软雅黑" panose="020B0503020204020204" pitchFamily="34" charset="-122"/>
              </a:rPr>
              <a:t>the prestigious </a:t>
            </a:r>
            <a:r>
              <a:rPr lang="zh-CN" altLang="en-US" sz="2400" b="1" u="sng" dirty="0" smtClean="0">
                <a:solidFill>
                  <a:srgbClr val="002060"/>
                </a:solidFill>
                <a:latin typeface="Arial" panose="020B0604020202020204" pitchFamily="34" charset="0"/>
                <a:ea typeface="微软雅黑" panose="020B0503020204020204" pitchFamily="34" charset="-122"/>
              </a:rPr>
              <a:t>Peking University</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Your hard work paid off and we</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re all so proud of you.</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p:txBody>
      </p:sp>
      <p:sp>
        <p:nvSpPr>
          <p:cNvPr id="10" name="文本框 9"/>
          <p:cNvSpPr txBox="1"/>
          <p:nvPr/>
        </p:nvSpPr>
        <p:spPr>
          <a:xfrm>
            <a:off x="2052320" y="3252470"/>
            <a:ext cx="9824720" cy="829945"/>
          </a:xfrm>
          <a:prstGeom prst="rect">
            <a:avLst/>
          </a:prstGeom>
          <a:noFill/>
          <a:ln>
            <a:solidFill>
              <a:schemeClr val="accent1"/>
            </a:solidFill>
          </a:ln>
        </p:spPr>
        <p:txBody>
          <a:bodyPr wrap="square" rtlCol="0" anchor="t">
            <a:spAutoFit/>
          </a:bodyPr>
          <a:p>
            <a:pPr fontAlgn="auto">
              <a:lnSpc>
                <a:spcPts val="288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I</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m Li Hua, a member of Beijing Opera Club. I</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m writing to give my </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heartiest</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 congratulations on your </a:t>
            </a:r>
            <a:r>
              <a:rPr lang="zh-CN" altLang="en-US" sz="2400" b="1" u="sng" dirty="0" smtClean="0">
                <a:solidFill>
                  <a:srgbClr val="002060"/>
                </a:solidFill>
                <a:latin typeface="Arial" panose="020B0604020202020204" pitchFamily="34" charset="0"/>
                <a:ea typeface="微软雅黑" panose="020B0503020204020204" pitchFamily="34" charset="-122"/>
              </a:rPr>
              <a:t>being admitted to our club</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p:txBody>
      </p:sp>
      <p:sp>
        <p:nvSpPr>
          <p:cNvPr id="11" name="文本框 10"/>
          <p:cNvSpPr txBox="1"/>
          <p:nvPr/>
        </p:nvSpPr>
        <p:spPr>
          <a:xfrm>
            <a:off x="2056765" y="1922780"/>
            <a:ext cx="9821545" cy="1198880"/>
          </a:xfrm>
          <a:prstGeom prst="rect">
            <a:avLst/>
          </a:prstGeom>
          <a:noFill/>
          <a:ln>
            <a:solidFill>
              <a:schemeClr val="accent1"/>
            </a:solidFill>
          </a:ln>
        </p:spPr>
        <p:txBody>
          <a:bodyPr wrap="square" rtlCol="0" anchor="t">
            <a:spAutoFit/>
          </a:bodyPr>
          <a:p>
            <a:pPr fontAlgn="auto">
              <a:lnSpc>
                <a:spcPts val="288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I</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t gives me immense pleasure to convey my felicitation on the auspicious occassion of your</a:t>
            </a:r>
            <a:r>
              <a:rPr lang="en-US" altLang="zh-CN" sz="2400" b="1" dirty="0" smtClean="0">
                <a:solidFill>
                  <a:srgbClr val="002060"/>
                </a:solidFill>
                <a:latin typeface="Arial" panose="020B0604020202020204" pitchFamily="34" charset="0"/>
                <a:ea typeface="微软雅黑" panose="020B0503020204020204" pitchFamily="34" charset="-122"/>
              </a:rPr>
              <a:t> </a:t>
            </a:r>
            <a:r>
              <a:rPr lang="en-US" altLang="zh-CN" sz="2400" b="1" u="sng" dirty="0" smtClean="0">
                <a:solidFill>
                  <a:srgbClr val="002060"/>
                </a:solidFill>
                <a:latin typeface="Arial" panose="020B0604020202020204" pitchFamily="34" charset="0"/>
                <a:ea typeface="微软雅黑" panose="020B0503020204020204" pitchFamily="34" charset="-122"/>
              </a:rPr>
              <a:t>securing a new job</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 with good career prospects and promotion avenues</a:t>
            </a: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a:t>
            </a:r>
            <a:endParaRPr lang="zh-CN" altLang="en-US" sz="2400" b="1" dirty="0" smtClean="0">
              <a:solidFill>
                <a:schemeClr val="tx1">
                  <a:lumMod val="50000"/>
                </a:schemeClr>
              </a:solidFill>
              <a:latin typeface="Arial" panose="020B0604020202020204" pitchFamily="34" charset="0"/>
              <a:ea typeface="微软雅黑" panose="020B0503020204020204" pitchFamily="34" charset="-122"/>
            </a:endParaRPr>
          </a:p>
        </p:txBody>
      </p:sp>
      <p:sp>
        <p:nvSpPr>
          <p:cNvPr id="12" name="文本框 11"/>
          <p:cNvSpPr txBox="1"/>
          <p:nvPr/>
        </p:nvSpPr>
        <p:spPr>
          <a:xfrm>
            <a:off x="2052320" y="4203065"/>
            <a:ext cx="9824085" cy="1198880"/>
          </a:xfrm>
          <a:prstGeom prst="rect">
            <a:avLst/>
          </a:prstGeom>
          <a:noFill/>
          <a:ln>
            <a:solidFill>
              <a:schemeClr val="accent1"/>
            </a:solidFill>
          </a:ln>
        </p:spPr>
        <p:txBody>
          <a:bodyPr wrap="square" rtlCol="0">
            <a:spAutoFit/>
          </a:bodyPr>
          <a:p>
            <a:pPr fontAlgn="auto">
              <a:lnSpc>
                <a:spcPts val="2880"/>
              </a:lnSpc>
            </a:pPr>
            <a:r>
              <a:rPr lang="zh-CN" altLang="en-US" sz="2400" b="1" dirty="0" smtClean="0">
                <a:solidFill>
                  <a:schemeClr val="tx1">
                    <a:lumMod val="50000"/>
                  </a:schemeClr>
                </a:solidFill>
                <a:latin typeface="Arial" panose="020B0604020202020204" pitchFamily="34" charset="0"/>
                <a:ea typeface="微软雅黑" panose="020B0503020204020204" pitchFamily="34" charset="-122"/>
              </a:rPr>
              <a:t>Congratulations </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on </a:t>
            </a:r>
            <a:r>
              <a:rPr lang="en-US" altLang="zh-CN" sz="2400" b="1" u="sng" dirty="0" smtClean="0">
                <a:solidFill>
                  <a:srgbClr val="002060"/>
                </a:solidFill>
                <a:latin typeface="Arial" panose="020B0604020202020204" pitchFamily="34" charset="0"/>
                <a:ea typeface="微软雅黑" panose="020B0503020204020204" pitchFamily="34" charset="-122"/>
              </a:rPr>
              <a:t>graduation</a:t>
            </a:r>
            <a:r>
              <a:rPr lang="en-US" altLang="zh-CN" sz="2400" b="1" dirty="0" smtClean="0">
                <a:solidFill>
                  <a:schemeClr val="tx1">
                    <a:lumMod val="50000"/>
                  </a:schemeClr>
                </a:solidFill>
                <a:latin typeface="Arial" panose="020B0604020202020204" pitchFamily="34" charset="0"/>
                <a:ea typeface="微软雅黑" panose="020B0503020204020204" pitchFamily="34" charset="-122"/>
              </a:rPr>
              <a:t>. How hard you have worked to accomplish this achievement, and all the sacrifices you made will lead you along a prosperous and rewarding career path. </a:t>
            </a:r>
            <a:endParaRPr lang="en-US" altLang="zh-CN" sz="2400" b="1" dirty="0" smtClean="0">
              <a:solidFill>
                <a:schemeClr val="tx1">
                  <a:lumMod val="50000"/>
                </a:schemeClr>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0" grpId="0" animBg="1"/>
      <p:bldP spid="10" grpId="1" animBg="1"/>
      <p:bldP spid="12" grpId="0" animBg="1"/>
      <p:bldP spid="12" grpId="1" animBg="1"/>
      <p:bldP spid="9" grpId="0" animBg="1"/>
      <p:bldP spid="9" grpId="1" animBg="1"/>
    </p:bldLst>
  </p:timing>
</p:sld>
</file>

<file path=ppt/tags/tag1.xml><?xml version="1.0" encoding="utf-8"?>
<p:tagLst xmlns:p="http://schemas.openxmlformats.org/presentationml/2006/main">
  <p:tag name="REFSHAPE" val="361664948"/>
  <p:tag name="KSO_WM_UNIT_PLACING_PICTURE_USER_VIEWPORT" val="{&quot;height&quot;:11970,&quot;width&quot;:19170}"/>
</p:tagLst>
</file>

<file path=ppt/tags/tag10.xml><?xml version="1.0" encoding="utf-8"?>
<p:tagLst xmlns:p="http://schemas.openxmlformats.org/presentationml/2006/main">
  <p:tag name="MH" val="20180505191841"/>
  <p:tag name="MH_LIBRARY" val="GRAPHIC"/>
  <p:tag name="MH_TYPE" val="Other"/>
  <p:tag name="MH_ORDER" val="9"/>
</p:tagLst>
</file>

<file path=ppt/tags/tag11.xml><?xml version="1.0" encoding="utf-8"?>
<p:tagLst xmlns:p="http://schemas.openxmlformats.org/presentationml/2006/main">
  <p:tag name="MH" val="20180505191841"/>
  <p:tag name="MH_LIBRARY" val="GRAPHIC"/>
  <p:tag name="MH_TYPE" val="Other"/>
  <p:tag name="MH_ORDER" val="10"/>
</p:tagLst>
</file>

<file path=ppt/tags/tag12.xml><?xml version="1.0" encoding="utf-8"?>
<p:tagLst xmlns:p="http://schemas.openxmlformats.org/presentationml/2006/main">
  <p:tag name="MH" val="20180505191841"/>
  <p:tag name="MH_LIBRARY" val="GRAPHIC"/>
  <p:tag name="MH_TYPE" val="Other"/>
  <p:tag name="MH_ORDER" val="11"/>
</p:tagLst>
</file>

<file path=ppt/tags/tag13.xml><?xml version="1.0" encoding="utf-8"?>
<p:tagLst xmlns:p="http://schemas.openxmlformats.org/presentationml/2006/main">
  <p:tag name="MH" val="20180505191841"/>
  <p:tag name="MH_LIBRARY" val="GRAPHIC"/>
  <p:tag name="MH_TYPE" val="Other"/>
  <p:tag name="MH_ORDER" val="12"/>
</p:tagLst>
</file>

<file path=ppt/tags/tag14.xml><?xml version="1.0" encoding="utf-8"?>
<p:tagLst xmlns:p="http://schemas.openxmlformats.org/presentationml/2006/main">
  <p:tag name="MH" val="20180505191841"/>
  <p:tag name="MH_LIBRARY" val="GRAPHIC"/>
  <p:tag name="MH_TYPE" val="Other"/>
  <p:tag name="MH_ORDER" val="13"/>
</p:tagLst>
</file>

<file path=ppt/tags/tag15.xml><?xml version="1.0" encoding="utf-8"?>
<p:tagLst xmlns:p="http://schemas.openxmlformats.org/presentationml/2006/main">
  <p:tag name="MH" val="20180505191841"/>
  <p:tag name="MH_LIBRARY" val="GRAPHIC"/>
  <p:tag name="MH_TYPE" val="Other"/>
  <p:tag name="MH_ORDER" val="14"/>
</p:tagLst>
</file>

<file path=ppt/tags/tag16.xml><?xml version="1.0" encoding="utf-8"?>
<p:tagLst xmlns:p="http://schemas.openxmlformats.org/presentationml/2006/main">
  <p:tag name="MH" val="20180505191841"/>
  <p:tag name="MH_LIBRARY" val="GRAPHIC"/>
  <p:tag name="MH_TYPE" val="Other"/>
  <p:tag name="MH_ORDER" val="15"/>
</p:tagLst>
</file>

<file path=ppt/tags/tag17.xml><?xml version="1.0" encoding="utf-8"?>
<p:tagLst xmlns:p="http://schemas.openxmlformats.org/presentationml/2006/main">
  <p:tag name="MH" val="20180505191841"/>
  <p:tag name="MH_LIBRARY" val="GRAPHIC"/>
  <p:tag name="MH_TYPE" val="Other"/>
  <p:tag name="MH_ORDER" val="16"/>
</p:tagLst>
</file>

<file path=ppt/tags/tag18.xml><?xml version="1.0" encoding="utf-8"?>
<p:tagLst xmlns:p="http://schemas.openxmlformats.org/presentationml/2006/main">
  <p:tag name="KSO_WM_UNIT_TABLE_BEAUTIFY" val="smartTable{9a52cf03-5cda-42f4-9471-e88a07422de2}"/>
</p:tagLst>
</file>

<file path=ppt/tags/tag19.xml><?xml version="1.0" encoding="utf-8"?>
<p:tagLst xmlns:p="http://schemas.openxmlformats.org/presentationml/2006/main">
  <p:tag name="KSO_WM_UNIT_TABLE_BEAUTIFY" val="smartTable{9a52cf03-5cda-42f4-9471-e88a07422de2}"/>
</p:tagLst>
</file>

<file path=ppt/tags/tag2.xml><?xml version="1.0" encoding="utf-8"?>
<p:tagLst xmlns:p="http://schemas.openxmlformats.org/presentationml/2006/main">
  <p:tag name="MH" val="20180505191841"/>
  <p:tag name="MH_LIBRARY" val="GRAPHIC"/>
  <p:tag name="MH_TYPE" val="Other"/>
  <p:tag name="MH_ORDER" val="1"/>
</p:tagLst>
</file>

<file path=ppt/tags/tag20.xml><?xml version="1.0" encoding="utf-8"?>
<p:tagLst xmlns:p="http://schemas.openxmlformats.org/presentationml/2006/main">
  <p:tag name="KSO_WM_UNIT_TABLE_BEAUTIFY" val="smartTable{3bf1eba5-f581-400b-8972-feeaf5f7c789}"/>
</p:tagLst>
</file>

<file path=ppt/tags/tag21.xml><?xml version="1.0" encoding="utf-8"?>
<p:tagLst xmlns:p="http://schemas.openxmlformats.org/presentationml/2006/main">
  <p:tag name="KSO_WM_UNIT_TABLE_BEAUTIFY" val="smartTable{3bf1eba5-f581-400b-8972-feeaf5f7c789}"/>
</p:tagLst>
</file>

<file path=ppt/tags/tag22.xml><?xml version="1.0" encoding="utf-8"?>
<p:tagLst xmlns:p="http://schemas.openxmlformats.org/presentationml/2006/main">
  <p:tag name="KSO_WM_UNIT_TABLE_BEAUTIFY" val="smartTable{3bf1eba5-f581-400b-8972-feeaf5f7c789}"/>
</p:tagLst>
</file>

<file path=ppt/tags/tag3.xml><?xml version="1.0" encoding="utf-8"?>
<p:tagLst xmlns:p="http://schemas.openxmlformats.org/presentationml/2006/main">
  <p:tag name="MH" val="20180505191841"/>
  <p:tag name="MH_LIBRARY" val="GRAPHIC"/>
  <p:tag name="MH_TYPE" val="Other"/>
  <p:tag name="MH_ORDER" val="2"/>
</p:tagLst>
</file>

<file path=ppt/tags/tag4.xml><?xml version="1.0" encoding="utf-8"?>
<p:tagLst xmlns:p="http://schemas.openxmlformats.org/presentationml/2006/main">
  <p:tag name="MH" val="20180505191841"/>
  <p:tag name="MH_LIBRARY" val="GRAPHIC"/>
  <p:tag name="MH_TYPE" val="Other"/>
  <p:tag name="MH_ORDER" val="3"/>
</p:tagLst>
</file>

<file path=ppt/tags/tag5.xml><?xml version="1.0" encoding="utf-8"?>
<p:tagLst xmlns:p="http://schemas.openxmlformats.org/presentationml/2006/main">
  <p:tag name="MH" val="20180505191841"/>
  <p:tag name="MH_LIBRARY" val="GRAPHIC"/>
  <p:tag name="MH_TYPE" val="Other"/>
  <p:tag name="MH_ORDER" val="4"/>
</p:tagLst>
</file>

<file path=ppt/tags/tag6.xml><?xml version="1.0" encoding="utf-8"?>
<p:tagLst xmlns:p="http://schemas.openxmlformats.org/presentationml/2006/main">
  <p:tag name="MH" val="20180505191841"/>
  <p:tag name="MH_LIBRARY" val="GRAPHIC"/>
  <p:tag name="MH_TYPE" val="Other"/>
  <p:tag name="MH_ORDER" val="5"/>
</p:tagLst>
</file>

<file path=ppt/tags/tag7.xml><?xml version="1.0" encoding="utf-8"?>
<p:tagLst xmlns:p="http://schemas.openxmlformats.org/presentationml/2006/main">
  <p:tag name="MH" val="20180505191841"/>
  <p:tag name="MH_LIBRARY" val="GRAPHIC"/>
  <p:tag name="MH_TYPE" val="Other"/>
  <p:tag name="MH_ORDER" val="6"/>
</p:tagLst>
</file>

<file path=ppt/tags/tag8.xml><?xml version="1.0" encoding="utf-8"?>
<p:tagLst xmlns:p="http://schemas.openxmlformats.org/presentationml/2006/main">
  <p:tag name="MH" val="20180505191841"/>
  <p:tag name="MH_LIBRARY" val="GRAPHIC"/>
  <p:tag name="MH_TYPE" val="Other"/>
  <p:tag name="MH_ORDER" val="7"/>
</p:tagLst>
</file>

<file path=ppt/tags/tag9.xml><?xml version="1.0" encoding="utf-8"?>
<p:tagLst xmlns:p="http://schemas.openxmlformats.org/presentationml/2006/main">
  <p:tag name="MH" val="20180505191841"/>
  <p:tag name="MH_LIBRARY" val="GRAPHIC"/>
  <p:tag name="MH_TYPE" val="Other"/>
  <p:tag name="MH_ORDER" val="8"/>
</p:tagLst>
</file>

<file path=ppt/theme/theme1.xml><?xml version="1.0" encoding="utf-8"?>
<a:theme xmlns:a="http://schemas.openxmlformats.org/drawingml/2006/main" name="A000120140530A99PPBG">
  <a:themeElements>
    <a:clrScheme name="自定义 1">
      <a:dk1>
        <a:srgbClr val="5C5C5C"/>
      </a:dk1>
      <a:lt1>
        <a:sysClr val="window" lastClr="FFFFFF"/>
      </a:lt1>
      <a:dk2>
        <a:srgbClr val="5C5C5C"/>
      </a:dk2>
      <a:lt2>
        <a:srgbClr val="FFFFFF"/>
      </a:lt2>
      <a:accent1>
        <a:srgbClr val="F07F09"/>
      </a:accent1>
      <a:accent2>
        <a:srgbClr val="9F2936"/>
      </a:accent2>
      <a:accent3>
        <a:srgbClr val="B26B02"/>
      </a:accent3>
      <a:accent4>
        <a:srgbClr val="4E8542"/>
      </a:accent4>
      <a:accent5>
        <a:srgbClr val="C19859"/>
      </a:accent5>
      <a:accent6>
        <a:srgbClr val="6B9F25"/>
      </a:accent6>
      <a:hlink>
        <a:srgbClr val="604878"/>
      </a:hlink>
      <a:folHlink>
        <a:srgbClr val="1B587C"/>
      </a:folHlink>
    </a:clrScheme>
    <a:fontScheme name="自定义 4">
      <a:majorFont>
        <a:latin typeface="Arial"/>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defRPr sz="1600" dirty="0" smtClean="0">
            <a:solidFill>
              <a:schemeClr val="bg1">
                <a:lumMod val="65000"/>
              </a:schemeClr>
            </a:solidFill>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A000120140929A01KPBG</Template>
  <TotalTime>0</TotalTime>
  <Words>10361</Words>
  <Application>WPS 演示</Application>
  <PresentationFormat>宽屏</PresentationFormat>
  <Paragraphs>333</Paragraphs>
  <Slides>23</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Wingdings</vt:lpstr>
      <vt:lpstr>微软雅黑</vt:lpstr>
      <vt:lpstr>Arial Black</vt:lpstr>
      <vt:lpstr>幼圆</vt:lpstr>
      <vt:lpstr>Calibri</vt:lpstr>
      <vt:lpstr>Calibri</vt:lpstr>
      <vt:lpstr>Segoe UI</vt:lpstr>
      <vt:lpstr>Arial Unicode MS</vt:lpstr>
      <vt:lpstr>Wingdings</vt:lpstr>
      <vt:lpstr>Times New Roman</vt:lpstr>
      <vt:lpstr>HelveticaNeue</vt:lpstr>
      <vt:lpstr>NumberOnly</vt:lpstr>
      <vt:lpstr>华文新魏</vt:lpstr>
      <vt:lpstr>A000120140530A99PPBG</vt:lpstr>
      <vt:lpstr>PowerPoint 演示文稿</vt:lpstr>
      <vt:lpstr>课程导读——祝贺信的意义：</vt:lpstr>
      <vt:lpstr>课程导读——祝贺信的内容：</vt:lpstr>
      <vt:lpstr>PowerPoint 演示文稿</vt:lpstr>
      <vt:lpstr>PowerPoint 演示文稿</vt:lpstr>
      <vt:lpstr>Focusing on the "Highlight" makes  your congratulations the icing on the cake    着力“开放要点”，让你的祝贺锦上添花</vt:lpstr>
      <vt:lpstr>PowerPoint 演示文稿</vt:lpstr>
      <vt:lpstr>2. The right usage of “congratulations”</vt:lpstr>
      <vt:lpstr>2. The right usage of “congratulations”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曹小等</cp:lastModifiedBy>
  <cp:revision>15</cp:revision>
  <dcterms:created xsi:type="dcterms:W3CDTF">2018-05-05T08:47:00Z</dcterms:created>
  <dcterms:modified xsi:type="dcterms:W3CDTF">2019-12-26T06:07:13Z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TC043557019991</vt:lpwstr>
  </property>
  <property fmtid="{D5CDD505-2E9C-101B-9397-08002B2CF9AE}" pid="3" name="KSOProductBuildVer">
    <vt:lpwstr>2052-11.1.0.9305</vt:lpwstr>
  </property>
</Properties>
</file>