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1" r:id="rId4"/>
    <p:sldMasterId id="2147483682" r:id="rId5"/>
  </p:sldMasterIdLst>
  <p:notesMasterIdLst>
    <p:notesMasterId r:id="rId16"/>
  </p:notesMasterIdLst>
  <p:sldIdLst>
    <p:sldId id="494" r:id="rId6"/>
    <p:sldId id="256" r:id="rId7"/>
    <p:sldId id="258" r:id="rId8"/>
    <p:sldId id="257" r:id="rId9"/>
    <p:sldId id="260" r:id="rId10"/>
    <p:sldId id="259" r:id="rId11"/>
    <p:sldId id="262" r:id="rId12"/>
    <p:sldId id="478" r:id="rId13"/>
    <p:sldId id="268" r:id="rId14"/>
    <p:sldId id="383" r:id="rId15"/>
    <p:sldId id="479" r:id="rId17"/>
    <p:sldId id="292" r:id="rId18"/>
    <p:sldId id="341" r:id="rId19"/>
    <p:sldId id="489" r:id="rId20"/>
    <p:sldId id="393" r:id="rId21"/>
    <p:sldId id="407" r:id="rId22"/>
    <p:sldId id="480" r:id="rId23"/>
    <p:sldId id="44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24D"/>
    <a:srgbClr val="663300"/>
    <a:srgbClr val="000066"/>
    <a:srgbClr val="984C50"/>
    <a:srgbClr val="A95852"/>
    <a:srgbClr val="3D3D3D"/>
    <a:srgbClr val="020202"/>
    <a:srgbClr val="E5B350"/>
    <a:srgbClr val="E2E6C3"/>
    <a:srgbClr val="994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64" autoAdjust="0"/>
  </p:normalViewPr>
  <p:slideViewPr>
    <p:cSldViewPr snapToGrid="0" showGuides="1">
      <p:cViewPr varScale="1">
        <p:scale>
          <a:sx n="100" d="100"/>
          <a:sy n="100" d="100"/>
        </p:scale>
        <p:origin x="954" y="84"/>
      </p:cViewPr>
      <p:guideLst>
        <p:guide orient="horz" pos="2160"/>
        <p:guide pos="3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8120-5185-4628-B1B9-F5EB961B2C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B64C-33B9-41C3-AF6B-58BD076462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7D1-41AF-4041-AE64-8A411C6747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368A-EFA0-45EE-A0E5-6F31632C0B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7D1-41AF-4041-AE64-8A411C6747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B2FA5-93AD-4293-92D2-7790E8296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4.xml"/><Relationship Id="rId3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3048000" cy="803564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048000" y="1"/>
            <a:ext cx="3048000" cy="80356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096000" y="1"/>
            <a:ext cx="3048000" cy="80356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144000" y="1"/>
            <a:ext cx="3048000" cy="80356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6054436"/>
            <a:ext cx="12192000" cy="803564"/>
            <a:chOff x="0" y="0"/>
            <a:chExt cx="12192000" cy="1039091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3048000" cy="1039091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048000" y="0"/>
              <a:ext cx="3048000" cy="1039091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0" y="0"/>
              <a:ext cx="3048000" cy="1039091"/>
            </a:xfrm>
            <a:prstGeom prst="rect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9144000" y="0"/>
              <a:ext cx="3048000" cy="1039091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2929513" y="1731503"/>
            <a:ext cx="6332974" cy="1307663"/>
            <a:chOff x="3780999" y="2129134"/>
            <a:chExt cx="4806320" cy="9924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780999" y="2129134"/>
              <a:ext cx="992431" cy="992432"/>
              <a:chOff x="2707679" y="2094684"/>
              <a:chExt cx="1535204" cy="1535206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707679" y="2094684"/>
                <a:ext cx="1535204" cy="153520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3181421" y="2414473"/>
                <a:ext cx="587720" cy="895628"/>
                <a:chOff x="2750503" y="1965647"/>
                <a:chExt cx="518993" cy="790895"/>
              </a:xfrm>
            </p:grpSpPr>
            <p:sp>
              <p:nvSpPr>
                <p:cNvPr id="41" name="文本框 40"/>
                <p:cNvSpPr txBox="1"/>
                <p:nvPr/>
              </p:nvSpPr>
              <p:spPr>
                <a:xfrm>
                  <a:off x="2750503" y="1965647"/>
                  <a:ext cx="518993" cy="63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93" h="637104">
                      <a:moveTo>
                        <a:pt x="258055" y="0"/>
                      </a:moveTo>
                      <a:cubicBezTo>
                        <a:pt x="335454" y="964"/>
                        <a:pt x="396470" y="24309"/>
                        <a:pt x="441102" y="70036"/>
                      </a:cubicBezTo>
                      <a:cubicBezTo>
                        <a:pt x="485735" y="115763"/>
                        <a:pt x="508507" y="178088"/>
                        <a:pt x="509420" y="257010"/>
                      </a:cubicBezTo>
                      <a:cubicBezTo>
                        <a:pt x="508194" y="326413"/>
                        <a:pt x="485946" y="391774"/>
                        <a:pt x="442677" y="453095"/>
                      </a:cubicBezTo>
                      <a:cubicBezTo>
                        <a:pt x="399408" y="514416"/>
                        <a:pt x="342476" y="570645"/>
                        <a:pt x="271880" y="621784"/>
                      </a:cubicBezTo>
                      <a:lnTo>
                        <a:pt x="518993" y="621851"/>
                      </a:lnTo>
                      <a:lnTo>
                        <a:pt x="518993" y="637104"/>
                      </a:lnTo>
                      <a:lnTo>
                        <a:pt x="0" y="637104"/>
                      </a:lnTo>
                      <a:lnTo>
                        <a:pt x="0" y="621851"/>
                      </a:lnTo>
                      <a:cubicBezTo>
                        <a:pt x="45714" y="596303"/>
                        <a:pt x="93929" y="564583"/>
                        <a:pt x="144644" y="526693"/>
                      </a:cubicBezTo>
                      <a:cubicBezTo>
                        <a:pt x="195360" y="488802"/>
                        <a:pt x="238730" y="446859"/>
                        <a:pt x="274754" y="400864"/>
                      </a:cubicBezTo>
                      <a:cubicBezTo>
                        <a:pt x="310778" y="354868"/>
                        <a:pt x="329610" y="306940"/>
                        <a:pt x="331251" y="257077"/>
                      </a:cubicBezTo>
                      <a:cubicBezTo>
                        <a:pt x="330965" y="230372"/>
                        <a:pt x="324291" y="209290"/>
                        <a:pt x="311231" y="193832"/>
                      </a:cubicBezTo>
                      <a:cubicBezTo>
                        <a:pt x="298171" y="178375"/>
                        <a:pt x="280446" y="170484"/>
                        <a:pt x="258055" y="170160"/>
                      </a:cubicBezTo>
                      <a:cubicBezTo>
                        <a:pt x="235260" y="170409"/>
                        <a:pt x="216770" y="178269"/>
                        <a:pt x="202585" y="193740"/>
                      </a:cubicBezTo>
                      <a:cubicBezTo>
                        <a:pt x="188400" y="209212"/>
                        <a:pt x="181094" y="230803"/>
                        <a:pt x="180665" y="258514"/>
                      </a:cubicBezTo>
                      <a:lnTo>
                        <a:pt x="165202" y="258514"/>
                      </a:lnTo>
                      <a:cubicBezTo>
                        <a:pt x="165620" y="226243"/>
                        <a:pt x="174194" y="200988"/>
                        <a:pt x="190924" y="182750"/>
                      </a:cubicBezTo>
                      <a:cubicBezTo>
                        <a:pt x="207653" y="164511"/>
                        <a:pt x="230030" y="155230"/>
                        <a:pt x="258055" y="154907"/>
                      </a:cubicBezTo>
                      <a:cubicBezTo>
                        <a:pt x="285359" y="155260"/>
                        <a:pt x="306881" y="164481"/>
                        <a:pt x="322621" y="182570"/>
                      </a:cubicBezTo>
                      <a:cubicBezTo>
                        <a:pt x="338362" y="200659"/>
                        <a:pt x="346393" y="225495"/>
                        <a:pt x="346714" y="257077"/>
                      </a:cubicBezTo>
                      <a:cubicBezTo>
                        <a:pt x="345391" y="305214"/>
                        <a:pt x="328327" y="351703"/>
                        <a:pt x="295525" y="396543"/>
                      </a:cubicBezTo>
                      <a:cubicBezTo>
                        <a:pt x="262722" y="441383"/>
                        <a:pt x="222122" y="482977"/>
                        <a:pt x="173725" y="521327"/>
                      </a:cubicBezTo>
                      <a:cubicBezTo>
                        <a:pt x="125327" y="559676"/>
                        <a:pt x="77073" y="593184"/>
                        <a:pt x="28964" y="621851"/>
                      </a:cubicBezTo>
                      <a:lnTo>
                        <a:pt x="91643" y="621851"/>
                      </a:lnTo>
                      <a:cubicBezTo>
                        <a:pt x="137194" y="592029"/>
                        <a:pt x="182346" y="557873"/>
                        <a:pt x="227100" y="519383"/>
                      </a:cubicBezTo>
                      <a:cubicBezTo>
                        <a:pt x="271854" y="480893"/>
                        <a:pt x="309210" y="439445"/>
                        <a:pt x="339170" y="395040"/>
                      </a:cubicBezTo>
                      <a:cubicBezTo>
                        <a:pt x="369129" y="350634"/>
                        <a:pt x="384692" y="304646"/>
                        <a:pt x="385858" y="257077"/>
                      </a:cubicBezTo>
                      <a:cubicBezTo>
                        <a:pt x="385346" y="214497"/>
                        <a:pt x="373671" y="180947"/>
                        <a:pt x="350834" y="156425"/>
                      </a:cubicBezTo>
                      <a:cubicBezTo>
                        <a:pt x="327996" y="131903"/>
                        <a:pt x="297070" y="119394"/>
                        <a:pt x="258055" y="118897"/>
                      </a:cubicBezTo>
                      <a:cubicBezTo>
                        <a:pt x="218277" y="119364"/>
                        <a:pt x="186484" y="131933"/>
                        <a:pt x="162675" y="156605"/>
                      </a:cubicBezTo>
                      <a:cubicBezTo>
                        <a:pt x="138867" y="181276"/>
                        <a:pt x="126661" y="215246"/>
                        <a:pt x="126058" y="258515"/>
                      </a:cubicBezTo>
                      <a:lnTo>
                        <a:pt x="110595" y="258515"/>
                      </a:lnTo>
                      <a:cubicBezTo>
                        <a:pt x="111253" y="210498"/>
                        <a:pt x="124856" y="172811"/>
                        <a:pt x="151406" y="145453"/>
                      </a:cubicBezTo>
                      <a:cubicBezTo>
                        <a:pt x="177955" y="118095"/>
                        <a:pt x="213505" y="104158"/>
                        <a:pt x="258055" y="103643"/>
                      </a:cubicBezTo>
                      <a:cubicBezTo>
                        <a:pt x="301845" y="104188"/>
                        <a:pt x="336529" y="118065"/>
                        <a:pt x="362106" y="145273"/>
                      </a:cubicBezTo>
                      <a:cubicBezTo>
                        <a:pt x="387683" y="172482"/>
                        <a:pt x="400754" y="209750"/>
                        <a:pt x="401321" y="257077"/>
                      </a:cubicBezTo>
                      <a:cubicBezTo>
                        <a:pt x="400209" y="304552"/>
                        <a:pt x="385275" y="350361"/>
                        <a:pt x="356518" y="394502"/>
                      </a:cubicBezTo>
                      <a:cubicBezTo>
                        <a:pt x="327762" y="438644"/>
                        <a:pt x="291856" y="479952"/>
                        <a:pt x="248801" y="518427"/>
                      </a:cubicBezTo>
                      <a:cubicBezTo>
                        <a:pt x="205747" y="556902"/>
                        <a:pt x="162216" y="591376"/>
                        <a:pt x="118208" y="621851"/>
                      </a:cubicBezTo>
                      <a:lnTo>
                        <a:pt x="175899" y="621851"/>
                      </a:lnTo>
                      <a:cubicBezTo>
                        <a:pt x="219736" y="590095"/>
                        <a:pt x="261692" y="554868"/>
                        <a:pt x="301767" y="516169"/>
                      </a:cubicBezTo>
                      <a:cubicBezTo>
                        <a:pt x="341842" y="477469"/>
                        <a:pt x="374757" y="436282"/>
                        <a:pt x="400512" y="392608"/>
                      </a:cubicBezTo>
                      <a:cubicBezTo>
                        <a:pt x="426268" y="348934"/>
                        <a:pt x="439585" y="303757"/>
                        <a:pt x="440465" y="257077"/>
                      </a:cubicBezTo>
                      <a:cubicBezTo>
                        <a:pt x="439736" y="198767"/>
                        <a:pt x="423078" y="152788"/>
                        <a:pt x="390490" y="119141"/>
                      </a:cubicBezTo>
                      <a:cubicBezTo>
                        <a:pt x="357902" y="85494"/>
                        <a:pt x="313757" y="68324"/>
                        <a:pt x="258055" y="67633"/>
                      </a:cubicBezTo>
                      <a:cubicBezTo>
                        <a:pt x="201658" y="68294"/>
                        <a:pt x="156666" y="85523"/>
                        <a:pt x="123078" y="119321"/>
                      </a:cubicBezTo>
                      <a:cubicBezTo>
                        <a:pt x="89489" y="153118"/>
                        <a:pt x="72280" y="199516"/>
                        <a:pt x="71451" y="258515"/>
                      </a:cubicBezTo>
                      <a:lnTo>
                        <a:pt x="55989" y="258515"/>
                      </a:lnTo>
                      <a:cubicBezTo>
                        <a:pt x="56865" y="194662"/>
                        <a:pt x="75457" y="144516"/>
                        <a:pt x="111765" y="108078"/>
                      </a:cubicBezTo>
                      <a:cubicBezTo>
                        <a:pt x="148073" y="71640"/>
                        <a:pt x="196836" y="53073"/>
                        <a:pt x="258055" y="52379"/>
                      </a:cubicBezTo>
                      <a:cubicBezTo>
                        <a:pt x="318902" y="53148"/>
                        <a:pt x="366910" y="71745"/>
                        <a:pt x="402079" y="108168"/>
                      </a:cubicBezTo>
                      <a:cubicBezTo>
                        <a:pt x="437248" y="144592"/>
                        <a:pt x="455198" y="194228"/>
                        <a:pt x="455928" y="257077"/>
                      </a:cubicBezTo>
                      <a:cubicBezTo>
                        <a:pt x="455165" y="303548"/>
                        <a:pt x="442543" y="348448"/>
                        <a:pt x="418063" y="391776"/>
                      </a:cubicBezTo>
                      <a:cubicBezTo>
                        <a:pt x="393583" y="435104"/>
                        <a:pt x="361823" y="476125"/>
                        <a:pt x="322783" y="514839"/>
                      </a:cubicBezTo>
                      <a:cubicBezTo>
                        <a:pt x="283742" y="553553"/>
                        <a:pt x="242000" y="589223"/>
                        <a:pt x="197557" y="621851"/>
                      </a:cubicBezTo>
                      <a:lnTo>
                        <a:pt x="249024" y="621851"/>
                      </a:lnTo>
                      <a:cubicBezTo>
                        <a:pt x="319123" y="571885"/>
                        <a:pt x="377057" y="515945"/>
                        <a:pt x="422828" y="454031"/>
                      </a:cubicBezTo>
                      <a:cubicBezTo>
                        <a:pt x="468598" y="392117"/>
                        <a:pt x="492308" y="326465"/>
                        <a:pt x="493958" y="257077"/>
                      </a:cubicBezTo>
                      <a:cubicBezTo>
                        <a:pt x="493092" y="182716"/>
                        <a:pt x="471703" y="124046"/>
                        <a:pt x="429791" y="81066"/>
                      </a:cubicBezTo>
                      <a:cubicBezTo>
                        <a:pt x="387878" y="38085"/>
                        <a:pt x="330633" y="16149"/>
                        <a:pt x="258055" y="15256"/>
                      </a:cubicBezTo>
                      <a:cubicBezTo>
                        <a:pt x="184982" y="16119"/>
                        <a:pt x="126773" y="38115"/>
                        <a:pt x="83430" y="81245"/>
                      </a:cubicBezTo>
                      <a:cubicBezTo>
                        <a:pt x="40087" y="124375"/>
                        <a:pt x="17892" y="183465"/>
                        <a:pt x="16844" y="258515"/>
                      </a:cubicBezTo>
                      <a:lnTo>
                        <a:pt x="1382" y="258515"/>
                      </a:lnTo>
                      <a:cubicBezTo>
                        <a:pt x="2488" y="178556"/>
                        <a:pt x="26090" y="115703"/>
                        <a:pt x="72187" y="69954"/>
                      </a:cubicBezTo>
                      <a:cubicBezTo>
                        <a:pt x="118284" y="24206"/>
                        <a:pt x="180240" y="888"/>
                        <a:pt x="25805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>
                <a:xfrm>
                  <a:off x="2750503" y="2638761"/>
                  <a:ext cx="518993" cy="15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93" h="15254">
                      <a:moveTo>
                        <a:pt x="0" y="0"/>
                      </a:moveTo>
                      <a:lnTo>
                        <a:pt x="518993" y="0"/>
                      </a:lnTo>
                      <a:lnTo>
                        <a:pt x="518993" y="15254"/>
                      </a:lnTo>
                      <a:lnTo>
                        <a:pt x="0" y="152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2750503" y="2690026"/>
                  <a:ext cx="518993" cy="15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93" h="15253">
                      <a:moveTo>
                        <a:pt x="0" y="0"/>
                      </a:moveTo>
                      <a:lnTo>
                        <a:pt x="518993" y="0"/>
                      </a:lnTo>
                      <a:lnTo>
                        <a:pt x="518993" y="15253"/>
                      </a:lnTo>
                      <a:lnTo>
                        <a:pt x="0" y="152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2750503" y="2741288"/>
                  <a:ext cx="518993" cy="15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93" h="15254">
                      <a:moveTo>
                        <a:pt x="0" y="0"/>
                      </a:moveTo>
                      <a:lnTo>
                        <a:pt x="518993" y="0"/>
                      </a:lnTo>
                      <a:lnTo>
                        <a:pt x="518993" y="15254"/>
                      </a:lnTo>
                      <a:lnTo>
                        <a:pt x="0" y="152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>
              <a:off x="5052295" y="2129134"/>
              <a:ext cx="992431" cy="992432"/>
              <a:chOff x="7490970" y="3718190"/>
              <a:chExt cx="1535204" cy="1535206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7490970" y="3718190"/>
                <a:ext cx="1535204" cy="153520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7942520" y="4031670"/>
                <a:ext cx="632105" cy="908247"/>
                <a:chOff x="7756862" y="1965648"/>
                <a:chExt cx="558188" cy="802039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7756862" y="1965648"/>
                  <a:ext cx="558188" cy="802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188" h="802039">
                      <a:moveTo>
                        <a:pt x="278531" y="0"/>
                      </a:moveTo>
                      <a:cubicBezTo>
                        <a:pt x="363507" y="987"/>
                        <a:pt x="431066" y="26335"/>
                        <a:pt x="481208" y="76043"/>
                      </a:cubicBezTo>
                      <a:cubicBezTo>
                        <a:pt x="531351" y="125751"/>
                        <a:pt x="557010" y="193895"/>
                        <a:pt x="558188" y="280474"/>
                      </a:cubicBezTo>
                      <a:lnTo>
                        <a:pt x="558188" y="521603"/>
                      </a:lnTo>
                      <a:cubicBezTo>
                        <a:pt x="556908" y="608178"/>
                        <a:pt x="531166" y="676314"/>
                        <a:pt x="480962" y="726012"/>
                      </a:cubicBezTo>
                      <a:cubicBezTo>
                        <a:pt x="430756" y="775711"/>
                        <a:pt x="363280" y="801053"/>
                        <a:pt x="278531" y="802039"/>
                      </a:cubicBezTo>
                      <a:cubicBezTo>
                        <a:pt x="194157" y="801053"/>
                        <a:pt x="126961" y="775711"/>
                        <a:pt x="76945" y="726012"/>
                      </a:cubicBezTo>
                      <a:cubicBezTo>
                        <a:pt x="26927" y="676314"/>
                        <a:pt x="1280" y="608178"/>
                        <a:pt x="0" y="521603"/>
                      </a:cubicBezTo>
                      <a:lnTo>
                        <a:pt x="0" y="280541"/>
                      </a:lnTo>
                      <a:cubicBezTo>
                        <a:pt x="1225" y="193930"/>
                        <a:pt x="26885" y="125766"/>
                        <a:pt x="76981" y="76052"/>
                      </a:cubicBezTo>
                      <a:cubicBezTo>
                        <a:pt x="127077" y="26337"/>
                        <a:pt x="194260" y="986"/>
                        <a:pt x="278531" y="0"/>
                      </a:cubicBezTo>
                      <a:close/>
                      <a:moveTo>
                        <a:pt x="278531" y="15256"/>
                      </a:moveTo>
                      <a:cubicBezTo>
                        <a:pt x="198867" y="16219"/>
                        <a:pt x="135393" y="40251"/>
                        <a:pt x="88109" y="87352"/>
                      </a:cubicBezTo>
                      <a:cubicBezTo>
                        <a:pt x="40825" y="134454"/>
                        <a:pt x="16609" y="198850"/>
                        <a:pt x="15463" y="280541"/>
                      </a:cubicBezTo>
                      <a:lnTo>
                        <a:pt x="15463" y="521280"/>
                      </a:lnTo>
                      <a:cubicBezTo>
                        <a:pt x="16609" y="603071"/>
                        <a:pt x="40825" y="667530"/>
                        <a:pt x="88109" y="714657"/>
                      </a:cubicBezTo>
                      <a:cubicBezTo>
                        <a:pt x="135393" y="761784"/>
                        <a:pt x="198867" y="785827"/>
                        <a:pt x="278531" y="786786"/>
                      </a:cubicBezTo>
                      <a:cubicBezTo>
                        <a:pt x="358730" y="785827"/>
                        <a:pt x="422531" y="761784"/>
                        <a:pt x="469935" y="714657"/>
                      </a:cubicBezTo>
                      <a:cubicBezTo>
                        <a:pt x="517338" y="667530"/>
                        <a:pt x="541602" y="603071"/>
                        <a:pt x="542725" y="521280"/>
                      </a:cubicBezTo>
                      <a:lnTo>
                        <a:pt x="542725" y="280541"/>
                      </a:lnTo>
                      <a:cubicBezTo>
                        <a:pt x="541602" y="198850"/>
                        <a:pt x="517338" y="134454"/>
                        <a:pt x="469935" y="87352"/>
                      </a:cubicBezTo>
                      <a:cubicBezTo>
                        <a:pt x="422531" y="40251"/>
                        <a:pt x="358730" y="16219"/>
                        <a:pt x="278531" y="1525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7811469" y="2018026"/>
                  <a:ext cx="448974" cy="697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974" h="697282">
                      <a:moveTo>
                        <a:pt x="223924" y="0"/>
                      </a:moveTo>
                      <a:cubicBezTo>
                        <a:pt x="292057" y="786"/>
                        <a:pt x="346353" y="21370"/>
                        <a:pt x="386811" y="61753"/>
                      </a:cubicBezTo>
                      <a:cubicBezTo>
                        <a:pt x="427270" y="102136"/>
                        <a:pt x="447991" y="157606"/>
                        <a:pt x="448974" y="228162"/>
                      </a:cubicBezTo>
                      <a:lnTo>
                        <a:pt x="448974" y="469291"/>
                      </a:lnTo>
                      <a:cubicBezTo>
                        <a:pt x="447912" y="539805"/>
                        <a:pt x="427155" y="595237"/>
                        <a:pt x="386704" y="635585"/>
                      </a:cubicBezTo>
                      <a:cubicBezTo>
                        <a:pt x="346253" y="675933"/>
                        <a:pt x="291993" y="696499"/>
                        <a:pt x="223924" y="697282"/>
                      </a:cubicBezTo>
                      <a:cubicBezTo>
                        <a:pt x="156131" y="696499"/>
                        <a:pt x="102124" y="675933"/>
                        <a:pt x="61903" y="635585"/>
                      </a:cubicBezTo>
                      <a:cubicBezTo>
                        <a:pt x="21683" y="595237"/>
                        <a:pt x="1048" y="539805"/>
                        <a:pt x="0" y="469291"/>
                      </a:cubicBezTo>
                      <a:lnTo>
                        <a:pt x="0" y="228162"/>
                      </a:lnTo>
                      <a:cubicBezTo>
                        <a:pt x="970" y="157606"/>
                        <a:pt x="21569" y="102136"/>
                        <a:pt x="61797" y="61753"/>
                      </a:cubicBezTo>
                      <a:cubicBezTo>
                        <a:pt x="102025" y="21370"/>
                        <a:pt x="156068" y="786"/>
                        <a:pt x="223924" y="0"/>
                      </a:cubicBezTo>
                      <a:close/>
                      <a:moveTo>
                        <a:pt x="223924" y="15254"/>
                      </a:moveTo>
                      <a:cubicBezTo>
                        <a:pt x="160776" y="16005"/>
                        <a:pt x="110472" y="35248"/>
                        <a:pt x="73012" y="72985"/>
                      </a:cubicBezTo>
                      <a:cubicBezTo>
                        <a:pt x="35551" y="110722"/>
                        <a:pt x="16369" y="162447"/>
                        <a:pt x="15463" y="228162"/>
                      </a:cubicBezTo>
                      <a:lnTo>
                        <a:pt x="15463" y="468901"/>
                      </a:lnTo>
                      <a:cubicBezTo>
                        <a:pt x="16369" y="534675"/>
                        <a:pt x="35551" y="586452"/>
                        <a:pt x="73012" y="624231"/>
                      </a:cubicBezTo>
                      <a:cubicBezTo>
                        <a:pt x="110472" y="662010"/>
                        <a:pt x="160776" y="681276"/>
                        <a:pt x="223924" y="682029"/>
                      </a:cubicBezTo>
                      <a:cubicBezTo>
                        <a:pt x="287235" y="681276"/>
                        <a:pt x="337760" y="662010"/>
                        <a:pt x="375499" y="624231"/>
                      </a:cubicBezTo>
                      <a:cubicBezTo>
                        <a:pt x="413238" y="586452"/>
                        <a:pt x="432575" y="534675"/>
                        <a:pt x="433511" y="468901"/>
                      </a:cubicBezTo>
                      <a:lnTo>
                        <a:pt x="433511" y="228162"/>
                      </a:lnTo>
                      <a:cubicBezTo>
                        <a:pt x="432575" y="162447"/>
                        <a:pt x="413238" y="110722"/>
                        <a:pt x="375499" y="72985"/>
                      </a:cubicBezTo>
                      <a:cubicBezTo>
                        <a:pt x="337760" y="35249"/>
                        <a:pt x="287235" y="16005"/>
                        <a:pt x="223924" y="1525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7866076" y="2069291"/>
                  <a:ext cx="339760" cy="594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760" h="594755">
                      <a:moveTo>
                        <a:pt x="169317" y="0"/>
                      </a:moveTo>
                      <a:cubicBezTo>
                        <a:pt x="220993" y="602"/>
                        <a:pt x="262136" y="16546"/>
                        <a:pt x="292745" y="47834"/>
                      </a:cubicBezTo>
                      <a:cubicBezTo>
                        <a:pt x="323354" y="79122"/>
                        <a:pt x="339026" y="122143"/>
                        <a:pt x="339760" y="176898"/>
                      </a:cubicBezTo>
                      <a:lnTo>
                        <a:pt x="339760" y="418027"/>
                      </a:lnTo>
                      <a:cubicBezTo>
                        <a:pt x="338948" y="472677"/>
                        <a:pt x="323242" y="515642"/>
                        <a:pt x="292640" y="546922"/>
                      </a:cubicBezTo>
                      <a:cubicBezTo>
                        <a:pt x="262038" y="578202"/>
                        <a:pt x="220931" y="594146"/>
                        <a:pt x="169317" y="594755"/>
                      </a:cubicBezTo>
                      <a:cubicBezTo>
                        <a:pt x="117751" y="594146"/>
                        <a:pt x="76831" y="578202"/>
                        <a:pt x="46558" y="546922"/>
                      </a:cubicBezTo>
                      <a:cubicBezTo>
                        <a:pt x="16285" y="515642"/>
                        <a:pt x="765" y="472677"/>
                        <a:pt x="0" y="418027"/>
                      </a:cubicBezTo>
                      <a:lnTo>
                        <a:pt x="0" y="176898"/>
                      </a:lnTo>
                      <a:cubicBezTo>
                        <a:pt x="687" y="122143"/>
                        <a:pt x="16171" y="79122"/>
                        <a:pt x="46453" y="47834"/>
                      </a:cubicBezTo>
                      <a:cubicBezTo>
                        <a:pt x="76733" y="16546"/>
                        <a:pt x="117689" y="602"/>
                        <a:pt x="169317" y="0"/>
                      </a:cubicBezTo>
                      <a:close/>
                      <a:moveTo>
                        <a:pt x="169317" y="15254"/>
                      </a:moveTo>
                      <a:cubicBezTo>
                        <a:pt x="122591" y="15805"/>
                        <a:pt x="85430" y="30379"/>
                        <a:pt x="57834" y="58974"/>
                      </a:cubicBezTo>
                      <a:cubicBezTo>
                        <a:pt x="30238" y="87569"/>
                        <a:pt x="16114" y="126877"/>
                        <a:pt x="15463" y="176898"/>
                      </a:cubicBezTo>
                      <a:lnTo>
                        <a:pt x="15463" y="417637"/>
                      </a:lnTo>
                      <a:cubicBezTo>
                        <a:pt x="16114" y="467671"/>
                        <a:pt x="30238" y="507017"/>
                        <a:pt x="57834" y="535675"/>
                      </a:cubicBezTo>
                      <a:cubicBezTo>
                        <a:pt x="85430" y="564332"/>
                        <a:pt x="122591" y="578941"/>
                        <a:pt x="169317" y="579501"/>
                      </a:cubicBezTo>
                      <a:cubicBezTo>
                        <a:pt x="216095" y="578941"/>
                        <a:pt x="253445" y="564332"/>
                        <a:pt x="281368" y="535675"/>
                      </a:cubicBezTo>
                      <a:cubicBezTo>
                        <a:pt x="309290" y="507017"/>
                        <a:pt x="323600" y="467671"/>
                        <a:pt x="324297" y="417637"/>
                      </a:cubicBezTo>
                      <a:lnTo>
                        <a:pt x="324297" y="176898"/>
                      </a:lnTo>
                      <a:cubicBezTo>
                        <a:pt x="323600" y="126877"/>
                        <a:pt x="309290" y="87569"/>
                        <a:pt x="281368" y="58974"/>
                      </a:cubicBezTo>
                      <a:cubicBezTo>
                        <a:pt x="253445" y="30379"/>
                        <a:pt x="216095" y="15805"/>
                        <a:pt x="169317" y="1525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7919568" y="2120449"/>
                  <a:ext cx="231661" cy="492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661" h="492332">
                      <a:moveTo>
                        <a:pt x="115825" y="0"/>
                      </a:moveTo>
                      <a:cubicBezTo>
                        <a:pt x="150813" y="412"/>
                        <a:pt x="178737" y="11713"/>
                        <a:pt x="199596" y="33905"/>
                      </a:cubicBezTo>
                      <a:cubicBezTo>
                        <a:pt x="220455" y="56096"/>
                        <a:pt x="231144" y="86708"/>
                        <a:pt x="231661" y="125739"/>
                      </a:cubicBezTo>
                      <a:lnTo>
                        <a:pt x="231661" y="366868"/>
                      </a:lnTo>
                      <a:cubicBezTo>
                        <a:pt x="231065" y="405790"/>
                        <a:pt x="220342" y="436328"/>
                        <a:pt x="199489" y="458481"/>
                      </a:cubicBezTo>
                      <a:cubicBezTo>
                        <a:pt x="178638" y="480634"/>
                        <a:pt x="150750" y="491918"/>
                        <a:pt x="115825" y="492332"/>
                      </a:cubicBezTo>
                      <a:cubicBezTo>
                        <a:pt x="80900" y="491918"/>
                        <a:pt x="53013" y="480634"/>
                        <a:pt x="32162" y="458481"/>
                      </a:cubicBezTo>
                      <a:cubicBezTo>
                        <a:pt x="11312" y="436328"/>
                        <a:pt x="591" y="405790"/>
                        <a:pt x="0" y="366868"/>
                      </a:cubicBezTo>
                      <a:lnTo>
                        <a:pt x="0" y="125739"/>
                      </a:lnTo>
                      <a:cubicBezTo>
                        <a:pt x="518" y="86708"/>
                        <a:pt x="11206" y="56096"/>
                        <a:pt x="32063" y="33905"/>
                      </a:cubicBezTo>
                      <a:cubicBezTo>
                        <a:pt x="52922" y="11713"/>
                        <a:pt x="80842" y="412"/>
                        <a:pt x="115825" y="0"/>
                      </a:cubicBezTo>
                      <a:close/>
                      <a:moveTo>
                        <a:pt x="115825" y="15463"/>
                      </a:moveTo>
                      <a:cubicBezTo>
                        <a:pt x="86082" y="15804"/>
                        <a:pt x="62051" y="25703"/>
                        <a:pt x="43734" y="45160"/>
                      </a:cubicBezTo>
                      <a:cubicBezTo>
                        <a:pt x="25417" y="64617"/>
                        <a:pt x="15993" y="91584"/>
                        <a:pt x="15463" y="126062"/>
                      </a:cubicBezTo>
                      <a:lnTo>
                        <a:pt x="15463" y="366801"/>
                      </a:lnTo>
                      <a:cubicBezTo>
                        <a:pt x="15993" y="401123"/>
                        <a:pt x="25417" y="427997"/>
                        <a:pt x="43734" y="447421"/>
                      </a:cubicBezTo>
                      <a:cubicBezTo>
                        <a:pt x="62051" y="466844"/>
                        <a:pt x="86082" y="476730"/>
                        <a:pt x="115825" y="477079"/>
                      </a:cubicBezTo>
                      <a:cubicBezTo>
                        <a:pt x="145573" y="476737"/>
                        <a:pt x="169607" y="466838"/>
                        <a:pt x="187925" y="447380"/>
                      </a:cubicBezTo>
                      <a:cubicBezTo>
                        <a:pt x="206244" y="427923"/>
                        <a:pt x="215668" y="400955"/>
                        <a:pt x="216198" y="366478"/>
                      </a:cubicBezTo>
                      <a:lnTo>
                        <a:pt x="216198" y="125739"/>
                      </a:lnTo>
                      <a:cubicBezTo>
                        <a:pt x="215668" y="91416"/>
                        <a:pt x="206244" y="64543"/>
                        <a:pt x="187925" y="45120"/>
                      </a:cubicBezTo>
                      <a:cubicBezTo>
                        <a:pt x="169607" y="25696"/>
                        <a:pt x="145573" y="15811"/>
                        <a:pt x="115825" y="1546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6323591" y="2129134"/>
              <a:ext cx="992431" cy="992432"/>
              <a:chOff x="6307453" y="2129134"/>
              <a:chExt cx="1535204" cy="1535206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307453" y="2129134"/>
                <a:ext cx="1535204" cy="153520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6878672" y="2455175"/>
                <a:ext cx="392766" cy="883125"/>
                <a:chOff x="2280521" y="1976793"/>
                <a:chExt cx="346837" cy="779854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2280521" y="1976793"/>
                  <a:ext cx="184131" cy="77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31" h="779854">
                      <a:moveTo>
                        <a:pt x="0" y="0"/>
                      </a:moveTo>
                      <a:lnTo>
                        <a:pt x="184131" y="0"/>
                      </a:lnTo>
                      <a:lnTo>
                        <a:pt x="184131" y="779854"/>
                      </a:lnTo>
                      <a:lnTo>
                        <a:pt x="168669" y="779854"/>
                      </a:lnTo>
                      <a:lnTo>
                        <a:pt x="168669" y="169046"/>
                      </a:lnTo>
                      <a:lnTo>
                        <a:pt x="0" y="169046"/>
                      </a:lnTo>
                      <a:lnTo>
                        <a:pt x="0" y="153791"/>
                      </a:lnTo>
                      <a:lnTo>
                        <a:pt x="168669" y="153791"/>
                      </a:lnTo>
                      <a:lnTo>
                        <a:pt x="168669" y="117780"/>
                      </a:lnTo>
                      <a:lnTo>
                        <a:pt x="0" y="117780"/>
                      </a:lnTo>
                      <a:lnTo>
                        <a:pt x="0" y="102527"/>
                      </a:lnTo>
                      <a:lnTo>
                        <a:pt x="168669" y="102527"/>
                      </a:lnTo>
                      <a:lnTo>
                        <a:pt x="168669" y="66517"/>
                      </a:lnTo>
                      <a:lnTo>
                        <a:pt x="0" y="66517"/>
                      </a:lnTo>
                      <a:lnTo>
                        <a:pt x="0" y="51263"/>
                      </a:lnTo>
                      <a:lnTo>
                        <a:pt x="168669" y="51263"/>
                      </a:lnTo>
                      <a:lnTo>
                        <a:pt x="168669" y="15253"/>
                      </a:lnTo>
                      <a:lnTo>
                        <a:pt x="0" y="152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2502682" y="1976793"/>
                  <a:ext cx="15463" cy="77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3" h="779854">
                      <a:moveTo>
                        <a:pt x="0" y="0"/>
                      </a:moveTo>
                      <a:lnTo>
                        <a:pt x="15463" y="0"/>
                      </a:lnTo>
                      <a:lnTo>
                        <a:pt x="15463" y="779854"/>
                      </a:lnTo>
                      <a:lnTo>
                        <a:pt x="0" y="7798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2557289" y="1976793"/>
                  <a:ext cx="15463" cy="77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3" h="779854">
                      <a:moveTo>
                        <a:pt x="0" y="0"/>
                      </a:moveTo>
                      <a:lnTo>
                        <a:pt x="15463" y="0"/>
                      </a:lnTo>
                      <a:lnTo>
                        <a:pt x="15463" y="779854"/>
                      </a:lnTo>
                      <a:lnTo>
                        <a:pt x="0" y="7798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2611896" y="1976793"/>
                  <a:ext cx="15462" cy="77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2" h="779854">
                      <a:moveTo>
                        <a:pt x="0" y="0"/>
                      </a:moveTo>
                      <a:lnTo>
                        <a:pt x="15462" y="0"/>
                      </a:lnTo>
                      <a:lnTo>
                        <a:pt x="15462" y="779854"/>
                      </a:lnTo>
                      <a:lnTo>
                        <a:pt x="0" y="7798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7594888" y="2129134"/>
              <a:ext cx="992431" cy="992432"/>
              <a:chOff x="8800466" y="2184407"/>
              <a:chExt cx="1535204" cy="1535206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8800466" y="2184407"/>
                <a:ext cx="1535204" cy="153520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9267816" y="2510448"/>
                <a:ext cx="600505" cy="883125"/>
                <a:chOff x="5867928" y="1976794"/>
                <a:chExt cx="530283" cy="779854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5867928" y="1976794"/>
                  <a:ext cx="530283" cy="15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83" h="15253">
                      <a:moveTo>
                        <a:pt x="0" y="0"/>
                      </a:moveTo>
                      <a:lnTo>
                        <a:pt x="530283" y="0"/>
                      </a:lnTo>
                      <a:lnTo>
                        <a:pt x="530283" y="15253"/>
                      </a:lnTo>
                      <a:lnTo>
                        <a:pt x="0" y="152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5867928" y="2028056"/>
                  <a:ext cx="530283" cy="15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83" h="15254">
                      <a:moveTo>
                        <a:pt x="0" y="0"/>
                      </a:moveTo>
                      <a:lnTo>
                        <a:pt x="530283" y="0"/>
                      </a:lnTo>
                      <a:lnTo>
                        <a:pt x="530283" y="15254"/>
                      </a:lnTo>
                      <a:lnTo>
                        <a:pt x="0" y="152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5867928" y="2079321"/>
                  <a:ext cx="530283" cy="15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83" h="15253">
                      <a:moveTo>
                        <a:pt x="0" y="0"/>
                      </a:moveTo>
                      <a:lnTo>
                        <a:pt x="530283" y="0"/>
                      </a:lnTo>
                      <a:lnTo>
                        <a:pt x="530283" y="15253"/>
                      </a:lnTo>
                      <a:lnTo>
                        <a:pt x="0" y="152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5867928" y="2130585"/>
                  <a:ext cx="530283" cy="626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83" h="626063">
                      <a:moveTo>
                        <a:pt x="0" y="0"/>
                      </a:moveTo>
                      <a:lnTo>
                        <a:pt x="530283" y="0"/>
                      </a:lnTo>
                      <a:lnTo>
                        <a:pt x="530283" y="15257"/>
                      </a:lnTo>
                      <a:lnTo>
                        <a:pt x="284580" y="626063"/>
                      </a:lnTo>
                      <a:lnTo>
                        <a:pt x="267808" y="626063"/>
                      </a:lnTo>
                      <a:lnTo>
                        <a:pt x="513706" y="15257"/>
                      </a:lnTo>
                      <a:lnTo>
                        <a:pt x="472450" y="15257"/>
                      </a:lnTo>
                      <a:lnTo>
                        <a:pt x="226552" y="626063"/>
                      </a:lnTo>
                      <a:lnTo>
                        <a:pt x="209791" y="626063"/>
                      </a:lnTo>
                      <a:lnTo>
                        <a:pt x="455688" y="15257"/>
                      </a:lnTo>
                      <a:lnTo>
                        <a:pt x="414422" y="15257"/>
                      </a:lnTo>
                      <a:lnTo>
                        <a:pt x="168535" y="626063"/>
                      </a:lnTo>
                      <a:lnTo>
                        <a:pt x="151763" y="626063"/>
                      </a:lnTo>
                      <a:lnTo>
                        <a:pt x="397660" y="15257"/>
                      </a:lnTo>
                      <a:lnTo>
                        <a:pt x="356404" y="15257"/>
                      </a:lnTo>
                      <a:lnTo>
                        <a:pt x="110507" y="626063"/>
                      </a:lnTo>
                      <a:lnTo>
                        <a:pt x="93746" y="626063"/>
                      </a:lnTo>
                      <a:lnTo>
                        <a:pt x="339644" y="15257"/>
                      </a:lnTo>
                      <a:lnTo>
                        <a:pt x="0" y="152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0923" y="3447554"/>
            <a:ext cx="9730154" cy="1078474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701017"/>
            <a:ext cx="9144000" cy="4353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5" name="图片 44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5200" y="63500"/>
            <a:ext cx="1006475" cy="325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7325" y="3771899"/>
            <a:ext cx="9277350" cy="783609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28600"/>
            <a:ext cx="3048000" cy="1619249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48000" y="228600"/>
            <a:ext cx="3048000" cy="161924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96000" y="228600"/>
            <a:ext cx="3048000" cy="161924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144000" y="228600"/>
            <a:ext cx="3048000" cy="1619249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5029200"/>
            <a:ext cx="3048000" cy="1619249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048000" y="5029200"/>
            <a:ext cx="3048000" cy="161924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096000" y="5029200"/>
            <a:ext cx="3048000" cy="161924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144000" y="5029200"/>
            <a:ext cx="3048000" cy="1619249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"/>
            <a:ext cx="3048000" cy="803564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048000" y="1"/>
            <a:ext cx="3048000" cy="80356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96000" y="1"/>
            <a:ext cx="3048000" cy="80356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144000" y="1"/>
            <a:ext cx="3048000" cy="80356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0" y="6054436"/>
            <a:ext cx="12192000" cy="803564"/>
            <a:chOff x="0" y="0"/>
            <a:chExt cx="12192000" cy="1039091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3048000" cy="1039091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048000" y="0"/>
              <a:ext cx="3048000" cy="1039091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096000" y="0"/>
              <a:ext cx="3048000" cy="1039091"/>
            </a:xfrm>
            <a:prstGeom prst="rect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144000" y="0"/>
              <a:ext cx="3048000" cy="1039091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29513" y="1731503"/>
            <a:ext cx="6332974" cy="1307663"/>
            <a:chOff x="3780999" y="2129134"/>
            <a:chExt cx="4806320" cy="992432"/>
          </a:xfrm>
        </p:grpSpPr>
        <p:grpSp>
          <p:nvGrpSpPr>
            <p:cNvPr id="19" name="组合 18"/>
            <p:cNvGrpSpPr/>
            <p:nvPr/>
          </p:nvGrpSpPr>
          <p:grpSpPr>
            <a:xfrm>
              <a:off x="3780999" y="2129134"/>
              <a:ext cx="992431" cy="992432"/>
              <a:chOff x="2707679" y="2094684"/>
              <a:chExt cx="1535204" cy="1535206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707679" y="2094684"/>
                <a:ext cx="1535204" cy="153520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3181421" y="2414473"/>
                <a:ext cx="587720" cy="895628"/>
                <a:chOff x="2750503" y="1965647"/>
                <a:chExt cx="518993" cy="790895"/>
              </a:xfrm>
            </p:grpSpPr>
            <p:sp>
              <p:nvSpPr>
                <p:cNvPr id="43" name="文本框 42"/>
                <p:cNvSpPr txBox="1"/>
                <p:nvPr/>
              </p:nvSpPr>
              <p:spPr>
                <a:xfrm>
                  <a:off x="2750503" y="1965647"/>
                  <a:ext cx="518993" cy="637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93" h="637104">
                      <a:moveTo>
                        <a:pt x="258055" y="0"/>
                      </a:moveTo>
                      <a:cubicBezTo>
                        <a:pt x="335454" y="964"/>
                        <a:pt x="396470" y="24309"/>
                        <a:pt x="441102" y="70036"/>
                      </a:cubicBezTo>
                      <a:cubicBezTo>
                        <a:pt x="485735" y="115763"/>
                        <a:pt x="508507" y="178088"/>
                        <a:pt x="509420" y="257010"/>
                      </a:cubicBezTo>
                      <a:cubicBezTo>
                        <a:pt x="508194" y="326413"/>
                        <a:pt x="485946" y="391774"/>
                        <a:pt x="442677" y="453095"/>
                      </a:cubicBezTo>
                      <a:cubicBezTo>
                        <a:pt x="399408" y="514416"/>
                        <a:pt x="342476" y="570645"/>
                        <a:pt x="271880" y="621784"/>
                      </a:cubicBezTo>
                      <a:lnTo>
                        <a:pt x="518993" y="621851"/>
                      </a:lnTo>
                      <a:lnTo>
                        <a:pt x="518993" y="637104"/>
                      </a:lnTo>
                      <a:lnTo>
                        <a:pt x="0" y="637104"/>
                      </a:lnTo>
                      <a:lnTo>
                        <a:pt x="0" y="621851"/>
                      </a:lnTo>
                      <a:cubicBezTo>
                        <a:pt x="45714" y="596303"/>
                        <a:pt x="93929" y="564583"/>
                        <a:pt x="144644" y="526693"/>
                      </a:cubicBezTo>
                      <a:cubicBezTo>
                        <a:pt x="195360" y="488802"/>
                        <a:pt x="238730" y="446859"/>
                        <a:pt x="274754" y="400864"/>
                      </a:cubicBezTo>
                      <a:cubicBezTo>
                        <a:pt x="310778" y="354868"/>
                        <a:pt x="329610" y="306940"/>
                        <a:pt x="331251" y="257077"/>
                      </a:cubicBezTo>
                      <a:cubicBezTo>
                        <a:pt x="330965" y="230372"/>
                        <a:pt x="324291" y="209290"/>
                        <a:pt x="311231" y="193832"/>
                      </a:cubicBezTo>
                      <a:cubicBezTo>
                        <a:pt x="298171" y="178375"/>
                        <a:pt x="280446" y="170484"/>
                        <a:pt x="258055" y="170160"/>
                      </a:cubicBezTo>
                      <a:cubicBezTo>
                        <a:pt x="235260" y="170409"/>
                        <a:pt x="216770" y="178269"/>
                        <a:pt x="202585" y="193740"/>
                      </a:cubicBezTo>
                      <a:cubicBezTo>
                        <a:pt x="188400" y="209212"/>
                        <a:pt x="181094" y="230803"/>
                        <a:pt x="180665" y="258514"/>
                      </a:cubicBezTo>
                      <a:lnTo>
                        <a:pt x="165202" y="258514"/>
                      </a:lnTo>
                      <a:cubicBezTo>
                        <a:pt x="165620" y="226243"/>
                        <a:pt x="174194" y="200988"/>
                        <a:pt x="190924" y="182750"/>
                      </a:cubicBezTo>
                      <a:cubicBezTo>
                        <a:pt x="207653" y="164511"/>
                        <a:pt x="230030" y="155230"/>
                        <a:pt x="258055" y="154907"/>
                      </a:cubicBezTo>
                      <a:cubicBezTo>
                        <a:pt x="285359" y="155260"/>
                        <a:pt x="306881" y="164481"/>
                        <a:pt x="322621" y="182570"/>
                      </a:cubicBezTo>
                      <a:cubicBezTo>
                        <a:pt x="338362" y="200659"/>
                        <a:pt x="346393" y="225495"/>
                        <a:pt x="346714" y="257077"/>
                      </a:cubicBezTo>
                      <a:cubicBezTo>
                        <a:pt x="345391" y="305214"/>
                        <a:pt x="328327" y="351703"/>
                        <a:pt x="295525" y="396543"/>
                      </a:cubicBezTo>
                      <a:cubicBezTo>
                        <a:pt x="262722" y="441383"/>
                        <a:pt x="222122" y="482977"/>
                        <a:pt x="173725" y="521327"/>
                      </a:cubicBezTo>
                      <a:cubicBezTo>
                        <a:pt x="125327" y="559676"/>
                        <a:pt x="77073" y="593184"/>
                        <a:pt x="28964" y="621851"/>
                      </a:cubicBezTo>
                      <a:lnTo>
                        <a:pt x="91643" y="621851"/>
                      </a:lnTo>
                      <a:cubicBezTo>
                        <a:pt x="137194" y="592029"/>
                        <a:pt x="182346" y="557873"/>
                        <a:pt x="227100" y="519383"/>
                      </a:cubicBezTo>
                      <a:cubicBezTo>
                        <a:pt x="271854" y="480893"/>
                        <a:pt x="309210" y="439445"/>
                        <a:pt x="339170" y="395040"/>
                      </a:cubicBezTo>
                      <a:cubicBezTo>
                        <a:pt x="369129" y="350634"/>
                        <a:pt x="384692" y="304646"/>
                        <a:pt x="385858" y="257077"/>
                      </a:cubicBezTo>
                      <a:cubicBezTo>
                        <a:pt x="385346" y="214497"/>
                        <a:pt x="373671" y="180947"/>
                        <a:pt x="350834" y="156425"/>
                      </a:cubicBezTo>
                      <a:cubicBezTo>
                        <a:pt x="327996" y="131903"/>
                        <a:pt x="297070" y="119394"/>
                        <a:pt x="258055" y="118897"/>
                      </a:cubicBezTo>
                      <a:cubicBezTo>
                        <a:pt x="218277" y="119364"/>
                        <a:pt x="186484" y="131933"/>
                        <a:pt x="162675" y="156605"/>
                      </a:cubicBezTo>
                      <a:cubicBezTo>
                        <a:pt x="138867" y="181276"/>
                        <a:pt x="126661" y="215246"/>
                        <a:pt x="126058" y="258515"/>
                      </a:cubicBezTo>
                      <a:lnTo>
                        <a:pt x="110595" y="258515"/>
                      </a:lnTo>
                      <a:cubicBezTo>
                        <a:pt x="111253" y="210498"/>
                        <a:pt x="124856" y="172811"/>
                        <a:pt x="151406" y="145453"/>
                      </a:cubicBezTo>
                      <a:cubicBezTo>
                        <a:pt x="177955" y="118095"/>
                        <a:pt x="213505" y="104158"/>
                        <a:pt x="258055" y="103643"/>
                      </a:cubicBezTo>
                      <a:cubicBezTo>
                        <a:pt x="301845" y="104188"/>
                        <a:pt x="336529" y="118065"/>
                        <a:pt x="362106" y="145273"/>
                      </a:cubicBezTo>
                      <a:cubicBezTo>
                        <a:pt x="387683" y="172482"/>
                        <a:pt x="400754" y="209750"/>
                        <a:pt x="401321" y="257077"/>
                      </a:cubicBezTo>
                      <a:cubicBezTo>
                        <a:pt x="400209" y="304552"/>
                        <a:pt x="385275" y="350361"/>
                        <a:pt x="356518" y="394502"/>
                      </a:cubicBezTo>
                      <a:cubicBezTo>
                        <a:pt x="327762" y="438644"/>
                        <a:pt x="291856" y="479952"/>
                        <a:pt x="248801" y="518427"/>
                      </a:cubicBezTo>
                      <a:cubicBezTo>
                        <a:pt x="205747" y="556902"/>
                        <a:pt x="162216" y="591376"/>
                        <a:pt x="118208" y="621851"/>
                      </a:cubicBezTo>
                      <a:lnTo>
                        <a:pt x="175899" y="621851"/>
                      </a:lnTo>
                      <a:cubicBezTo>
                        <a:pt x="219736" y="590095"/>
                        <a:pt x="261692" y="554868"/>
                        <a:pt x="301767" y="516169"/>
                      </a:cubicBezTo>
                      <a:cubicBezTo>
                        <a:pt x="341842" y="477469"/>
                        <a:pt x="374757" y="436282"/>
                        <a:pt x="400512" y="392608"/>
                      </a:cubicBezTo>
                      <a:cubicBezTo>
                        <a:pt x="426268" y="348934"/>
                        <a:pt x="439585" y="303757"/>
                        <a:pt x="440465" y="257077"/>
                      </a:cubicBezTo>
                      <a:cubicBezTo>
                        <a:pt x="439736" y="198767"/>
                        <a:pt x="423078" y="152788"/>
                        <a:pt x="390490" y="119141"/>
                      </a:cubicBezTo>
                      <a:cubicBezTo>
                        <a:pt x="357902" y="85494"/>
                        <a:pt x="313757" y="68324"/>
                        <a:pt x="258055" y="67633"/>
                      </a:cubicBezTo>
                      <a:cubicBezTo>
                        <a:pt x="201658" y="68294"/>
                        <a:pt x="156666" y="85523"/>
                        <a:pt x="123078" y="119321"/>
                      </a:cubicBezTo>
                      <a:cubicBezTo>
                        <a:pt x="89489" y="153118"/>
                        <a:pt x="72280" y="199516"/>
                        <a:pt x="71451" y="258515"/>
                      </a:cubicBezTo>
                      <a:lnTo>
                        <a:pt x="55989" y="258515"/>
                      </a:lnTo>
                      <a:cubicBezTo>
                        <a:pt x="56865" y="194662"/>
                        <a:pt x="75457" y="144516"/>
                        <a:pt x="111765" y="108078"/>
                      </a:cubicBezTo>
                      <a:cubicBezTo>
                        <a:pt x="148073" y="71640"/>
                        <a:pt x="196836" y="53073"/>
                        <a:pt x="258055" y="52379"/>
                      </a:cubicBezTo>
                      <a:cubicBezTo>
                        <a:pt x="318902" y="53148"/>
                        <a:pt x="366910" y="71745"/>
                        <a:pt x="402079" y="108168"/>
                      </a:cubicBezTo>
                      <a:cubicBezTo>
                        <a:pt x="437248" y="144592"/>
                        <a:pt x="455198" y="194228"/>
                        <a:pt x="455928" y="257077"/>
                      </a:cubicBezTo>
                      <a:cubicBezTo>
                        <a:pt x="455165" y="303548"/>
                        <a:pt x="442543" y="348448"/>
                        <a:pt x="418063" y="391776"/>
                      </a:cubicBezTo>
                      <a:cubicBezTo>
                        <a:pt x="393583" y="435104"/>
                        <a:pt x="361823" y="476125"/>
                        <a:pt x="322783" y="514839"/>
                      </a:cubicBezTo>
                      <a:cubicBezTo>
                        <a:pt x="283742" y="553553"/>
                        <a:pt x="242000" y="589223"/>
                        <a:pt x="197557" y="621851"/>
                      </a:cubicBezTo>
                      <a:lnTo>
                        <a:pt x="249024" y="621851"/>
                      </a:lnTo>
                      <a:cubicBezTo>
                        <a:pt x="319123" y="571885"/>
                        <a:pt x="377057" y="515945"/>
                        <a:pt x="422828" y="454031"/>
                      </a:cubicBezTo>
                      <a:cubicBezTo>
                        <a:pt x="468598" y="392117"/>
                        <a:pt x="492308" y="326465"/>
                        <a:pt x="493958" y="257077"/>
                      </a:cubicBezTo>
                      <a:cubicBezTo>
                        <a:pt x="493092" y="182716"/>
                        <a:pt x="471703" y="124046"/>
                        <a:pt x="429791" y="81066"/>
                      </a:cubicBezTo>
                      <a:cubicBezTo>
                        <a:pt x="387878" y="38085"/>
                        <a:pt x="330633" y="16149"/>
                        <a:pt x="258055" y="15256"/>
                      </a:cubicBezTo>
                      <a:cubicBezTo>
                        <a:pt x="184982" y="16119"/>
                        <a:pt x="126773" y="38115"/>
                        <a:pt x="83430" y="81245"/>
                      </a:cubicBezTo>
                      <a:cubicBezTo>
                        <a:pt x="40087" y="124375"/>
                        <a:pt x="17892" y="183465"/>
                        <a:pt x="16844" y="258515"/>
                      </a:cubicBezTo>
                      <a:lnTo>
                        <a:pt x="1382" y="258515"/>
                      </a:lnTo>
                      <a:cubicBezTo>
                        <a:pt x="2488" y="178556"/>
                        <a:pt x="26090" y="115703"/>
                        <a:pt x="72187" y="69954"/>
                      </a:cubicBezTo>
                      <a:cubicBezTo>
                        <a:pt x="118284" y="24206"/>
                        <a:pt x="180240" y="888"/>
                        <a:pt x="25805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2750503" y="2638761"/>
                  <a:ext cx="518993" cy="15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93" h="15254">
                      <a:moveTo>
                        <a:pt x="0" y="0"/>
                      </a:moveTo>
                      <a:lnTo>
                        <a:pt x="518993" y="0"/>
                      </a:lnTo>
                      <a:lnTo>
                        <a:pt x="518993" y="15254"/>
                      </a:lnTo>
                      <a:lnTo>
                        <a:pt x="0" y="152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>
                  <a:off x="2750503" y="2690026"/>
                  <a:ext cx="518993" cy="15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93" h="15253">
                      <a:moveTo>
                        <a:pt x="0" y="0"/>
                      </a:moveTo>
                      <a:lnTo>
                        <a:pt x="518993" y="0"/>
                      </a:lnTo>
                      <a:lnTo>
                        <a:pt x="518993" y="15253"/>
                      </a:lnTo>
                      <a:lnTo>
                        <a:pt x="0" y="152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2750503" y="2741288"/>
                  <a:ext cx="518993" cy="15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993" h="15254">
                      <a:moveTo>
                        <a:pt x="0" y="0"/>
                      </a:moveTo>
                      <a:lnTo>
                        <a:pt x="518993" y="0"/>
                      </a:lnTo>
                      <a:lnTo>
                        <a:pt x="518993" y="15254"/>
                      </a:lnTo>
                      <a:lnTo>
                        <a:pt x="0" y="152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5052295" y="2129134"/>
              <a:ext cx="992431" cy="992432"/>
              <a:chOff x="7490970" y="3718190"/>
              <a:chExt cx="1535204" cy="1535206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7490970" y="3718190"/>
                <a:ext cx="1535204" cy="153520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7942520" y="4031670"/>
                <a:ext cx="632105" cy="908247"/>
                <a:chOff x="7756862" y="1965648"/>
                <a:chExt cx="558188" cy="802039"/>
              </a:xfrm>
            </p:grpSpPr>
            <p:sp>
              <p:nvSpPr>
                <p:cNvPr id="37" name="文本框 36"/>
                <p:cNvSpPr txBox="1"/>
                <p:nvPr/>
              </p:nvSpPr>
              <p:spPr>
                <a:xfrm>
                  <a:off x="7756862" y="1965648"/>
                  <a:ext cx="558188" cy="802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188" h="802039">
                      <a:moveTo>
                        <a:pt x="278531" y="0"/>
                      </a:moveTo>
                      <a:cubicBezTo>
                        <a:pt x="363507" y="987"/>
                        <a:pt x="431066" y="26335"/>
                        <a:pt x="481208" y="76043"/>
                      </a:cubicBezTo>
                      <a:cubicBezTo>
                        <a:pt x="531351" y="125751"/>
                        <a:pt x="557010" y="193895"/>
                        <a:pt x="558188" y="280474"/>
                      </a:cubicBezTo>
                      <a:lnTo>
                        <a:pt x="558188" y="521603"/>
                      </a:lnTo>
                      <a:cubicBezTo>
                        <a:pt x="556908" y="608178"/>
                        <a:pt x="531166" y="676314"/>
                        <a:pt x="480962" y="726012"/>
                      </a:cubicBezTo>
                      <a:cubicBezTo>
                        <a:pt x="430756" y="775711"/>
                        <a:pt x="363280" y="801053"/>
                        <a:pt x="278531" y="802039"/>
                      </a:cubicBezTo>
                      <a:cubicBezTo>
                        <a:pt x="194157" y="801053"/>
                        <a:pt x="126961" y="775711"/>
                        <a:pt x="76945" y="726012"/>
                      </a:cubicBezTo>
                      <a:cubicBezTo>
                        <a:pt x="26927" y="676314"/>
                        <a:pt x="1280" y="608178"/>
                        <a:pt x="0" y="521603"/>
                      </a:cubicBezTo>
                      <a:lnTo>
                        <a:pt x="0" y="280541"/>
                      </a:lnTo>
                      <a:cubicBezTo>
                        <a:pt x="1225" y="193930"/>
                        <a:pt x="26885" y="125766"/>
                        <a:pt x="76981" y="76052"/>
                      </a:cubicBezTo>
                      <a:cubicBezTo>
                        <a:pt x="127077" y="26337"/>
                        <a:pt x="194260" y="986"/>
                        <a:pt x="278531" y="0"/>
                      </a:cubicBezTo>
                      <a:close/>
                      <a:moveTo>
                        <a:pt x="278531" y="15256"/>
                      </a:moveTo>
                      <a:cubicBezTo>
                        <a:pt x="198867" y="16219"/>
                        <a:pt x="135393" y="40251"/>
                        <a:pt x="88109" y="87352"/>
                      </a:cubicBezTo>
                      <a:cubicBezTo>
                        <a:pt x="40825" y="134454"/>
                        <a:pt x="16609" y="198850"/>
                        <a:pt x="15463" y="280541"/>
                      </a:cubicBezTo>
                      <a:lnTo>
                        <a:pt x="15463" y="521280"/>
                      </a:lnTo>
                      <a:cubicBezTo>
                        <a:pt x="16609" y="603071"/>
                        <a:pt x="40825" y="667530"/>
                        <a:pt x="88109" y="714657"/>
                      </a:cubicBezTo>
                      <a:cubicBezTo>
                        <a:pt x="135393" y="761784"/>
                        <a:pt x="198867" y="785827"/>
                        <a:pt x="278531" y="786786"/>
                      </a:cubicBezTo>
                      <a:cubicBezTo>
                        <a:pt x="358730" y="785827"/>
                        <a:pt x="422531" y="761784"/>
                        <a:pt x="469935" y="714657"/>
                      </a:cubicBezTo>
                      <a:cubicBezTo>
                        <a:pt x="517338" y="667530"/>
                        <a:pt x="541602" y="603071"/>
                        <a:pt x="542725" y="521280"/>
                      </a:cubicBezTo>
                      <a:lnTo>
                        <a:pt x="542725" y="280541"/>
                      </a:lnTo>
                      <a:cubicBezTo>
                        <a:pt x="541602" y="198850"/>
                        <a:pt x="517338" y="134454"/>
                        <a:pt x="469935" y="87352"/>
                      </a:cubicBezTo>
                      <a:cubicBezTo>
                        <a:pt x="422531" y="40251"/>
                        <a:pt x="358730" y="16219"/>
                        <a:pt x="278531" y="1525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7811469" y="2018026"/>
                  <a:ext cx="448974" cy="697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974" h="697282">
                      <a:moveTo>
                        <a:pt x="223924" y="0"/>
                      </a:moveTo>
                      <a:cubicBezTo>
                        <a:pt x="292057" y="786"/>
                        <a:pt x="346353" y="21370"/>
                        <a:pt x="386811" y="61753"/>
                      </a:cubicBezTo>
                      <a:cubicBezTo>
                        <a:pt x="427270" y="102136"/>
                        <a:pt x="447991" y="157606"/>
                        <a:pt x="448974" y="228162"/>
                      </a:cubicBezTo>
                      <a:lnTo>
                        <a:pt x="448974" y="469291"/>
                      </a:lnTo>
                      <a:cubicBezTo>
                        <a:pt x="447912" y="539805"/>
                        <a:pt x="427155" y="595237"/>
                        <a:pt x="386704" y="635585"/>
                      </a:cubicBezTo>
                      <a:cubicBezTo>
                        <a:pt x="346253" y="675933"/>
                        <a:pt x="291993" y="696499"/>
                        <a:pt x="223924" y="697282"/>
                      </a:cubicBezTo>
                      <a:cubicBezTo>
                        <a:pt x="156131" y="696499"/>
                        <a:pt x="102124" y="675933"/>
                        <a:pt x="61903" y="635585"/>
                      </a:cubicBezTo>
                      <a:cubicBezTo>
                        <a:pt x="21683" y="595237"/>
                        <a:pt x="1048" y="539805"/>
                        <a:pt x="0" y="469291"/>
                      </a:cubicBezTo>
                      <a:lnTo>
                        <a:pt x="0" y="228162"/>
                      </a:lnTo>
                      <a:cubicBezTo>
                        <a:pt x="970" y="157606"/>
                        <a:pt x="21569" y="102136"/>
                        <a:pt x="61797" y="61753"/>
                      </a:cubicBezTo>
                      <a:cubicBezTo>
                        <a:pt x="102025" y="21370"/>
                        <a:pt x="156068" y="786"/>
                        <a:pt x="223924" y="0"/>
                      </a:cubicBezTo>
                      <a:close/>
                      <a:moveTo>
                        <a:pt x="223924" y="15254"/>
                      </a:moveTo>
                      <a:cubicBezTo>
                        <a:pt x="160776" y="16005"/>
                        <a:pt x="110472" y="35248"/>
                        <a:pt x="73012" y="72985"/>
                      </a:cubicBezTo>
                      <a:cubicBezTo>
                        <a:pt x="35551" y="110722"/>
                        <a:pt x="16369" y="162447"/>
                        <a:pt x="15463" y="228162"/>
                      </a:cubicBezTo>
                      <a:lnTo>
                        <a:pt x="15463" y="468901"/>
                      </a:lnTo>
                      <a:cubicBezTo>
                        <a:pt x="16369" y="534675"/>
                        <a:pt x="35551" y="586452"/>
                        <a:pt x="73012" y="624231"/>
                      </a:cubicBezTo>
                      <a:cubicBezTo>
                        <a:pt x="110472" y="662010"/>
                        <a:pt x="160776" y="681276"/>
                        <a:pt x="223924" y="682029"/>
                      </a:cubicBezTo>
                      <a:cubicBezTo>
                        <a:pt x="287235" y="681276"/>
                        <a:pt x="337760" y="662010"/>
                        <a:pt x="375499" y="624231"/>
                      </a:cubicBezTo>
                      <a:cubicBezTo>
                        <a:pt x="413238" y="586452"/>
                        <a:pt x="432575" y="534675"/>
                        <a:pt x="433511" y="468901"/>
                      </a:cubicBezTo>
                      <a:lnTo>
                        <a:pt x="433511" y="228162"/>
                      </a:lnTo>
                      <a:cubicBezTo>
                        <a:pt x="432575" y="162447"/>
                        <a:pt x="413238" y="110722"/>
                        <a:pt x="375499" y="72985"/>
                      </a:cubicBezTo>
                      <a:cubicBezTo>
                        <a:pt x="337760" y="35249"/>
                        <a:pt x="287235" y="16005"/>
                        <a:pt x="223924" y="1525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7866076" y="2069291"/>
                  <a:ext cx="339760" cy="594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760" h="594755">
                      <a:moveTo>
                        <a:pt x="169317" y="0"/>
                      </a:moveTo>
                      <a:cubicBezTo>
                        <a:pt x="220993" y="602"/>
                        <a:pt x="262136" y="16546"/>
                        <a:pt x="292745" y="47834"/>
                      </a:cubicBezTo>
                      <a:cubicBezTo>
                        <a:pt x="323354" y="79122"/>
                        <a:pt x="339026" y="122143"/>
                        <a:pt x="339760" y="176898"/>
                      </a:cubicBezTo>
                      <a:lnTo>
                        <a:pt x="339760" y="418027"/>
                      </a:lnTo>
                      <a:cubicBezTo>
                        <a:pt x="338948" y="472677"/>
                        <a:pt x="323242" y="515642"/>
                        <a:pt x="292640" y="546922"/>
                      </a:cubicBezTo>
                      <a:cubicBezTo>
                        <a:pt x="262038" y="578202"/>
                        <a:pt x="220931" y="594146"/>
                        <a:pt x="169317" y="594755"/>
                      </a:cubicBezTo>
                      <a:cubicBezTo>
                        <a:pt x="117751" y="594146"/>
                        <a:pt x="76831" y="578202"/>
                        <a:pt x="46558" y="546922"/>
                      </a:cubicBezTo>
                      <a:cubicBezTo>
                        <a:pt x="16285" y="515642"/>
                        <a:pt x="765" y="472677"/>
                        <a:pt x="0" y="418027"/>
                      </a:cubicBezTo>
                      <a:lnTo>
                        <a:pt x="0" y="176898"/>
                      </a:lnTo>
                      <a:cubicBezTo>
                        <a:pt x="687" y="122143"/>
                        <a:pt x="16171" y="79122"/>
                        <a:pt x="46453" y="47834"/>
                      </a:cubicBezTo>
                      <a:cubicBezTo>
                        <a:pt x="76733" y="16546"/>
                        <a:pt x="117689" y="602"/>
                        <a:pt x="169317" y="0"/>
                      </a:cubicBezTo>
                      <a:close/>
                      <a:moveTo>
                        <a:pt x="169317" y="15254"/>
                      </a:moveTo>
                      <a:cubicBezTo>
                        <a:pt x="122591" y="15805"/>
                        <a:pt x="85430" y="30379"/>
                        <a:pt x="57834" y="58974"/>
                      </a:cubicBezTo>
                      <a:cubicBezTo>
                        <a:pt x="30238" y="87569"/>
                        <a:pt x="16114" y="126877"/>
                        <a:pt x="15463" y="176898"/>
                      </a:cubicBezTo>
                      <a:lnTo>
                        <a:pt x="15463" y="417637"/>
                      </a:lnTo>
                      <a:cubicBezTo>
                        <a:pt x="16114" y="467671"/>
                        <a:pt x="30238" y="507017"/>
                        <a:pt x="57834" y="535675"/>
                      </a:cubicBezTo>
                      <a:cubicBezTo>
                        <a:pt x="85430" y="564332"/>
                        <a:pt x="122591" y="578941"/>
                        <a:pt x="169317" y="579501"/>
                      </a:cubicBezTo>
                      <a:cubicBezTo>
                        <a:pt x="216095" y="578941"/>
                        <a:pt x="253445" y="564332"/>
                        <a:pt x="281368" y="535675"/>
                      </a:cubicBezTo>
                      <a:cubicBezTo>
                        <a:pt x="309290" y="507017"/>
                        <a:pt x="323600" y="467671"/>
                        <a:pt x="324297" y="417637"/>
                      </a:cubicBezTo>
                      <a:lnTo>
                        <a:pt x="324297" y="176898"/>
                      </a:lnTo>
                      <a:cubicBezTo>
                        <a:pt x="323600" y="126877"/>
                        <a:pt x="309290" y="87569"/>
                        <a:pt x="281368" y="58974"/>
                      </a:cubicBezTo>
                      <a:cubicBezTo>
                        <a:pt x="253445" y="30379"/>
                        <a:pt x="216095" y="15805"/>
                        <a:pt x="169317" y="1525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7919568" y="2120449"/>
                  <a:ext cx="231661" cy="492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661" h="492332">
                      <a:moveTo>
                        <a:pt x="115825" y="0"/>
                      </a:moveTo>
                      <a:cubicBezTo>
                        <a:pt x="150813" y="412"/>
                        <a:pt x="178737" y="11713"/>
                        <a:pt x="199596" y="33905"/>
                      </a:cubicBezTo>
                      <a:cubicBezTo>
                        <a:pt x="220455" y="56096"/>
                        <a:pt x="231144" y="86708"/>
                        <a:pt x="231661" y="125739"/>
                      </a:cubicBezTo>
                      <a:lnTo>
                        <a:pt x="231661" y="366868"/>
                      </a:lnTo>
                      <a:cubicBezTo>
                        <a:pt x="231065" y="405790"/>
                        <a:pt x="220342" y="436328"/>
                        <a:pt x="199489" y="458481"/>
                      </a:cubicBezTo>
                      <a:cubicBezTo>
                        <a:pt x="178638" y="480634"/>
                        <a:pt x="150750" y="491918"/>
                        <a:pt x="115825" y="492332"/>
                      </a:cubicBezTo>
                      <a:cubicBezTo>
                        <a:pt x="80900" y="491918"/>
                        <a:pt x="53013" y="480634"/>
                        <a:pt x="32162" y="458481"/>
                      </a:cubicBezTo>
                      <a:cubicBezTo>
                        <a:pt x="11312" y="436328"/>
                        <a:pt x="591" y="405790"/>
                        <a:pt x="0" y="366868"/>
                      </a:cubicBezTo>
                      <a:lnTo>
                        <a:pt x="0" y="125739"/>
                      </a:lnTo>
                      <a:cubicBezTo>
                        <a:pt x="518" y="86708"/>
                        <a:pt x="11206" y="56096"/>
                        <a:pt x="32063" y="33905"/>
                      </a:cubicBezTo>
                      <a:cubicBezTo>
                        <a:pt x="52922" y="11713"/>
                        <a:pt x="80842" y="412"/>
                        <a:pt x="115825" y="0"/>
                      </a:cubicBezTo>
                      <a:close/>
                      <a:moveTo>
                        <a:pt x="115825" y="15463"/>
                      </a:moveTo>
                      <a:cubicBezTo>
                        <a:pt x="86082" y="15804"/>
                        <a:pt x="62051" y="25703"/>
                        <a:pt x="43734" y="45160"/>
                      </a:cubicBezTo>
                      <a:cubicBezTo>
                        <a:pt x="25417" y="64617"/>
                        <a:pt x="15993" y="91584"/>
                        <a:pt x="15463" y="126062"/>
                      </a:cubicBezTo>
                      <a:lnTo>
                        <a:pt x="15463" y="366801"/>
                      </a:lnTo>
                      <a:cubicBezTo>
                        <a:pt x="15993" y="401123"/>
                        <a:pt x="25417" y="427997"/>
                        <a:pt x="43734" y="447421"/>
                      </a:cubicBezTo>
                      <a:cubicBezTo>
                        <a:pt x="62051" y="466844"/>
                        <a:pt x="86082" y="476730"/>
                        <a:pt x="115825" y="477079"/>
                      </a:cubicBezTo>
                      <a:cubicBezTo>
                        <a:pt x="145573" y="476737"/>
                        <a:pt x="169607" y="466838"/>
                        <a:pt x="187925" y="447380"/>
                      </a:cubicBezTo>
                      <a:cubicBezTo>
                        <a:pt x="206244" y="427923"/>
                        <a:pt x="215668" y="400955"/>
                        <a:pt x="216198" y="366478"/>
                      </a:cubicBezTo>
                      <a:lnTo>
                        <a:pt x="216198" y="125739"/>
                      </a:lnTo>
                      <a:cubicBezTo>
                        <a:pt x="215668" y="91416"/>
                        <a:pt x="206244" y="64543"/>
                        <a:pt x="187925" y="45120"/>
                      </a:cubicBezTo>
                      <a:cubicBezTo>
                        <a:pt x="169607" y="25696"/>
                        <a:pt x="145573" y="15811"/>
                        <a:pt x="115825" y="1546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6323591" y="2129134"/>
              <a:ext cx="992431" cy="992432"/>
              <a:chOff x="6307453" y="2129134"/>
              <a:chExt cx="1535204" cy="153520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6307453" y="2129134"/>
                <a:ext cx="1535204" cy="153520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6878672" y="2455175"/>
                <a:ext cx="392766" cy="883125"/>
                <a:chOff x="2280521" y="1976793"/>
                <a:chExt cx="346837" cy="779854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2280521" y="1976793"/>
                  <a:ext cx="184131" cy="77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31" h="779854">
                      <a:moveTo>
                        <a:pt x="0" y="0"/>
                      </a:moveTo>
                      <a:lnTo>
                        <a:pt x="184131" y="0"/>
                      </a:lnTo>
                      <a:lnTo>
                        <a:pt x="184131" y="779854"/>
                      </a:lnTo>
                      <a:lnTo>
                        <a:pt x="168669" y="779854"/>
                      </a:lnTo>
                      <a:lnTo>
                        <a:pt x="168669" y="169046"/>
                      </a:lnTo>
                      <a:lnTo>
                        <a:pt x="0" y="169046"/>
                      </a:lnTo>
                      <a:lnTo>
                        <a:pt x="0" y="153791"/>
                      </a:lnTo>
                      <a:lnTo>
                        <a:pt x="168669" y="153791"/>
                      </a:lnTo>
                      <a:lnTo>
                        <a:pt x="168669" y="117780"/>
                      </a:lnTo>
                      <a:lnTo>
                        <a:pt x="0" y="117780"/>
                      </a:lnTo>
                      <a:lnTo>
                        <a:pt x="0" y="102527"/>
                      </a:lnTo>
                      <a:lnTo>
                        <a:pt x="168669" y="102527"/>
                      </a:lnTo>
                      <a:lnTo>
                        <a:pt x="168669" y="66517"/>
                      </a:lnTo>
                      <a:lnTo>
                        <a:pt x="0" y="66517"/>
                      </a:lnTo>
                      <a:lnTo>
                        <a:pt x="0" y="51263"/>
                      </a:lnTo>
                      <a:lnTo>
                        <a:pt x="168669" y="51263"/>
                      </a:lnTo>
                      <a:lnTo>
                        <a:pt x="168669" y="15253"/>
                      </a:lnTo>
                      <a:lnTo>
                        <a:pt x="0" y="152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2502682" y="1976793"/>
                  <a:ext cx="15463" cy="77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3" h="779854">
                      <a:moveTo>
                        <a:pt x="0" y="0"/>
                      </a:moveTo>
                      <a:lnTo>
                        <a:pt x="15463" y="0"/>
                      </a:lnTo>
                      <a:lnTo>
                        <a:pt x="15463" y="779854"/>
                      </a:lnTo>
                      <a:lnTo>
                        <a:pt x="0" y="7798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2557289" y="1976793"/>
                  <a:ext cx="15463" cy="77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3" h="779854">
                      <a:moveTo>
                        <a:pt x="0" y="0"/>
                      </a:moveTo>
                      <a:lnTo>
                        <a:pt x="15463" y="0"/>
                      </a:lnTo>
                      <a:lnTo>
                        <a:pt x="15463" y="779854"/>
                      </a:lnTo>
                      <a:lnTo>
                        <a:pt x="0" y="7798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2611896" y="1976793"/>
                  <a:ext cx="15462" cy="77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2" h="779854">
                      <a:moveTo>
                        <a:pt x="0" y="0"/>
                      </a:moveTo>
                      <a:lnTo>
                        <a:pt x="15462" y="0"/>
                      </a:lnTo>
                      <a:lnTo>
                        <a:pt x="15462" y="779854"/>
                      </a:lnTo>
                      <a:lnTo>
                        <a:pt x="0" y="7798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grpSp>
          <p:nvGrpSpPr>
            <p:cNvPr id="22" name="组合 21"/>
            <p:cNvGrpSpPr/>
            <p:nvPr/>
          </p:nvGrpSpPr>
          <p:grpSpPr>
            <a:xfrm>
              <a:off x="7594888" y="2129134"/>
              <a:ext cx="992431" cy="992432"/>
              <a:chOff x="8800466" y="2184407"/>
              <a:chExt cx="1535204" cy="153520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8800466" y="2184407"/>
                <a:ext cx="1535204" cy="153520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9267816" y="2510448"/>
                <a:ext cx="600505" cy="883125"/>
                <a:chOff x="5867928" y="1976794"/>
                <a:chExt cx="530283" cy="779854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5867928" y="1976794"/>
                  <a:ext cx="530283" cy="15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83" h="15253">
                      <a:moveTo>
                        <a:pt x="0" y="0"/>
                      </a:moveTo>
                      <a:lnTo>
                        <a:pt x="530283" y="0"/>
                      </a:lnTo>
                      <a:lnTo>
                        <a:pt x="530283" y="15253"/>
                      </a:lnTo>
                      <a:lnTo>
                        <a:pt x="0" y="152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5867928" y="2028056"/>
                  <a:ext cx="530283" cy="15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83" h="15254">
                      <a:moveTo>
                        <a:pt x="0" y="0"/>
                      </a:moveTo>
                      <a:lnTo>
                        <a:pt x="530283" y="0"/>
                      </a:lnTo>
                      <a:lnTo>
                        <a:pt x="530283" y="15254"/>
                      </a:lnTo>
                      <a:lnTo>
                        <a:pt x="0" y="152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5867928" y="2079321"/>
                  <a:ext cx="530283" cy="15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83" h="15253">
                      <a:moveTo>
                        <a:pt x="0" y="0"/>
                      </a:moveTo>
                      <a:lnTo>
                        <a:pt x="530283" y="0"/>
                      </a:lnTo>
                      <a:lnTo>
                        <a:pt x="530283" y="15253"/>
                      </a:lnTo>
                      <a:lnTo>
                        <a:pt x="0" y="152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5867928" y="2130585"/>
                  <a:ext cx="530283" cy="626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83" h="626063">
                      <a:moveTo>
                        <a:pt x="0" y="0"/>
                      </a:moveTo>
                      <a:lnTo>
                        <a:pt x="530283" y="0"/>
                      </a:lnTo>
                      <a:lnTo>
                        <a:pt x="530283" y="15257"/>
                      </a:lnTo>
                      <a:lnTo>
                        <a:pt x="284580" y="626063"/>
                      </a:lnTo>
                      <a:lnTo>
                        <a:pt x="267808" y="626063"/>
                      </a:lnTo>
                      <a:lnTo>
                        <a:pt x="513706" y="15257"/>
                      </a:lnTo>
                      <a:lnTo>
                        <a:pt x="472450" y="15257"/>
                      </a:lnTo>
                      <a:lnTo>
                        <a:pt x="226552" y="626063"/>
                      </a:lnTo>
                      <a:lnTo>
                        <a:pt x="209791" y="626063"/>
                      </a:lnTo>
                      <a:lnTo>
                        <a:pt x="455688" y="15257"/>
                      </a:lnTo>
                      <a:lnTo>
                        <a:pt x="414422" y="15257"/>
                      </a:lnTo>
                      <a:lnTo>
                        <a:pt x="168535" y="626063"/>
                      </a:lnTo>
                      <a:lnTo>
                        <a:pt x="151763" y="626063"/>
                      </a:lnTo>
                      <a:lnTo>
                        <a:pt x="397660" y="15257"/>
                      </a:lnTo>
                      <a:lnTo>
                        <a:pt x="356404" y="15257"/>
                      </a:lnTo>
                      <a:lnTo>
                        <a:pt x="110507" y="626063"/>
                      </a:lnTo>
                      <a:lnTo>
                        <a:pt x="93746" y="626063"/>
                      </a:lnTo>
                      <a:lnTo>
                        <a:pt x="339644" y="15257"/>
                      </a:lnTo>
                      <a:lnTo>
                        <a:pt x="0" y="152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m" panose="00000500000000000000" pitchFamily="50" charset="0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890784" y="3967104"/>
            <a:ext cx="8410433" cy="464457"/>
            <a:chOff x="3733362" y="3728014"/>
            <a:chExt cx="6248399" cy="46445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733362" y="3728014"/>
              <a:ext cx="624114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740619" y="4192471"/>
              <a:ext cx="624114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标题 1"/>
          <p:cNvSpPr>
            <a:spLocks noGrp="1"/>
          </p:cNvSpPr>
          <p:nvPr>
            <p:ph type="ctrTitle"/>
          </p:nvPr>
        </p:nvSpPr>
        <p:spPr>
          <a:xfrm>
            <a:off x="2079381" y="3161804"/>
            <a:ext cx="8033238" cy="714552"/>
          </a:xfrm>
        </p:spPr>
        <p:txBody>
          <a:bodyPr anchor="ctr">
            <a:normAutofit/>
          </a:bodyPr>
          <a:lstStyle>
            <a:lvl1pPr algn="dist"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8" name="副标题 2"/>
          <p:cNvSpPr>
            <a:spLocks noGrp="1"/>
          </p:cNvSpPr>
          <p:nvPr>
            <p:ph type="subTitle" idx="1"/>
          </p:nvPr>
        </p:nvSpPr>
        <p:spPr>
          <a:xfrm>
            <a:off x="1524000" y="3981638"/>
            <a:ext cx="9144000" cy="435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0" name="内容占位符 49"/>
          <p:cNvSpPr>
            <a:spLocks noGrp="1"/>
          </p:cNvSpPr>
          <p:nvPr>
            <p:ph sz="quarter" idx="13"/>
          </p:nvPr>
        </p:nvSpPr>
        <p:spPr>
          <a:xfrm>
            <a:off x="4747634" y="4800600"/>
            <a:ext cx="2696732" cy="78730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368206" y="1086096"/>
            <a:ext cx="1432142" cy="330800"/>
            <a:chOff x="4153864" y="2263969"/>
            <a:chExt cx="3782717" cy="873742"/>
          </a:xfrm>
          <a:solidFill>
            <a:schemeClr val="tx1"/>
          </a:solidFill>
        </p:grpSpPr>
        <p:sp>
          <p:nvSpPr>
            <p:cNvPr id="6" name="椭圆 5"/>
            <p:cNvSpPr/>
            <p:nvPr/>
          </p:nvSpPr>
          <p:spPr>
            <a:xfrm>
              <a:off x="4153864" y="2263969"/>
              <a:ext cx="873742" cy="8737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123522" y="2263969"/>
              <a:ext cx="873742" cy="8737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</a:t>
              </a:r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093180" y="2263969"/>
              <a:ext cx="873742" cy="8737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7062839" y="2263969"/>
              <a:ext cx="873742" cy="87374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6170" y="365125"/>
            <a:ext cx="152762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8573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682625"/>
            <a:ext cx="10515600" cy="53260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4060" y="4088674"/>
            <a:ext cx="7163880" cy="1144800"/>
          </a:xfrm>
        </p:spPr>
        <p:txBody>
          <a:bodyPr anchor="b" anchorCtr="0">
            <a:normAutofit/>
          </a:bodyPr>
          <a:lstStyle>
            <a:lvl1pPr algn="ctr">
              <a:defRPr sz="3200">
                <a:latin typeface="+mj-ea"/>
                <a:ea typeface="+mj-ea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4060" y="5334274"/>
            <a:ext cx="7163880" cy="66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>
                <a:latin typeface="+mn-ea"/>
                <a:ea typeface="+mn-ea"/>
              </a:defRPr>
            </a:lvl1pPr>
          </a:lstStyle>
          <a:p>
            <a:pPr lvl="0"/>
            <a:r>
              <a:rPr lang="zh-CN" altLang="zh-CN" noProof="0" dirty="0" smtClean="0"/>
              <a:t>单击此处编辑副标题</a:t>
            </a:r>
            <a:endParaRPr lang="zh-CN" altLang="zh-CN" noProof="0" dirty="0" smtClean="0"/>
          </a:p>
        </p:txBody>
      </p:sp>
      <p:pic>
        <p:nvPicPr>
          <p:cNvPr id="18" name="Picture 6" descr="#wm#_71_02_*Z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7" b="23188"/>
          <a:stretch>
            <a:fillRect/>
          </a:stretch>
        </p:blipFill>
        <p:spPr bwMode="auto">
          <a:xfrm>
            <a:off x="0" y="1"/>
            <a:ext cx="1219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7" descr="#wm#_71_02_*Z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0" y="3992881"/>
            <a:ext cx="12192000" cy="0"/>
          </a:xfrm>
          <a:prstGeom prst="line">
            <a:avLst/>
          </a:prstGeom>
          <a:noFill/>
          <a:ln w="76200" cmpd="sng">
            <a:solidFill>
              <a:srgbClr val="FFCC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grpSp>
        <p:nvGrpSpPr>
          <p:cNvPr id="20" name="Group 7"/>
          <p:cNvGrpSpPr/>
          <p:nvPr/>
        </p:nvGrpSpPr>
        <p:grpSpPr bwMode="auto">
          <a:xfrm>
            <a:off x="1307280" y="4116720"/>
            <a:ext cx="9064441" cy="1643698"/>
            <a:chOff x="0" y="0"/>
            <a:chExt cx="14274" cy="2588"/>
          </a:xfrm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0" y="0"/>
              <a:ext cx="972" cy="973"/>
            </a:xfrm>
            <a:prstGeom prst="ellipse">
              <a:avLst/>
            </a:prstGeom>
            <a:noFill/>
            <a:ln w="28575" cap="flat" cmpd="sng">
              <a:solidFill>
                <a:srgbClr val="FFCC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255" y="433"/>
              <a:ext cx="1435" cy="1432"/>
            </a:xfrm>
            <a:prstGeom prst="ellipse">
              <a:avLst/>
            </a:prstGeom>
            <a:noFill/>
            <a:ln w="28575" cap="flat" cmpd="sng">
              <a:solidFill>
                <a:srgbClr val="E9527B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7536" y="1870"/>
              <a:ext cx="5669" cy="0"/>
            </a:xfrm>
            <a:prstGeom prst="line">
              <a:avLst/>
            </a:prstGeom>
            <a:noFill/>
            <a:ln w="28575" cap="flat" cmpd="sng">
              <a:solidFill>
                <a:srgbClr val="E9527B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1882" y="1870"/>
              <a:ext cx="5669" cy="0"/>
            </a:xfrm>
            <a:prstGeom prst="line">
              <a:avLst/>
            </a:prstGeom>
            <a:noFill/>
            <a:ln w="28575" cap="flat" cmpd="sng">
              <a:solidFill>
                <a:srgbClr val="FFCC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3384" y="1580"/>
              <a:ext cx="490" cy="490"/>
            </a:xfrm>
            <a:prstGeom prst="ellipse">
              <a:avLst/>
            </a:prstGeom>
            <a:noFill/>
            <a:ln w="28575" cap="flat" cmpd="sng">
              <a:solidFill>
                <a:srgbClr val="FFCC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13552" y="1865"/>
              <a:ext cx="722" cy="723"/>
            </a:xfrm>
            <a:prstGeom prst="ellipse">
              <a:avLst/>
            </a:prstGeom>
            <a:noFill/>
            <a:ln w="28575" cap="flat" cmpd="sng">
              <a:solidFill>
                <a:srgbClr val="E9527B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</a:lstStyle>
          <a:p>
            <a:fld id="{41FA35B0-C077-4EDA-9205-28DE503CFE90}" type="datetime1">
              <a:rPr lang="zh-CN" altLang="en-US" smtClean="0"/>
            </a:fld>
            <a:endParaRPr lang="zh-CN" alt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</a:lstStyle>
          <a:p>
            <a:fld id="{2E05B387-B149-4C73-817C-C8F3420EC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2057" y="192088"/>
            <a:ext cx="7058747" cy="915987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2800" cy="4525963"/>
          </a:xfrm>
        </p:spPr>
        <p:txBody>
          <a:bodyPr>
            <a:normAutofit/>
          </a:bodyPr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742950" y="192088"/>
            <a:ext cx="8658652" cy="1219598"/>
            <a:chOff x="438150" y="192088"/>
            <a:chExt cx="8658652" cy="1219598"/>
          </a:xfrm>
        </p:grpSpPr>
        <p:grpSp>
          <p:nvGrpSpPr>
            <p:cNvPr id="17" name="Group 12"/>
            <p:cNvGrpSpPr/>
            <p:nvPr/>
          </p:nvGrpSpPr>
          <p:grpSpPr bwMode="auto">
            <a:xfrm>
              <a:off x="438150" y="192088"/>
              <a:ext cx="841375" cy="928687"/>
              <a:chOff x="0" y="0"/>
              <a:chExt cx="1324" cy="1464"/>
            </a:xfrm>
          </p:grpSpPr>
          <p:sp>
            <p:nvSpPr>
              <p:cNvPr id="23" name="Oval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2" cy="762"/>
              </a:xfrm>
              <a:prstGeom prst="ellipse">
                <a:avLst/>
              </a:prstGeom>
              <a:noFill/>
              <a:ln w="28575" cmpd="sng">
                <a:solidFill>
                  <a:srgbClr val="FFCC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" name="Oval 14"/>
              <p:cNvSpPr>
                <a:spLocks noChangeArrowheads="1"/>
              </p:cNvSpPr>
              <p:nvPr/>
            </p:nvSpPr>
            <p:spPr bwMode="auto">
              <a:xfrm>
                <a:off x="200" y="338"/>
                <a:ext cx="1125" cy="1126"/>
              </a:xfrm>
              <a:prstGeom prst="ellipse">
                <a:avLst/>
              </a:prstGeom>
              <a:noFill/>
              <a:ln w="28575" cmpd="sng">
                <a:solidFill>
                  <a:srgbClr val="E9527B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866004" y="1108075"/>
              <a:ext cx="3600000" cy="0"/>
            </a:xfrm>
            <a:prstGeom prst="line">
              <a:avLst/>
            </a:prstGeom>
            <a:noFill/>
            <a:ln w="28575" cmpd="sng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376363" y="1108075"/>
              <a:ext cx="3600000" cy="0"/>
            </a:xfrm>
            <a:prstGeom prst="line">
              <a:avLst/>
            </a:prstGeom>
            <a:noFill/>
            <a:ln w="28575" cmpd="sng">
              <a:solidFill>
                <a:srgbClr val="FFCC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Group 17"/>
            <p:cNvGrpSpPr/>
            <p:nvPr/>
          </p:nvGrpSpPr>
          <p:grpSpPr bwMode="auto">
            <a:xfrm>
              <a:off x="8561417" y="804863"/>
              <a:ext cx="535385" cy="606823"/>
              <a:chOff x="8174" y="0"/>
              <a:chExt cx="1348" cy="1525"/>
            </a:xfrm>
          </p:grpSpPr>
          <p:sp>
            <p:nvSpPr>
              <p:cNvPr id="21" name="Oval 18"/>
              <p:cNvSpPr>
                <a:spLocks noChangeArrowheads="1"/>
              </p:cNvSpPr>
              <p:nvPr/>
            </p:nvSpPr>
            <p:spPr bwMode="auto">
              <a:xfrm>
                <a:off x="8174" y="0"/>
                <a:ext cx="741" cy="741"/>
              </a:xfrm>
              <a:prstGeom prst="ellipse">
                <a:avLst/>
              </a:prstGeom>
              <a:noFill/>
              <a:ln w="28575" cmpd="sng">
                <a:solidFill>
                  <a:srgbClr val="FFCC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8429" y="432"/>
                <a:ext cx="1093" cy="1093"/>
              </a:xfrm>
              <a:prstGeom prst="ellipse">
                <a:avLst/>
              </a:prstGeom>
              <a:noFill/>
              <a:ln w="28575" cmpd="sng">
                <a:solidFill>
                  <a:srgbClr val="E9527B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35B0-C077-4EDA-9205-28DE503CFE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B387-B149-4C73-817C-C8F3420EC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 bwMode="auto">
          <a:xfrm>
            <a:off x="1" y="6477000"/>
            <a:ext cx="12213167" cy="381000"/>
            <a:chOff x="0" y="0"/>
            <a:chExt cx="14425" cy="60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5321" y="0"/>
              <a:ext cx="9105" cy="6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grpSp>
          <p:nvGrpSpPr>
            <p:cNvPr id="7" name="Group 4"/>
            <p:cNvGrpSpPr/>
            <p:nvPr/>
          </p:nvGrpSpPr>
          <p:grpSpPr bwMode="auto">
            <a:xfrm>
              <a:off x="0" y="0"/>
              <a:ext cx="7744" cy="600"/>
              <a:chOff x="0" y="0"/>
              <a:chExt cx="5023" cy="840"/>
            </a:xfrm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2443" y="0"/>
                <a:ext cx="2580" cy="840"/>
              </a:xfrm>
              <a:prstGeom prst="flowChartInputOutput">
                <a:avLst/>
              </a:prstGeom>
              <a:solidFill>
                <a:srgbClr val="E952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435" cy="840"/>
              </a:xfrm>
              <a:prstGeom prst="rect">
                <a:avLst/>
              </a:prstGeom>
              <a:solidFill>
                <a:srgbClr val="E952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</p:grpSp>
      </p:grpSp>
      <p:sp>
        <p:nvSpPr>
          <p:cNvPr id="1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886960" y="2869441"/>
            <a:ext cx="4790440" cy="118427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E9527B"/>
                </a:solidFill>
                <a:latin typeface="+mj-ea"/>
                <a:ea typeface="+mj-ea"/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35B0-C077-4EDA-9205-28DE503CFE9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B387-B149-4C73-817C-C8F3420ECB78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322320" y="2330635"/>
            <a:ext cx="1299121" cy="1433645"/>
            <a:chOff x="1503363" y="1882775"/>
            <a:chExt cx="1073150" cy="1184275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503363" y="1882775"/>
              <a:ext cx="617537" cy="617538"/>
            </a:xfrm>
            <a:prstGeom prst="ellipse">
              <a:avLst/>
            </a:prstGeom>
            <a:noFill/>
            <a:ln w="28575" cap="flat" cmpd="sng">
              <a:solidFill>
                <a:srgbClr val="FFCC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665288" y="2157413"/>
              <a:ext cx="911225" cy="909637"/>
            </a:xfrm>
            <a:prstGeom prst="ellipse">
              <a:avLst/>
            </a:prstGeom>
            <a:noFill/>
            <a:ln w="28575" cap="flat" cmpd="sng">
              <a:solidFill>
                <a:srgbClr val="E9527B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63634" cy="4525963"/>
          </a:xfrm>
        </p:spPr>
        <p:txBody>
          <a:bodyPr>
            <a:normAutofit/>
          </a:bodyPr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6434" y="1600201"/>
            <a:ext cx="5405966" cy="4525963"/>
          </a:xfrm>
        </p:spPr>
        <p:txBody>
          <a:bodyPr>
            <a:normAutofit/>
          </a:bodyPr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35B0-C077-4EDA-9205-28DE503CFE9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B387-B149-4C73-817C-C8F3420ECB78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标题 1"/>
          <p:cNvSpPr>
            <a:spLocks noGrp="1"/>
          </p:cNvSpPr>
          <p:nvPr>
            <p:ph type="title"/>
          </p:nvPr>
        </p:nvSpPr>
        <p:spPr>
          <a:xfrm>
            <a:off x="1712057" y="192088"/>
            <a:ext cx="7058747" cy="915987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742950" y="192088"/>
            <a:ext cx="8658652" cy="1219598"/>
            <a:chOff x="438150" y="192088"/>
            <a:chExt cx="8658652" cy="1219598"/>
          </a:xfrm>
        </p:grpSpPr>
        <p:grpSp>
          <p:nvGrpSpPr>
            <p:cNvPr id="29" name="Group 12"/>
            <p:cNvGrpSpPr/>
            <p:nvPr/>
          </p:nvGrpSpPr>
          <p:grpSpPr bwMode="auto">
            <a:xfrm>
              <a:off x="438150" y="192088"/>
              <a:ext cx="841375" cy="928687"/>
              <a:chOff x="0" y="0"/>
              <a:chExt cx="1324" cy="1464"/>
            </a:xfrm>
          </p:grpSpPr>
          <p:sp>
            <p:nvSpPr>
              <p:cNvPr id="35" name="Oval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2" cy="762"/>
              </a:xfrm>
              <a:prstGeom prst="ellipse">
                <a:avLst/>
              </a:prstGeom>
              <a:noFill/>
              <a:ln w="28575" cmpd="sng">
                <a:solidFill>
                  <a:srgbClr val="FFCC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200" y="338"/>
                <a:ext cx="1125" cy="1126"/>
              </a:xfrm>
              <a:prstGeom prst="ellipse">
                <a:avLst/>
              </a:prstGeom>
              <a:noFill/>
              <a:ln w="28575" cmpd="sng">
                <a:solidFill>
                  <a:srgbClr val="E9527B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4866004" y="1108075"/>
              <a:ext cx="3600000" cy="0"/>
            </a:xfrm>
            <a:prstGeom prst="line">
              <a:avLst/>
            </a:prstGeom>
            <a:noFill/>
            <a:ln w="28575" cmpd="sng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1376363" y="1108075"/>
              <a:ext cx="3600000" cy="0"/>
            </a:xfrm>
            <a:prstGeom prst="line">
              <a:avLst/>
            </a:prstGeom>
            <a:noFill/>
            <a:ln w="28575" cmpd="sng">
              <a:solidFill>
                <a:srgbClr val="FFCC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32" name="Group 17"/>
            <p:cNvGrpSpPr/>
            <p:nvPr/>
          </p:nvGrpSpPr>
          <p:grpSpPr bwMode="auto">
            <a:xfrm>
              <a:off x="8561417" y="804863"/>
              <a:ext cx="535385" cy="606823"/>
              <a:chOff x="8174" y="0"/>
              <a:chExt cx="1348" cy="1525"/>
            </a:xfrm>
          </p:grpSpPr>
          <p:sp>
            <p:nvSpPr>
              <p:cNvPr id="33" name="Oval 18"/>
              <p:cNvSpPr>
                <a:spLocks noChangeArrowheads="1"/>
              </p:cNvSpPr>
              <p:nvPr/>
            </p:nvSpPr>
            <p:spPr bwMode="auto">
              <a:xfrm>
                <a:off x="8174" y="0"/>
                <a:ext cx="741" cy="741"/>
              </a:xfrm>
              <a:prstGeom prst="ellipse">
                <a:avLst/>
              </a:prstGeom>
              <a:noFill/>
              <a:ln w="28575" cmpd="sng">
                <a:solidFill>
                  <a:srgbClr val="FFCC66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4" name="Oval 19"/>
              <p:cNvSpPr>
                <a:spLocks noChangeArrowheads="1"/>
              </p:cNvSpPr>
              <p:nvPr/>
            </p:nvSpPr>
            <p:spPr bwMode="auto">
              <a:xfrm>
                <a:off x="8429" y="432"/>
                <a:ext cx="1093" cy="1093"/>
              </a:xfrm>
              <a:prstGeom prst="ellipse">
                <a:avLst/>
              </a:prstGeom>
              <a:noFill/>
              <a:ln w="28575" cmpd="sng">
                <a:solidFill>
                  <a:srgbClr val="E9527B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65127"/>
            <a:ext cx="10972800" cy="1094706"/>
          </a:xfrm>
        </p:spPr>
        <p:txBody>
          <a:bodyPr>
            <a:normAutofit/>
          </a:bodyPr>
          <a:lstStyle>
            <a:lvl1pPr algn="ctr">
              <a:defRPr sz="4000"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9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9034" cy="3684588"/>
          </a:xfrm>
        </p:spPr>
        <p:txBody>
          <a:bodyPr>
            <a:normAutofit/>
          </a:bodyPr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</p:spPr>
        <p:txBody>
          <a:bodyPr>
            <a:normAutofit/>
          </a:bodyPr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35B0-C077-4EDA-9205-28DE503CFE90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B387-B149-4C73-817C-C8F3420EC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22400" y="2341512"/>
            <a:ext cx="5445600" cy="1559928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35B0-C077-4EDA-9205-28DE503CFE9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B387-B149-4C73-817C-C8F3420ECB78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Group 5" descr="#wm#_71_35_*Z"/>
          <p:cNvGrpSpPr/>
          <p:nvPr>
            <p:custDataLst>
              <p:tags r:id="rId2"/>
            </p:custDataLst>
          </p:nvPr>
        </p:nvGrpSpPr>
        <p:grpSpPr bwMode="auto">
          <a:xfrm>
            <a:off x="3352726" y="2341512"/>
            <a:ext cx="1411363" cy="1559928"/>
            <a:chOff x="0" y="0"/>
            <a:chExt cx="1689" cy="1866"/>
          </a:xfrm>
        </p:grpSpPr>
        <p:sp>
          <p:nvSpPr>
            <p:cNvPr id="10" name="Oval 6" descr="#wm#_71_35_*Z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0" y="0"/>
              <a:ext cx="972" cy="972"/>
            </a:xfrm>
            <a:prstGeom prst="ellipse">
              <a:avLst/>
            </a:prstGeom>
            <a:noFill/>
            <a:ln w="28575" cmpd="sng">
              <a:solidFill>
                <a:srgbClr val="FFCC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" name="Oval 7" descr="#wm#_71_35_*Z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5" y="432"/>
              <a:ext cx="1434" cy="1434"/>
            </a:xfrm>
            <a:prstGeom prst="ellipse">
              <a:avLst/>
            </a:prstGeom>
            <a:noFill/>
            <a:ln w="28575" cmpd="sng">
              <a:solidFill>
                <a:srgbClr val="E9527B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35B0-C077-4EDA-9205-28DE503CFE9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B387-B149-4C73-817C-C8F3420EC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310400"/>
            <a:ext cx="10972800" cy="651600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41296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5023200"/>
            <a:ext cx="10972800" cy="1301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35B0-C077-4EDA-9205-28DE503CFE9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B387-B149-4C73-817C-C8F3420EC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42358" y="352926"/>
            <a:ext cx="1540042" cy="5773237"/>
          </a:xfrm>
        </p:spPr>
        <p:txBody>
          <a:bodyPr vert="eaVert" anchor="ctr" anchorCtr="0">
            <a:normAutofit/>
          </a:bodyPr>
          <a:lstStyle>
            <a:lvl1pPr>
              <a:defRPr sz="3600"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352926"/>
            <a:ext cx="9111916" cy="5773237"/>
          </a:xfrm>
        </p:spPr>
        <p:txBody>
          <a:bodyPr vert="eaVert">
            <a:normAutofit/>
          </a:bodyPr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35B0-C077-4EDA-9205-28DE503CFE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B387-B149-4C73-817C-C8F3420ECB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35B0-C077-4EDA-9205-28DE503CFE9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B387-B149-4C73-817C-C8F3420ECB78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609600" y="412955"/>
            <a:ext cx="109728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" y="5877272"/>
            <a:ext cx="121793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0" b="5908"/>
          <a:stretch>
            <a:fillRect/>
          </a:stretch>
        </p:blipFill>
        <p:spPr bwMode="auto">
          <a:xfrm>
            <a:off x="-14086" y="-17512"/>
            <a:ext cx="12206086" cy="517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00" y="5196880"/>
            <a:ext cx="12179300" cy="680392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571500" indent="-571500">
              <a:buFont typeface="Wingdings" panose="05000000000000000000" pitchFamily="2" charset="2"/>
              <a:buChar char="Ø"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marL="857250" indent="-857250">
              <a:buFont typeface="Wingdings" panose="05000000000000000000" pitchFamily="2" charset="2"/>
              <a:buChar char="Ø"/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571500" indent="-571500">
              <a:buFont typeface="Wingdings" panose="05000000000000000000" pitchFamily="2" charset="2"/>
              <a:buChar char="Ø"/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marL="571500" indent="-571500">
              <a:buFont typeface="Wingdings" panose="05000000000000000000" pitchFamily="2" charset="2"/>
              <a:buChar char="Ø"/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8384" y="5157192"/>
            <a:ext cx="12200384" cy="103753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0" b="5908"/>
          <a:stretch>
            <a:fillRect/>
          </a:stretch>
        </p:blipFill>
        <p:spPr bwMode="auto">
          <a:xfrm>
            <a:off x="-14086" y="-17512"/>
            <a:ext cx="12206086" cy="517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883568"/>
          </a:xfrm>
        </p:spPr>
        <p:txBody>
          <a:bodyPr anchor="ctr">
            <a:normAutofit/>
          </a:bodyPr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416" y="1916832"/>
            <a:ext cx="6583363" cy="3168352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355" y="1916832"/>
            <a:ext cx="3861445" cy="316835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2424" y="365125"/>
            <a:ext cx="1441376" cy="5811838"/>
          </a:xfrm>
        </p:spPr>
        <p:txBody>
          <a:bodyPr vert="eaVert">
            <a:normAutofit/>
          </a:bodyPr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58200" cy="5811838"/>
          </a:xfrm>
        </p:spPr>
        <p:txBody>
          <a:bodyPr vert="eaVer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48680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6FE9E-9020-4955-AFB6-56A3F3FD4E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541D-5D3E-45EF-B19A-3862AA264931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495" y="6524625"/>
            <a:ext cx="1006475" cy="325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629401"/>
            <a:ext cx="12192000" cy="228599"/>
            <a:chOff x="0" y="6629401"/>
            <a:chExt cx="12192000" cy="228599"/>
          </a:xfrm>
        </p:grpSpPr>
        <p:sp>
          <p:nvSpPr>
            <p:cNvPr id="16" name="矩形 15"/>
            <p:cNvSpPr/>
            <p:nvPr/>
          </p:nvSpPr>
          <p:spPr>
            <a:xfrm>
              <a:off x="0" y="6629401"/>
              <a:ext cx="3048000" cy="228599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048000" y="6629401"/>
              <a:ext cx="3048000" cy="228599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096000" y="6629401"/>
              <a:ext cx="3048000" cy="228599"/>
            </a:xfrm>
            <a:prstGeom prst="rect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9144000" y="6629401"/>
              <a:ext cx="3048000" cy="228599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0" y="1"/>
            <a:ext cx="12192000" cy="228599"/>
            <a:chOff x="0" y="1"/>
            <a:chExt cx="12192000" cy="228599"/>
          </a:xfrm>
        </p:grpSpPr>
        <p:sp>
          <p:nvSpPr>
            <p:cNvPr id="7" name="矩形 6"/>
            <p:cNvSpPr/>
            <p:nvPr/>
          </p:nvSpPr>
          <p:spPr>
            <a:xfrm>
              <a:off x="0" y="1"/>
              <a:ext cx="3048000" cy="228599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048000" y="1"/>
              <a:ext cx="3048000" cy="228599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096000" y="1"/>
              <a:ext cx="3048000" cy="228599"/>
            </a:xfrm>
            <a:prstGeom prst="rect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44000" y="1"/>
              <a:ext cx="3048000" cy="228599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日期占位符 1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D99C3-B924-4088-9BE3-6E5EE92E02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2AAFB-0F74-4F27-8F5E-9C51F1D6F5BC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00435" y="377825"/>
            <a:ext cx="1006475" cy="325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 userDrawn="1"/>
        </p:nvGrpSpPr>
        <p:grpSpPr bwMode="auto">
          <a:xfrm>
            <a:off x="1" y="6477000"/>
            <a:ext cx="12213167" cy="381000"/>
            <a:chOff x="0" y="0"/>
            <a:chExt cx="14425" cy="60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5321" y="0"/>
              <a:ext cx="9105" cy="6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/>
              <a:endParaRPr lang="zh-CN" altLang="en-US" sz="1800"/>
            </a:p>
          </p:txBody>
        </p:sp>
        <p:grpSp>
          <p:nvGrpSpPr>
            <p:cNvPr id="1028" name="Group 4"/>
            <p:cNvGrpSpPr/>
            <p:nvPr/>
          </p:nvGrpSpPr>
          <p:grpSpPr bwMode="auto">
            <a:xfrm>
              <a:off x="0" y="0"/>
              <a:ext cx="7744" cy="600"/>
              <a:chOff x="0" y="0"/>
              <a:chExt cx="5023" cy="840"/>
            </a:xfrm>
          </p:grpSpPr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2443" y="0"/>
                <a:ext cx="2580" cy="840"/>
              </a:xfrm>
              <a:prstGeom prst="flowChartInputOutput">
                <a:avLst/>
              </a:prstGeom>
              <a:solidFill>
                <a:srgbClr val="E952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435" cy="840"/>
              </a:xfrm>
              <a:prstGeom prst="rect">
                <a:avLst/>
              </a:prstGeom>
              <a:solidFill>
                <a:srgbClr val="E952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endParaRPr lang="zh-CN" altLang="en-US" sz="1800"/>
              </a:p>
            </p:txBody>
          </p:sp>
        </p:grpSp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12057" y="192088"/>
            <a:ext cx="7058747" cy="84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ctr" anchorCtr="0" compatLnSpc="1">
            <a:normAutofit/>
          </a:bodyPr>
          <a:lstStyle/>
          <a:p>
            <a:pPr lvl="0"/>
            <a:r>
              <a:rPr lang="zh-CN" altLang="zh-CN" dirty="0" smtClean="0">
                <a:sym typeface="Arial" panose="020B0604020202020204" pitchFamily="34" charset="0"/>
              </a:rPr>
              <a:t>单击此处编辑母版标题样式</a:t>
            </a:r>
            <a:endParaRPr lang="zh-CN" altLang="zh-CN" dirty="0" smtClean="0">
              <a:sym typeface="Arial" panose="020B0604020202020204" pitchFamily="34" charset="0"/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470863"/>
            <a:ext cx="10972800" cy="465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eaLnBrk="1" hangingPunct="1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</a:lstStyle>
          <a:p>
            <a:fld id="{41FA35B0-C077-4EDA-9205-28DE503CFE90}" type="datetime1">
              <a:rPr lang="zh-CN" altLang="en-US" smtClean="0"/>
            </a:fld>
            <a:endParaRPr lang="zh-CN" altLang="en-US"/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</a:lstStyle>
          <a:p>
            <a:fld id="{2E05B387-B149-4C73-817C-C8F3420ECB78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9535" y="6235065"/>
            <a:ext cx="1006475" cy="325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 kern="1200">
          <a:solidFill>
            <a:srgbClr val="E9527B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>
          <a:solidFill>
            <a:srgbClr val="E9527B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>
          <a:solidFill>
            <a:srgbClr val="E9527B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>
          <a:solidFill>
            <a:srgbClr val="E9527B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>
          <a:solidFill>
            <a:srgbClr val="E9527B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>
          <a:solidFill>
            <a:srgbClr val="E9527B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>
          <a:solidFill>
            <a:srgbClr val="E9527B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>
          <a:solidFill>
            <a:srgbClr val="E9527B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400">
          <a:solidFill>
            <a:srgbClr val="E9527B"/>
          </a:solidFill>
          <a:latin typeface="Arial" panose="020B0604020202020204" pitchFamily="34" charset="0"/>
          <a:ea typeface="黑体" panose="02010609060101010101" charset="-122"/>
          <a:sym typeface="Arial" panose="020B0604020202020204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 userDrawn="1"/>
        </p:nvGrpSpPr>
        <p:grpSpPr bwMode="auto">
          <a:xfrm>
            <a:off x="3174" y="6530230"/>
            <a:ext cx="12188825" cy="327770"/>
            <a:chOff x="0" y="0"/>
            <a:chExt cx="14410" cy="386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4410" cy="387"/>
            </a:xfrm>
            <a:prstGeom prst="rect">
              <a:avLst/>
            </a:prstGeom>
            <a:solidFill>
              <a:srgbClr val="0F40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90000" lnSpcReduction="10000"/>
            </a:bodyPr>
            <a:lstStyle/>
            <a:p>
              <a:endParaRPr lang="zh-CN" altLang="en-US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973" cy="387"/>
            </a:xfrm>
            <a:prstGeom prst="rect">
              <a:avLst/>
            </a:prstGeom>
            <a:solidFill>
              <a:srgbClr val="EB91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90000" lnSpcReduction="10000"/>
            </a:bodyPr>
            <a:lstStyle/>
            <a:p>
              <a:endParaRPr lang="zh-CN" altLang="en-US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6750" y="0"/>
              <a:ext cx="445" cy="387"/>
            </a:xfrm>
            <a:prstGeom prst="parallelogram">
              <a:avLst>
                <a:gd name="adj" fmla="val 28747"/>
              </a:avLst>
            </a:prstGeom>
            <a:solidFill>
              <a:srgbClr val="FC53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52500" lnSpcReduction="20000"/>
            </a:bodyPr>
            <a:lstStyle/>
            <a:p>
              <a:endParaRPr lang="zh-CN" altLang="en-US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7045" y="0"/>
              <a:ext cx="445" cy="387"/>
            </a:xfrm>
            <a:prstGeom prst="parallelogram">
              <a:avLst>
                <a:gd name="adj" fmla="val 2874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52500" lnSpcReduction="20000"/>
            </a:bodyPr>
            <a:lstStyle/>
            <a:p>
              <a:endParaRPr lang="zh-CN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6EF3-1E0F-4C30-9894-DE0F2CB23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E14C7-7549-42C7-AE60-A47C4D4A8070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125200" y="179705"/>
            <a:ext cx="1006475" cy="325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Font typeface="Wingdings" panose="05000000000000000000" pitchFamily="2" charset="2"/>
        <a:buChar char="Ø"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9" Type="http://schemas.openxmlformats.org/officeDocument/2006/relationships/image" Target="../media/image8.jpeg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tags" Target="../tags/tag33.xml"/><Relationship Id="rId7" Type="http://schemas.openxmlformats.org/officeDocument/2006/relationships/image" Target="../media/image16.jpeg"/><Relationship Id="rId6" Type="http://schemas.openxmlformats.org/officeDocument/2006/relationships/tags" Target="../tags/tag32.xml"/><Relationship Id="rId5" Type="http://schemas.openxmlformats.org/officeDocument/2006/relationships/image" Target="../media/image15.jpeg"/><Relationship Id="rId4" Type="http://schemas.openxmlformats.org/officeDocument/2006/relationships/tags" Target="../tags/tag31.xml"/><Relationship Id="rId3" Type="http://schemas.openxmlformats.org/officeDocument/2006/relationships/image" Target="../media/image14.jpeg"/><Relationship Id="rId2" Type="http://schemas.openxmlformats.org/officeDocument/2006/relationships/tags" Target="../tags/tag30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23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832622" y="2484835"/>
            <a:ext cx="25717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169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9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169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038475"/>
            <a:ext cx="1382316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6473428" y="2484836"/>
            <a:ext cx="2194322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530" b="1">
                <a:latin typeface="华文新魏" panose="02010800040101010101" pitchFamily="2" charset="-122"/>
              </a:rPr>
              <a:t>知识产权声明</a:t>
            </a:r>
            <a:endParaRPr lang="zh-CN" altLang="en-US" sz="253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7145" y="239395"/>
            <a:ext cx="12223750" cy="6462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360" y="370840"/>
            <a:ext cx="12120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Times New Roman" panose="02020603050405020304" charset="0"/>
              </a:rPr>
              <a:t>The dialogues between the father and the son</a:t>
            </a:r>
            <a:endParaRPr lang="en-US" altLang="zh-CN" sz="4800" b="1"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31480" y="1461770"/>
            <a:ext cx="2157730" cy="70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C00000"/>
                </a:solidFill>
                <a:latin typeface="Arial Black" panose="020B0A04020102020204" charset="0"/>
              </a:rPr>
              <a:t>Father:</a:t>
            </a:r>
            <a:endParaRPr lang="en-US" altLang="zh-CN" sz="4000" b="1">
              <a:solidFill>
                <a:srgbClr val="C00000"/>
              </a:solidFill>
              <a:latin typeface="Arial Black" panose="020B0A040201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97735" y="1461770"/>
            <a:ext cx="1533525" cy="706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b="1">
                <a:latin typeface="Arial Black" panose="020B0A04020102020204" charset="0"/>
              </a:rPr>
              <a:t>Son:</a:t>
            </a:r>
            <a:endParaRPr lang="en-US" altLang="zh-CN" sz="4000" b="1">
              <a:latin typeface="Arial Black" panose="020B0A04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4155" y="2243455"/>
            <a:ext cx="5833745" cy="7067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b="1">
                <a:latin typeface="Arial Black" panose="020B0A04020102020204" charset="0"/>
              </a:rPr>
              <a:t>I want to ride more!</a:t>
            </a:r>
            <a:endParaRPr lang="en-US" altLang="zh-CN" sz="4000" b="1">
              <a:latin typeface="Arial Black" panose="020B0A0402010202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29960" y="2271395"/>
            <a:ext cx="6176645" cy="64516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  <a:latin typeface="Arial Black" panose="020B0A04020102020204" charset="0"/>
              </a:rPr>
              <a:t>More? You're not tired?</a:t>
            </a:r>
            <a:endParaRPr lang="en-US" altLang="zh-CN" sz="3600" b="1">
              <a:solidFill>
                <a:srgbClr val="C00000"/>
              </a:solidFill>
              <a:latin typeface="Arial Black" panose="020B0A04020102020204" charset="0"/>
            </a:endParaRPr>
          </a:p>
        </p:txBody>
      </p:sp>
      <p:sp>
        <p:nvSpPr>
          <p:cNvPr id="227" name=" 227"/>
          <p:cNvSpPr/>
          <p:nvPr/>
        </p:nvSpPr>
        <p:spPr>
          <a:xfrm>
            <a:off x="4709795" y="1073785"/>
            <a:ext cx="3448050" cy="1169670"/>
          </a:xfrm>
          <a:prstGeom prst="wedgeEllipseCallout">
            <a:avLst>
              <a:gd name="adj1" fmla="val 9631"/>
              <a:gd name="adj2" fmla="val 736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FF"/>
                </a:solidFill>
                <a:latin typeface="Arial Black" panose="020B0A04020102020204" charset="0"/>
              </a:rPr>
              <a:t>mock-exasperated</a:t>
            </a:r>
            <a:endParaRPr lang="en-US" altLang="zh-CN" sz="2400" dirty="0">
              <a:solidFill>
                <a:srgbClr val="FFFFFF"/>
              </a:solidFill>
              <a:latin typeface="Arial Black" panose="020B0A04020102020204" charset="0"/>
            </a:endParaRPr>
          </a:p>
        </p:txBody>
      </p:sp>
      <p:sp>
        <p:nvSpPr>
          <p:cNvPr id="9" name=" 227"/>
          <p:cNvSpPr/>
          <p:nvPr/>
        </p:nvSpPr>
        <p:spPr>
          <a:xfrm>
            <a:off x="4709160" y="1073785"/>
            <a:ext cx="3448685" cy="1351915"/>
          </a:xfrm>
          <a:prstGeom prst="wedgeEllipseCallout">
            <a:avLst>
              <a:gd name="adj1" fmla="val 21988"/>
              <a:gd name="adj2" fmla="val 725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 Black" panose="020B0A04020102020204" charset="0"/>
              </a:rPr>
              <a:t>clear pleased</a:t>
            </a:r>
            <a:endParaRPr lang="en-US" altLang="zh-CN" sz="4000" dirty="0">
              <a:solidFill>
                <a:srgbClr val="FFFFFF"/>
              </a:solidFill>
              <a:latin typeface="Arial Black" panose="020B0A040201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9245" y="3159760"/>
            <a:ext cx="3874770" cy="7067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b="1">
                <a:latin typeface="Arial Black" panose="020B0A04020102020204" charset="0"/>
              </a:rPr>
              <a:t>This is fun!</a:t>
            </a:r>
            <a:endParaRPr lang="en-US" altLang="zh-CN" sz="4000" b="1">
              <a:latin typeface="Arial Black" panose="020B0A040201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84920" y="3051810"/>
            <a:ext cx="2785110" cy="645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  <a:latin typeface="Arial Black" panose="020B0A04020102020204" charset="0"/>
              </a:rPr>
              <a:t>All right.</a:t>
            </a:r>
            <a:endParaRPr lang="en-US" altLang="zh-CN" sz="3600" b="1">
              <a:solidFill>
                <a:srgbClr val="C00000"/>
              </a:solidFill>
              <a:latin typeface="Arial Black" panose="020B0A04020102020204" charset="0"/>
            </a:endParaRPr>
          </a:p>
        </p:txBody>
      </p:sp>
      <p:sp>
        <p:nvSpPr>
          <p:cNvPr id="12" name=" 227"/>
          <p:cNvSpPr/>
          <p:nvPr/>
        </p:nvSpPr>
        <p:spPr>
          <a:xfrm>
            <a:off x="7874000" y="3696970"/>
            <a:ext cx="4114800" cy="1169670"/>
          </a:xfrm>
          <a:prstGeom prst="wedgeEllipseCallout">
            <a:avLst>
              <a:gd name="adj1" fmla="val -14655"/>
              <a:gd name="adj2" fmla="val -6655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 Black" panose="020B0A04020102020204" charset="0"/>
              </a:rPr>
              <a:t>patient</a:t>
            </a:r>
            <a:endParaRPr lang="en-US" altLang="zh-CN" sz="4000" dirty="0">
              <a:solidFill>
                <a:srgbClr val="FFFFFF"/>
              </a:solidFill>
              <a:latin typeface="Arial Black" panose="020B0A04020102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7485" y="4450715"/>
            <a:ext cx="5633720" cy="13220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b="1">
                <a:latin typeface="Arial Black" panose="020B0A04020102020204" charset="0"/>
              </a:rPr>
              <a:t>Where are all these people going?</a:t>
            </a:r>
            <a:endParaRPr lang="en-US" altLang="zh-CN" sz="4000" b="1">
              <a:latin typeface="Arial Black" panose="020B0A040201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93485" y="5066030"/>
            <a:ext cx="5633720" cy="7067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b="1">
                <a:latin typeface="Arial Black" panose="020B0A04020102020204" charset="0"/>
              </a:rPr>
              <a:t>All over the world.</a:t>
            </a:r>
            <a:endParaRPr lang="en-US" altLang="zh-CN" sz="4000" b="1">
              <a:latin typeface="Arial Black" panose="020B0A04020102020204" charset="0"/>
            </a:endParaRPr>
          </a:p>
        </p:txBody>
      </p:sp>
      <p:sp>
        <p:nvSpPr>
          <p:cNvPr id="167" name=" 167"/>
          <p:cNvSpPr/>
          <p:nvPr/>
        </p:nvSpPr>
        <p:spPr>
          <a:xfrm>
            <a:off x="6716395" y="5913755"/>
            <a:ext cx="4953000" cy="927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>
                <a:solidFill>
                  <a:srgbClr val="FFFFFF"/>
                </a:solidFill>
                <a:latin typeface="Arial Black" panose="020B0A04020102020204" charset="0"/>
              </a:rPr>
              <a:t>be full of hope</a:t>
            </a:r>
            <a:endParaRPr lang="en-US" altLang="zh-CN" sz="4000">
              <a:solidFill>
                <a:srgbClr val="FFFFFF"/>
              </a:solidFill>
              <a:latin typeface="Arial Black" panose="020B0A04020102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27" grpId="0" bldLvl="0" animBg="1"/>
      <p:bldP spid="227" grpId="1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137304" y="0"/>
            <a:ext cx="4054696" cy="6858000"/>
            <a:chOff x="8137304" y="0"/>
            <a:chExt cx="4054696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矩形 22"/>
            <p:cNvSpPr/>
            <p:nvPr/>
          </p:nvSpPr>
          <p:spPr>
            <a:xfrm>
              <a:off x="8137304" y="0"/>
              <a:ext cx="4054696" cy="6858000"/>
            </a:xfrm>
            <a:prstGeom prst="rect">
              <a:avLst/>
            </a:prstGeom>
            <a:solidFill>
              <a:srgbClr val="E2E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6" name="Freeform 53"/>
            <p:cNvSpPr>
              <a:spLocks noEditPoints="1"/>
            </p:cNvSpPr>
            <p:nvPr/>
          </p:nvSpPr>
          <p:spPr bwMode="auto">
            <a:xfrm>
              <a:off x="11513371" y="6053547"/>
              <a:ext cx="546302" cy="738188"/>
            </a:xfrm>
            <a:custGeom>
              <a:avLst/>
              <a:gdLst>
                <a:gd name="T0" fmla="*/ 136 w 336"/>
                <a:gd name="T1" fmla="*/ 425 h 465"/>
                <a:gd name="T2" fmla="*/ 208 w 336"/>
                <a:gd name="T3" fmla="*/ 353 h 465"/>
                <a:gd name="T4" fmla="*/ 40 w 336"/>
                <a:gd name="T5" fmla="*/ 353 h 465"/>
                <a:gd name="T6" fmla="*/ 112 w 336"/>
                <a:gd name="T7" fmla="*/ 425 h 465"/>
                <a:gd name="T8" fmla="*/ 40 w 336"/>
                <a:gd name="T9" fmla="*/ 353 h 465"/>
                <a:gd name="T10" fmla="*/ 232 w 336"/>
                <a:gd name="T11" fmla="*/ 425 h 465"/>
                <a:gd name="T12" fmla="*/ 296 w 336"/>
                <a:gd name="T13" fmla="*/ 256 h 465"/>
                <a:gd name="T14" fmla="*/ 136 w 336"/>
                <a:gd name="T15" fmla="*/ 256 h 465"/>
                <a:gd name="T16" fmla="*/ 208 w 336"/>
                <a:gd name="T17" fmla="*/ 328 h 465"/>
                <a:gd name="T18" fmla="*/ 136 w 336"/>
                <a:gd name="T19" fmla="*/ 256 h 465"/>
                <a:gd name="T20" fmla="*/ 40 w 336"/>
                <a:gd name="T21" fmla="*/ 328 h 465"/>
                <a:gd name="T22" fmla="*/ 112 w 336"/>
                <a:gd name="T23" fmla="*/ 256 h 465"/>
                <a:gd name="T24" fmla="*/ 232 w 336"/>
                <a:gd name="T25" fmla="*/ 160 h 465"/>
                <a:gd name="T26" fmla="*/ 296 w 336"/>
                <a:gd name="T27" fmla="*/ 232 h 465"/>
                <a:gd name="T28" fmla="*/ 232 w 336"/>
                <a:gd name="T29" fmla="*/ 160 h 465"/>
                <a:gd name="T30" fmla="*/ 136 w 336"/>
                <a:gd name="T31" fmla="*/ 232 h 465"/>
                <a:gd name="T32" fmla="*/ 208 w 336"/>
                <a:gd name="T33" fmla="*/ 160 h 465"/>
                <a:gd name="T34" fmla="*/ 40 w 336"/>
                <a:gd name="T35" fmla="*/ 160 h 465"/>
                <a:gd name="T36" fmla="*/ 112 w 336"/>
                <a:gd name="T37" fmla="*/ 232 h 465"/>
                <a:gd name="T38" fmla="*/ 40 w 336"/>
                <a:gd name="T39" fmla="*/ 160 h 465"/>
                <a:gd name="T40" fmla="*/ 40 w 336"/>
                <a:gd name="T41" fmla="*/ 112 h 465"/>
                <a:gd name="T42" fmla="*/ 296 w 336"/>
                <a:gd name="T43" fmla="*/ 56 h 465"/>
                <a:gd name="T44" fmla="*/ 32 w 336"/>
                <a:gd name="T45" fmla="*/ 0 h 465"/>
                <a:gd name="T46" fmla="*/ 314 w 336"/>
                <a:gd name="T47" fmla="*/ 2 h 465"/>
                <a:gd name="T48" fmla="*/ 328 w 336"/>
                <a:gd name="T49" fmla="*/ 10 h 465"/>
                <a:gd name="T50" fmla="*/ 336 w 336"/>
                <a:gd name="T51" fmla="*/ 24 h 465"/>
                <a:gd name="T52" fmla="*/ 336 w 336"/>
                <a:gd name="T53" fmla="*/ 433 h 465"/>
                <a:gd name="T54" fmla="*/ 332 w 336"/>
                <a:gd name="T55" fmla="*/ 449 h 465"/>
                <a:gd name="T56" fmla="*/ 320 w 336"/>
                <a:gd name="T57" fmla="*/ 461 h 465"/>
                <a:gd name="T58" fmla="*/ 304 w 336"/>
                <a:gd name="T59" fmla="*/ 465 h 465"/>
                <a:gd name="T60" fmla="*/ 24 w 336"/>
                <a:gd name="T61" fmla="*/ 463 h 465"/>
                <a:gd name="T62" fmla="*/ 10 w 336"/>
                <a:gd name="T63" fmla="*/ 455 h 465"/>
                <a:gd name="T64" fmla="*/ 2 w 336"/>
                <a:gd name="T65" fmla="*/ 441 h 465"/>
                <a:gd name="T66" fmla="*/ 0 w 336"/>
                <a:gd name="T67" fmla="*/ 32 h 465"/>
                <a:gd name="T68" fmla="*/ 6 w 336"/>
                <a:gd name="T69" fmla="*/ 16 h 465"/>
                <a:gd name="T70" fmla="*/ 16 w 336"/>
                <a:gd name="T71" fmla="*/ 4 h 465"/>
                <a:gd name="T72" fmla="*/ 32 w 336"/>
                <a:gd name="T7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465">
                  <a:moveTo>
                    <a:pt x="136" y="353"/>
                  </a:moveTo>
                  <a:lnTo>
                    <a:pt x="136" y="425"/>
                  </a:lnTo>
                  <a:lnTo>
                    <a:pt x="208" y="425"/>
                  </a:lnTo>
                  <a:lnTo>
                    <a:pt x="208" y="353"/>
                  </a:lnTo>
                  <a:lnTo>
                    <a:pt x="136" y="353"/>
                  </a:lnTo>
                  <a:close/>
                  <a:moveTo>
                    <a:pt x="40" y="353"/>
                  </a:moveTo>
                  <a:lnTo>
                    <a:pt x="40" y="425"/>
                  </a:lnTo>
                  <a:lnTo>
                    <a:pt x="112" y="425"/>
                  </a:lnTo>
                  <a:lnTo>
                    <a:pt x="112" y="353"/>
                  </a:lnTo>
                  <a:lnTo>
                    <a:pt x="40" y="353"/>
                  </a:lnTo>
                  <a:close/>
                  <a:moveTo>
                    <a:pt x="232" y="256"/>
                  </a:moveTo>
                  <a:lnTo>
                    <a:pt x="232" y="425"/>
                  </a:lnTo>
                  <a:lnTo>
                    <a:pt x="296" y="425"/>
                  </a:lnTo>
                  <a:lnTo>
                    <a:pt x="296" y="256"/>
                  </a:lnTo>
                  <a:lnTo>
                    <a:pt x="232" y="256"/>
                  </a:lnTo>
                  <a:close/>
                  <a:moveTo>
                    <a:pt x="136" y="256"/>
                  </a:moveTo>
                  <a:lnTo>
                    <a:pt x="136" y="328"/>
                  </a:lnTo>
                  <a:lnTo>
                    <a:pt x="208" y="328"/>
                  </a:lnTo>
                  <a:lnTo>
                    <a:pt x="208" y="256"/>
                  </a:lnTo>
                  <a:lnTo>
                    <a:pt x="136" y="256"/>
                  </a:lnTo>
                  <a:close/>
                  <a:moveTo>
                    <a:pt x="40" y="256"/>
                  </a:moveTo>
                  <a:lnTo>
                    <a:pt x="40" y="328"/>
                  </a:lnTo>
                  <a:lnTo>
                    <a:pt x="112" y="328"/>
                  </a:lnTo>
                  <a:lnTo>
                    <a:pt x="112" y="256"/>
                  </a:lnTo>
                  <a:lnTo>
                    <a:pt x="40" y="256"/>
                  </a:lnTo>
                  <a:close/>
                  <a:moveTo>
                    <a:pt x="232" y="160"/>
                  </a:moveTo>
                  <a:lnTo>
                    <a:pt x="232" y="232"/>
                  </a:lnTo>
                  <a:lnTo>
                    <a:pt x="296" y="232"/>
                  </a:lnTo>
                  <a:lnTo>
                    <a:pt x="296" y="160"/>
                  </a:lnTo>
                  <a:lnTo>
                    <a:pt x="232" y="160"/>
                  </a:lnTo>
                  <a:close/>
                  <a:moveTo>
                    <a:pt x="136" y="160"/>
                  </a:moveTo>
                  <a:lnTo>
                    <a:pt x="136" y="232"/>
                  </a:lnTo>
                  <a:lnTo>
                    <a:pt x="208" y="232"/>
                  </a:lnTo>
                  <a:lnTo>
                    <a:pt x="208" y="160"/>
                  </a:lnTo>
                  <a:lnTo>
                    <a:pt x="136" y="160"/>
                  </a:lnTo>
                  <a:close/>
                  <a:moveTo>
                    <a:pt x="40" y="160"/>
                  </a:moveTo>
                  <a:lnTo>
                    <a:pt x="40" y="232"/>
                  </a:lnTo>
                  <a:lnTo>
                    <a:pt x="112" y="232"/>
                  </a:lnTo>
                  <a:lnTo>
                    <a:pt x="112" y="160"/>
                  </a:lnTo>
                  <a:lnTo>
                    <a:pt x="40" y="160"/>
                  </a:lnTo>
                  <a:close/>
                  <a:moveTo>
                    <a:pt x="40" y="56"/>
                  </a:moveTo>
                  <a:lnTo>
                    <a:pt x="40" y="112"/>
                  </a:lnTo>
                  <a:lnTo>
                    <a:pt x="296" y="112"/>
                  </a:lnTo>
                  <a:lnTo>
                    <a:pt x="296" y="56"/>
                  </a:lnTo>
                  <a:lnTo>
                    <a:pt x="40" y="56"/>
                  </a:lnTo>
                  <a:close/>
                  <a:moveTo>
                    <a:pt x="32" y="0"/>
                  </a:moveTo>
                  <a:lnTo>
                    <a:pt x="304" y="0"/>
                  </a:lnTo>
                  <a:lnTo>
                    <a:pt x="314" y="2"/>
                  </a:lnTo>
                  <a:lnTo>
                    <a:pt x="320" y="4"/>
                  </a:lnTo>
                  <a:lnTo>
                    <a:pt x="328" y="10"/>
                  </a:lnTo>
                  <a:lnTo>
                    <a:pt x="332" y="16"/>
                  </a:lnTo>
                  <a:lnTo>
                    <a:pt x="336" y="24"/>
                  </a:lnTo>
                  <a:lnTo>
                    <a:pt x="336" y="32"/>
                  </a:lnTo>
                  <a:lnTo>
                    <a:pt x="336" y="433"/>
                  </a:lnTo>
                  <a:lnTo>
                    <a:pt x="336" y="441"/>
                  </a:lnTo>
                  <a:lnTo>
                    <a:pt x="332" y="449"/>
                  </a:lnTo>
                  <a:lnTo>
                    <a:pt x="328" y="455"/>
                  </a:lnTo>
                  <a:lnTo>
                    <a:pt x="320" y="461"/>
                  </a:lnTo>
                  <a:lnTo>
                    <a:pt x="314" y="463"/>
                  </a:lnTo>
                  <a:lnTo>
                    <a:pt x="304" y="465"/>
                  </a:lnTo>
                  <a:lnTo>
                    <a:pt x="32" y="465"/>
                  </a:lnTo>
                  <a:lnTo>
                    <a:pt x="24" y="463"/>
                  </a:lnTo>
                  <a:lnTo>
                    <a:pt x="16" y="461"/>
                  </a:lnTo>
                  <a:lnTo>
                    <a:pt x="10" y="455"/>
                  </a:lnTo>
                  <a:lnTo>
                    <a:pt x="6" y="449"/>
                  </a:lnTo>
                  <a:lnTo>
                    <a:pt x="2" y="441"/>
                  </a:lnTo>
                  <a:lnTo>
                    <a:pt x="0" y="433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7324D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94C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67174" y="0"/>
            <a:ext cx="4070127" cy="6858000"/>
            <a:chOff x="4067174" y="0"/>
            <a:chExt cx="4070127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矩形 21"/>
            <p:cNvSpPr/>
            <p:nvPr/>
          </p:nvSpPr>
          <p:spPr>
            <a:xfrm>
              <a:off x="4067174" y="0"/>
              <a:ext cx="4070127" cy="6858000"/>
            </a:xfrm>
            <a:prstGeom prst="rect">
              <a:avLst/>
            </a:prstGeom>
            <a:solidFill>
              <a:srgbClr val="E5B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4" name="Freeform 57"/>
            <p:cNvSpPr>
              <a:spLocks noChangeAspect="1" noEditPoints="1"/>
            </p:cNvSpPr>
            <p:nvPr/>
          </p:nvSpPr>
          <p:spPr bwMode="auto">
            <a:xfrm>
              <a:off x="4221185" y="128250"/>
              <a:ext cx="536529" cy="770400"/>
            </a:xfrm>
            <a:custGeom>
              <a:avLst/>
              <a:gdLst>
                <a:gd name="T0" fmla="*/ 19 w 195"/>
                <a:gd name="T1" fmla="*/ 28 h 280"/>
                <a:gd name="T2" fmla="*/ 36 w 195"/>
                <a:gd name="T3" fmla="*/ 70 h 280"/>
                <a:gd name="T4" fmla="*/ 159 w 195"/>
                <a:gd name="T5" fmla="*/ 70 h 280"/>
                <a:gd name="T6" fmla="*/ 176 w 195"/>
                <a:gd name="T7" fmla="*/ 28 h 280"/>
                <a:gd name="T8" fmla="*/ 181 w 195"/>
                <a:gd name="T9" fmla="*/ 28 h 280"/>
                <a:gd name="T10" fmla="*/ 186 w 195"/>
                <a:gd name="T11" fmla="*/ 31 h 280"/>
                <a:gd name="T12" fmla="*/ 190 w 195"/>
                <a:gd name="T13" fmla="*/ 33 h 280"/>
                <a:gd name="T14" fmla="*/ 192 w 195"/>
                <a:gd name="T15" fmla="*/ 37 h 280"/>
                <a:gd name="T16" fmla="*/ 195 w 195"/>
                <a:gd name="T17" fmla="*/ 42 h 280"/>
                <a:gd name="T18" fmla="*/ 195 w 195"/>
                <a:gd name="T19" fmla="*/ 47 h 280"/>
                <a:gd name="T20" fmla="*/ 195 w 195"/>
                <a:gd name="T21" fmla="*/ 259 h 280"/>
                <a:gd name="T22" fmla="*/ 195 w 195"/>
                <a:gd name="T23" fmla="*/ 264 h 280"/>
                <a:gd name="T24" fmla="*/ 192 w 195"/>
                <a:gd name="T25" fmla="*/ 269 h 280"/>
                <a:gd name="T26" fmla="*/ 190 w 195"/>
                <a:gd name="T27" fmla="*/ 273 h 280"/>
                <a:gd name="T28" fmla="*/ 186 w 195"/>
                <a:gd name="T29" fmla="*/ 277 h 280"/>
                <a:gd name="T30" fmla="*/ 181 w 195"/>
                <a:gd name="T31" fmla="*/ 278 h 280"/>
                <a:gd name="T32" fmla="*/ 176 w 195"/>
                <a:gd name="T33" fmla="*/ 280 h 280"/>
                <a:gd name="T34" fmla="*/ 19 w 195"/>
                <a:gd name="T35" fmla="*/ 280 h 280"/>
                <a:gd name="T36" fmla="*/ 14 w 195"/>
                <a:gd name="T37" fmla="*/ 278 h 280"/>
                <a:gd name="T38" fmla="*/ 9 w 195"/>
                <a:gd name="T39" fmla="*/ 277 h 280"/>
                <a:gd name="T40" fmla="*/ 6 w 195"/>
                <a:gd name="T41" fmla="*/ 273 h 280"/>
                <a:gd name="T42" fmla="*/ 3 w 195"/>
                <a:gd name="T43" fmla="*/ 269 h 280"/>
                <a:gd name="T44" fmla="*/ 0 w 195"/>
                <a:gd name="T45" fmla="*/ 264 h 280"/>
                <a:gd name="T46" fmla="*/ 0 w 195"/>
                <a:gd name="T47" fmla="*/ 259 h 280"/>
                <a:gd name="T48" fmla="*/ 0 w 195"/>
                <a:gd name="T49" fmla="*/ 47 h 280"/>
                <a:gd name="T50" fmla="*/ 0 w 195"/>
                <a:gd name="T51" fmla="*/ 42 h 280"/>
                <a:gd name="T52" fmla="*/ 3 w 195"/>
                <a:gd name="T53" fmla="*/ 37 h 280"/>
                <a:gd name="T54" fmla="*/ 6 w 195"/>
                <a:gd name="T55" fmla="*/ 33 h 280"/>
                <a:gd name="T56" fmla="*/ 9 w 195"/>
                <a:gd name="T57" fmla="*/ 31 h 280"/>
                <a:gd name="T58" fmla="*/ 14 w 195"/>
                <a:gd name="T59" fmla="*/ 28 h 280"/>
                <a:gd name="T60" fmla="*/ 19 w 195"/>
                <a:gd name="T61" fmla="*/ 28 h 280"/>
                <a:gd name="T62" fmla="*/ 75 w 195"/>
                <a:gd name="T63" fmla="*/ 0 h 280"/>
                <a:gd name="T64" fmla="*/ 120 w 195"/>
                <a:gd name="T65" fmla="*/ 0 h 280"/>
                <a:gd name="T66" fmla="*/ 130 w 195"/>
                <a:gd name="T67" fmla="*/ 28 h 280"/>
                <a:gd name="T68" fmla="*/ 160 w 195"/>
                <a:gd name="T69" fmla="*/ 28 h 280"/>
                <a:gd name="T70" fmla="*/ 148 w 195"/>
                <a:gd name="T71" fmla="*/ 56 h 280"/>
                <a:gd name="T72" fmla="*/ 47 w 195"/>
                <a:gd name="T73" fmla="*/ 56 h 280"/>
                <a:gd name="T74" fmla="*/ 35 w 195"/>
                <a:gd name="T75" fmla="*/ 28 h 280"/>
                <a:gd name="T76" fmla="*/ 65 w 195"/>
                <a:gd name="T77" fmla="*/ 28 h 280"/>
                <a:gd name="T78" fmla="*/ 75 w 195"/>
                <a:gd name="T7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80">
                  <a:moveTo>
                    <a:pt x="19" y="28"/>
                  </a:moveTo>
                  <a:lnTo>
                    <a:pt x="36" y="70"/>
                  </a:lnTo>
                  <a:lnTo>
                    <a:pt x="159" y="70"/>
                  </a:lnTo>
                  <a:lnTo>
                    <a:pt x="176" y="28"/>
                  </a:lnTo>
                  <a:lnTo>
                    <a:pt x="181" y="28"/>
                  </a:lnTo>
                  <a:lnTo>
                    <a:pt x="186" y="31"/>
                  </a:lnTo>
                  <a:lnTo>
                    <a:pt x="190" y="33"/>
                  </a:lnTo>
                  <a:lnTo>
                    <a:pt x="192" y="37"/>
                  </a:lnTo>
                  <a:lnTo>
                    <a:pt x="195" y="42"/>
                  </a:lnTo>
                  <a:lnTo>
                    <a:pt x="195" y="47"/>
                  </a:lnTo>
                  <a:lnTo>
                    <a:pt x="195" y="259"/>
                  </a:lnTo>
                  <a:lnTo>
                    <a:pt x="195" y="264"/>
                  </a:lnTo>
                  <a:lnTo>
                    <a:pt x="192" y="269"/>
                  </a:lnTo>
                  <a:lnTo>
                    <a:pt x="190" y="273"/>
                  </a:lnTo>
                  <a:lnTo>
                    <a:pt x="186" y="277"/>
                  </a:lnTo>
                  <a:lnTo>
                    <a:pt x="181" y="278"/>
                  </a:lnTo>
                  <a:lnTo>
                    <a:pt x="176" y="280"/>
                  </a:lnTo>
                  <a:lnTo>
                    <a:pt x="19" y="280"/>
                  </a:lnTo>
                  <a:lnTo>
                    <a:pt x="14" y="278"/>
                  </a:lnTo>
                  <a:lnTo>
                    <a:pt x="9" y="277"/>
                  </a:lnTo>
                  <a:lnTo>
                    <a:pt x="6" y="273"/>
                  </a:lnTo>
                  <a:lnTo>
                    <a:pt x="3" y="269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6" y="33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19" y="28"/>
                  </a:lnTo>
                  <a:close/>
                  <a:moveTo>
                    <a:pt x="75" y="0"/>
                  </a:moveTo>
                  <a:lnTo>
                    <a:pt x="120" y="0"/>
                  </a:lnTo>
                  <a:lnTo>
                    <a:pt x="130" y="28"/>
                  </a:lnTo>
                  <a:lnTo>
                    <a:pt x="160" y="28"/>
                  </a:lnTo>
                  <a:lnTo>
                    <a:pt x="148" y="56"/>
                  </a:lnTo>
                  <a:lnTo>
                    <a:pt x="47" y="56"/>
                  </a:lnTo>
                  <a:lnTo>
                    <a:pt x="35" y="28"/>
                  </a:lnTo>
                  <a:lnTo>
                    <a:pt x="65" y="2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7324D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94C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0" y="0"/>
            <a:ext cx="4079874" cy="6858000"/>
            <a:chOff x="0" y="0"/>
            <a:chExt cx="4079874" cy="6858000"/>
          </a:xfr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/>
          </p:nvSpPr>
          <p:spPr>
            <a:xfrm>
              <a:off x="0" y="0"/>
              <a:ext cx="4079874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42959" y="3679397"/>
              <a:ext cx="3596035" cy="2986846"/>
              <a:chOff x="160747" y="3679397"/>
              <a:chExt cx="3596035" cy="2986846"/>
            </a:xfrm>
            <a:grpFill/>
          </p:grpSpPr>
          <p:sp>
            <p:nvSpPr>
              <p:cNvPr id="7" name="文本框 6"/>
              <p:cNvSpPr txBox="1"/>
              <p:nvPr/>
            </p:nvSpPr>
            <p:spPr>
              <a:xfrm>
                <a:off x="264120" y="3679397"/>
                <a:ext cx="3492662" cy="2762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1200" dirty="0">
                  <a:solidFill>
                    <a:srgbClr val="E2E6C3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</a:endParaRPr>
              </a:p>
            </p:txBody>
          </p:sp>
          <p:sp>
            <p:nvSpPr>
              <p:cNvPr id="15" name="Freeform 25"/>
              <p:cNvSpPr>
                <a:spLocks noEditPoints="1"/>
              </p:cNvSpPr>
              <p:nvPr/>
            </p:nvSpPr>
            <p:spPr bwMode="auto">
              <a:xfrm>
                <a:off x="160747" y="6039577"/>
                <a:ext cx="626666" cy="626666"/>
              </a:xfrm>
              <a:custGeom>
                <a:avLst/>
                <a:gdLst>
                  <a:gd name="T0" fmla="*/ 264 w 384"/>
                  <a:gd name="T1" fmla="*/ 264 h 384"/>
                  <a:gd name="T2" fmla="*/ 72 w 384"/>
                  <a:gd name="T3" fmla="*/ 312 h 384"/>
                  <a:gd name="T4" fmla="*/ 169 w 384"/>
                  <a:gd name="T5" fmla="*/ 48 h 384"/>
                  <a:gd name="T6" fmla="*/ 55 w 384"/>
                  <a:gd name="T7" fmla="*/ 295 h 384"/>
                  <a:gd name="T8" fmla="*/ 49 w 384"/>
                  <a:gd name="T9" fmla="*/ 318 h 384"/>
                  <a:gd name="T10" fmla="*/ 59 w 384"/>
                  <a:gd name="T11" fmla="*/ 333 h 384"/>
                  <a:gd name="T12" fmla="*/ 68 w 384"/>
                  <a:gd name="T13" fmla="*/ 336 h 384"/>
                  <a:gd name="T14" fmla="*/ 312 w 384"/>
                  <a:gd name="T15" fmla="*/ 336 h 384"/>
                  <a:gd name="T16" fmla="*/ 319 w 384"/>
                  <a:gd name="T17" fmla="*/ 335 h 384"/>
                  <a:gd name="T18" fmla="*/ 330 w 384"/>
                  <a:gd name="T19" fmla="*/ 329 h 384"/>
                  <a:gd name="T20" fmla="*/ 335 w 384"/>
                  <a:gd name="T21" fmla="*/ 320 h 384"/>
                  <a:gd name="T22" fmla="*/ 336 w 384"/>
                  <a:gd name="T23" fmla="*/ 312 h 384"/>
                  <a:gd name="T24" fmla="*/ 335 w 384"/>
                  <a:gd name="T25" fmla="*/ 304 h 384"/>
                  <a:gd name="T26" fmla="*/ 330 w 384"/>
                  <a:gd name="T27" fmla="*/ 295 h 384"/>
                  <a:gd name="T28" fmla="*/ 216 w 384"/>
                  <a:gd name="T29" fmla="*/ 48 h 384"/>
                  <a:gd name="T30" fmla="*/ 120 w 384"/>
                  <a:gd name="T31" fmla="*/ 0 h 384"/>
                  <a:gd name="T32" fmla="*/ 275 w 384"/>
                  <a:gd name="T33" fmla="*/ 3 h 384"/>
                  <a:gd name="T34" fmla="*/ 288 w 384"/>
                  <a:gd name="T35" fmla="*/ 24 h 384"/>
                  <a:gd name="T36" fmla="*/ 275 w 384"/>
                  <a:gd name="T37" fmla="*/ 46 h 384"/>
                  <a:gd name="T38" fmla="*/ 264 w 384"/>
                  <a:gd name="T39" fmla="*/ 163 h 384"/>
                  <a:gd name="T40" fmla="*/ 375 w 384"/>
                  <a:gd name="T41" fmla="*/ 277 h 384"/>
                  <a:gd name="T42" fmla="*/ 384 w 384"/>
                  <a:gd name="T43" fmla="*/ 312 h 384"/>
                  <a:gd name="T44" fmla="*/ 375 w 384"/>
                  <a:gd name="T45" fmla="*/ 348 h 384"/>
                  <a:gd name="T46" fmla="*/ 348 w 384"/>
                  <a:gd name="T47" fmla="*/ 375 h 384"/>
                  <a:gd name="T48" fmla="*/ 312 w 384"/>
                  <a:gd name="T49" fmla="*/ 384 h 384"/>
                  <a:gd name="T50" fmla="*/ 54 w 384"/>
                  <a:gd name="T51" fmla="*/ 382 h 384"/>
                  <a:gd name="T52" fmla="*/ 20 w 384"/>
                  <a:gd name="T53" fmla="*/ 364 h 384"/>
                  <a:gd name="T54" fmla="*/ 2 w 384"/>
                  <a:gd name="T55" fmla="*/ 330 h 384"/>
                  <a:gd name="T56" fmla="*/ 2 w 384"/>
                  <a:gd name="T57" fmla="*/ 294 h 384"/>
                  <a:gd name="T58" fmla="*/ 20 w 384"/>
                  <a:gd name="T59" fmla="*/ 262 h 384"/>
                  <a:gd name="T60" fmla="*/ 120 w 384"/>
                  <a:gd name="T61" fmla="*/ 48 h 384"/>
                  <a:gd name="T62" fmla="*/ 99 w 384"/>
                  <a:gd name="T63" fmla="*/ 37 h 384"/>
                  <a:gd name="T64" fmla="*/ 99 w 384"/>
                  <a:gd name="T65" fmla="*/ 12 h 384"/>
                  <a:gd name="T66" fmla="*/ 120 w 384"/>
                  <a:gd name="T67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4" h="384">
                    <a:moveTo>
                      <a:pt x="120" y="264"/>
                    </a:moveTo>
                    <a:lnTo>
                      <a:pt x="264" y="264"/>
                    </a:lnTo>
                    <a:lnTo>
                      <a:pt x="312" y="312"/>
                    </a:lnTo>
                    <a:lnTo>
                      <a:pt x="72" y="312"/>
                    </a:lnTo>
                    <a:lnTo>
                      <a:pt x="120" y="264"/>
                    </a:lnTo>
                    <a:close/>
                    <a:moveTo>
                      <a:pt x="169" y="48"/>
                    </a:moveTo>
                    <a:lnTo>
                      <a:pt x="169" y="182"/>
                    </a:lnTo>
                    <a:lnTo>
                      <a:pt x="55" y="295"/>
                    </a:lnTo>
                    <a:lnTo>
                      <a:pt x="49" y="306"/>
                    </a:lnTo>
                    <a:lnTo>
                      <a:pt x="49" y="318"/>
                    </a:lnTo>
                    <a:lnTo>
                      <a:pt x="55" y="329"/>
                    </a:lnTo>
                    <a:lnTo>
                      <a:pt x="59" y="333"/>
                    </a:lnTo>
                    <a:lnTo>
                      <a:pt x="64" y="335"/>
                    </a:lnTo>
                    <a:lnTo>
                      <a:pt x="68" y="336"/>
                    </a:lnTo>
                    <a:lnTo>
                      <a:pt x="72" y="336"/>
                    </a:lnTo>
                    <a:lnTo>
                      <a:pt x="312" y="336"/>
                    </a:lnTo>
                    <a:lnTo>
                      <a:pt x="315" y="336"/>
                    </a:lnTo>
                    <a:lnTo>
                      <a:pt x="319" y="335"/>
                    </a:lnTo>
                    <a:lnTo>
                      <a:pt x="324" y="333"/>
                    </a:lnTo>
                    <a:lnTo>
                      <a:pt x="330" y="329"/>
                    </a:lnTo>
                    <a:lnTo>
                      <a:pt x="332" y="325"/>
                    </a:lnTo>
                    <a:lnTo>
                      <a:pt x="335" y="320"/>
                    </a:lnTo>
                    <a:lnTo>
                      <a:pt x="336" y="316"/>
                    </a:lnTo>
                    <a:lnTo>
                      <a:pt x="336" y="312"/>
                    </a:lnTo>
                    <a:lnTo>
                      <a:pt x="336" y="309"/>
                    </a:lnTo>
                    <a:lnTo>
                      <a:pt x="335" y="304"/>
                    </a:lnTo>
                    <a:lnTo>
                      <a:pt x="332" y="300"/>
                    </a:lnTo>
                    <a:lnTo>
                      <a:pt x="330" y="295"/>
                    </a:lnTo>
                    <a:lnTo>
                      <a:pt x="216" y="182"/>
                    </a:lnTo>
                    <a:lnTo>
                      <a:pt x="216" y="48"/>
                    </a:lnTo>
                    <a:lnTo>
                      <a:pt x="169" y="48"/>
                    </a:lnTo>
                    <a:close/>
                    <a:moveTo>
                      <a:pt x="120" y="0"/>
                    </a:moveTo>
                    <a:lnTo>
                      <a:pt x="264" y="0"/>
                    </a:lnTo>
                    <a:lnTo>
                      <a:pt x="275" y="3"/>
                    </a:lnTo>
                    <a:lnTo>
                      <a:pt x="284" y="12"/>
                    </a:lnTo>
                    <a:lnTo>
                      <a:pt x="288" y="24"/>
                    </a:lnTo>
                    <a:lnTo>
                      <a:pt x="284" y="37"/>
                    </a:lnTo>
                    <a:lnTo>
                      <a:pt x="275" y="46"/>
                    </a:lnTo>
                    <a:lnTo>
                      <a:pt x="264" y="48"/>
                    </a:lnTo>
                    <a:lnTo>
                      <a:pt x="264" y="163"/>
                    </a:lnTo>
                    <a:lnTo>
                      <a:pt x="363" y="262"/>
                    </a:lnTo>
                    <a:lnTo>
                      <a:pt x="375" y="277"/>
                    </a:lnTo>
                    <a:lnTo>
                      <a:pt x="381" y="294"/>
                    </a:lnTo>
                    <a:lnTo>
                      <a:pt x="384" y="312"/>
                    </a:lnTo>
                    <a:lnTo>
                      <a:pt x="381" y="330"/>
                    </a:lnTo>
                    <a:lnTo>
                      <a:pt x="375" y="348"/>
                    </a:lnTo>
                    <a:lnTo>
                      <a:pt x="363" y="364"/>
                    </a:lnTo>
                    <a:lnTo>
                      <a:pt x="348" y="375"/>
                    </a:lnTo>
                    <a:lnTo>
                      <a:pt x="331" y="382"/>
                    </a:lnTo>
                    <a:lnTo>
                      <a:pt x="312" y="384"/>
                    </a:lnTo>
                    <a:lnTo>
                      <a:pt x="72" y="384"/>
                    </a:lnTo>
                    <a:lnTo>
                      <a:pt x="54" y="382"/>
                    </a:lnTo>
                    <a:lnTo>
                      <a:pt x="36" y="375"/>
                    </a:lnTo>
                    <a:lnTo>
                      <a:pt x="20" y="364"/>
                    </a:lnTo>
                    <a:lnTo>
                      <a:pt x="9" y="348"/>
                    </a:lnTo>
                    <a:lnTo>
                      <a:pt x="2" y="330"/>
                    </a:lnTo>
                    <a:lnTo>
                      <a:pt x="0" y="312"/>
                    </a:lnTo>
                    <a:lnTo>
                      <a:pt x="2" y="294"/>
                    </a:lnTo>
                    <a:lnTo>
                      <a:pt x="9" y="277"/>
                    </a:lnTo>
                    <a:lnTo>
                      <a:pt x="20" y="262"/>
                    </a:lnTo>
                    <a:lnTo>
                      <a:pt x="120" y="163"/>
                    </a:lnTo>
                    <a:lnTo>
                      <a:pt x="120" y="48"/>
                    </a:lnTo>
                    <a:lnTo>
                      <a:pt x="108" y="46"/>
                    </a:lnTo>
                    <a:lnTo>
                      <a:pt x="99" y="37"/>
                    </a:lnTo>
                    <a:lnTo>
                      <a:pt x="96" y="24"/>
                    </a:lnTo>
                    <a:lnTo>
                      <a:pt x="99" y="12"/>
                    </a:lnTo>
                    <a:lnTo>
                      <a:pt x="108" y="3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" name="弦形 16"/>
          <p:cNvSpPr/>
          <p:nvPr/>
        </p:nvSpPr>
        <p:spPr>
          <a:xfrm rot="6751762">
            <a:off x="4905829" y="5263017"/>
            <a:ext cx="2380342" cy="2380342"/>
          </a:xfrm>
          <a:prstGeom prst="chord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" name="弦形 17"/>
          <p:cNvSpPr/>
          <p:nvPr/>
        </p:nvSpPr>
        <p:spPr>
          <a:xfrm rot="6751762">
            <a:off x="4905830" y="5263016"/>
            <a:ext cx="2380342" cy="2380342"/>
          </a:xfrm>
          <a:prstGeom prst="chord">
            <a:avLst/>
          </a:prstGeom>
          <a:noFill/>
          <a:ln w="28575">
            <a:solidFill>
              <a:srgbClr val="994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" name="Freeform 49"/>
          <p:cNvSpPr>
            <a:spLocks noChangeAspect="1" noEditPoints="1"/>
          </p:cNvSpPr>
          <p:nvPr/>
        </p:nvSpPr>
        <p:spPr bwMode="auto">
          <a:xfrm>
            <a:off x="5464160" y="5617073"/>
            <a:ext cx="1263678" cy="1124812"/>
          </a:xfrm>
          <a:custGeom>
            <a:avLst/>
            <a:gdLst>
              <a:gd name="T0" fmla="*/ 60 w 273"/>
              <a:gd name="T1" fmla="*/ 239 h 243"/>
              <a:gd name="T2" fmla="*/ 52 w 273"/>
              <a:gd name="T3" fmla="*/ 243 h 243"/>
              <a:gd name="T4" fmla="*/ 36 w 273"/>
              <a:gd name="T5" fmla="*/ 225 h 243"/>
              <a:gd name="T6" fmla="*/ 37 w 273"/>
              <a:gd name="T7" fmla="*/ 218 h 243"/>
              <a:gd name="T8" fmla="*/ 118 w 273"/>
              <a:gd name="T9" fmla="*/ 84 h 243"/>
              <a:gd name="T10" fmla="*/ 234 w 273"/>
              <a:gd name="T11" fmla="*/ 219 h 243"/>
              <a:gd name="T12" fmla="*/ 233 w 273"/>
              <a:gd name="T13" fmla="*/ 226 h 243"/>
              <a:gd name="T14" fmla="*/ 214 w 273"/>
              <a:gd name="T15" fmla="*/ 239 h 243"/>
              <a:gd name="T16" fmla="*/ 95 w 273"/>
              <a:gd name="T17" fmla="*/ 108 h 243"/>
              <a:gd name="T18" fmla="*/ 95 w 273"/>
              <a:gd name="T19" fmla="*/ 102 h 243"/>
              <a:gd name="T20" fmla="*/ 228 w 273"/>
              <a:gd name="T21" fmla="*/ 2 h 243"/>
              <a:gd name="T22" fmla="*/ 232 w 273"/>
              <a:gd name="T23" fmla="*/ 5 h 243"/>
              <a:gd name="T24" fmla="*/ 229 w 273"/>
              <a:gd name="T25" fmla="*/ 11 h 243"/>
              <a:gd name="T26" fmla="*/ 219 w 273"/>
              <a:gd name="T27" fmla="*/ 30 h 243"/>
              <a:gd name="T28" fmla="*/ 218 w 273"/>
              <a:gd name="T29" fmla="*/ 45 h 243"/>
              <a:gd name="T30" fmla="*/ 241 w 273"/>
              <a:gd name="T31" fmla="*/ 58 h 243"/>
              <a:gd name="T32" fmla="*/ 254 w 273"/>
              <a:gd name="T33" fmla="*/ 48 h 243"/>
              <a:gd name="T34" fmla="*/ 264 w 273"/>
              <a:gd name="T35" fmla="*/ 31 h 243"/>
              <a:gd name="T36" fmla="*/ 269 w 273"/>
              <a:gd name="T37" fmla="*/ 25 h 243"/>
              <a:gd name="T38" fmla="*/ 271 w 273"/>
              <a:gd name="T39" fmla="*/ 28 h 243"/>
              <a:gd name="T40" fmla="*/ 273 w 273"/>
              <a:gd name="T41" fmla="*/ 51 h 243"/>
              <a:gd name="T42" fmla="*/ 261 w 273"/>
              <a:gd name="T43" fmla="*/ 85 h 243"/>
              <a:gd name="T44" fmla="*/ 225 w 273"/>
              <a:gd name="T45" fmla="*/ 93 h 243"/>
              <a:gd name="T46" fmla="*/ 199 w 273"/>
              <a:gd name="T47" fmla="*/ 102 h 243"/>
              <a:gd name="T48" fmla="*/ 176 w 273"/>
              <a:gd name="T49" fmla="*/ 82 h 243"/>
              <a:gd name="T50" fmla="*/ 186 w 273"/>
              <a:gd name="T51" fmla="*/ 47 h 243"/>
              <a:gd name="T52" fmla="*/ 201 w 273"/>
              <a:gd name="T53" fmla="*/ 16 h 243"/>
              <a:gd name="T54" fmla="*/ 227 w 273"/>
              <a:gd name="T55" fmla="*/ 3 h 243"/>
              <a:gd name="T56" fmla="*/ 141 w 273"/>
              <a:gd name="T57" fmla="*/ 0 h 243"/>
              <a:gd name="T58" fmla="*/ 145 w 273"/>
              <a:gd name="T59" fmla="*/ 2 h 243"/>
              <a:gd name="T60" fmla="*/ 113 w 273"/>
              <a:gd name="T61" fmla="*/ 19 h 243"/>
              <a:gd name="T62" fmla="*/ 92 w 273"/>
              <a:gd name="T63" fmla="*/ 44 h 243"/>
              <a:gd name="T64" fmla="*/ 101 w 273"/>
              <a:gd name="T65" fmla="*/ 61 h 243"/>
              <a:gd name="T66" fmla="*/ 106 w 273"/>
              <a:gd name="T67" fmla="*/ 67 h 243"/>
              <a:gd name="T68" fmla="*/ 106 w 273"/>
              <a:gd name="T69" fmla="*/ 71 h 243"/>
              <a:gd name="T70" fmla="*/ 92 w 273"/>
              <a:gd name="T71" fmla="*/ 84 h 243"/>
              <a:gd name="T72" fmla="*/ 84 w 273"/>
              <a:gd name="T73" fmla="*/ 91 h 243"/>
              <a:gd name="T74" fmla="*/ 80 w 273"/>
              <a:gd name="T75" fmla="*/ 91 h 243"/>
              <a:gd name="T76" fmla="*/ 51 w 273"/>
              <a:gd name="T77" fmla="*/ 74 h 243"/>
              <a:gd name="T78" fmla="*/ 38 w 273"/>
              <a:gd name="T79" fmla="*/ 84 h 243"/>
              <a:gd name="T80" fmla="*/ 37 w 273"/>
              <a:gd name="T81" fmla="*/ 93 h 243"/>
              <a:gd name="T82" fmla="*/ 34 w 273"/>
              <a:gd name="T83" fmla="*/ 98 h 243"/>
              <a:gd name="T84" fmla="*/ 28 w 273"/>
              <a:gd name="T85" fmla="*/ 103 h 243"/>
              <a:gd name="T86" fmla="*/ 22 w 273"/>
              <a:gd name="T87" fmla="*/ 103 h 243"/>
              <a:gd name="T88" fmla="*/ 13 w 273"/>
              <a:gd name="T89" fmla="*/ 94 h 243"/>
              <a:gd name="T90" fmla="*/ 1 w 273"/>
              <a:gd name="T91" fmla="*/ 81 h 243"/>
              <a:gd name="T92" fmla="*/ 1 w 273"/>
              <a:gd name="T93" fmla="*/ 75 h 243"/>
              <a:gd name="T94" fmla="*/ 8 w 273"/>
              <a:gd name="T95" fmla="*/ 70 h 243"/>
              <a:gd name="T96" fmla="*/ 14 w 273"/>
              <a:gd name="T97" fmla="*/ 65 h 243"/>
              <a:gd name="T98" fmla="*/ 22 w 273"/>
              <a:gd name="T99" fmla="*/ 65 h 243"/>
              <a:gd name="T100" fmla="*/ 32 w 273"/>
              <a:gd name="T101" fmla="*/ 57 h 243"/>
              <a:gd name="T102" fmla="*/ 34 w 273"/>
              <a:gd name="T103" fmla="*/ 47 h 243"/>
              <a:gd name="T104" fmla="*/ 39 w 273"/>
              <a:gd name="T105" fmla="*/ 39 h 243"/>
              <a:gd name="T106" fmla="*/ 69 w 273"/>
              <a:gd name="T107" fmla="*/ 19 h 243"/>
              <a:gd name="T108" fmla="*/ 110 w 273"/>
              <a:gd name="T10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" h="243">
                <a:moveTo>
                  <a:pt x="107" y="150"/>
                </a:moveTo>
                <a:lnTo>
                  <a:pt x="127" y="173"/>
                </a:lnTo>
                <a:lnTo>
                  <a:pt x="60" y="239"/>
                </a:lnTo>
                <a:lnTo>
                  <a:pt x="57" y="242"/>
                </a:lnTo>
                <a:lnTo>
                  <a:pt x="55" y="243"/>
                </a:lnTo>
                <a:lnTo>
                  <a:pt x="52" y="243"/>
                </a:lnTo>
                <a:lnTo>
                  <a:pt x="50" y="240"/>
                </a:lnTo>
                <a:lnTo>
                  <a:pt x="37" y="228"/>
                </a:lnTo>
                <a:lnTo>
                  <a:pt x="36" y="225"/>
                </a:lnTo>
                <a:lnTo>
                  <a:pt x="34" y="223"/>
                </a:lnTo>
                <a:lnTo>
                  <a:pt x="36" y="220"/>
                </a:lnTo>
                <a:lnTo>
                  <a:pt x="37" y="218"/>
                </a:lnTo>
                <a:lnTo>
                  <a:pt x="107" y="150"/>
                </a:lnTo>
                <a:close/>
                <a:moveTo>
                  <a:pt x="117" y="84"/>
                </a:moveTo>
                <a:lnTo>
                  <a:pt x="118" y="84"/>
                </a:lnTo>
                <a:lnTo>
                  <a:pt x="121" y="85"/>
                </a:lnTo>
                <a:lnTo>
                  <a:pt x="233" y="216"/>
                </a:lnTo>
                <a:lnTo>
                  <a:pt x="234" y="219"/>
                </a:lnTo>
                <a:lnTo>
                  <a:pt x="236" y="221"/>
                </a:lnTo>
                <a:lnTo>
                  <a:pt x="234" y="224"/>
                </a:lnTo>
                <a:lnTo>
                  <a:pt x="233" y="226"/>
                </a:lnTo>
                <a:lnTo>
                  <a:pt x="219" y="238"/>
                </a:lnTo>
                <a:lnTo>
                  <a:pt x="217" y="239"/>
                </a:lnTo>
                <a:lnTo>
                  <a:pt x="214" y="239"/>
                </a:lnTo>
                <a:lnTo>
                  <a:pt x="211" y="239"/>
                </a:lnTo>
                <a:lnTo>
                  <a:pt x="209" y="237"/>
                </a:lnTo>
                <a:lnTo>
                  <a:pt x="95" y="108"/>
                </a:lnTo>
                <a:lnTo>
                  <a:pt x="94" y="105"/>
                </a:lnTo>
                <a:lnTo>
                  <a:pt x="94" y="104"/>
                </a:lnTo>
                <a:lnTo>
                  <a:pt x="95" y="102"/>
                </a:lnTo>
                <a:lnTo>
                  <a:pt x="115" y="85"/>
                </a:lnTo>
                <a:lnTo>
                  <a:pt x="117" y="84"/>
                </a:lnTo>
                <a:close/>
                <a:moveTo>
                  <a:pt x="228" y="2"/>
                </a:moveTo>
                <a:lnTo>
                  <a:pt x="229" y="2"/>
                </a:lnTo>
                <a:lnTo>
                  <a:pt x="231" y="3"/>
                </a:lnTo>
                <a:lnTo>
                  <a:pt x="232" y="5"/>
                </a:lnTo>
                <a:lnTo>
                  <a:pt x="232" y="7"/>
                </a:lnTo>
                <a:lnTo>
                  <a:pt x="232" y="7"/>
                </a:lnTo>
                <a:lnTo>
                  <a:pt x="229" y="11"/>
                </a:lnTo>
                <a:lnTo>
                  <a:pt x="225" y="17"/>
                </a:lnTo>
                <a:lnTo>
                  <a:pt x="222" y="24"/>
                </a:lnTo>
                <a:lnTo>
                  <a:pt x="219" y="30"/>
                </a:lnTo>
                <a:lnTo>
                  <a:pt x="217" y="34"/>
                </a:lnTo>
                <a:lnTo>
                  <a:pt x="215" y="39"/>
                </a:lnTo>
                <a:lnTo>
                  <a:pt x="218" y="45"/>
                </a:lnTo>
                <a:lnTo>
                  <a:pt x="227" y="54"/>
                </a:lnTo>
                <a:lnTo>
                  <a:pt x="234" y="58"/>
                </a:lnTo>
                <a:lnTo>
                  <a:pt x="241" y="58"/>
                </a:lnTo>
                <a:lnTo>
                  <a:pt x="246" y="56"/>
                </a:lnTo>
                <a:lnTo>
                  <a:pt x="250" y="52"/>
                </a:lnTo>
                <a:lnTo>
                  <a:pt x="254" y="48"/>
                </a:lnTo>
                <a:lnTo>
                  <a:pt x="256" y="43"/>
                </a:lnTo>
                <a:lnTo>
                  <a:pt x="260" y="37"/>
                </a:lnTo>
                <a:lnTo>
                  <a:pt x="264" y="31"/>
                </a:lnTo>
                <a:lnTo>
                  <a:pt x="266" y="28"/>
                </a:lnTo>
                <a:lnTo>
                  <a:pt x="268" y="26"/>
                </a:lnTo>
                <a:lnTo>
                  <a:pt x="269" y="25"/>
                </a:lnTo>
                <a:lnTo>
                  <a:pt x="270" y="25"/>
                </a:lnTo>
                <a:lnTo>
                  <a:pt x="271" y="25"/>
                </a:lnTo>
                <a:lnTo>
                  <a:pt x="271" y="28"/>
                </a:lnTo>
                <a:lnTo>
                  <a:pt x="273" y="30"/>
                </a:lnTo>
                <a:lnTo>
                  <a:pt x="273" y="38"/>
                </a:lnTo>
                <a:lnTo>
                  <a:pt x="273" y="51"/>
                </a:lnTo>
                <a:lnTo>
                  <a:pt x="271" y="65"/>
                </a:lnTo>
                <a:lnTo>
                  <a:pt x="268" y="76"/>
                </a:lnTo>
                <a:lnTo>
                  <a:pt x="261" y="85"/>
                </a:lnTo>
                <a:lnTo>
                  <a:pt x="252" y="91"/>
                </a:lnTo>
                <a:lnTo>
                  <a:pt x="241" y="94"/>
                </a:lnTo>
                <a:lnTo>
                  <a:pt x="225" y="93"/>
                </a:lnTo>
                <a:lnTo>
                  <a:pt x="215" y="93"/>
                </a:lnTo>
                <a:lnTo>
                  <a:pt x="205" y="96"/>
                </a:lnTo>
                <a:lnTo>
                  <a:pt x="199" y="102"/>
                </a:lnTo>
                <a:lnTo>
                  <a:pt x="176" y="123"/>
                </a:lnTo>
                <a:lnTo>
                  <a:pt x="157" y="102"/>
                </a:lnTo>
                <a:lnTo>
                  <a:pt x="176" y="82"/>
                </a:lnTo>
                <a:lnTo>
                  <a:pt x="183" y="71"/>
                </a:lnTo>
                <a:lnTo>
                  <a:pt x="186" y="58"/>
                </a:lnTo>
                <a:lnTo>
                  <a:pt x="186" y="47"/>
                </a:lnTo>
                <a:lnTo>
                  <a:pt x="187" y="34"/>
                </a:lnTo>
                <a:lnTo>
                  <a:pt x="192" y="24"/>
                </a:lnTo>
                <a:lnTo>
                  <a:pt x="201" y="16"/>
                </a:lnTo>
                <a:lnTo>
                  <a:pt x="211" y="10"/>
                </a:lnTo>
                <a:lnTo>
                  <a:pt x="220" y="5"/>
                </a:lnTo>
                <a:lnTo>
                  <a:pt x="227" y="3"/>
                </a:lnTo>
                <a:lnTo>
                  <a:pt x="228" y="2"/>
                </a:lnTo>
                <a:close/>
                <a:moveTo>
                  <a:pt x="129" y="0"/>
                </a:moveTo>
                <a:lnTo>
                  <a:pt x="141" y="0"/>
                </a:lnTo>
                <a:lnTo>
                  <a:pt x="149" y="0"/>
                </a:lnTo>
                <a:lnTo>
                  <a:pt x="150" y="1"/>
                </a:lnTo>
                <a:lnTo>
                  <a:pt x="145" y="2"/>
                </a:lnTo>
                <a:lnTo>
                  <a:pt x="136" y="6"/>
                </a:lnTo>
                <a:lnTo>
                  <a:pt x="125" y="12"/>
                </a:lnTo>
                <a:lnTo>
                  <a:pt x="113" y="19"/>
                </a:lnTo>
                <a:lnTo>
                  <a:pt x="102" y="25"/>
                </a:lnTo>
                <a:lnTo>
                  <a:pt x="94" y="34"/>
                </a:lnTo>
                <a:lnTo>
                  <a:pt x="92" y="44"/>
                </a:lnTo>
                <a:lnTo>
                  <a:pt x="95" y="54"/>
                </a:lnTo>
                <a:lnTo>
                  <a:pt x="98" y="57"/>
                </a:lnTo>
                <a:lnTo>
                  <a:pt x="101" y="61"/>
                </a:lnTo>
                <a:lnTo>
                  <a:pt x="103" y="63"/>
                </a:lnTo>
                <a:lnTo>
                  <a:pt x="104" y="66"/>
                </a:lnTo>
                <a:lnTo>
                  <a:pt x="106" y="67"/>
                </a:lnTo>
                <a:lnTo>
                  <a:pt x="107" y="68"/>
                </a:lnTo>
                <a:lnTo>
                  <a:pt x="107" y="71"/>
                </a:lnTo>
                <a:lnTo>
                  <a:pt x="106" y="71"/>
                </a:lnTo>
                <a:lnTo>
                  <a:pt x="103" y="74"/>
                </a:lnTo>
                <a:lnTo>
                  <a:pt x="98" y="79"/>
                </a:lnTo>
                <a:lnTo>
                  <a:pt x="92" y="84"/>
                </a:lnTo>
                <a:lnTo>
                  <a:pt x="87" y="88"/>
                </a:lnTo>
                <a:lnTo>
                  <a:pt x="84" y="90"/>
                </a:lnTo>
                <a:lnTo>
                  <a:pt x="84" y="91"/>
                </a:lnTo>
                <a:lnTo>
                  <a:pt x="83" y="91"/>
                </a:lnTo>
                <a:lnTo>
                  <a:pt x="81" y="93"/>
                </a:lnTo>
                <a:lnTo>
                  <a:pt x="80" y="91"/>
                </a:lnTo>
                <a:lnTo>
                  <a:pt x="70" y="81"/>
                </a:lnTo>
                <a:lnTo>
                  <a:pt x="60" y="75"/>
                </a:lnTo>
                <a:lnTo>
                  <a:pt x="51" y="74"/>
                </a:lnTo>
                <a:lnTo>
                  <a:pt x="42" y="79"/>
                </a:lnTo>
                <a:lnTo>
                  <a:pt x="39" y="81"/>
                </a:lnTo>
                <a:lnTo>
                  <a:pt x="38" y="84"/>
                </a:lnTo>
                <a:lnTo>
                  <a:pt x="38" y="88"/>
                </a:lnTo>
                <a:lnTo>
                  <a:pt x="38" y="90"/>
                </a:lnTo>
                <a:lnTo>
                  <a:pt x="37" y="93"/>
                </a:lnTo>
                <a:lnTo>
                  <a:pt x="37" y="94"/>
                </a:lnTo>
                <a:lnTo>
                  <a:pt x="36" y="95"/>
                </a:lnTo>
                <a:lnTo>
                  <a:pt x="34" y="98"/>
                </a:lnTo>
                <a:lnTo>
                  <a:pt x="32" y="99"/>
                </a:lnTo>
                <a:lnTo>
                  <a:pt x="29" y="102"/>
                </a:lnTo>
                <a:lnTo>
                  <a:pt x="28" y="103"/>
                </a:lnTo>
                <a:lnTo>
                  <a:pt x="25" y="104"/>
                </a:lnTo>
                <a:lnTo>
                  <a:pt x="23" y="104"/>
                </a:lnTo>
                <a:lnTo>
                  <a:pt x="22" y="103"/>
                </a:lnTo>
                <a:lnTo>
                  <a:pt x="19" y="102"/>
                </a:lnTo>
                <a:lnTo>
                  <a:pt x="16" y="99"/>
                </a:lnTo>
                <a:lnTo>
                  <a:pt x="13" y="94"/>
                </a:lnTo>
                <a:lnTo>
                  <a:pt x="8" y="88"/>
                </a:lnTo>
                <a:lnTo>
                  <a:pt x="2" y="82"/>
                </a:lnTo>
                <a:lnTo>
                  <a:pt x="1" y="81"/>
                </a:lnTo>
                <a:lnTo>
                  <a:pt x="0" y="79"/>
                </a:lnTo>
                <a:lnTo>
                  <a:pt x="0" y="76"/>
                </a:lnTo>
                <a:lnTo>
                  <a:pt x="1" y="75"/>
                </a:lnTo>
                <a:lnTo>
                  <a:pt x="2" y="74"/>
                </a:lnTo>
                <a:lnTo>
                  <a:pt x="5" y="71"/>
                </a:lnTo>
                <a:lnTo>
                  <a:pt x="8" y="70"/>
                </a:lnTo>
                <a:lnTo>
                  <a:pt x="10" y="67"/>
                </a:lnTo>
                <a:lnTo>
                  <a:pt x="11" y="66"/>
                </a:lnTo>
                <a:lnTo>
                  <a:pt x="14" y="65"/>
                </a:lnTo>
                <a:lnTo>
                  <a:pt x="16" y="65"/>
                </a:lnTo>
                <a:lnTo>
                  <a:pt x="19" y="65"/>
                </a:lnTo>
                <a:lnTo>
                  <a:pt x="22" y="65"/>
                </a:lnTo>
                <a:lnTo>
                  <a:pt x="25" y="63"/>
                </a:lnTo>
                <a:lnTo>
                  <a:pt x="29" y="61"/>
                </a:lnTo>
                <a:lnTo>
                  <a:pt x="32" y="57"/>
                </a:lnTo>
                <a:lnTo>
                  <a:pt x="33" y="53"/>
                </a:lnTo>
                <a:lnTo>
                  <a:pt x="34" y="51"/>
                </a:lnTo>
                <a:lnTo>
                  <a:pt x="34" y="47"/>
                </a:lnTo>
                <a:lnTo>
                  <a:pt x="36" y="44"/>
                </a:lnTo>
                <a:lnTo>
                  <a:pt x="37" y="42"/>
                </a:lnTo>
                <a:lnTo>
                  <a:pt x="39" y="39"/>
                </a:lnTo>
                <a:lnTo>
                  <a:pt x="46" y="34"/>
                </a:lnTo>
                <a:lnTo>
                  <a:pt x="59" y="25"/>
                </a:lnTo>
                <a:lnTo>
                  <a:pt x="69" y="19"/>
                </a:lnTo>
                <a:lnTo>
                  <a:pt x="81" y="10"/>
                </a:lnTo>
                <a:lnTo>
                  <a:pt x="95" y="3"/>
                </a:lnTo>
                <a:lnTo>
                  <a:pt x="110" y="0"/>
                </a:lnTo>
                <a:lnTo>
                  <a:pt x="116" y="0"/>
                </a:lnTo>
                <a:lnTo>
                  <a:pt x="129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" y="-13335"/>
            <a:ext cx="3909060" cy="5507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u="sng">
                <a:solidFill>
                  <a:schemeClr val="tx1"/>
                </a:solidFill>
                <a:latin typeface="Times New Roman" panose="02020603050405020304" charset="0"/>
              </a:rPr>
              <a:t>Question:</a:t>
            </a:r>
            <a:endParaRPr lang="en-US" altLang="zh-CN" sz="4400" b="1" u="sng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l"/>
            <a:r>
              <a:rPr lang="en-US" altLang="zh-CN" sz="4400" b="1">
                <a:solidFill>
                  <a:schemeClr val="bg1"/>
                </a:solidFill>
                <a:latin typeface="Times New Roman" panose="02020603050405020304" charset="0"/>
              </a:rPr>
              <a:t>What were the purposes of the other people and the father &amp; son in the airport?</a:t>
            </a:r>
            <a:endParaRPr lang="en-US" altLang="zh-CN" sz="4400" b="1">
              <a:solidFill>
                <a:schemeClr val="bg1"/>
              </a:solidFill>
              <a:latin typeface="Times New Roman" panose="02020603050405020304" charset="0"/>
            </a:endParaRPr>
          </a:p>
          <a:p>
            <a:pPr algn="l"/>
            <a:endParaRPr lang="en-US" altLang="zh-CN" sz="4400" b="1">
              <a:solidFill>
                <a:schemeClr val="bg1"/>
              </a:solidFill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37525" y="1280160"/>
            <a:ext cx="415734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solidFill>
                  <a:srgbClr val="7030A0"/>
                </a:solidFill>
                <a:latin typeface="Arial Black" panose="020B0A04020102020204" charset="0"/>
              </a:rPr>
              <a:t>riding this shuttle together, making it exciting, sharing each other's company</a:t>
            </a:r>
            <a:endParaRPr lang="en-US" altLang="zh-CN" sz="3200" b="1">
              <a:solidFill>
                <a:srgbClr val="7030A0"/>
              </a:solidFill>
              <a:latin typeface="Arial Black" panose="020B0A040201020202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54880" y="81280"/>
            <a:ext cx="6742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</a:rPr>
              <a:t>Comparison3</a:t>
            </a:r>
            <a:endParaRPr lang="en-US" altLang="zh-CN" sz="72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79875" y="1280160"/>
            <a:ext cx="415734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solidFill>
                  <a:schemeClr val="tx1"/>
                </a:solidFill>
                <a:latin typeface="Arial Black" panose="020B0A04020102020204" charset="0"/>
              </a:rPr>
              <a:t>leaving for distant destination or arriving at the ends of their journeys</a:t>
            </a:r>
            <a:endParaRPr lang="en-US" altLang="zh-CN" sz="4000" b="1">
              <a:solidFill>
                <a:schemeClr val="tx1"/>
              </a:solidFill>
              <a:latin typeface="Arial Black" panose="020B0A040201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80" y="5959475"/>
            <a:ext cx="532193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4000" b="1">
                <a:latin typeface="Arial Black" panose="020B0A04020102020204" charset="0"/>
              </a:rPr>
              <a:t>their second trip</a:t>
            </a:r>
            <a:endParaRPr lang="en-US" altLang="zh-CN" sz="4000" b="1">
              <a:latin typeface="Arial Black" panose="020B0A04020102020204" charset="0"/>
            </a:endParaRPr>
          </a:p>
        </p:txBody>
      </p:sp>
      <p:pic>
        <p:nvPicPr>
          <p:cNvPr id="3" name="图片 2" descr="timg (10)"/>
          <p:cNvPicPr>
            <a:picLocks noChangeAspect="1"/>
          </p:cNvPicPr>
          <p:nvPr/>
        </p:nvPicPr>
        <p:blipFill>
          <a:blip r:embed="rId1"/>
          <a:srcRect l="398" t="33357" r="3371" b="35701"/>
          <a:stretch>
            <a:fillRect/>
          </a:stretch>
        </p:blipFill>
        <p:spPr>
          <a:xfrm>
            <a:off x="4448810" y="5064760"/>
            <a:ext cx="3418840" cy="1048385"/>
          </a:xfrm>
          <a:prstGeom prst="rect">
            <a:avLst/>
          </a:prstGeom>
        </p:spPr>
      </p:pic>
      <p:pic>
        <p:nvPicPr>
          <p:cNvPr id="10" name="图片 9" descr="父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220" y="4280535"/>
            <a:ext cx="1314450" cy="24364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321165" y="5064760"/>
            <a:ext cx="287083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passionate</a:t>
            </a:r>
            <a:endParaRPr lang="en-US" altLang="zh-CN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(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充满热情的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)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12910" y="4280535"/>
            <a:ext cx="31400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loving</a:t>
            </a:r>
            <a:endParaRPr lang="en-US" altLang="zh-CN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bldLvl="0" animBg="1"/>
      <p:bldP spid="2" grpId="0" animBg="1"/>
      <p:bldP spid="2" grpId="1" bldLvl="0" animBg="1"/>
      <p:bldP spid="6" grpId="0"/>
      <p:bldP spid="8" grpId="0"/>
      <p:bldP spid="4" grpId="0"/>
      <p:bldP spid="1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>
          <a:xfrm>
            <a:off x="-14605" y="-34290"/>
            <a:ext cx="12221210" cy="125920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4" name="组合 13"/>
          <p:cNvGrpSpPr/>
          <p:nvPr>
            <p:custDataLst>
              <p:tags r:id="rId1"/>
            </p:custDataLst>
          </p:nvPr>
        </p:nvGrpSpPr>
        <p:grpSpPr>
          <a:xfrm>
            <a:off x="8729981" y="3046730"/>
            <a:ext cx="3232784" cy="1101725"/>
            <a:chOff x="7235491" y="4513908"/>
            <a:chExt cx="2714556" cy="753516"/>
          </a:xfrm>
        </p:grpSpPr>
        <p:sp>
          <p:nvSpPr>
            <p:cNvPr id="7" name="燕尾形 6"/>
            <p:cNvSpPr/>
            <p:nvPr>
              <p:custDataLst>
                <p:tags r:id="rId2"/>
              </p:custDataLst>
            </p:nvPr>
          </p:nvSpPr>
          <p:spPr>
            <a:xfrm>
              <a:off x="7235491" y="4513908"/>
              <a:ext cx="2352813" cy="75351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charset="0"/>
                  <a:ea typeface="+mj-ea"/>
                  <a:cs typeface="+mj-cs"/>
                </a:rPr>
                <a:t>appreciating the company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endParaRPr>
            </a:p>
          </p:txBody>
        </p:sp>
        <p:sp>
          <p:nvSpPr>
            <p:cNvPr id="8" name="燕尾形 7"/>
            <p:cNvSpPr/>
            <p:nvPr>
              <p:custDataLst>
                <p:tags r:id="rId3"/>
              </p:custDataLst>
            </p:nvPr>
          </p:nvSpPr>
          <p:spPr>
            <a:xfrm>
              <a:off x="9101823" y="4513908"/>
              <a:ext cx="848224" cy="753516"/>
            </a:xfrm>
            <a:prstGeom prst="chevron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8703310" y="4300855"/>
            <a:ext cx="3240405" cy="808355"/>
            <a:chOff x="9568076" y="4513908"/>
            <a:chExt cx="2819065" cy="1101293"/>
          </a:xfrm>
        </p:grpSpPr>
        <p:sp>
          <p:nvSpPr>
            <p:cNvPr id="9" name="燕尾形 8"/>
            <p:cNvSpPr/>
            <p:nvPr>
              <p:custDataLst>
                <p:tags r:id="rId5"/>
              </p:custDataLst>
            </p:nvPr>
          </p:nvSpPr>
          <p:spPr>
            <a:xfrm>
              <a:off x="9568076" y="4513908"/>
              <a:ext cx="2352812" cy="1101293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charset="0"/>
                  <a:ea typeface="+mj-ea"/>
                  <a:cs typeface="+mj-cs"/>
                </a:rPr>
                <a:t>sharing happiness.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endParaRPr>
            </a:p>
          </p:txBody>
        </p:sp>
        <p:sp>
          <p:nvSpPr>
            <p:cNvPr id="10" name="燕尾形 9"/>
            <p:cNvSpPr/>
            <p:nvPr>
              <p:custDataLst>
                <p:tags r:id="rId6"/>
              </p:custDataLst>
            </p:nvPr>
          </p:nvSpPr>
          <p:spPr>
            <a:xfrm>
              <a:off x="11539157" y="4513908"/>
              <a:ext cx="847984" cy="1101293"/>
            </a:xfrm>
            <a:prstGeom prst="chevron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组合 1"/>
          <p:cNvGrpSpPr/>
          <p:nvPr>
            <p:custDataLst>
              <p:tags r:id="rId7"/>
            </p:custDataLst>
          </p:nvPr>
        </p:nvGrpSpPr>
        <p:grpSpPr>
          <a:xfrm>
            <a:off x="8647430" y="5349872"/>
            <a:ext cx="3330579" cy="924560"/>
            <a:chOff x="4693887" y="4652628"/>
            <a:chExt cx="2716520" cy="765076"/>
          </a:xfrm>
        </p:grpSpPr>
        <p:sp>
          <p:nvSpPr>
            <p:cNvPr id="15" name="燕尾形 14"/>
            <p:cNvSpPr/>
            <p:nvPr>
              <p:custDataLst>
                <p:tags r:id="rId8"/>
              </p:custDataLst>
            </p:nvPr>
          </p:nvSpPr>
          <p:spPr>
            <a:xfrm>
              <a:off x="4693887" y="4664188"/>
              <a:ext cx="2352813" cy="75351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charset="0"/>
                  <a:ea typeface="+mj-ea"/>
                  <a:cs typeface="+mj-cs"/>
                </a:rPr>
                <a:t>expressing their love.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endParaRPr>
            </a:p>
          </p:txBody>
        </p:sp>
        <p:sp>
          <p:nvSpPr>
            <p:cNvPr id="23" name="燕尾形 22"/>
            <p:cNvSpPr/>
            <p:nvPr>
              <p:custDataLst>
                <p:tags r:id="rId9"/>
              </p:custDataLst>
            </p:nvPr>
          </p:nvSpPr>
          <p:spPr>
            <a:xfrm>
              <a:off x="6562183" y="4652628"/>
              <a:ext cx="848224" cy="753516"/>
            </a:xfrm>
            <a:prstGeom prst="chevron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4295" y="165735"/>
            <a:ext cx="12132310" cy="645160"/>
          </a:xfrm>
          <a:prstGeom prst="rect">
            <a:avLst/>
          </a:prstGeom>
          <a:noFill/>
          <a:ln w="57150">
            <a:solidFill>
              <a:srgbClr val="000000">
                <a:alpha val="0"/>
              </a:srgb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Comic Sans MS" panose="030F0702030302020204" charset="0"/>
              </a:rPr>
              <a:t>Describe your feelings about the father and the son.</a:t>
            </a:r>
            <a:endParaRPr lang="en-US" altLang="zh-CN" sz="3600" b="1">
              <a:solidFill>
                <a:schemeClr val="bg1"/>
              </a:solidFill>
              <a:latin typeface="Comic Sans MS" panose="030F0702030302020204" charset="0"/>
            </a:endParaRPr>
          </a:p>
        </p:txBody>
      </p:sp>
      <p:grpSp>
        <p:nvGrpSpPr>
          <p:cNvPr id="25" name="组合 24"/>
          <p:cNvGrpSpPr/>
          <p:nvPr>
            <p:custDataLst>
              <p:tags r:id="rId10"/>
            </p:custDataLst>
          </p:nvPr>
        </p:nvGrpSpPr>
        <p:grpSpPr>
          <a:xfrm>
            <a:off x="73660" y="2611120"/>
            <a:ext cx="7373620" cy="1254125"/>
            <a:chOff x="2256793" y="4513908"/>
            <a:chExt cx="2819066" cy="753516"/>
          </a:xfrm>
        </p:grpSpPr>
        <p:sp>
          <p:nvSpPr>
            <p:cNvPr id="26" name="燕尾形 25"/>
            <p:cNvSpPr/>
            <p:nvPr>
              <p:custDataLst>
                <p:tags r:id="rId11"/>
              </p:custDataLst>
            </p:nvPr>
          </p:nvSpPr>
          <p:spPr>
            <a:xfrm>
              <a:off x="2256793" y="4513908"/>
              <a:ext cx="2357800" cy="753516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zh-CN" sz="5400" dirty="0">
                  <a:solidFill>
                    <a:schemeClr val="tx1"/>
                  </a:solidFill>
                  <a:latin typeface="Arial Black" panose="020B0A04020102020204" charset="0"/>
                  <a:ea typeface="+mj-ea"/>
                  <a:cs typeface="+mj-cs"/>
                </a:rPr>
                <a:t>They are...</a:t>
              </a:r>
              <a:endParaRPr lang="en-US" altLang="zh-CN" sz="5400" dirty="0">
                <a:solidFill>
                  <a:schemeClr val="tx1"/>
                </a:solidFill>
                <a:latin typeface="Arial Black" panose="020B0A04020102020204" charset="0"/>
                <a:ea typeface="+mj-ea"/>
                <a:cs typeface="+mj-cs"/>
              </a:endParaRPr>
            </a:p>
          </p:txBody>
        </p:sp>
        <p:sp>
          <p:nvSpPr>
            <p:cNvPr id="27" name="燕尾形 26"/>
            <p:cNvSpPr/>
            <p:nvPr>
              <p:custDataLst>
                <p:tags r:id="rId12"/>
              </p:custDataLst>
            </p:nvPr>
          </p:nvSpPr>
          <p:spPr>
            <a:xfrm>
              <a:off x="4227635" y="4513908"/>
              <a:ext cx="848224" cy="753516"/>
            </a:xfrm>
            <a:prstGeom prst="chevron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Arial Black" panose="020B0A04020102020204" charset="0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13"/>
            </p:custDataLst>
          </p:nvPr>
        </p:nvGrpSpPr>
        <p:grpSpPr>
          <a:xfrm>
            <a:off x="8566150" y="1065530"/>
            <a:ext cx="3439161" cy="737870"/>
            <a:chOff x="2127686" y="4513908"/>
            <a:chExt cx="2889488" cy="753516"/>
          </a:xfrm>
        </p:grpSpPr>
        <p:sp>
          <p:nvSpPr>
            <p:cNvPr id="29" name="燕尾形 28"/>
            <p:cNvSpPr/>
            <p:nvPr>
              <p:custDataLst>
                <p:tags r:id="rId14"/>
              </p:custDataLst>
            </p:nvPr>
          </p:nvSpPr>
          <p:spPr>
            <a:xfrm>
              <a:off x="2127686" y="4513908"/>
              <a:ext cx="2352813" cy="753516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charset="0"/>
                  <a:ea typeface="+mj-ea"/>
                  <a:cs typeface="+mj-cs"/>
                </a:rPr>
                <a:t>happy &amp; </a:t>
              </a:r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charset="0"/>
                  <a:ea typeface="+mj-ea"/>
                  <a:cs typeface="+mj-cs"/>
                  <a:sym typeface="+mn-ea"/>
                </a:rPr>
                <a:t>excited</a:t>
              </a:r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charset="0"/>
                  <a:ea typeface="+mj-ea"/>
                  <a:cs typeface="+mj-cs"/>
                </a:rPr>
                <a:t>.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endParaRPr>
            </a:p>
          </p:txBody>
        </p:sp>
        <p:sp>
          <p:nvSpPr>
            <p:cNvPr id="30" name="燕尾形 29"/>
            <p:cNvSpPr/>
            <p:nvPr>
              <p:custDataLst>
                <p:tags r:id="rId15"/>
              </p:custDataLst>
            </p:nvPr>
          </p:nvSpPr>
          <p:spPr>
            <a:xfrm>
              <a:off x="4168950" y="4513908"/>
              <a:ext cx="848224" cy="753516"/>
            </a:xfrm>
            <a:prstGeom prst="chevron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16"/>
            </p:custDataLst>
          </p:nvPr>
        </p:nvGrpSpPr>
        <p:grpSpPr>
          <a:xfrm>
            <a:off x="8655050" y="2058035"/>
            <a:ext cx="3348355" cy="836295"/>
            <a:chOff x="4700288" y="4513908"/>
            <a:chExt cx="2812665" cy="1139358"/>
          </a:xfrm>
        </p:grpSpPr>
        <p:sp>
          <p:nvSpPr>
            <p:cNvPr id="32" name="燕尾形 31"/>
            <p:cNvSpPr/>
            <p:nvPr>
              <p:custDataLst>
                <p:tags r:id="rId17"/>
              </p:custDataLst>
            </p:nvPr>
          </p:nvSpPr>
          <p:spPr>
            <a:xfrm>
              <a:off x="4700288" y="4513908"/>
              <a:ext cx="2352867" cy="113935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  <a:sym typeface="+mn-ea"/>
              </a:endParaRPr>
            </a:p>
            <a:p>
              <a:pPr algn="ctr"/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charset="0"/>
                  <a:ea typeface="+mj-ea"/>
                  <a:cs typeface="+mj-cs"/>
                  <a:sym typeface="+mn-ea"/>
                </a:rPr>
                <a:t>enjoying the riding.</a:t>
              </a:r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endParaRPr>
            </a:p>
            <a:p>
              <a:pPr algn="ctr"/>
              <a:endPara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endParaRPr>
            </a:p>
          </p:txBody>
        </p:sp>
        <p:sp>
          <p:nvSpPr>
            <p:cNvPr id="33" name="燕尾形 32"/>
            <p:cNvSpPr/>
            <p:nvPr>
              <p:custDataLst>
                <p:tags r:id="rId18"/>
              </p:custDataLst>
            </p:nvPr>
          </p:nvSpPr>
          <p:spPr>
            <a:xfrm>
              <a:off x="6664833" y="4513908"/>
              <a:ext cx="848120" cy="1138493"/>
            </a:xfrm>
            <a:prstGeom prst="chevron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67335" y="4441825"/>
            <a:ext cx="22129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latin typeface="Arial Black" panose="020B0A04020102020204" charset="0"/>
              </a:rPr>
              <a:t>poor</a:t>
            </a:r>
            <a:endParaRPr lang="en-US" altLang="zh-CN" sz="5400" b="1">
              <a:latin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685" y="4441825"/>
            <a:ext cx="36175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latin typeface="Arial Black" panose="020B0A04020102020204" charset="0"/>
              </a:rPr>
              <a:t>unhappy</a:t>
            </a:r>
            <a:endParaRPr lang="en-US" altLang="zh-CN" sz="5400" b="1">
              <a:latin typeface="Arial Black" panose="020B0A04020102020204" charset="0"/>
            </a:endParaRPr>
          </a:p>
        </p:txBody>
      </p:sp>
      <p:pic>
        <p:nvPicPr>
          <p:cNvPr id="5" name="图片 4" descr="timg (1)"/>
          <p:cNvPicPr>
            <a:picLocks noChangeAspect="1"/>
          </p:cNvPicPr>
          <p:nvPr/>
        </p:nvPicPr>
        <p:blipFill>
          <a:blip r:embed="rId19"/>
          <a:srcRect b="4242"/>
          <a:stretch>
            <a:fillRect/>
          </a:stretch>
        </p:blipFill>
        <p:spPr>
          <a:xfrm>
            <a:off x="2247265" y="4148455"/>
            <a:ext cx="1560195" cy="1920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24" grpId="0" bldLvl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2276475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581525"/>
            <a:ext cx="12192000" cy="2276475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276476"/>
            <a:ext cx="12192000" cy="2305050"/>
          </a:xfrm>
          <a:prstGeom prst="rect">
            <a:avLst/>
          </a:prstGeom>
          <a:solidFill>
            <a:srgbClr val="E5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241" y="-37465"/>
            <a:ext cx="12078332" cy="2096690"/>
            <a:chOff x="348560" y="125619"/>
            <a:chExt cx="11598717" cy="2096690"/>
          </a:xfrm>
        </p:grpSpPr>
        <p:sp>
          <p:nvSpPr>
            <p:cNvPr id="7" name="文本框 6"/>
            <p:cNvSpPr txBox="1"/>
            <p:nvPr/>
          </p:nvSpPr>
          <p:spPr>
            <a:xfrm>
              <a:off x="348560" y="125619"/>
              <a:ext cx="711517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4000" b="1" u="sng" dirty="0">
                <a:solidFill>
                  <a:srgbClr val="E2E6C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48560" y="705374"/>
              <a:ext cx="912726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800" b="1" dirty="0">
                <a:solidFill>
                  <a:srgbClr val="E2E6C3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0334494" y="29190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1134477" y="140950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3" name="Freeform 120"/>
            <p:cNvSpPr/>
            <p:nvPr/>
          </p:nvSpPr>
          <p:spPr bwMode="auto">
            <a:xfrm>
              <a:off x="11255415" y="1570271"/>
              <a:ext cx="623080" cy="491275"/>
            </a:xfrm>
            <a:custGeom>
              <a:avLst/>
              <a:gdLst>
                <a:gd name="T0" fmla="*/ 183 w 260"/>
                <a:gd name="T1" fmla="*/ 0 h 205"/>
                <a:gd name="T2" fmla="*/ 226 w 260"/>
                <a:gd name="T3" fmla="*/ 5 h 205"/>
                <a:gd name="T4" fmla="*/ 254 w 260"/>
                <a:gd name="T5" fmla="*/ 13 h 205"/>
                <a:gd name="T6" fmla="*/ 259 w 260"/>
                <a:gd name="T7" fmla="*/ 19 h 205"/>
                <a:gd name="T8" fmla="*/ 223 w 260"/>
                <a:gd name="T9" fmla="*/ 50 h 205"/>
                <a:gd name="T10" fmla="*/ 201 w 260"/>
                <a:gd name="T11" fmla="*/ 86 h 205"/>
                <a:gd name="T12" fmla="*/ 183 w 260"/>
                <a:gd name="T13" fmla="*/ 123 h 205"/>
                <a:gd name="T14" fmla="*/ 158 w 260"/>
                <a:gd name="T15" fmla="*/ 151 h 205"/>
                <a:gd name="T16" fmla="*/ 122 w 260"/>
                <a:gd name="T17" fmla="*/ 164 h 205"/>
                <a:gd name="T18" fmla="*/ 83 w 260"/>
                <a:gd name="T19" fmla="*/ 162 h 205"/>
                <a:gd name="T20" fmla="*/ 51 w 260"/>
                <a:gd name="T21" fmla="*/ 153 h 205"/>
                <a:gd name="T22" fmla="*/ 45 w 260"/>
                <a:gd name="T23" fmla="*/ 162 h 205"/>
                <a:gd name="T24" fmla="*/ 28 w 260"/>
                <a:gd name="T25" fmla="*/ 186 h 205"/>
                <a:gd name="T26" fmla="*/ 18 w 260"/>
                <a:gd name="T27" fmla="*/ 204 h 205"/>
                <a:gd name="T28" fmla="*/ 13 w 260"/>
                <a:gd name="T29" fmla="*/ 205 h 205"/>
                <a:gd name="T30" fmla="*/ 6 w 260"/>
                <a:gd name="T31" fmla="*/ 203 h 205"/>
                <a:gd name="T32" fmla="*/ 1 w 260"/>
                <a:gd name="T33" fmla="*/ 199 h 205"/>
                <a:gd name="T34" fmla="*/ 0 w 260"/>
                <a:gd name="T35" fmla="*/ 192 h 205"/>
                <a:gd name="T36" fmla="*/ 32 w 260"/>
                <a:gd name="T37" fmla="*/ 144 h 205"/>
                <a:gd name="T38" fmla="*/ 76 w 260"/>
                <a:gd name="T39" fmla="*/ 104 h 205"/>
                <a:gd name="T40" fmla="*/ 122 w 260"/>
                <a:gd name="T41" fmla="*/ 75 h 205"/>
                <a:gd name="T42" fmla="*/ 160 w 260"/>
                <a:gd name="T43" fmla="*/ 54 h 205"/>
                <a:gd name="T44" fmla="*/ 185 w 260"/>
                <a:gd name="T45" fmla="*/ 45 h 205"/>
                <a:gd name="T46" fmla="*/ 185 w 260"/>
                <a:gd name="T47" fmla="*/ 44 h 205"/>
                <a:gd name="T48" fmla="*/ 159 w 260"/>
                <a:gd name="T49" fmla="*/ 45 h 205"/>
                <a:gd name="T50" fmla="*/ 117 w 260"/>
                <a:gd name="T51" fmla="*/ 55 h 205"/>
                <a:gd name="T52" fmla="*/ 67 w 260"/>
                <a:gd name="T53" fmla="*/ 78 h 205"/>
                <a:gd name="T54" fmla="*/ 17 w 260"/>
                <a:gd name="T55" fmla="*/ 121 h 205"/>
                <a:gd name="T56" fmla="*/ 17 w 260"/>
                <a:gd name="T57" fmla="*/ 98 h 205"/>
                <a:gd name="T58" fmla="*/ 23 w 260"/>
                <a:gd name="T59" fmla="*/ 67 h 205"/>
                <a:gd name="T60" fmla="*/ 46 w 260"/>
                <a:gd name="T61" fmla="*/ 35 h 205"/>
                <a:gd name="T62" fmla="*/ 86 w 260"/>
                <a:gd name="T63" fmla="*/ 12 h 205"/>
                <a:gd name="T64" fmla="*/ 135 w 260"/>
                <a:gd name="T65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205">
                  <a:moveTo>
                    <a:pt x="159" y="0"/>
                  </a:moveTo>
                  <a:lnTo>
                    <a:pt x="183" y="0"/>
                  </a:lnTo>
                  <a:lnTo>
                    <a:pt x="206" y="3"/>
                  </a:lnTo>
                  <a:lnTo>
                    <a:pt x="226" y="5"/>
                  </a:lnTo>
                  <a:lnTo>
                    <a:pt x="242" y="9"/>
                  </a:lnTo>
                  <a:lnTo>
                    <a:pt x="254" y="13"/>
                  </a:lnTo>
                  <a:lnTo>
                    <a:pt x="260" y="17"/>
                  </a:lnTo>
                  <a:lnTo>
                    <a:pt x="259" y="19"/>
                  </a:lnTo>
                  <a:lnTo>
                    <a:pt x="238" y="34"/>
                  </a:lnTo>
                  <a:lnTo>
                    <a:pt x="223" y="50"/>
                  </a:lnTo>
                  <a:lnTo>
                    <a:pt x="211" y="68"/>
                  </a:lnTo>
                  <a:lnTo>
                    <a:pt x="201" y="86"/>
                  </a:lnTo>
                  <a:lnTo>
                    <a:pt x="192" y="105"/>
                  </a:lnTo>
                  <a:lnTo>
                    <a:pt x="183" y="123"/>
                  </a:lnTo>
                  <a:lnTo>
                    <a:pt x="172" y="139"/>
                  </a:lnTo>
                  <a:lnTo>
                    <a:pt x="158" y="151"/>
                  </a:lnTo>
                  <a:lnTo>
                    <a:pt x="141" y="160"/>
                  </a:lnTo>
                  <a:lnTo>
                    <a:pt x="122" y="164"/>
                  </a:lnTo>
                  <a:lnTo>
                    <a:pt x="102" y="164"/>
                  </a:lnTo>
                  <a:lnTo>
                    <a:pt x="83" y="162"/>
                  </a:lnTo>
                  <a:lnTo>
                    <a:pt x="67" y="158"/>
                  </a:lnTo>
                  <a:lnTo>
                    <a:pt x="51" y="153"/>
                  </a:lnTo>
                  <a:lnTo>
                    <a:pt x="50" y="155"/>
                  </a:lnTo>
                  <a:lnTo>
                    <a:pt x="45" y="162"/>
                  </a:lnTo>
                  <a:lnTo>
                    <a:pt x="37" y="172"/>
                  </a:lnTo>
                  <a:lnTo>
                    <a:pt x="28" y="186"/>
                  </a:lnTo>
                  <a:lnTo>
                    <a:pt x="20" y="201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13" y="205"/>
                  </a:lnTo>
                  <a:lnTo>
                    <a:pt x="9" y="204"/>
                  </a:lnTo>
                  <a:lnTo>
                    <a:pt x="6" y="203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14" y="167"/>
                  </a:lnTo>
                  <a:lnTo>
                    <a:pt x="32" y="144"/>
                  </a:lnTo>
                  <a:lnTo>
                    <a:pt x="52" y="122"/>
                  </a:lnTo>
                  <a:lnTo>
                    <a:pt x="76" y="104"/>
                  </a:lnTo>
                  <a:lnTo>
                    <a:pt x="99" y="87"/>
                  </a:lnTo>
                  <a:lnTo>
                    <a:pt x="122" y="75"/>
                  </a:lnTo>
                  <a:lnTo>
                    <a:pt x="142" y="63"/>
                  </a:lnTo>
                  <a:lnTo>
                    <a:pt x="160" y="54"/>
                  </a:lnTo>
                  <a:lnTo>
                    <a:pt x="176" y="48"/>
                  </a:lnTo>
                  <a:lnTo>
                    <a:pt x="185" y="45"/>
                  </a:lnTo>
                  <a:lnTo>
                    <a:pt x="188" y="44"/>
                  </a:lnTo>
                  <a:lnTo>
                    <a:pt x="185" y="44"/>
                  </a:lnTo>
                  <a:lnTo>
                    <a:pt x="174" y="44"/>
                  </a:lnTo>
                  <a:lnTo>
                    <a:pt x="159" y="45"/>
                  </a:lnTo>
                  <a:lnTo>
                    <a:pt x="140" y="49"/>
                  </a:lnTo>
                  <a:lnTo>
                    <a:pt x="117" y="55"/>
                  </a:lnTo>
                  <a:lnTo>
                    <a:pt x="92" y="64"/>
                  </a:lnTo>
                  <a:lnTo>
                    <a:pt x="67" y="78"/>
                  </a:lnTo>
                  <a:lnTo>
                    <a:pt x="41" y="96"/>
                  </a:lnTo>
                  <a:lnTo>
                    <a:pt x="17" y="121"/>
                  </a:lnTo>
                  <a:lnTo>
                    <a:pt x="17" y="110"/>
                  </a:lnTo>
                  <a:lnTo>
                    <a:pt x="17" y="98"/>
                  </a:lnTo>
                  <a:lnTo>
                    <a:pt x="19" y="84"/>
                  </a:lnTo>
                  <a:lnTo>
                    <a:pt x="23" y="67"/>
                  </a:lnTo>
                  <a:lnTo>
                    <a:pt x="32" y="51"/>
                  </a:lnTo>
                  <a:lnTo>
                    <a:pt x="46" y="35"/>
                  </a:lnTo>
                  <a:lnTo>
                    <a:pt x="65" y="21"/>
                  </a:lnTo>
                  <a:lnTo>
                    <a:pt x="86" y="12"/>
                  </a:lnTo>
                  <a:lnTo>
                    <a:pt x="110" y="5"/>
                  </a:lnTo>
                  <a:lnTo>
                    <a:pt x="135" y="1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5" name="Freeform 119"/>
            <p:cNvSpPr>
              <a:spLocks noChangeAspect="1" noEditPoints="1"/>
            </p:cNvSpPr>
            <p:nvPr/>
          </p:nvSpPr>
          <p:spPr bwMode="auto">
            <a:xfrm>
              <a:off x="10422662" y="452671"/>
              <a:ext cx="636464" cy="493200"/>
            </a:xfrm>
            <a:custGeom>
              <a:avLst/>
              <a:gdLst>
                <a:gd name="T0" fmla="*/ 148 w 271"/>
                <a:gd name="T1" fmla="*/ 118 h 210"/>
                <a:gd name="T2" fmla="*/ 138 w 271"/>
                <a:gd name="T3" fmla="*/ 120 h 210"/>
                <a:gd name="T4" fmla="*/ 130 w 271"/>
                <a:gd name="T5" fmla="*/ 128 h 210"/>
                <a:gd name="T6" fmla="*/ 128 w 271"/>
                <a:gd name="T7" fmla="*/ 138 h 210"/>
                <a:gd name="T8" fmla="*/ 130 w 271"/>
                <a:gd name="T9" fmla="*/ 148 h 210"/>
                <a:gd name="T10" fmla="*/ 138 w 271"/>
                <a:gd name="T11" fmla="*/ 156 h 210"/>
                <a:gd name="T12" fmla="*/ 148 w 271"/>
                <a:gd name="T13" fmla="*/ 159 h 210"/>
                <a:gd name="T14" fmla="*/ 160 w 271"/>
                <a:gd name="T15" fmla="*/ 156 h 210"/>
                <a:gd name="T16" fmla="*/ 166 w 271"/>
                <a:gd name="T17" fmla="*/ 148 h 210"/>
                <a:gd name="T18" fmla="*/ 170 w 271"/>
                <a:gd name="T19" fmla="*/ 138 h 210"/>
                <a:gd name="T20" fmla="*/ 166 w 271"/>
                <a:gd name="T21" fmla="*/ 128 h 210"/>
                <a:gd name="T22" fmla="*/ 160 w 271"/>
                <a:gd name="T23" fmla="*/ 120 h 210"/>
                <a:gd name="T24" fmla="*/ 148 w 271"/>
                <a:gd name="T25" fmla="*/ 118 h 210"/>
                <a:gd name="T26" fmla="*/ 153 w 271"/>
                <a:gd name="T27" fmla="*/ 0 h 210"/>
                <a:gd name="T28" fmla="*/ 183 w 271"/>
                <a:gd name="T29" fmla="*/ 5 h 210"/>
                <a:gd name="T30" fmla="*/ 211 w 271"/>
                <a:gd name="T31" fmla="*/ 15 h 210"/>
                <a:gd name="T32" fmla="*/ 237 w 271"/>
                <a:gd name="T33" fmla="*/ 29 h 210"/>
                <a:gd name="T34" fmla="*/ 254 w 271"/>
                <a:gd name="T35" fmla="*/ 42 h 210"/>
                <a:gd name="T36" fmla="*/ 264 w 271"/>
                <a:gd name="T37" fmla="*/ 56 h 210"/>
                <a:gd name="T38" fmla="*/ 269 w 271"/>
                <a:gd name="T39" fmla="*/ 69 h 210"/>
                <a:gd name="T40" fmla="*/ 271 w 271"/>
                <a:gd name="T41" fmla="*/ 82 h 210"/>
                <a:gd name="T42" fmla="*/ 270 w 271"/>
                <a:gd name="T43" fmla="*/ 92 h 210"/>
                <a:gd name="T44" fmla="*/ 266 w 271"/>
                <a:gd name="T45" fmla="*/ 98 h 210"/>
                <a:gd name="T46" fmla="*/ 261 w 271"/>
                <a:gd name="T47" fmla="*/ 102 h 210"/>
                <a:gd name="T48" fmla="*/ 254 w 271"/>
                <a:gd name="T49" fmla="*/ 102 h 210"/>
                <a:gd name="T50" fmla="*/ 246 w 271"/>
                <a:gd name="T51" fmla="*/ 100 h 210"/>
                <a:gd name="T52" fmla="*/ 236 w 271"/>
                <a:gd name="T53" fmla="*/ 97 h 210"/>
                <a:gd name="T54" fmla="*/ 225 w 271"/>
                <a:gd name="T55" fmla="*/ 97 h 210"/>
                <a:gd name="T56" fmla="*/ 214 w 271"/>
                <a:gd name="T57" fmla="*/ 100 h 210"/>
                <a:gd name="T58" fmla="*/ 202 w 271"/>
                <a:gd name="T59" fmla="*/ 110 h 210"/>
                <a:gd name="T60" fmla="*/ 196 w 271"/>
                <a:gd name="T61" fmla="*/ 120 h 210"/>
                <a:gd name="T62" fmla="*/ 196 w 271"/>
                <a:gd name="T63" fmla="*/ 130 h 210"/>
                <a:gd name="T64" fmla="*/ 200 w 271"/>
                <a:gd name="T65" fmla="*/ 139 h 210"/>
                <a:gd name="T66" fmla="*/ 205 w 271"/>
                <a:gd name="T67" fmla="*/ 148 h 210"/>
                <a:gd name="T68" fmla="*/ 210 w 271"/>
                <a:gd name="T69" fmla="*/ 156 h 210"/>
                <a:gd name="T70" fmla="*/ 212 w 271"/>
                <a:gd name="T71" fmla="*/ 162 h 210"/>
                <a:gd name="T72" fmla="*/ 210 w 271"/>
                <a:gd name="T73" fmla="*/ 168 h 210"/>
                <a:gd name="T74" fmla="*/ 206 w 271"/>
                <a:gd name="T75" fmla="*/ 174 h 210"/>
                <a:gd name="T76" fmla="*/ 198 w 271"/>
                <a:gd name="T77" fmla="*/ 183 h 210"/>
                <a:gd name="T78" fmla="*/ 188 w 271"/>
                <a:gd name="T79" fmla="*/ 191 h 210"/>
                <a:gd name="T80" fmla="*/ 173 w 271"/>
                <a:gd name="T81" fmla="*/ 198 h 210"/>
                <a:gd name="T82" fmla="*/ 155 w 271"/>
                <a:gd name="T83" fmla="*/ 205 h 210"/>
                <a:gd name="T84" fmla="*/ 133 w 271"/>
                <a:gd name="T85" fmla="*/ 209 h 210"/>
                <a:gd name="T86" fmla="*/ 106 w 271"/>
                <a:gd name="T87" fmla="*/ 210 h 210"/>
                <a:gd name="T88" fmla="*/ 78 w 271"/>
                <a:gd name="T89" fmla="*/ 207 h 210"/>
                <a:gd name="T90" fmla="*/ 53 w 271"/>
                <a:gd name="T91" fmla="*/ 201 h 210"/>
                <a:gd name="T92" fmla="*/ 34 w 271"/>
                <a:gd name="T93" fmla="*/ 189 h 210"/>
                <a:gd name="T94" fmla="*/ 18 w 271"/>
                <a:gd name="T95" fmla="*/ 174 h 210"/>
                <a:gd name="T96" fmla="*/ 7 w 271"/>
                <a:gd name="T97" fmla="*/ 156 h 210"/>
                <a:gd name="T98" fmla="*/ 1 w 271"/>
                <a:gd name="T99" fmla="*/ 135 h 210"/>
                <a:gd name="T100" fmla="*/ 0 w 271"/>
                <a:gd name="T101" fmla="*/ 115 h 210"/>
                <a:gd name="T102" fmla="*/ 5 w 271"/>
                <a:gd name="T103" fmla="*/ 92 h 210"/>
                <a:gd name="T104" fmla="*/ 14 w 271"/>
                <a:gd name="T105" fmla="*/ 70 h 210"/>
                <a:gd name="T106" fmla="*/ 28 w 271"/>
                <a:gd name="T107" fmla="*/ 50 h 210"/>
                <a:gd name="T108" fmla="*/ 46 w 271"/>
                <a:gd name="T109" fmla="*/ 32 h 210"/>
                <a:gd name="T110" fmla="*/ 66 w 271"/>
                <a:gd name="T111" fmla="*/ 16 h 210"/>
                <a:gd name="T112" fmla="*/ 88 w 271"/>
                <a:gd name="T113" fmla="*/ 7 h 210"/>
                <a:gd name="T114" fmla="*/ 121 w 271"/>
                <a:gd name="T115" fmla="*/ 1 h 210"/>
                <a:gd name="T116" fmla="*/ 153 w 271"/>
                <a:gd name="T11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" h="210">
                  <a:moveTo>
                    <a:pt x="148" y="118"/>
                  </a:moveTo>
                  <a:lnTo>
                    <a:pt x="138" y="120"/>
                  </a:lnTo>
                  <a:lnTo>
                    <a:pt x="130" y="128"/>
                  </a:lnTo>
                  <a:lnTo>
                    <a:pt x="128" y="138"/>
                  </a:lnTo>
                  <a:lnTo>
                    <a:pt x="130" y="148"/>
                  </a:lnTo>
                  <a:lnTo>
                    <a:pt x="138" y="156"/>
                  </a:lnTo>
                  <a:lnTo>
                    <a:pt x="148" y="159"/>
                  </a:lnTo>
                  <a:lnTo>
                    <a:pt x="160" y="156"/>
                  </a:lnTo>
                  <a:lnTo>
                    <a:pt x="166" y="148"/>
                  </a:lnTo>
                  <a:lnTo>
                    <a:pt x="170" y="138"/>
                  </a:lnTo>
                  <a:lnTo>
                    <a:pt x="166" y="128"/>
                  </a:lnTo>
                  <a:lnTo>
                    <a:pt x="160" y="120"/>
                  </a:lnTo>
                  <a:lnTo>
                    <a:pt x="148" y="118"/>
                  </a:lnTo>
                  <a:close/>
                  <a:moveTo>
                    <a:pt x="153" y="0"/>
                  </a:moveTo>
                  <a:lnTo>
                    <a:pt x="183" y="5"/>
                  </a:lnTo>
                  <a:lnTo>
                    <a:pt x="211" y="15"/>
                  </a:lnTo>
                  <a:lnTo>
                    <a:pt x="237" y="29"/>
                  </a:lnTo>
                  <a:lnTo>
                    <a:pt x="254" y="42"/>
                  </a:lnTo>
                  <a:lnTo>
                    <a:pt x="264" y="56"/>
                  </a:lnTo>
                  <a:lnTo>
                    <a:pt x="269" y="69"/>
                  </a:lnTo>
                  <a:lnTo>
                    <a:pt x="271" y="82"/>
                  </a:lnTo>
                  <a:lnTo>
                    <a:pt x="270" y="92"/>
                  </a:lnTo>
                  <a:lnTo>
                    <a:pt x="266" y="98"/>
                  </a:lnTo>
                  <a:lnTo>
                    <a:pt x="261" y="102"/>
                  </a:lnTo>
                  <a:lnTo>
                    <a:pt x="254" y="102"/>
                  </a:lnTo>
                  <a:lnTo>
                    <a:pt x="246" y="100"/>
                  </a:lnTo>
                  <a:lnTo>
                    <a:pt x="236" y="97"/>
                  </a:lnTo>
                  <a:lnTo>
                    <a:pt x="225" y="97"/>
                  </a:lnTo>
                  <a:lnTo>
                    <a:pt x="214" y="100"/>
                  </a:lnTo>
                  <a:lnTo>
                    <a:pt x="202" y="110"/>
                  </a:lnTo>
                  <a:lnTo>
                    <a:pt x="196" y="120"/>
                  </a:lnTo>
                  <a:lnTo>
                    <a:pt x="196" y="130"/>
                  </a:lnTo>
                  <a:lnTo>
                    <a:pt x="200" y="139"/>
                  </a:lnTo>
                  <a:lnTo>
                    <a:pt x="205" y="148"/>
                  </a:lnTo>
                  <a:lnTo>
                    <a:pt x="210" y="156"/>
                  </a:lnTo>
                  <a:lnTo>
                    <a:pt x="212" y="162"/>
                  </a:lnTo>
                  <a:lnTo>
                    <a:pt x="210" y="168"/>
                  </a:lnTo>
                  <a:lnTo>
                    <a:pt x="206" y="174"/>
                  </a:lnTo>
                  <a:lnTo>
                    <a:pt x="198" y="183"/>
                  </a:lnTo>
                  <a:lnTo>
                    <a:pt x="188" y="191"/>
                  </a:lnTo>
                  <a:lnTo>
                    <a:pt x="173" y="198"/>
                  </a:lnTo>
                  <a:lnTo>
                    <a:pt x="155" y="205"/>
                  </a:lnTo>
                  <a:lnTo>
                    <a:pt x="133" y="209"/>
                  </a:lnTo>
                  <a:lnTo>
                    <a:pt x="106" y="210"/>
                  </a:lnTo>
                  <a:lnTo>
                    <a:pt x="78" y="207"/>
                  </a:lnTo>
                  <a:lnTo>
                    <a:pt x="53" y="201"/>
                  </a:lnTo>
                  <a:lnTo>
                    <a:pt x="34" y="189"/>
                  </a:lnTo>
                  <a:lnTo>
                    <a:pt x="18" y="174"/>
                  </a:lnTo>
                  <a:lnTo>
                    <a:pt x="7" y="156"/>
                  </a:lnTo>
                  <a:lnTo>
                    <a:pt x="1" y="135"/>
                  </a:lnTo>
                  <a:lnTo>
                    <a:pt x="0" y="115"/>
                  </a:lnTo>
                  <a:lnTo>
                    <a:pt x="5" y="92"/>
                  </a:lnTo>
                  <a:lnTo>
                    <a:pt x="14" y="70"/>
                  </a:lnTo>
                  <a:lnTo>
                    <a:pt x="28" y="50"/>
                  </a:lnTo>
                  <a:lnTo>
                    <a:pt x="46" y="32"/>
                  </a:lnTo>
                  <a:lnTo>
                    <a:pt x="66" y="16"/>
                  </a:lnTo>
                  <a:lnTo>
                    <a:pt x="88" y="7"/>
                  </a:lnTo>
                  <a:lnTo>
                    <a:pt x="121" y="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31" name="Freeform 60"/>
          <p:cNvSpPr>
            <a:spLocks noEditPoints="1"/>
          </p:cNvSpPr>
          <p:nvPr/>
        </p:nvSpPr>
        <p:spPr bwMode="auto">
          <a:xfrm>
            <a:off x="11558905" y="3694430"/>
            <a:ext cx="504825" cy="654050"/>
          </a:xfrm>
          <a:custGeom>
            <a:avLst/>
            <a:gdLst>
              <a:gd name="T0" fmla="*/ 43 w 221"/>
              <a:gd name="T1" fmla="*/ 89 h 247"/>
              <a:gd name="T2" fmla="*/ 36 w 221"/>
              <a:gd name="T3" fmla="*/ 99 h 247"/>
              <a:gd name="T4" fmla="*/ 28 w 221"/>
              <a:gd name="T5" fmla="*/ 121 h 247"/>
              <a:gd name="T6" fmla="*/ 31 w 221"/>
              <a:gd name="T7" fmla="*/ 220 h 247"/>
              <a:gd name="T8" fmla="*/ 41 w 221"/>
              <a:gd name="T9" fmla="*/ 235 h 247"/>
              <a:gd name="T10" fmla="*/ 42 w 221"/>
              <a:gd name="T11" fmla="*/ 239 h 247"/>
              <a:gd name="T12" fmla="*/ 29 w 221"/>
              <a:gd name="T13" fmla="*/ 238 h 247"/>
              <a:gd name="T14" fmla="*/ 14 w 221"/>
              <a:gd name="T15" fmla="*/ 229 h 247"/>
              <a:gd name="T16" fmla="*/ 3 w 221"/>
              <a:gd name="T17" fmla="*/ 211 h 247"/>
              <a:gd name="T18" fmla="*/ 0 w 221"/>
              <a:gd name="T19" fmla="*/ 131 h 247"/>
              <a:gd name="T20" fmla="*/ 8 w 221"/>
              <a:gd name="T21" fmla="*/ 105 h 247"/>
              <a:gd name="T22" fmla="*/ 22 w 221"/>
              <a:gd name="T23" fmla="*/ 93 h 247"/>
              <a:gd name="T24" fmla="*/ 37 w 221"/>
              <a:gd name="T25" fmla="*/ 89 h 247"/>
              <a:gd name="T26" fmla="*/ 176 w 221"/>
              <a:gd name="T27" fmla="*/ 0 h 247"/>
              <a:gd name="T28" fmla="*/ 187 w 221"/>
              <a:gd name="T29" fmla="*/ 14 h 247"/>
              <a:gd name="T30" fmla="*/ 186 w 221"/>
              <a:gd name="T31" fmla="*/ 42 h 247"/>
              <a:gd name="T32" fmla="*/ 173 w 221"/>
              <a:gd name="T33" fmla="*/ 67 h 247"/>
              <a:gd name="T34" fmla="*/ 162 w 221"/>
              <a:gd name="T35" fmla="*/ 82 h 247"/>
              <a:gd name="T36" fmla="*/ 164 w 221"/>
              <a:gd name="T37" fmla="*/ 89 h 247"/>
              <a:gd name="T38" fmla="*/ 185 w 221"/>
              <a:gd name="T39" fmla="*/ 91 h 247"/>
              <a:gd name="T40" fmla="*/ 209 w 221"/>
              <a:gd name="T41" fmla="*/ 98 h 247"/>
              <a:gd name="T42" fmla="*/ 221 w 221"/>
              <a:gd name="T43" fmla="*/ 111 h 247"/>
              <a:gd name="T44" fmla="*/ 217 w 221"/>
              <a:gd name="T45" fmla="*/ 135 h 247"/>
              <a:gd name="T46" fmla="*/ 208 w 221"/>
              <a:gd name="T47" fmla="*/ 174 h 247"/>
              <a:gd name="T48" fmla="*/ 195 w 221"/>
              <a:gd name="T49" fmla="*/ 215 h 247"/>
              <a:gd name="T50" fmla="*/ 181 w 221"/>
              <a:gd name="T51" fmla="*/ 243 h 247"/>
              <a:gd name="T52" fmla="*/ 152 w 221"/>
              <a:gd name="T53" fmla="*/ 246 h 247"/>
              <a:gd name="T54" fmla="*/ 106 w 221"/>
              <a:gd name="T55" fmla="*/ 238 h 247"/>
              <a:gd name="T56" fmla="*/ 70 w 221"/>
              <a:gd name="T57" fmla="*/ 225 h 247"/>
              <a:gd name="T58" fmla="*/ 56 w 221"/>
              <a:gd name="T59" fmla="*/ 211 h 247"/>
              <a:gd name="T60" fmla="*/ 59 w 221"/>
              <a:gd name="T61" fmla="*/ 108 h 247"/>
              <a:gd name="T62" fmla="*/ 79 w 221"/>
              <a:gd name="T63" fmla="*/ 89 h 247"/>
              <a:gd name="T64" fmla="*/ 106 w 221"/>
              <a:gd name="T65" fmla="*/ 71 h 247"/>
              <a:gd name="T66" fmla="*/ 130 w 221"/>
              <a:gd name="T67" fmla="*/ 52 h 247"/>
              <a:gd name="T68" fmla="*/ 153 w 221"/>
              <a:gd name="T69" fmla="*/ 26 h 247"/>
              <a:gd name="T70" fmla="*/ 170 w 221"/>
              <a:gd name="T71" fmla="*/ 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1" h="247">
                <a:moveTo>
                  <a:pt x="42" y="88"/>
                </a:moveTo>
                <a:lnTo>
                  <a:pt x="43" y="89"/>
                </a:lnTo>
                <a:lnTo>
                  <a:pt x="41" y="93"/>
                </a:lnTo>
                <a:lnTo>
                  <a:pt x="36" y="99"/>
                </a:lnTo>
                <a:lnTo>
                  <a:pt x="31" y="108"/>
                </a:lnTo>
                <a:lnTo>
                  <a:pt x="28" y="121"/>
                </a:lnTo>
                <a:lnTo>
                  <a:pt x="28" y="207"/>
                </a:lnTo>
                <a:lnTo>
                  <a:pt x="31" y="220"/>
                </a:lnTo>
                <a:lnTo>
                  <a:pt x="36" y="229"/>
                </a:lnTo>
                <a:lnTo>
                  <a:pt x="41" y="235"/>
                </a:lnTo>
                <a:lnTo>
                  <a:pt x="43" y="238"/>
                </a:lnTo>
                <a:lnTo>
                  <a:pt x="42" y="239"/>
                </a:lnTo>
                <a:lnTo>
                  <a:pt x="37" y="239"/>
                </a:lnTo>
                <a:lnTo>
                  <a:pt x="29" y="238"/>
                </a:lnTo>
                <a:lnTo>
                  <a:pt x="22" y="234"/>
                </a:lnTo>
                <a:lnTo>
                  <a:pt x="14" y="229"/>
                </a:lnTo>
                <a:lnTo>
                  <a:pt x="8" y="223"/>
                </a:lnTo>
                <a:lnTo>
                  <a:pt x="3" y="211"/>
                </a:lnTo>
                <a:lnTo>
                  <a:pt x="0" y="197"/>
                </a:lnTo>
                <a:lnTo>
                  <a:pt x="0" y="131"/>
                </a:lnTo>
                <a:lnTo>
                  <a:pt x="3" y="117"/>
                </a:lnTo>
                <a:lnTo>
                  <a:pt x="8" y="105"/>
                </a:lnTo>
                <a:lnTo>
                  <a:pt x="14" y="98"/>
                </a:lnTo>
                <a:lnTo>
                  <a:pt x="22" y="93"/>
                </a:lnTo>
                <a:lnTo>
                  <a:pt x="29" y="90"/>
                </a:lnTo>
                <a:lnTo>
                  <a:pt x="37" y="89"/>
                </a:lnTo>
                <a:lnTo>
                  <a:pt x="42" y="88"/>
                </a:lnTo>
                <a:close/>
                <a:moveTo>
                  <a:pt x="176" y="0"/>
                </a:moveTo>
                <a:lnTo>
                  <a:pt x="180" y="0"/>
                </a:lnTo>
                <a:lnTo>
                  <a:pt x="187" y="14"/>
                </a:lnTo>
                <a:lnTo>
                  <a:pt x="189" y="29"/>
                </a:lnTo>
                <a:lnTo>
                  <a:pt x="186" y="42"/>
                </a:lnTo>
                <a:lnTo>
                  <a:pt x="181" y="56"/>
                </a:lnTo>
                <a:lnTo>
                  <a:pt x="173" y="67"/>
                </a:lnTo>
                <a:lnTo>
                  <a:pt x="167" y="76"/>
                </a:lnTo>
                <a:lnTo>
                  <a:pt x="162" y="82"/>
                </a:lnTo>
                <a:lnTo>
                  <a:pt x="161" y="86"/>
                </a:lnTo>
                <a:lnTo>
                  <a:pt x="164" y="89"/>
                </a:lnTo>
                <a:lnTo>
                  <a:pt x="173" y="90"/>
                </a:lnTo>
                <a:lnTo>
                  <a:pt x="185" y="91"/>
                </a:lnTo>
                <a:lnTo>
                  <a:pt x="198" y="94"/>
                </a:lnTo>
                <a:lnTo>
                  <a:pt x="209" y="98"/>
                </a:lnTo>
                <a:lnTo>
                  <a:pt x="217" y="103"/>
                </a:lnTo>
                <a:lnTo>
                  <a:pt x="221" y="111"/>
                </a:lnTo>
                <a:lnTo>
                  <a:pt x="219" y="119"/>
                </a:lnTo>
                <a:lnTo>
                  <a:pt x="217" y="135"/>
                </a:lnTo>
                <a:lnTo>
                  <a:pt x="213" y="154"/>
                </a:lnTo>
                <a:lnTo>
                  <a:pt x="208" y="174"/>
                </a:lnTo>
                <a:lnTo>
                  <a:pt x="201" y="196"/>
                </a:lnTo>
                <a:lnTo>
                  <a:pt x="195" y="215"/>
                </a:lnTo>
                <a:lnTo>
                  <a:pt x="187" y="232"/>
                </a:lnTo>
                <a:lnTo>
                  <a:pt x="181" y="243"/>
                </a:lnTo>
                <a:lnTo>
                  <a:pt x="175" y="247"/>
                </a:lnTo>
                <a:lnTo>
                  <a:pt x="152" y="246"/>
                </a:lnTo>
                <a:lnTo>
                  <a:pt x="129" y="243"/>
                </a:lnTo>
                <a:lnTo>
                  <a:pt x="106" y="238"/>
                </a:lnTo>
                <a:lnTo>
                  <a:pt x="87" y="232"/>
                </a:lnTo>
                <a:lnTo>
                  <a:pt x="70" y="225"/>
                </a:lnTo>
                <a:lnTo>
                  <a:pt x="60" y="218"/>
                </a:lnTo>
                <a:lnTo>
                  <a:pt x="56" y="211"/>
                </a:lnTo>
                <a:lnTo>
                  <a:pt x="56" y="117"/>
                </a:lnTo>
                <a:lnTo>
                  <a:pt x="59" y="108"/>
                </a:lnTo>
                <a:lnTo>
                  <a:pt x="68" y="99"/>
                </a:lnTo>
                <a:lnTo>
                  <a:pt x="79" y="89"/>
                </a:lnTo>
                <a:lnTo>
                  <a:pt x="93" y="80"/>
                </a:lnTo>
                <a:lnTo>
                  <a:pt x="106" y="71"/>
                </a:lnTo>
                <a:lnTo>
                  <a:pt x="116" y="63"/>
                </a:lnTo>
                <a:lnTo>
                  <a:pt x="130" y="52"/>
                </a:lnTo>
                <a:lnTo>
                  <a:pt x="143" y="39"/>
                </a:lnTo>
                <a:lnTo>
                  <a:pt x="153" y="26"/>
                </a:lnTo>
                <a:lnTo>
                  <a:pt x="162" y="15"/>
                </a:lnTo>
                <a:lnTo>
                  <a:pt x="170" y="5"/>
                </a:lnTo>
                <a:lnTo>
                  <a:pt x="176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030" y="261620"/>
            <a:ext cx="96507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</a:rPr>
              <a:t>What did the father give his son? And what about other parents?</a:t>
            </a:r>
            <a:endParaRPr lang="en-US" altLang="zh-CN" sz="5400" b="1">
              <a:solidFill>
                <a:schemeClr val="accent4">
                  <a:lumMod val="75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10490" y="2318385"/>
            <a:ext cx="289877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b="1">
                <a:latin typeface="Arial Black" panose="020B0A04020102020204" charset="0"/>
                <a:sym typeface="+mn-ea"/>
              </a:rPr>
              <a:t>The Father</a:t>
            </a:r>
            <a:endParaRPr lang="en-US" altLang="zh-CN" sz="3600" b="1">
              <a:latin typeface="Arial Black" panose="020B0A0402010202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240" y="4713605"/>
            <a:ext cx="292100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Other parents</a:t>
            </a:r>
            <a:endParaRPr lang="en-US" altLang="zh-CN" sz="3600" b="1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1426190" y="6145530"/>
            <a:ext cx="619125" cy="643255"/>
          </a:xfrm>
          <a:prstGeom prst="roundRect">
            <a:avLst>
              <a:gd name="adj" fmla="val 7738"/>
            </a:avLst>
          </a:prstGeom>
          <a:noFill/>
          <a:ln w="76200">
            <a:solidFill>
              <a:srgbClr val="E2E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6" name="Freeform 132"/>
          <p:cNvSpPr>
            <a:spLocks noChangeAspect="1" noEditPoints="1"/>
          </p:cNvSpPr>
          <p:nvPr/>
        </p:nvSpPr>
        <p:spPr bwMode="auto">
          <a:xfrm>
            <a:off x="11499215" y="6210935"/>
            <a:ext cx="476250" cy="492760"/>
          </a:xfrm>
          <a:custGeom>
            <a:avLst/>
            <a:gdLst>
              <a:gd name="T0" fmla="*/ 110 w 248"/>
              <a:gd name="T1" fmla="*/ 191 h 267"/>
              <a:gd name="T2" fmla="*/ 138 w 248"/>
              <a:gd name="T3" fmla="*/ 163 h 267"/>
              <a:gd name="T4" fmla="*/ 110 w 248"/>
              <a:gd name="T5" fmla="*/ 76 h 267"/>
              <a:gd name="T6" fmla="*/ 138 w 248"/>
              <a:gd name="T7" fmla="*/ 148 h 267"/>
              <a:gd name="T8" fmla="*/ 110 w 248"/>
              <a:gd name="T9" fmla="*/ 76 h 267"/>
              <a:gd name="T10" fmla="*/ 126 w 248"/>
              <a:gd name="T11" fmla="*/ 2 h 267"/>
              <a:gd name="T12" fmla="*/ 132 w 248"/>
              <a:gd name="T13" fmla="*/ 7 h 267"/>
              <a:gd name="T14" fmla="*/ 152 w 248"/>
              <a:gd name="T15" fmla="*/ 38 h 267"/>
              <a:gd name="T16" fmla="*/ 169 w 248"/>
              <a:gd name="T17" fmla="*/ 36 h 267"/>
              <a:gd name="T18" fmla="*/ 210 w 248"/>
              <a:gd name="T19" fmla="*/ 12 h 267"/>
              <a:gd name="T20" fmla="*/ 215 w 248"/>
              <a:gd name="T21" fmla="*/ 12 h 267"/>
              <a:gd name="T22" fmla="*/ 215 w 248"/>
              <a:gd name="T23" fmla="*/ 17 h 267"/>
              <a:gd name="T24" fmla="*/ 198 w 248"/>
              <a:gd name="T25" fmla="*/ 68 h 267"/>
              <a:gd name="T26" fmla="*/ 197 w 248"/>
              <a:gd name="T27" fmla="*/ 76 h 267"/>
              <a:gd name="T28" fmla="*/ 201 w 248"/>
              <a:gd name="T29" fmla="*/ 82 h 267"/>
              <a:gd name="T30" fmla="*/ 209 w 248"/>
              <a:gd name="T31" fmla="*/ 85 h 267"/>
              <a:gd name="T32" fmla="*/ 244 w 248"/>
              <a:gd name="T33" fmla="*/ 89 h 267"/>
              <a:gd name="T34" fmla="*/ 248 w 248"/>
              <a:gd name="T35" fmla="*/ 93 h 267"/>
              <a:gd name="T36" fmla="*/ 247 w 248"/>
              <a:gd name="T37" fmla="*/ 98 h 267"/>
              <a:gd name="T38" fmla="*/ 220 w 248"/>
              <a:gd name="T39" fmla="*/ 122 h 267"/>
              <a:gd name="T40" fmla="*/ 216 w 248"/>
              <a:gd name="T41" fmla="*/ 138 h 267"/>
              <a:gd name="T42" fmla="*/ 244 w 248"/>
              <a:gd name="T43" fmla="*/ 166 h 267"/>
              <a:gd name="T44" fmla="*/ 248 w 248"/>
              <a:gd name="T45" fmla="*/ 172 h 267"/>
              <a:gd name="T46" fmla="*/ 247 w 248"/>
              <a:gd name="T47" fmla="*/ 179 h 267"/>
              <a:gd name="T48" fmla="*/ 241 w 248"/>
              <a:gd name="T49" fmla="*/ 182 h 267"/>
              <a:gd name="T50" fmla="*/ 211 w 248"/>
              <a:gd name="T51" fmla="*/ 193 h 267"/>
              <a:gd name="T52" fmla="*/ 205 w 248"/>
              <a:gd name="T53" fmla="*/ 209 h 267"/>
              <a:gd name="T54" fmla="*/ 205 w 248"/>
              <a:gd name="T55" fmla="*/ 236 h 267"/>
              <a:gd name="T56" fmla="*/ 202 w 248"/>
              <a:gd name="T57" fmla="*/ 241 h 267"/>
              <a:gd name="T58" fmla="*/ 196 w 248"/>
              <a:gd name="T59" fmla="*/ 243 h 267"/>
              <a:gd name="T60" fmla="*/ 167 w 248"/>
              <a:gd name="T61" fmla="*/ 229 h 267"/>
              <a:gd name="T62" fmla="*/ 151 w 248"/>
              <a:gd name="T63" fmla="*/ 230 h 267"/>
              <a:gd name="T64" fmla="*/ 132 w 248"/>
              <a:gd name="T65" fmla="*/ 261 h 267"/>
              <a:gd name="T66" fmla="*/ 126 w 248"/>
              <a:gd name="T67" fmla="*/ 266 h 267"/>
              <a:gd name="T68" fmla="*/ 120 w 248"/>
              <a:gd name="T69" fmla="*/ 266 h 267"/>
              <a:gd name="T70" fmla="*/ 115 w 248"/>
              <a:gd name="T71" fmla="*/ 262 h 267"/>
              <a:gd name="T72" fmla="*/ 93 w 248"/>
              <a:gd name="T73" fmla="*/ 234 h 267"/>
              <a:gd name="T74" fmla="*/ 76 w 248"/>
              <a:gd name="T75" fmla="*/ 234 h 267"/>
              <a:gd name="T76" fmla="*/ 38 w 248"/>
              <a:gd name="T77" fmla="*/ 255 h 267"/>
              <a:gd name="T78" fmla="*/ 33 w 248"/>
              <a:gd name="T79" fmla="*/ 255 h 267"/>
              <a:gd name="T80" fmla="*/ 32 w 248"/>
              <a:gd name="T81" fmla="*/ 250 h 267"/>
              <a:gd name="T82" fmla="*/ 48 w 248"/>
              <a:gd name="T83" fmla="*/ 202 h 267"/>
              <a:gd name="T84" fmla="*/ 48 w 248"/>
              <a:gd name="T85" fmla="*/ 193 h 267"/>
              <a:gd name="T86" fmla="*/ 44 w 248"/>
              <a:gd name="T87" fmla="*/ 186 h 267"/>
              <a:gd name="T88" fmla="*/ 37 w 248"/>
              <a:gd name="T89" fmla="*/ 182 h 267"/>
              <a:gd name="T90" fmla="*/ 3 w 248"/>
              <a:gd name="T91" fmla="*/ 179 h 267"/>
              <a:gd name="T92" fmla="*/ 0 w 248"/>
              <a:gd name="T93" fmla="*/ 175 h 267"/>
              <a:gd name="T94" fmla="*/ 1 w 248"/>
              <a:gd name="T95" fmla="*/ 170 h 267"/>
              <a:gd name="T96" fmla="*/ 28 w 248"/>
              <a:gd name="T97" fmla="*/ 145 h 267"/>
              <a:gd name="T98" fmla="*/ 32 w 248"/>
              <a:gd name="T99" fmla="*/ 130 h 267"/>
              <a:gd name="T100" fmla="*/ 3 w 248"/>
              <a:gd name="T101" fmla="*/ 102 h 267"/>
              <a:gd name="T102" fmla="*/ 0 w 248"/>
              <a:gd name="T103" fmla="*/ 95 h 267"/>
              <a:gd name="T104" fmla="*/ 1 w 248"/>
              <a:gd name="T105" fmla="*/ 89 h 267"/>
              <a:gd name="T106" fmla="*/ 7 w 248"/>
              <a:gd name="T107" fmla="*/ 85 h 267"/>
              <a:gd name="T108" fmla="*/ 37 w 248"/>
              <a:gd name="T109" fmla="*/ 75 h 267"/>
              <a:gd name="T110" fmla="*/ 43 w 248"/>
              <a:gd name="T111" fmla="*/ 58 h 267"/>
              <a:gd name="T112" fmla="*/ 43 w 248"/>
              <a:gd name="T113" fmla="*/ 31 h 267"/>
              <a:gd name="T114" fmla="*/ 47 w 248"/>
              <a:gd name="T115" fmla="*/ 26 h 267"/>
              <a:gd name="T116" fmla="*/ 53 w 248"/>
              <a:gd name="T117" fmla="*/ 25 h 267"/>
              <a:gd name="T118" fmla="*/ 79 w 248"/>
              <a:gd name="T119" fmla="*/ 36 h 267"/>
              <a:gd name="T120" fmla="*/ 97 w 248"/>
              <a:gd name="T121" fmla="*/ 35 h 267"/>
              <a:gd name="T122" fmla="*/ 115 w 248"/>
              <a:gd name="T123" fmla="*/ 7 h 267"/>
              <a:gd name="T124" fmla="*/ 121 w 248"/>
              <a:gd name="T125" fmla="*/ 2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8" h="267">
                <a:moveTo>
                  <a:pt x="110" y="163"/>
                </a:moveTo>
                <a:lnTo>
                  <a:pt x="110" y="191"/>
                </a:lnTo>
                <a:lnTo>
                  <a:pt x="138" y="191"/>
                </a:lnTo>
                <a:lnTo>
                  <a:pt x="138" y="163"/>
                </a:lnTo>
                <a:lnTo>
                  <a:pt x="110" y="163"/>
                </a:lnTo>
                <a:close/>
                <a:moveTo>
                  <a:pt x="110" y="76"/>
                </a:moveTo>
                <a:lnTo>
                  <a:pt x="110" y="148"/>
                </a:lnTo>
                <a:lnTo>
                  <a:pt x="138" y="148"/>
                </a:lnTo>
                <a:lnTo>
                  <a:pt x="138" y="76"/>
                </a:lnTo>
                <a:lnTo>
                  <a:pt x="110" y="76"/>
                </a:lnTo>
                <a:close/>
                <a:moveTo>
                  <a:pt x="124" y="0"/>
                </a:moveTo>
                <a:lnTo>
                  <a:pt x="126" y="2"/>
                </a:lnTo>
                <a:lnTo>
                  <a:pt x="130" y="3"/>
                </a:lnTo>
                <a:lnTo>
                  <a:pt x="132" y="7"/>
                </a:lnTo>
                <a:lnTo>
                  <a:pt x="146" y="31"/>
                </a:lnTo>
                <a:lnTo>
                  <a:pt x="152" y="38"/>
                </a:lnTo>
                <a:lnTo>
                  <a:pt x="160" y="39"/>
                </a:lnTo>
                <a:lnTo>
                  <a:pt x="169" y="36"/>
                </a:lnTo>
                <a:lnTo>
                  <a:pt x="206" y="13"/>
                </a:lnTo>
                <a:lnTo>
                  <a:pt x="210" y="12"/>
                </a:lnTo>
                <a:lnTo>
                  <a:pt x="212" y="12"/>
                </a:lnTo>
                <a:lnTo>
                  <a:pt x="215" y="12"/>
                </a:lnTo>
                <a:lnTo>
                  <a:pt x="215" y="15"/>
                </a:lnTo>
                <a:lnTo>
                  <a:pt x="215" y="17"/>
                </a:lnTo>
                <a:lnTo>
                  <a:pt x="215" y="21"/>
                </a:lnTo>
                <a:lnTo>
                  <a:pt x="198" y="68"/>
                </a:lnTo>
                <a:lnTo>
                  <a:pt x="197" y="72"/>
                </a:lnTo>
                <a:lnTo>
                  <a:pt x="197" y="76"/>
                </a:lnTo>
                <a:lnTo>
                  <a:pt x="198" y="80"/>
                </a:lnTo>
                <a:lnTo>
                  <a:pt x="201" y="82"/>
                </a:lnTo>
                <a:lnTo>
                  <a:pt x="205" y="84"/>
                </a:lnTo>
                <a:lnTo>
                  <a:pt x="209" y="85"/>
                </a:lnTo>
                <a:lnTo>
                  <a:pt x="241" y="89"/>
                </a:lnTo>
                <a:lnTo>
                  <a:pt x="244" y="89"/>
                </a:lnTo>
                <a:lnTo>
                  <a:pt x="247" y="90"/>
                </a:lnTo>
                <a:lnTo>
                  <a:pt x="248" y="93"/>
                </a:lnTo>
                <a:lnTo>
                  <a:pt x="248" y="95"/>
                </a:lnTo>
                <a:lnTo>
                  <a:pt x="247" y="98"/>
                </a:lnTo>
                <a:lnTo>
                  <a:pt x="244" y="102"/>
                </a:lnTo>
                <a:lnTo>
                  <a:pt x="220" y="122"/>
                </a:lnTo>
                <a:lnTo>
                  <a:pt x="216" y="130"/>
                </a:lnTo>
                <a:lnTo>
                  <a:pt x="216" y="138"/>
                </a:lnTo>
                <a:lnTo>
                  <a:pt x="220" y="145"/>
                </a:lnTo>
                <a:lnTo>
                  <a:pt x="244" y="166"/>
                </a:lnTo>
                <a:lnTo>
                  <a:pt x="247" y="170"/>
                </a:lnTo>
                <a:lnTo>
                  <a:pt x="248" y="172"/>
                </a:lnTo>
                <a:lnTo>
                  <a:pt x="248" y="176"/>
                </a:lnTo>
                <a:lnTo>
                  <a:pt x="247" y="179"/>
                </a:lnTo>
                <a:lnTo>
                  <a:pt x="244" y="180"/>
                </a:lnTo>
                <a:lnTo>
                  <a:pt x="241" y="182"/>
                </a:lnTo>
                <a:lnTo>
                  <a:pt x="220" y="188"/>
                </a:lnTo>
                <a:lnTo>
                  <a:pt x="211" y="193"/>
                </a:lnTo>
                <a:lnTo>
                  <a:pt x="206" y="200"/>
                </a:lnTo>
                <a:lnTo>
                  <a:pt x="205" y="209"/>
                </a:lnTo>
                <a:lnTo>
                  <a:pt x="205" y="231"/>
                </a:lnTo>
                <a:lnTo>
                  <a:pt x="205" y="236"/>
                </a:lnTo>
                <a:lnTo>
                  <a:pt x="203" y="239"/>
                </a:lnTo>
                <a:lnTo>
                  <a:pt x="202" y="241"/>
                </a:lnTo>
                <a:lnTo>
                  <a:pt x="198" y="243"/>
                </a:lnTo>
                <a:lnTo>
                  <a:pt x="196" y="243"/>
                </a:lnTo>
                <a:lnTo>
                  <a:pt x="191" y="241"/>
                </a:lnTo>
                <a:lnTo>
                  <a:pt x="167" y="229"/>
                </a:lnTo>
                <a:lnTo>
                  <a:pt x="159" y="227"/>
                </a:lnTo>
                <a:lnTo>
                  <a:pt x="151" y="230"/>
                </a:lnTo>
                <a:lnTo>
                  <a:pt x="144" y="236"/>
                </a:lnTo>
                <a:lnTo>
                  <a:pt x="132" y="261"/>
                </a:lnTo>
                <a:lnTo>
                  <a:pt x="129" y="264"/>
                </a:lnTo>
                <a:lnTo>
                  <a:pt x="126" y="266"/>
                </a:lnTo>
                <a:lnTo>
                  <a:pt x="124" y="267"/>
                </a:lnTo>
                <a:lnTo>
                  <a:pt x="120" y="266"/>
                </a:lnTo>
                <a:lnTo>
                  <a:pt x="117" y="264"/>
                </a:lnTo>
                <a:lnTo>
                  <a:pt x="115" y="262"/>
                </a:lnTo>
                <a:lnTo>
                  <a:pt x="101" y="240"/>
                </a:lnTo>
                <a:lnTo>
                  <a:pt x="93" y="234"/>
                </a:lnTo>
                <a:lnTo>
                  <a:pt x="85" y="232"/>
                </a:lnTo>
                <a:lnTo>
                  <a:pt x="76" y="234"/>
                </a:lnTo>
                <a:lnTo>
                  <a:pt x="42" y="254"/>
                </a:lnTo>
                <a:lnTo>
                  <a:pt x="38" y="255"/>
                </a:lnTo>
                <a:lnTo>
                  <a:pt x="35" y="257"/>
                </a:lnTo>
                <a:lnTo>
                  <a:pt x="33" y="255"/>
                </a:lnTo>
                <a:lnTo>
                  <a:pt x="33" y="253"/>
                </a:lnTo>
                <a:lnTo>
                  <a:pt x="32" y="250"/>
                </a:lnTo>
                <a:lnTo>
                  <a:pt x="33" y="247"/>
                </a:lnTo>
                <a:lnTo>
                  <a:pt x="48" y="202"/>
                </a:lnTo>
                <a:lnTo>
                  <a:pt x="48" y="197"/>
                </a:lnTo>
                <a:lnTo>
                  <a:pt x="48" y="193"/>
                </a:lnTo>
                <a:lnTo>
                  <a:pt x="47" y="189"/>
                </a:lnTo>
                <a:lnTo>
                  <a:pt x="44" y="186"/>
                </a:lnTo>
                <a:lnTo>
                  <a:pt x="41" y="184"/>
                </a:lnTo>
                <a:lnTo>
                  <a:pt x="37" y="182"/>
                </a:lnTo>
                <a:lnTo>
                  <a:pt x="7" y="180"/>
                </a:lnTo>
                <a:lnTo>
                  <a:pt x="3" y="179"/>
                </a:lnTo>
                <a:lnTo>
                  <a:pt x="1" y="177"/>
                </a:lnTo>
                <a:lnTo>
                  <a:pt x="0" y="175"/>
                </a:lnTo>
                <a:lnTo>
                  <a:pt x="0" y="172"/>
                </a:lnTo>
                <a:lnTo>
                  <a:pt x="1" y="170"/>
                </a:lnTo>
                <a:lnTo>
                  <a:pt x="3" y="166"/>
                </a:lnTo>
                <a:lnTo>
                  <a:pt x="28" y="145"/>
                </a:lnTo>
                <a:lnTo>
                  <a:pt x="32" y="138"/>
                </a:lnTo>
                <a:lnTo>
                  <a:pt x="32" y="130"/>
                </a:lnTo>
                <a:lnTo>
                  <a:pt x="28" y="122"/>
                </a:lnTo>
                <a:lnTo>
                  <a:pt x="3" y="102"/>
                </a:lnTo>
                <a:lnTo>
                  <a:pt x="1" y="98"/>
                </a:lnTo>
                <a:lnTo>
                  <a:pt x="0" y="95"/>
                </a:lnTo>
                <a:lnTo>
                  <a:pt x="0" y="91"/>
                </a:lnTo>
                <a:lnTo>
                  <a:pt x="1" y="89"/>
                </a:lnTo>
                <a:lnTo>
                  <a:pt x="3" y="88"/>
                </a:lnTo>
                <a:lnTo>
                  <a:pt x="7" y="85"/>
                </a:lnTo>
                <a:lnTo>
                  <a:pt x="29" y="80"/>
                </a:lnTo>
                <a:lnTo>
                  <a:pt x="37" y="75"/>
                </a:lnTo>
                <a:lnTo>
                  <a:pt x="42" y="67"/>
                </a:lnTo>
                <a:lnTo>
                  <a:pt x="43" y="58"/>
                </a:lnTo>
                <a:lnTo>
                  <a:pt x="43" y="36"/>
                </a:lnTo>
                <a:lnTo>
                  <a:pt x="43" y="31"/>
                </a:lnTo>
                <a:lnTo>
                  <a:pt x="44" y="29"/>
                </a:lnTo>
                <a:lnTo>
                  <a:pt x="47" y="26"/>
                </a:lnTo>
                <a:lnTo>
                  <a:pt x="50" y="25"/>
                </a:lnTo>
                <a:lnTo>
                  <a:pt x="53" y="25"/>
                </a:lnTo>
                <a:lnTo>
                  <a:pt x="57" y="26"/>
                </a:lnTo>
                <a:lnTo>
                  <a:pt x="79" y="36"/>
                </a:lnTo>
                <a:lnTo>
                  <a:pt x="88" y="38"/>
                </a:lnTo>
                <a:lnTo>
                  <a:pt x="97" y="35"/>
                </a:lnTo>
                <a:lnTo>
                  <a:pt x="103" y="29"/>
                </a:lnTo>
                <a:lnTo>
                  <a:pt x="115" y="7"/>
                </a:lnTo>
                <a:lnTo>
                  <a:pt x="117" y="3"/>
                </a:lnTo>
                <a:lnTo>
                  <a:pt x="121" y="2"/>
                </a:lnTo>
                <a:lnTo>
                  <a:pt x="124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17" name="图片 16" descr="timg (3)"/>
          <p:cNvPicPr>
            <a:picLocks noChangeAspect="1"/>
          </p:cNvPicPr>
          <p:nvPr/>
        </p:nvPicPr>
        <p:blipFill>
          <a:blip r:embed="rId1"/>
          <a:srcRect b="11249"/>
          <a:stretch>
            <a:fillRect/>
          </a:stretch>
        </p:blipFill>
        <p:spPr>
          <a:xfrm>
            <a:off x="2936240" y="2472690"/>
            <a:ext cx="2337435" cy="2045970"/>
          </a:xfrm>
          <a:prstGeom prst="rect">
            <a:avLst/>
          </a:prstGeom>
        </p:spPr>
      </p:pic>
      <p:pic>
        <p:nvPicPr>
          <p:cNvPr id="19" name="图片 18" descr="timg (4)"/>
          <p:cNvPicPr>
            <a:picLocks noChangeAspect="1"/>
          </p:cNvPicPr>
          <p:nvPr/>
        </p:nvPicPr>
        <p:blipFill>
          <a:blip r:embed="rId2"/>
          <a:srcRect b="7458"/>
          <a:stretch>
            <a:fillRect/>
          </a:stretch>
        </p:blipFill>
        <p:spPr>
          <a:xfrm>
            <a:off x="5554980" y="2486660"/>
            <a:ext cx="2851150" cy="197929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629015" y="2522220"/>
            <a:ext cx="329247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latin typeface="Times New Roman" panose="02020603050405020304" charset="0"/>
              </a:rPr>
              <a:t>laughter; delight;</a:t>
            </a:r>
            <a:endParaRPr lang="en-US" altLang="zh-CN" sz="4000" b="1">
              <a:latin typeface="Times New Roman" panose="02020603050405020304" charset="0"/>
            </a:endParaRPr>
          </a:p>
          <a:p>
            <a:r>
              <a:rPr lang="en-US" altLang="zh-CN" sz="4000" b="1">
                <a:latin typeface="Times New Roman" panose="02020603050405020304" charset="0"/>
              </a:rPr>
              <a:t>fun... </a:t>
            </a:r>
            <a:endParaRPr lang="en-US" altLang="zh-CN" sz="4000" b="1">
              <a:latin typeface="Times New Roman" panose="02020603050405020304" charset="0"/>
            </a:endParaRPr>
          </a:p>
        </p:txBody>
      </p:sp>
      <p:pic>
        <p:nvPicPr>
          <p:cNvPr id="27" name="图片 26" descr="timg (5)"/>
          <p:cNvPicPr>
            <a:picLocks noChangeAspect="1"/>
          </p:cNvPicPr>
          <p:nvPr/>
        </p:nvPicPr>
        <p:blipFill>
          <a:blip r:embed="rId3"/>
          <a:srcRect l="16736" t="4263" r="14281" b="4925"/>
          <a:stretch>
            <a:fillRect/>
          </a:stretch>
        </p:blipFill>
        <p:spPr>
          <a:xfrm>
            <a:off x="2576195" y="4853940"/>
            <a:ext cx="2032000" cy="2004060"/>
          </a:xfrm>
          <a:prstGeom prst="ellipse">
            <a:avLst/>
          </a:prstGeom>
        </p:spPr>
      </p:pic>
      <p:pic>
        <p:nvPicPr>
          <p:cNvPr id="30" name="图片 29" descr="timg (6)"/>
          <p:cNvPicPr>
            <a:picLocks noChangeAspect="1"/>
          </p:cNvPicPr>
          <p:nvPr/>
        </p:nvPicPr>
        <p:blipFill>
          <a:blip r:embed="rId4"/>
          <a:srcRect l="7311" t="27377" r="3933" b="8277"/>
          <a:stretch>
            <a:fillRect/>
          </a:stretch>
        </p:blipFill>
        <p:spPr>
          <a:xfrm>
            <a:off x="4642485" y="5118735"/>
            <a:ext cx="2823845" cy="1481455"/>
          </a:xfrm>
          <a:prstGeom prst="rect">
            <a:avLst/>
          </a:prstGeom>
        </p:spPr>
      </p:pic>
      <p:pic>
        <p:nvPicPr>
          <p:cNvPr id="33" name="图片 32" descr="timg (7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510" y="4991100"/>
            <a:ext cx="2480310" cy="165354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0051415" y="4713605"/>
            <a:ext cx="329247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latin typeface="Times New Roman" panose="02020603050405020304" charset="0"/>
              </a:rPr>
              <a:t>rotten;</a:t>
            </a:r>
            <a:endParaRPr lang="en-US" altLang="zh-CN" sz="4000" b="1">
              <a:latin typeface="Times New Roman" panose="02020603050405020304" charset="0"/>
            </a:endParaRPr>
          </a:p>
          <a:p>
            <a:r>
              <a:rPr lang="en-US" altLang="zh-CN" sz="4000" b="1">
                <a:latin typeface="Times New Roman" panose="02020603050405020304" charset="0"/>
              </a:rPr>
              <a:t>go wrong </a:t>
            </a:r>
            <a:endParaRPr lang="en-US" altLang="zh-CN" sz="4000" b="1">
              <a:latin typeface="Times New Roman" panose="0202060305040502030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3626485"/>
            <a:ext cx="6742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</a:rPr>
              <a:t>Comparison4</a:t>
            </a:r>
            <a:endParaRPr lang="en-US" altLang="zh-CN" sz="72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050" y="2963545"/>
            <a:ext cx="31400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generous</a:t>
            </a:r>
            <a:endParaRPr lang="en-US" altLang="zh-CN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36240" y="2410460"/>
            <a:ext cx="336105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latin typeface="Times New Roman" panose="02020603050405020304" charset="0"/>
              </a:rPr>
              <a:t>love; </a:t>
            </a:r>
            <a:endParaRPr lang="en-US" altLang="zh-CN" sz="4000" b="1">
              <a:latin typeface="Times New Roman" panose="02020603050405020304" charset="0"/>
            </a:endParaRPr>
          </a:p>
          <a:p>
            <a:r>
              <a:rPr lang="en-US" altLang="zh-CN" sz="4000" b="1">
                <a:latin typeface="Times New Roman" panose="02020603050405020304" charset="0"/>
              </a:rPr>
              <a:t>time;</a:t>
            </a:r>
            <a:endParaRPr lang="en-US" altLang="zh-CN" sz="4000" b="1">
              <a:latin typeface="Times New Roman" panose="02020603050405020304" charset="0"/>
            </a:endParaRPr>
          </a:p>
          <a:p>
            <a:r>
              <a:rPr lang="en-US" altLang="zh-CN" sz="4000" b="1">
                <a:latin typeface="Times New Roman" panose="02020603050405020304" charset="0"/>
              </a:rPr>
              <a:t>company... </a:t>
            </a:r>
            <a:endParaRPr lang="en-US" altLang="zh-CN" sz="4000" b="1"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2" grpId="0"/>
      <p:bldP spid="3" grpId="0"/>
      <p:bldP spid="10" grpId="0"/>
      <p:bldP spid="20" grpId="0"/>
      <p:bldP spid="34" grpId="0"/>
      <p:bldP spid="35" grpId="0"/>
      <p:bldP spid="1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2276475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581525"/>
            <a:ext cx="12192000" cy="2276475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276476"/>
            <a:ext cx="12192000" cy="2305050"/>
          </a:xfrm>
          <a:prstGeom prst="rect">
            <a:avLst/>
          </a:prstGeom>
          <a:solidFill>
            <a:srgbClr val="E5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241" y="-37465"/>
            <a:ext cx="12078332" cy="2096690"/>
            <a:chOff x="348560" y="125619"/>
            <a:chExt cx="11598717" cy="2096690"/>
          </a:xfrm>
        </p:grpSpPr>
        <p:sp>
          <p:nvSpPr>
            <p:cNvPr id="7" name="文本框 6"/>
            <p:cNvSpPr txBox="1"/>
            <p:nvPr/>
          </p:nvSpPr>
          <p:spPr>
            <a:xfrm>
              <a:off x="348560" y="125619"/>
              <a:ext cx="711517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4000" b="1" u="sng" dirty="0">
                <a:solidFill>
                  <a:srgbClr val="E2E6C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48560" y="705374"/>
              <a:ext cx="912726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800" b="1" dirty="0">
                <a:solidFill>
                  <a:srgbClr val="E2E6C3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0334494" y="29190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1134477" y="140950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3" name="Freeform 120"/>
            <p:cNvSpPr/>
            <p:nvPr/>
          </p:nvSpPr>
          <p:spPr bwMode="auto">
            <a:xfrm>
              <a:off x="11255415" y="1570271"/>
              <a:ext cx="623080" cy="491275"/>
            </a:xfrm>
            <a:custGeom>
              <a:avLst/>
              <a:gdLst>
                <a:gd name="T0" fmla="*/ 183 w 260"/>
                <a:gd name="T1" fmla="*/ 0 h 205"/>
                <a:gd name="T2" fmla="*/ 226 w 260"/>
                <a:gd name="T3" fmla="*/ 5 h 205"/>
                <a:gd name="T4" fmla="*/ 254 w 260"/>
                <a:gd name="T5" fmla="*/ 13 h 205"/>
                <a:gd name="T6" fmla="*/ 259 w 260"/>
                <a:gd name="T7" fmla="*/ 19 h 205"/>
                <a:gd name="T8" fmla="*/ 223 w 260"/>
                <a:gd name="T9" fmla="*/ 50 h 205"/>
                <a:gd name="T10" fmla="*/ 201 w 260"/>
                <a:gd name="T11" fmla="*/ 86 h 205"/>
                <a:gd name="T12" fmla="*/ 183 w 260"/>
                <a:gd name="T13" fmla="*/ 123 h 205"/>
                <a:gd name="T14" fmla="*/ 158 w 260"/>
                <a:gd name="T15" fmla="*/ 151 h 205"/>
                <a:gd name="T16" fmla="*/ 122 w 260"/>
                <a:gd name="T17" fmla="*/ 164 h 205"/>
                <a:gd name="T18" fmla="*/ 83 w 260"/>
                <a:gd name="T19" fmla="*/ 162 h 205"/>
                <a:gd name="T20" fmla="*/ 51 w 260"/>
                <a:gd name="T21" fmla="*/ 153 h 205"/>
                <a:gd name="T22" fmla="*/ 45 w 260"/>
                <a:gd name="T23" fmla="*/ 162 h 205"/>
                <a:gd name="T24" fmla="*/ 28 w 260"/>
                <a:gd name="T25" fmla="*/ 186 h 205"/>
                <a:gd name="T26" fmla="*/ 18 w 260"/>
                <a:gd name="T27" fmla="*/ 204 h 205"/>
                <a:gd name="T28" fmla="*/ 13 w 260"/>
                <a:gd name="T29" fmla="*/ 205 h 205"/>
                <a:gd name="T30" fmla="*/ 6 w 260"/>
                <a:gd name="T31" fmla="*/ 203 h 205"/>
                <a:gd name="T32" fmla="*/ 1 w 260"/>
                <a:gd name="T33" fmla="*/ 199 h 205"/>
                <a:gd name="T34" fmla="*/ 0 w 260"/>
                <a:gd name="T35" fmla="*/ 192 h 205"/>
                <a:gd name="T36" fmla="*/ 32 w 260"/>
                <a:gd name="T37" fmla="*/ 144 h 205"/>
                <a:gd name="T38" fmla="*/ 76 w 260"/>
                <a:gd name="T39" fmla="*/ 104 h 205"/>
                <a:gd name="T40" fmla="*/ 122 w 260"/>
                <a:gd name="T41" fmla="*/ 75 h 205"/>
                <a:gd name="T42" fmla="*/ 160 w 260"/>
                <a:gd name="T43" fmla="*/ 54 h 205"/>
                <a:gd name="T44" fmla="*/ 185 w 260"/>
                <a:gd name="T45" fmla="*/ 45 h 205"/>
                <a:gd name="T46" fmla="*/ 185 w 260"/>
                <a:gd name="T47" fmla="*/ 44 h 205"/>
                <a:gd name="T48" fmla="*/ 159 w 260"/>
                <a:gd name="T49" fmla="*/ 45 h 205"/>
                <a:gd name="T50" fmla="*/ 117 w 260"/>
                <a:gd name="T51" fmla="*/ 55 h 205"/>
                <a:gd name="T52" fmla="*/ 67 w 260"/>
                <a:gd name="T53" fmla="*/ 78 h 205"/>
                <a:gd name="T54" fmla="*/ 17 w 260"/>
                <a:gd name="T55" fmla="*/ 121 h 205"/>
                <a:gd name="T56" fmla="*/ 17 w 260"/>
                <a:gd name="T57" fmla="*/ 98 h 205"/>
                <a:gd name="T58" fmla="*/ 23 w 260"/>
                <a:gd name="T59" fmla="*/ 67 h 205"/>
                <a:gd name="T60" fmla="*/ 46 w 260"/>
                <a:gd name="T61" fmla="*/ 35 h 205"/>
                <a:gd name="T62" fmla="*/ 86 w 260"/>
                <a:gd name="T63" fmla="*/ 12 h 205"/>
                <a:gd name="T64" fmla="*/ 135 w 260"/>
                <a:gd name="T65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205">
                  <a:moveTo>
                    <a:pt x="159" y="0"/>
                  </a:moveTo>
                  <a:lnTo>
                    <a:pt x="183" y="0"/>
                  </a:lnTo>
                  <a:lnTo>
                    <a:pt x="206" y="3"/>
                  </a:lnTo>
                  <a:lnTo>
                    <a:pt x="226" y="5"/>
                  </a:lnTo>
                  <a:lnTo>
                    <a:pt x="242" y="9"/>
                  </a:lnTo>
                  <a:lnTo>
                    <a:pt x="254" y="13"/>
                  </a:lnTo>
                  <a:lnTo>
                    <a:pt x="260" y="17"/>
                  </a:lnTo>
                  <a:lnTo>
                    <a:pt x="259" y="19"/>
                  </a:lnTo>
                  <a:lnTo>
                    <a:pt x="238" y="34"/>
                  </a:lnTo>
                  <a:lnTo>
                    <a:pt x="223" y="50"/>
                  </a:lnTo>
                  <a:lnTo>
                    <a:pt x="211" y="68"/>
                  </a:lnTo>
                  <a:lnTo>
                    <a:pt x="201" y="86"/>
                  </a:lnTo>
                  <a:lnTo>
                    <a:pt x="192" y="105"/>
                  </a:lnTo>
                  <a:lnTo>
                    <a:pt x="183" y="123"/>
                  </a:lnTo>
                  <a:lnTo>
                    <a:pt x="172" y="139"/>
                  </a:lnTo>
                  <a:lnTo>
                    <a:pt x="158" y="151"/>
                  </a:lnTo>
                  <a:lnTo>
                    <a:pt x="141" y="160"/>
                  </a:lnTo>
                  <a:lnTo>
                    <a:pt x="122" y="164"/>
                  </a:lnTo>
                  <a:lnTo>
                    <a:pt x="102" y="164"/>
                  </a:lnTo>
                  <a:lnTo>
                    <a:pt x="83" y="162"/>
                  </a:lnTo>
                  <a:lnTo>
                    <a:pt x="67" y="158"/>
                  </a:lnTo>
                  <a:lnTo>
                    <a:pt x="51" y="153"/>
                  </a:lnTo>
                  <a:lnTo>
                    <a:pt x="50" y="155"/>
                  </a:lnTo>
                  <a:lnTo>
                    <a:pt x="45" y="162"/>
                  </a:lnTo>
                  <a:lnTo>
                    <a:pt x="37" y="172"/>
                  </a:lnTo>
                  <a:lnTo>
                    <a:pt x="28" y="186"/>
                  </a:lnTo>
                  <a:lnTo>
                    <a:pt x="20" y="201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13" y="205"/>
                  </a:lnTo>
                  <a:lnTo>
                    <a:pt x="9" y="204"/>
                  </a:lnTo>
                  <a:lnTo>
                    <a:pt x="6" y="203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14" y="167"/>
                  </a:lnTo>
                  <a:lnTo>
                    <a:pt x="32" y="144"/>
                  </a:lnTo>
                  <a:lnTo>
                    <a:pt x="52" y="122"/>
                  </a:lnTo>
                  <a:lnTo>
                    <a:pt x="76" y="104"/>
                  </a:lnTo>
                  <a:lnTo>
                    <a:pt x="99" y="87"/>
                  </a:lnTo>
                  <a:lnTo>
                    <a:pt x="122" y="75"/>
                  </a:lnTo>
                  <a:lnTo>
                    <a:pt x="142" y="63"/>
                  </a:lnTo>
                  <a:lnTo>
                    <a:pt x="160" y="54"/>
                  </a:lnTo>
                  <a:lnTo>
                    <a:pt x="176" y="48"/>
                  </a:lnTo>
                  <a:lnTo>
                    <a:pt x="185" y="45"/>
                  </a:lnTo>
                  <a:lnTo>
                    <a:pt x="188" y="44"/>
                  </a:lnTo>
                  <a:lnTo>
                    <a:pt x="185" y="44"/>
                  </a:lnTo>
                  <a:lnTo>
                    <a:pt x="174" y="44"/>
                  </a:lnTo>
                  <a:lnTo>
                    <a:pt x="159" y="45"/>
                  </a:lnTo>
                  <a:lnTo>
                    <a:pt x="140" y="49"/>
                  </a:lnTo>
                  <a:lnTo>
                    <a:pt x="117" y="55"/>
                  </a:lnTo>
                  <a:lnTo>
                    <a:pt x="92" y="64"/>
                  </a:lnTo>
                  <a:lnTo>
                    <a:pt x="67" y="78"/>
                  </a:lnTo>
                  <a:lnTo>
                    <a:pt x="41" y="96"/>
                  </a:lnTo>
                  <a:lnTo>
                    <a:pt x="17" y="121"/>
                  </a:lnTo>
                  <a:lnTo>
                    <a:pt x="17" y="110"/>
                  </a:lnTo>
                  <a:lnTo>
                    <a:pt x="17" y="98"/>
                  </a:lnTo>
                  <a:lnTo>
                    <a:pt x="19" y="84"/>
                  </a:lnTo>
                  <a:lnTo>
                    <a:pt x="23" y="67"/>
                  </a:lnTo>
                  <a:lnTo>
                    <a:pt x="32" y="51"/>
                  </a:lnTo>
                  <a:lnTo>
                    <a:pt x="46" y="35"/>
                  </a:lnTo>
                  <a:lnTo>
                    <a:pt x="65" y="21"/>
                  </a:lnTo>
                  <a:lnTo>
                    <a:pt x="86" y="12"/>
                  </a:lnTo>
                  <a:lnTo>
                    <a:pt x="110" y="5"/>
                  </a:lnTo>
                  <a:lnTo>
                    <a:pt x="135" y="1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5" name="Freeform 119"/>
            <p:cNvSpPr>
              <a:spLocks noChangeAspect="1" noEditPoints="1"/>
            </p:cNvSpPr>
            <p:nvPr/>
          </p:nvSpPr>
          <p:spPr bwMode="auto">
            <a:xfrm>
              <a:off x="10422662" y="452671"/>
              <a:ext cx="636464" cy="493200"/>
            </a:xfrm>
            <a:custGeom>
              <a:avLst/>
              <a:gdLst>
                <a:gd name="T0" fmla="*/ 148 w 271"/>
                <a:gd name="T1" fmla="*/ 118 h 210"/>
                <a:gd name="T2" fmla="*/ 138 w 271"/>
                <a:gd name="T3" fmla="*/ 120 h 210"/>
                <a:gd name="T4" fmla="*/ 130 w 271"/>
                <a:gd name="T5" fmla="*/ 128 h 210"/>
                <a:gd name="T6" fmla="*/ 128 w 271"/>
                <a:gd name="T7" fmla="*/ 138 h 210"/>
                <a:gd name="T8" fmla="*/ 130 w 271"/>
                <a:gd name="T9" fmla="*/ 148 h 210"/>
                <a:gd name="T10" fmla="*/ 138 w 271"/>
                <a:gd name="T11" fmla="*/ 156 h 210"/>
                <a:gd name="T12" fmla="*/ 148 w 271"/>
                <a:gd name="T13" fmla="*/ 159 h 210"/>
                <a:gd name="T14" fmla="*/ 160 w 271"/>
                <a:gd name="T15" fmla="*/ 156 h 210"/>
                <a:gd name="T16" fmla="*/ 166 w 271"/>
                <a:gd name="T17" fmla="*/ 148 h 210"/>
                <a:gd name="T18" fmla="*/ 170 w 271"/>
                <a:gd name="T19" fmla="*/ 138 h 210"/>
                <a:gd name="T20" fmla="*/ 166 w 271"/>
                <a:gd name="T21" fmla="*/ 128 h 210"/>
                <a:gd name="T22" fmla="*/ 160 w 271"/>
                <a:gd name="T23" fmla="*/ 120 h 210"/>
                <a:gd name="T24" fmla="*/ 148 w 271"/>
                <a:gd name="T25" fmla="*/ 118 h 210"/>
                <a:gd name="T26" fmla="*/ 153 w 271"/>
                <a:gd name="T27" fmla="*/ 0 h 210"/>
                <a:gd name="T28" fmla="*/ 183 w 271"/>
                <a:gd name="T29" fmla="*/ 5 h 210"/>
                <a:gd name="T30" fmla="*/ 211 w 271"/>
                <a:gd name="T31" fmla="*/ 15 h 210"/>
                <a:gd name="T32" fmla="*/ 237 w 271"/>
                <a:gd name="T33" fmla="*/ 29 h 210"/>
                <a:gd name="T34" fmla="*/ 254 w 271"/>
                <a:gd name="T35" fmla="*/ 42 h 210"/>
                <a:gd name="T36" fmla="*/ 264 w 271"/>
                <a:gd name="T37" fmla="*/ 56 h 210"/>
                <a:gd name="T38" fmla="*/ 269 w 271"/>
                <a:gd name="T39" fmla="*/ 69 h 210"/>
                <a:gd name="T40" fmla="*/ 271 w 271"/>
                <a:gd name="T41" fmla="*/ 82 h 210"/>
                <a:gd name="T42" fmla="*/ 270 w 271"/>
                <a:gd name="T43" fmla="*/ 92 h 210"/>
                <a:gd name="T44" fmla="*/ 266 w 271"/>
                <a:gd name="T45" fmla="*/ 98 h 210"/>
                <a:gd name="T46" fmla="*/ 261 w 271"/>
                <a:gd name="T47" fmla="*/ 102 h 210"/>
                <a:gd name="T48" fmla="*/ 254 w 271"/>
                <a:gd name="T49" fmla="*/ 102 h 210"/>
                <a:gd name="T50" fmla="*/ 246 w 271"/>
                <a:gd name="T51" fmla="*/ 100 h 210"/>
                <a:gd name="T52" fmla="*/ 236 w 271"/>
                <a:gd name="T53" fmla="*/ 97 h 210"/>
                <a:gd name="T54" fmla="*/ 225 w 271"/>
                <a:gd name="T55" fmla="*/ 97 h 210"/>
                <a:gd name="T56" fmla="*/ 214 w 271"/>
                <a:gd name="T57" fmla="*/ 100 h 210"/>
                <a:gd name="T58" fmla="*/ 202 w 271"/>
                <a:gd name="T59" fmla="*/ 110 h 210"/>
                <a:gd name="T60" fmla="*/ 196 w 271"/>
                <a:gd name="T61" fmla="*/ 120 h 210"/>
                <a:gd name="T62" fmla="*/ 196 w 271"/>
                <a:gd name="T63" fmla="*/ 130 h 210"/>
                <a:gd name="T64" fmla="*/ 200 w 271"/>
                <a:gd name="T65" fmla="*/ 139 h 210"/>
                <a:gd name="T66" fmla="*/ 205 w 271"/>
                <a:gd name="T67" fmla="*/ 148 h 210"/>
                <a:gd name="T68" fmla="*/ 210 w 271"/>
                <a:gd name="T69" fmla="*/ 156 h 210"/>
                <a:gd name="T70" fmla="*/ 212 w 271"/>
                <a:gd name="T71" fmla="*/ 162 h 210"/>
                <a:gd name="T72" fmla="*/ 210 w 271"/>
                <a:gd name="T73" fmla="*/ 168 h 210"/>
                <a:gd name="T74" fmla="*/ 206 w 271"/>
                <a:gd name="T75" fmla="*/ 174 h 210"/>
                <a:gd name="T76" fmla="*/ 198 w 271"/>
                <a:gd name="T77" fmla="*/ 183 h 210"/>
                <a:gd name="T78" fmla="*/ 188 w 271"/>
                <a:gd name="T79" fmla="*/ 191 h 210"/>
                <a:gd name="T80" fmla="*/ 173 w 271"/>
                <a:gd name="T81" fmla="*/ 198 h 210"/>
                <a:gd name="T82" fmla="*/ 155 w 271"/>
                <a:gd name="T83" fmla="*/ 205 h 210"/>
                <a:gd name="T84" fmla="*/ 133 w 271"/>
                <a:gd name="T85" fmla="*/ 209 h 210"/>
                <a:gd name="T86" fmla="*/ 106 w 271"/>
                <a:gd name="T87" fmla="*/ 210 h 210"/>
                <a:gd name="T88" fmla="*/ 78 w 271"/>
                <a:gd name="T89" fmla="*/ 207 h 210"/>
                <a:gd name="T90" fmla="*/ 53 w 271"/>
                <a:gd name="T91" fmla="*/ 201 h 210"/>
                <a:gd name="T92" fmla="*/ 34 w 271"/>
                <a:gd name="T93" fmla="*/ 189 h 210"/>
                <a:gd name="T94" fmla="*/ 18 w 271"/>
                <a:gd name="T95" fmla="*/ 174 h 210"/>
                <a:gd name="T96" fmla="*/ 7 w 271"/>
                <a:gd name="T97" fmla="*/ 156 h 210"/>
                <a:gd name="T98" fmla="*/ 1 w 271"/>
                <a:gd name="T99" fmla="*/ 135 h 210"/>
                <a:gd name="T100" fmla="*/ 0 w 271"/>
                <a:gd name="T101" fmla="*/ 115 h 210"/>
                <a:gd name="T102" fmla="*/ 5 w 271"/>
                <a:gd name="T103" fmla="*/ 92 h 210"/>
                <a:gd name="T104" fmla="*/ 14 w 271"/>
                <a:gd name="T105" fmla="*/ 70 h 210"/>
                <a:gd name="T106" fmla="*/ 28 w 271"/>
                <a:gd name="T107" fmla="*/ 50 h 210"/>
                <a:gd name="T108" fmla="*/ 46 w 271"/>
                <a:gd name="T109" fmla="*/ 32 h 210"/>
                <a:gd name="T110" fmla="*/ 66 w 271"/>
                <a:gd name="T111" fmla="*/ 16 h 210"/>
                <a:gd name="T112" fmla="*/ 88 w 271"/>
                <a:gd name="T113" fmla="*/ 7 h 210"/>
                <a:gd name="T114" fmla="*/ 121 w 271"/>
                <a:gd name="T115" fmla="*/ 1 h 210"/>
                <a:gd name="T116" fmla="*/ 153 w 271"/>
                <a:gd name="T11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" h="210">
                  <a:moveTo>
                    <a:pt x="148" y="118"/>
                  </a:moveTo>
                  <a:lnTo>
                    <a:pt x="138" y="120"/>
                  </a:lnTo>
                  <a:lnTo>
                    <a:pt x="130" y="128"/>
                  </a:lnTo>
                  <a:lnTo>
                    <a:pt x="128" y="138"/>
                  </a:lnTo>
                  <a:lnTo>
                    <a:pt x="130" y="148"/>
                  </a:lnTo>
                  <a:lnTo>
                    <a:pt x="138" y="156"/>
                  </a:lnTo>
                  <a:lnTo>
                    <a:pt x="148" y="159"/>
                  </a:lnTo>
                  <a:lnTo>
                    <a:pt x="160" y="156"/>
                  </a:lnTo>
                  <a:lnTo>
                    <a:pt x="166" y="148"/>
                  </a:lnTo>
                  <a:lnTo>
                    <a:pt x="170" y="138"/>
                  </a:lnTo>
                  <a:lnTo>
                    <a:pt x="166" y="128"/>
                  </a:lnTo>
                  <a:lnTo>
                    <a:pt x="160" y="120"/>
                  </a:lnTo>
                  <a:lnTo>
                    <a:pt x="148" y="118"/>
                  </a:lnTo>
                  <a:close/>
                  <a:moveTo>
                    <a:pt x="153" y="0"/>
                  </a:moveTo>
                  <a:lnTo>
                    <a:pt x="183" y="5"/>
                  </a:lnTo>
                  <a:lnTo>
                    <a:pt x="211" y="15"/>
                  </a:lnTo>
                  <a:lnTo>
                    <a:pt x="237" y="29"/>
                  </a:lnTo>
                  <a:lnTo>
                    <a:pt x="254" y="42"/>
                  </a:lnTo>
                  <a:lnTo>
                    <a:pt x="264" y="56"/>
                  </a:lnTo>
                  <a:lnTo>
                    <a:pt x="269" y="69"/>
                  </a:lnTo>
                  <a:lnTo>
                    <a:pt x="271" y="82"/>
                  </a:lnTo>
                  <a:lnTo>
                    <a:pt x="270" y="92"/>
                  </a:lnTo>
                  <a:lnTo>
                    <a:pt x="266" y="98"/>
                  </a:lnTo>
                  <a:lnTo>
                    <a:pt x="261" y="102"/>
                  </a:lnTo>
                  <a:lnTo>
                    <a:pt x="254" y="102"/>
                  </a:lnTo>
                  <a:lnTo>
                    <a:pt x="246" y="100"/>
                  </a:lnTo>
                  <a:lnTo>
                    <a:pt x="236" y="97"/>
                  </a:lnTo>
                  <a:lnTo>
                    <a:pt x="225" y="97"/>
                  </a:lnTo>
                  <a:lnTo>
                    <a:pt x="214" y="100"/>
                  </a:lnTo>
                  <a:lnTo>
                    <a:pt x="202" y="110"/>
                  </a:lnTo>
                  <a:lnTo>
                    <a:pt x="196" y="120"/>
                  </a:lnTo>
                  <a:lnTo>
                    <a:pt x="196" y="130"/>
                  </a:lnTo>
                  <a:lnTo>
                    <a:pt x="200" y="139"/>
                  </a:lnTo>
                  <a:lnTo>
                    <a:pt x="205" y="148"/>
                  </a:lnTo>
                  <a:lnTo>
                    <a:pt x="210" y="156"/>
                  </a:lnTo>
                  <a:lnTo>
                    <a:pt x="212" y="162"/>
                  </a:lnTo>
                  <a:lnTo>
                    <a:pt x="210" y="168"/>
                  </a:lnTo>
                  <a:lnTo>
                    <a:pt x="206" y="174"/>
                  </a:lnTo>
                  <a:lnTo>
                    <a:pt x="198" y="183"/>
                  </a:lnTo>
                  <a:lnTo>
                    <a:pt x="188" y="191"/>
                  </a:lnTo>
                  <a:lnTo>
                    <a:pt x="173" y="198"/>
                  </a:lnTo>
                  <a:lnTo>
                    <a:pt x="155" y="205"/>
                  </a:lnTo>
                  <a:lnTo>
                    <a:pt x="133" y="209"/>
                  </a:lnTo>
                  <a:lnTo>
                    <a:pt x="106" y="210"/>
                  </a:lnTo>
                  <a:lnTo>
                    <a:pt x="78" y="207"/>
                  </a:lnTo>
                  <a:lnTo>
                    <a:pt x="53" y="201"/>
                  </a:lnTo>
                  <a:lnTo>
                    <a:pt x="34" y="189"/>
                  </a:lnTo>
                  <a:lnTo>
                    <a:pt x="18" y="174"/>
                  </a:lnTo>
                  <a:lnTo>
                    <a:pt x="7" y="156"/>
                  </a:lnTo>
                  <a:lnTo>
                    <a:pt x="1" y="135"/>
                  </a:lnTo>
                  <a:lnTo>
                    <a:pt x="0" y="115"/>
                  </a:lnTo>
                  <a:lnTo>
                    <a:pt x="5" y="92"/>
                  </a:lnTo>
                  <a:lnTo>
                    <a:pt x="14" y="70"/>
                  </a:lnTo>
                  <a:lnTo>
                    <a:pt x="28" y="50"/>
                  </a:lnTo>
                  <a:lnTo>
                    <a:pt x="46" y="32"/>
                  </a:lnTo>
                  <a:lnTo>
                    <a:pt x="66" y="16"/>
                  </a:lnTo>
                  <a:lnTo>
                    <a:pt x="88" y="7"/>
                  </a:lnTo>
                  <a:lnTo>
                    <a:pt x="121" y="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31" name="Freeform 60"/>
          <p:cNvSpPr>
            <a:spLocks noEditPoints="1"/>
          </p:cNvSpPr>
          <p:nvPr/>
        </p:nvSpPr>
        <p:spPr bwMode="auto">
          <a:xfrm>
            <a:off x="11588750" y="6049645"/>
            <a:ext cx="504825" cy="654050"/>
          </a:xfrm>
          <a:custGeom>
            <a:avLst/>
            <a:gdLst>
              <a:gd name="T0" fmla="*/ 43 w 221"/>
              <a:gd name="T1" fmla="*/ 89 h 247"/>
              <a:gd name="T2" fmla="*/ 36 w 221"/>
              <a:gd name="T3" fmla="*/ 99 h 247"/>
              <a:gd name="T4" fmla="*/ 28 w 221"/>
              <a:gd name="T5" fmla="*/ 121 h 247"/>
              <a:gd name="T6" fmla="*/ 31 w 221"/>
              <a:gd name="T7" fmla="*/ 220 h 247"/>
              <a:gd name="T8" fmla="*/ 41 w 221"/>
              <a:gd name="T9" fmla="*/ 235 h 247"/>
              <a:gd name="T10" fmla="*/ 42 w 221"/>
              <a:gd name="T11" fmla="*/ 239 h 247"/>
              <a:gd name="T12" fmla="*/ 29 w 221"/>
              <a:gd name="T13" fmla="*/ 238 h 247"/>
              <a:gd name="T14" fmla="*/ 14 w 221"/>
              <a:gd name="T15" fmla="*/ 229 h 247"/>
              <a:gd name="T16" fmla="*/ 3 w 221"/>
              <a:gd name="T17" fmla="*/ 211 h 247"/>
              <a:gd name="T18" fmla="*/ 0 w 221"/>
              <a:gd name="T19" fmla="*/ 131 h 247"/>
              <a:gd name="T20" fmla="*/ 8 w 221"/>
              <a:gd name="T21" fmla="*/ 105 h 247"/>
              <a:gd name="T22" fmla="*/ 22 w 221"/>
              <a:gd name="T23" fmla="*/ 93 h 247"/>
              <a:gd name="T24" fmla="*/ 37 w 221"/>
              <a:gd name="T25" fmla="*/ 89 h 247"/>
              <a:gd name="T26" fmla="*/ 176 w 221"/>
              <a:gd name="T27" fmla="*/ 0 h 247"/>
              <a:gd name="T28" fmla="*/ 187 w 221"/>
              <a:gd name="T29" fmla="*/ 14 h 247"/>
              <a:gd name="T30" fmla="*/ 186 w 221"/>
              <a:gd name="T31" fmla="*/ 42 h 247"/>
              <a:gd name="T32" fmla="*/ 173 w 221"/>
              <a:gd name="T33" fmla="*/ 67 h 247"/>
              <a:gd name="T34" fmla="*/ 162 w 221"/>
              <a:gd name="T35" fmla="*/ 82 h 247"/>
              <a:gd name="T36" fmla="*/ 164 w 221"/>
              <a:gd name="T37" fmla="*/ 89 h 247"/>
              <a:gd name="T38" fmla="*/ 185 w 221"/>
              <a:gd name="T39" fmla="*/ 91 h 247"/>
              <a:gd name="T40" fmla="*/ 209 w 221"/>
              <a:gd name="T41" fmla="*/ 98 h 247"/>
              <a:gd name="T42" fmla="*/ 221 w 221"/>
              <a:gd name="T43" fmla="*/ 111 h 247"/>
              <a:gd name="T44" fmla="*/ 217 w 221"/>
              <a:gd name="T45" fmla="*/ 135 h 247"/>
              <a:gd name="T46" fmla="*/ 208 w 221"/>
              <a:gd name="T47" fmla="*/ 174 h 247"/>
              <a:gd name="T48" fmla="*/ 195 w 221"/>
              <a:gd name="T49" fmla="*/ 215 h 247"/>
              <a:gd name="T50" fmla="*/ 181 w 221"/>
              <a:gd name="T51" fmla="*/ 243 h 247"/>
              <a:gd name="T52" fmla="*/ 152 w 221"/>
              <a:gd name="T53" fmla="*/ 246 h 247"/>
              <a:gd name="T54" fmla="*/ 106 w 221"/>
              <a:gd name="T55" fmla="*/ 238 h 247"/>
              <a:gd name="T56" fmla="*/ 70 w 221"/>
              <a:gd name="T57" fmla="*/ 225 h 247"/>
              <a:gd name="T58" fmla="*/ 56 w 221"/>
              <a:gd name="T59" fmla="*/ 211 h 247"/>
              <a:gd name="T60" fmla="*/ 59 w 221"/>
              <a:gd name="T61" fmla="*/ 108 h 247"/>
              <a:gd name="T62" fmla="*/ 79 w 221"/>
              <a:gd name="T63" fmla="*/ 89 h 247"/>
              <a:gd name="T64" fmla="*/ 106 w 221"/>
              <a:gd name="T65" fmla="*/ 71 h 247"/>
              <a:gd name="T66" fmla="*/ 130 w 221"/>
              <a:gd name="T67" fmla="*/ 52 h 247"/>
              <a:gd name="T68" fmla="*/ 153 w 221"/>
              <a:gd name="T69" fmla="*/ 26 h 247"/>
              <a:gd name="T70" fmla="*/ 170 w 221"/>
              <a:gd name="T71" fmla="*/ 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1" h="247">
                <a:moveTo>
                  <a:pt x="42" y="88"/>
                </a:moveTo>
                <a:lnTo>
                  <a:pt x="43" y="89"/>
                </a:lnTo>
                <a:lnTo>
                  <a:pt x="41" y="93"/>
                </a:lnTo>
                <a:lnTo>
                  <a:pt x="36" y="99"/>
                </a:lnTo>
                <a:lnTo>
                  <a:pt x="31" y="108"/>
                </a:lnTo>
                <a:lnTo>
                  <a:pt x="28" y="121"/>
                </a:lnTo>
                <a:lnTo>
                  <a:pt x="28" y="207"/>
                </a:lnTo>
                <a:lnTo>
                  <a:pt x="31" y="220"/>
                </a:lnTo>
                <a:lnTo>
                  <a:pt x="36" y="229"/>
                </a:lnTo>
                <a:lnTo>
                  <a:pt x="41" y="235"/>
                </a:lnTo>
                <a:lnTo>
                  <a:pt x="43" y="238"/>
                </a:lnTo>
                <a:lnTo>
                  <a:pt x="42" y="239"/>
                </a:lnTo>
                <a:lnTo>
                  <a:pt x="37" y="239"/>
                </a:lnTo>
                <a:lnTo>
                  <a:pt x="29" y="238"/>
                </a:lnTo>
                <a:lnTo>
                  <a:pt x="22" y="234"/>
                </a:lnTo>
                <a:lnTo>
                  <a:pt x="14" y="229"/>
                </a:lnTo>
                <a:lnTo>
                  <a:pt x="8" y="223"/>
                </a:lnTo>
                <a:lnTo>
                  <a:pt x="3" y="211"/>
                </a:lnTo>
                <a:lnTo>
                  <a:pt x="0" y="197"/>
                </a:lnTo>
                <a:lnTo>
                  <a:pt x="0" y="131"/>
                </a:lnTo>
                <a:lnTo>
                  <a:pt x="3" y="117"/>
                </a:lnTo>
                <a:lnTo>
                  <a:pt x="8" y="105"/>
                </a:lnTo>
                <a:lnTo>
                  <a:pt x="14" y="98"/>
                </a:lnTo>
                <a:lnTo>
                  <a:pt x="22" y="93"/>
                </a:lnTo>
                <a:lnTo>
                  <a:pt x="29" y="90"/>
                </a:lnTo>
                <a:lnTo>
                  <a:pt x="37" y="89"/>
                </a:lnTo>
                <a:lnTo>
                  <a:pt x="42" y="88"/>
                </a:lnTo>
                <a:close/>
                <a:moveTo>
                  <a:pt x="176" y="0"/>
                </a:moveTo>
                <a:lnTo>
                  <a:pt x="180" y="0"/>
                </a:lnTo>
                <a:lnTo>
                  <a:pt x="187" y="14"/>
                </a:lnTo>
                <a:lnTo>
                  <a:pt x="189" y="29"/>
                </a:lnTo>
                <a:lnTo>
                  <a:pt x="186" y="42"/>
                </a:lnTo>
                <a:lnTo>
                  <a:pt x="181" y="56"/>
                </a:lnTo>
                <a:lnTo>
                  <a:pt x="173" y="67"/>
                </a:lnTo>
                <a:lnTo>
                  <a:pt x="167" y="76"/>
                </a:lnTo>
                <a:lnTo>
                  <a:pt x="162" y="82"/>
                </a:lnTo>
                <a:lnTo>
                  <a:pt x="161" y="86"/>
                </a:lnTo>
                <a:lnTo>
                  <a:pt x="164" y="89"/>
                </a:lnTo>
                <a:lnTo>
                  <a:pt x="173" y="90"/>
                </a:lnTo>
                <a:lnTo>
                  <a:pt x="185" y="91"/>
                </a:lnTo>
                <a:lnTo>
                  <a:pt x="198" y="94"/>
                </a:lnTo>
                <a:lnTo>
                  <a:pt x="209" y="98"/>
                </a:lnTo>
                <a:lnTo>
                  <a:pt x="217" y="103"/>
                </a:lnTo>
                <a:lnTo>
                  <a:pt x="221" y="111"/>
                </a:lnTo>
                <a:lnTo>
                  <a:pt x="219" y="119"/>
                </a:lnTo>
                <a:lnTo>
                  <a:pt x="217" y="135"/>
                </a:lnTo>
                <a:lnTo>
                  <a:pt x="213" y="154"/>
                </a:lnTo>
                <a:lnTo>
                  <a:pt x="208" y="174"/>
                </a:lnTo>
                <a:lnTo>
                  <a:pt x="201" y="196"/>
                </a:lnTo>
                <a:lnTo>
                  <a:pt x="195" y="215"/>
                </a:lnTo>
                <a:lnTo>
                  <a:pt x="187" y="232"/>
                </a:lnTo>
                <a:lnTo>
                  <a:pt x="181" y="243"/>
                </a:lnTo>
                <a:lnTo>
                  <a:pt x="175" y="247"/>
                </a:lnTo>
                <a:lnTo>
                  <a:pt x="152" y="246"/>
                </a:lnTo>
                <a:lnTo>
                  <a:pt x="129" y="243"/>
                </a:lnTo>
                <a:lnTo>
                  <a:pt x="106" y="238"/>
                </a:lnTo>
                <a:lnTo>
                  <a:pt x="87" y="232"/>
                </a:lnTo>
                <a:lnTo>
                  <a:pt x="70" y="225"/>
                </a:lnTo>
                <a:lnTo>
                  <a:pt x="60" y="218"/>
                </a:lnTo>
                <a:lnTo>
                  <a:pt x="56" y="211"/>
                </a:lnTo>
                <a:lnTo>
                  <a:pt x="56" y="117"/>
                </a:lnTo>
                <a:lnTo>
                  <a:pt x="59" y="108"/>
                </a:lnTo>
                <a:lnTo>
                  <a:pt x="68" y="99"/>
                </a:lnTo>
                <a:lnTo>
                  <a:pt x="79" y="89"/>
                </a:lnTo>
                <a:lnTo>
                  <a:pt x="93" y="80"/>
                </a:lnTo>
                <a:lnTo>
                  <a:pt x="106" y="71"/>
                </a:lnTo>
                <a:lnTo>
                  <a:pt x="116" y="63"/>
                </a:lnTo>
                <a:lnTo>
                  <a:pt x="130" y="52"/>
                </a:lnTo>
                <a:lnTo>
                  <a:pt x="143" y="39"/>
                </a:lnTo>
                <a:lnTo>
                  <a:pt x="153" y="26"/>
                </a:lnTo>
                <a:lnTo>
                  <a:pt x="162" y="15"/>
                </a:lnTo>
                <a:lnTo>
                  <a:pt x="170" y="5"/>
                </a:lnTo>
                <a:lnTo>
                  <a:pt x="176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3030" y="261620"/>
            <a:ext cx="96507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</a:rPr>
              <a:t>What are the troubles in this country? </a:t>
            </a:r>
            <a:endParaRPr lang="en-US" altLang="zh-CN" sz="5400" b="1">
              <a:solidFill>
                <a:schemeClr val="accent4">
                  <a:lumMod val="75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1433175" y="2432685"/>
            <a:ext cx="619125" cy="643255"/>
          </a:xfrm>
          <a:prstGeom prst="roundRect">
            <a:avLst>
              <a:gd name="adj" fmla="val 7738"/>
            </a:avLst>
          </a:prstGeom>
          <a:noFill/>
          <a:ln w="76200">
            <a:solidFill>
              <a:srgbClr val="E2E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6" name="Freeform 132"/>
          <p:cNvSpPr>
            <a:spLocks noChangeAspect="1" noEditPoints="1"/>
          </p:cNvSpPr>
          <p:nvPr/>
        </p:nvSpPr>
        <p:spPr bwMode="auto">
          <a:xfrm>
            <a:off x="11492230" y="2498090"/>
            <a:ext cx="476250" cy="492760"/>
          </a:xfrm>
          <a:custGeom>
            <a:avLst/>
            <a:gdLst>
              <a:gd name="T0" fmla="*/ 110 w 248"/>
              <a:gd name="T1" fmla="*/ 191 h 267"/>
              <a:gd name="T2" fmla="*/ 138 w 248"/>
              <a:gd name="T3" fmla="*/ 163 h 267"/>
              <a:gd name="T4" fmla="*/ 110 w 248"/>
              <a:gd name="T5" fmla="*/ 76 h 267"/>
              <a:gd name="T6" fmla="*/ 138 w 248"/>
              <a:gd name="T7" fmla="*/ 148 h 267"/>
              <a:gd name="T8" fmla="*/ 110 w 248"/>
              <a:gd name="T9" fmla="*/ 76 h 267"/>
              <a:gd name="T10" fmla="*/ 126 w 248"/>
              <a:gd name="T11" fmla="*/ 2 h 267"/>
              <a:gd name="T12" fmla="*/ 132 w 248"/>
              <a:gd name="T13" fmla="*/ 7 h 267"/>
              <a:gd name="T14" fmla="*/ 152 w 248"/>
              <a:gd name="T15" fmla="*/ 38 h 267"/>
              <a:gd name="T16" fmla="*/ 169 w 248"/>
              <a:gd name="T17" fmla="*/ 36 h 267"/>
              <a:gd name="T18" fmla="*/ 210 w 248"/>
              <a:gd name="T19" fmla="*/ 12 h 267"/>
              <a:gd name="T20" fmla="*/ 215 w 248"/>
              <a:gd name="T21" fmla="*/ 12 h 267"/>
              <a:gd name="T22" fmla="*/ 215 w 248"/>
              <a:gd name="T23" fmla="*/ 17 h 267"/>
              <a:gd name="T24" fmla="*/ 198 w 248"/>
              <a:gd name="T25" fmla="*/ 68 h 267"/>
              <a:gd name="T26" fmla="*/ 197 w 248"/>
              <a:gd name="T27" fmla="*/ 76 h 267"/>
              <a:gd name="T28" fmla="*/ 201 w 248"/>
              <a:gd name="T29" fmla="*/ 82 h 267"/>
              <a:gd name="T30" fmla="*/ 209 w 248"/>
              <a:gd name="T31" fmla="*/ 85 h 267"/>
              <a:gd name="T32" fmla="*/ 244 w 248"/>
              <a:gd name="T33" fmla="*/ 89 h 267"/>
              <a:gd name="T34" fmla="*/ 248 w 248"/>
              <a:gd name="T35" fmla="*/ 93 h 267"/>
              <a:gd name="T36" fmla="*/ 247 w 248"/>
              <a:gd name="T37" fmla="*/ 98 h 267"/>
              <a:gd name="T38" fmla="*/ 220 w 248"/>
              <a:gd name="T39" fmla="*/ 122 h 267"/>
              <a:gd name="T40" fmla="*/ 216 w 248"/>
              <a:gd name="T41" fmla="*/ 138 h 267"/>
              <a:gd name="T42" fmla="*/ 244 w 248"/>
              <a:gd name="T43" fmla="*/ 166 h 267"/>
              <a:gd name="T44" fmla="*/ 248 w 248"/>
              <a:gd name="T45" fmla="*/ 172 h 267"/>
              <a:gd name="T46" fmla="*/ 247 w 248"/>
              <a:gd name="T47" fmla="*/ 179 h 267"/>
              <a:gd name="T48" fmla="*/ 241 w 248"/>
              <a:gd name="T49" fmla="*/ 182 h 267"/>
              <a:gd name="T50" fmla="*/ 211 w 248"/>
              <a:gd name="T51" fmla="*/ 193 h 267"/>
              <a:gd name="T52" fmla="*/ 205 w 248"/>
              <a:gd name="T53" fmla="*/ 209 h 267"/>
              <a:gd name="T54" fmla="*/ 205 w 248"/>
              <a:gd name="T55" fmla="*/ 236 h 267"/>
              <a:gd name="T56" fmla="*/ 202 w 248"/>
              <a:gd name="T57" fmla="*/ 241 h 267"/>
              <a:gd name="T58" fmla="*/ 196 w 248"/>
              <a:gd name="T59" fmla="*/ 243 h 267"/>
              <a:gd name="T60" fmla="*/ 167 w 248"/>
              <a:gd name="T61" fmla="*/ 229 h 267"/>
              <a:gd name="T62" fmla="*/ 151 w 248"/>
              <a:gd name="T63" fmla="*/ 230 h 267"/>
              <a:gd name="T64" fmla="*/ 132 w 248"/>
              <a:gd name="T65" fmla="*/ 261 h 267"/>
              <a:gd name="T66" fmla="*/ 126 w 248"/>
              <a:gd name="T67" fmla="*/ 266 h 267"/>
              <a:gd name="T68" fmla="*/ 120 w 248"/>
              <a:gd name="T69" fmla="*/ 266 h 267"/>
              <a:gd name="T70" fmla="*/ 115 w 248"/>
              <a:gd name="T71" fmla="*/ 262 h 267"/>
              <a:gd name="T72" fmla="*/ 93 w 248"/>
              <a:gd name="T73" fmla="*/ 234 h 267"/>
              <a:gd name="T74" fmla="*/ 76 w 248"/>
              <a:gd name="T75" fmla="*/ 234 h 267"/>
              <a:gd name="T76" fmla="*/ 38 w 248"/>
              <a:gd name="T77" fmla="*/ 255 h 267"/>
              <a:gd name="T78" fmla="*/ 33 w 248"/>
              <a:gd name="T79" fmla="*/ 255 h 267"/>
              <a:gd name="T80" fmla="*/ 32 w 248"/>
              <a:gd name="T81" fmla="*/ 250 h 267"/>
              <a:gd name="T82" fmla="*/ 48 w 248"/>
              <a:gd name="T83" fmla="*/ 202 h 267"/>
              <a:gd name="T84" fmla="*/ 48 w 248"/>
              <a:gd name="T85" fmla="*/ 193 h 267"/>
              <a:gd name="T86" fmla="*/ 44 w 248"/>
              <a:gd name="T87" fmla="*/ 186 h 267"/>
              <a:gd name="T88" fmla="*/ 37 w 248"/>
              <a:gd name="T89" fmla="*/ 182 h 267"/>
              <a:gd name="T90" fmla="*/ 3 w 248"/>
              <a:gd name="T91" fmla="*/ 179 h 267"/>
              <a:gd name="T92" fmla="*/ 0 w 248"/>
              <a:gd name="T93" fmla="*/ 175 h 267"/>
              <a:gd name="T94" fmla="*/ 1 w 248"/>
              <a:gd name="T95" fmla="*/ 170 h 267"/>
              <a:gd name="T96" fmla="*/ 28 w 248"/>
              <a:gd name="T97" fmla="*/ 145 h 267"/>
              <a:gd name="T98" fmla="*/ 32 w 248"/>
              <a:gd name="T99" fmla="*/ 130 h 267"/>
              <a:gd name="T100" fmla="*/ 3 w 248"/>
              <a:gd name="T101" fmla="*/ 102 h 267"/>
              <a:gd name="T102" fmla="*/ 0 w 248"/>
              <a:gd name="T103" fmla="*/ 95 h 267"/>
              <a:gd name="T104" fmla="*/ 1 w 248"/>
              <a:gd name="T105" fmla="*/ 89 h 267"/>
              <a:gd name="T106" fmla="*/ 7 w 248"/>
              <a:gd name="T107" fmla="*/ 85 h 267"/>
              <a:gd name="T108" fmla="*/ 37 w 248"/>
              <a:gd name="T109" fmla="*/ 75 h 267"/>
              <a:gd name="T110" fmla="*/ 43 w 248"/>
              <a:gd name="T111" fmla="*/ 58 h 267"/>
              <a:gd name="T112" fmla="*/ 43 w 248"/>
              <a:gd name="T113" fmla="*/ 31 h 267"/>
              <a:gd name="T114" fmla="*/ 47 w 248"/>
              <a:gd name="T115" fmla="*/ 26 h 267"/>
              <a:gd name="T116" fmla="*/ 53 w 248"/>
              <a:gd name="T117" fmla="*/ 25 h 267"/>
              <a:gd name="T118" fmla="*/ 79 w 248"/>
              <a:gd name="T119" fmla="*/ 36 h 267"/>
              <a:gd name="T120" fmla="*/ 97 w 248"/>
              <a:gd name="T121" fmla="*/ 35 h 267"/>
              <a:gd name="T122" fmla="*/ 115 w 248"/>
              <a:gd name="T123" fmla="*/ 7 h 267"/>
              <a:gd name="T124" fmla="*/ 121 w 248"/>
              <a:gd name="T125" fmla="*/ 2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8" h="267">
                <a:moveTo>
                  <a:pt x="110" y="163"/>
                </a:moveTo>
                <a:lnTo>
                  <a:pt x="110" y="191"/>
                </a:lnTo>
                <a:lnTo>
                  <a:pt x="138" y="191"/>
                </a:lnTo>
                <a:lnTo>
                  <a:pt x="138" y="163"/>
                </a:lnTo>
                <a:lnTo>
                  <a:pt x="110" y="163"/>
                </a:lnTo>
                <a:close/>
                <a:moveTo>
                  <a:pt x="110" y="76"/>
                </a:moveTo>
                <a:lnTo>
                  <a:pt x="110" y="148"/>
                </a:lnTo>
                <a:lnTo>
                  <a:pt x="138" y="148"/>
                </a:lnTo>
                <a:lnTo>
                  <a:pt x="138" y="76"/>
                </a:lnTo>
                <a:lnTo>
                  <a:pt x="110" y="76"/>
                </a:lnTo>
                <a:close/>
                <a:moveTo>
                  <a:pt x="124" y="0"/>
                </a:moveTo>
                <a:lnTo>
                  <a:pt x="126" y="2"/>
                </a:lnTo>
                <a:lnTo>
                  <a:pt x="130" y="3"/>
                </a:lnTo>
                <a:lnTo>
                  <a:pt x="132" y="7"/>
                </a:lnTo>
                <a:lnTo>
                  <a:pt x="146" y="31"/>
                </a:lnTo>
                <a:lnTo>
                  <a:pt x="152" y="38"/>
                </a:lnTo>
                <a:lnTo>
                  <a:pt x="160" y="39"/>
                </a:lnTo>
                <a:lnTo>
                  <a:pt x="169" y="36"/>
                </a:lnTo>
                <a:lnTo>
                  <a:pt x="206" y="13"/>
                </a:lnTo>
                <a:lnTo>
                  <a:pt x="210" y="12"/>
                </a:lnTo>
                <a:lnTo>
                  <a:pt x="212" y="12"/>
                </a:lnTo>
                <a:lnTo>
                  <a:pt x="215" y="12"/>
                </a:lnTo>
                <a:lnTo>
                  <a:pt x="215" y="15"/>
                </a:lnTo>
                <a:lnTo>
                  <a:pt x="215" y="17"/>
                </a:lnTo>
                <a:lnTo>
                  <a:pt x="215" y="21"/>
                </a:lnTo>
                <a:lnTo>
                  <a:pt x="198" y="68"/>
                </a:lnTo>
                <a:lnTo>
                  <a:pt x="197" y="72"/>
                </a:lnTo>
                <a:lnTo>
                  <a:pt x="197" y="76"/>
                </a:lnTo>
                <a:lnTo>
                  <a:pt x="198" y="80"/>
                </a:lnTo>
                <a:lnTo>
                  <a:pt x="201" y="82"/>
                </a:lnTo>
                <a:lnTo>
                  <a:pt x="205" y="84"/>
                </a:lnTo>
                <a:lnTo>
                  <a:pt x="209" y="85"/>
                </a:lnTo>
                <a:lnTo>
                  <a:pt x="241" y="89"/>
                </a:lnTo>
                <a:lnTo>
                  <a:pt x="244" y="89"/>
                </a:lnTo>
                <a:lnTo>
                  <a:pt x="247" y="90"/>
                </a:lnTo>
                <a:lnTo>
                  <a:pt x="248" y="93"/>
                </a:lnTo>
                <a:lnTo>
                  <a:pt x="248" y="95"/>
                </a:lnTo>
                <a:lnTo>
                  <a:pt x="247" y="98"/>
                </a:lnTo>
                <a:lnTo>
                  <a:pt x="244" y="102"/>
                </a:lnTo>
                <a:lnTo>
                  <a:pt x="220" y="122"/>
                </a:lnTo>
                <a:lnTo>
                  <a:pt x="216" y="130"/>
                </a:lnTo>
                <a:lnTo>
                  <a:pt x="216" y="138"/>
                </a:lnTo>
                <a:lnTo>
                  <a:pt x="220" y="145"/>
                </a:lnTo>
                <a:lnTo>
                  <a:pt x="244" y="166"/>
                </a:lnTo>
                <a:lnTo>
                  <a:pt x="247" y="170"/>
                </a:lnTo>
                <a:lnTo>
                  <a:pt x="248" y="172"/>
                </a:lnTo>
                <a:lnTo>
                  <a:pt x="248" y="176"/>
                </a:lnTo>
                <a:lnTo>
                  <a:pt x="247" y="179"/>
                </a:lnTo>
                <a:lnTo>
                  <a:pt x="244" y="180"/>
                </a:lnTo>
                <a:lnTo>
                  <a:pt x="241" y="182"/>
                </a:lnTo>
                <a:lnTo>
                  <a:pt x="220" y="188"/>
                </a:lnTo>
                <a:lnTo>
                  <a:pt x="211" y="193"/>
                </a:lnTo>
                <a:lnTo>
                  <a:pt x="206" y="200"/>
                </a:lnTo>
                <a:lnTo>
                  <a:pt x="205" y="209"/>
                </a:lnTo>
                <a:lnTo>
                  <a:pt x="205" y="231"/>
                </a:lnTo>
                <a:lnTo>
                  <a:pt x="205" y="236"/>
                </a:lnTo>
                <a:lnTo>
                  <a:pt x="203" y="239"/>
                </a:lnTo>
                <a:lnTo>
                  <a:pt x="202" y="241"/>
                </a:lnTo>
                <a:lnTo>
                  <a:pt x="198" y="243"/>
                </a:lnTo>
                <a:lnTo>
                  <a:pt x="196" y="243"/>
                </a:lnTo>
                <a:lnTo>
                  <a:pt x="191" y="241"/>
                </a:lnTo>
                <a:lnTo>
                  <a:pt x="167" y="229"/>
                </a:lnTo>
                <a:lnTo>
                  <a:pt x="159" y="227"/>
                </a:lnTo>
                <a:lnTo>
                  <a:pt x="151" y="230"/>
                </a:lnTo>
                <a:lnTo>
                  <a:pt x="144" y="236"/>
                </a:lnTo>
                <a:lnTo>
                  <a:pt x="132" y="261"/>
                </a:lnTo>
                <a:lnTo>
                  <a:pt x="129" y="264"/>
                </a:lnTo>
                <a:lnTo>
                  <a:pt x="126" y="266"/>
                </a:lnTo>
                <a:lnTo>
                  <a:pt x="124" y="267"/>
                </a:lnTo>
                <a:lnTo>
                  <a:pt x="120" y="266"/>
                </a:lnTo>
                <a:lnTo>
                  <a:pt x="117" y="264"/>
                </a:lnTo>
                <a:lnTo>
                  <a:pt x="115" y="262"/>
                </a:lnTo>
                <a:lnTo>
                  <a:pt x="101" y="240"/>
                </a:lnTo>
                <a:lnTo>
                  <a:pt x="93" y="234"/>
                </a:lnTo>
                <a:lnTo>
                  <a:pt x="85" y="232"/>
                </a:lnTo>
                <a:lnTo>
                  <a:pt x="76" y="234"/>
                </a:lnTo>
                <a:lnTo>
                  <a:pt x="42" y="254"/>
                </a:lnTo>
                <a:lnTo>
                  <a:pt x="38" y="255"/>
                </a:lnTo>
                <a:lnTo>
                  <a:pt x="35" y="257"/>
                </a:lnTo>
                <a:lnTo>
                  <a:pt x="33" y="255"/>
                </a:lnTo>
                <a:lnTo>
                  <a:pt x="33" y="253"/>
                </a:lnTo>
                <a:lnTo>
                  <a:pt x="32" y="250"/>
                </a:lnTo>
                <a:lnTo>
                  <a:pt x="33" y="247"/>
                </a:lnTo>
                <a:lnTo>
                  <a:pt x="48" y="202"/>
                </a:lnTo>
                <a:lnTo>
                  <a:pt x="48" y="197"/>
                </a:lnTo>
                <a:lnTo>
                  <a:pt x="48" y="193"/>
                </a:lnTo>
                <a:lnTo>
                  <a:pt x="47" y="189"/>
                </a:lnTo>
                <a:lnTo>
                  <a:pt x="44" y="186"/>
                </a:lnTo>
                <a:lnTo>
                  <a:pt x="41" y="184"/>
                </a:lnTo>
                <a:lnTo>
                  <a:pt x="37" y="182"/>
                </a:lnTo>
                <a:lnTo>
                  <a:pt x="7" y="180"/>
                </a:lnTo>
                <a:lnTo>
                  <a:pt x="3" y="179"/>
                </a:lnTo>
                <a:lnTo>
                  <a:pt x="1" y="177"/>
                </a:lnTo>
                <a:lnTo>
                  <a:pt x="0" y="175"/>
                </a:lnTo>
                <a:lnTo>
                  <a:pt x="0" y="172"/>
                </a:lnTo>
                <a:lnTo>
                  <a:pt x="1" y="170"/>
                </a:lnTo>
                <a:lnTo>
                  <a:pt x="3" y="166"/>
                </a:lnTo>
                <a:lnTo>
                  <a:pt x="28" y="145"/>
                </a:lnTo>
                <a:lnTo>
                  <a:pt x="32" y="138"/>
                </a:lnTo>
                <a:lnTo>
                  <a:pt x="32" y="130"/>
                </a:lnTo>
                <a:lnTo>
                  <a:pt x="28" y="122"/>
                </a:lnTo>
                <a:lnTo>
                  <a:pt x="3" y="102"/>
                </a:lnTo>
                <a:lnTo>
                  <a:pt x="1" y="98"/>
                </a:lnTo>
                <a:lnTo>
                  <a:pt x="0" y="95"/>
                </a:lnTo>
                <a:lnTo>
                  <a:pt x="0" y="91"/>
                </a:lnTo>
                <a:lnTo>
                  <a:pt x="1" y="89"/>
                </a:lnTo>
                <a:lnTo>
                  <a:pt x="3" y="88"/>
                </a:lnTo>
                <a:lnTo>
                  <a:pt x="7" y="85"/>
                </a:lnTo>
                <a:lnTo>
                  <a:pt x="29" y="80"/>
                </a:lnTo>
                <a:lnTo>
                  <a:pt x="37" y="75"/>
                </a:lnTo>
                <a:lnTo>
                  <a:pt x="42" y="67"/>
                </a:lnTo>
                <a:lnTo>
                  <a:pt x="43" y="58"/>
                </a:lnTo>
                <a:lnTo>
                  <a:pt x="43" y="36"/>
                </a:lnTo>
                <a:lnTo>
                  <a:pt x="43" y="31"/>
                </a:lnTo>
                <a:lnTo>
                  <a:pt x="44" y="29"/>
                </a:lnTo>
                <a:lnTo>
                  <a:pt x="47" y="26"/>
                </a:lnTo>
                <a:lnTo>
                  <a:pt x="50" y="25"/>
                </a:lnTo>
                <a:lnTo>
                  <a:pt x="53" y="25"/>
                </a:lnTo>
                <a:lnTo>
                  <a:pt x="57" y="26"/>
                </a:lnTo>
                <a:lnTo>
                  <a:pt x="79" y="36"/>
                </a:lnTo>
                <a:lnTo>
                  <a:pt x="88" y="38"/>
                </a:lnTo>
                <a:lnTo>
                  <a:pt x="97" y="35"/>
                </a:lnTo>
                <a:lnTo>
                  <a:pt x="103" y="29"/>
                </a:lnTo>
                <a:lnTo>
                  <a:pt x="115" y="7"/>
                </a:lnTo>
                <a:lnTo>
                  <a:pt x="117" y="3"/>
                </a:lnTo>
                <a:lnTo>
                  <a:pt x="121" y="2"/>
                </a:lnTo>
                <a:lnTo>
                  <a:pt x="124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4150" y="2380615"/>
            <a:ext cx="3095625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Arial Black" panose="020B0A04020102020204" charset="0"/>
              </a:rPr>
              <a:t>selfishness</a:t>
            </a:r>
            <a:endParaRPr lang="en-US" altLang="zh-CN" sz="3600" b="1">
              <a:latin typeface="Arial Black" panose="020B0A04020102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4150" y="3075940"/>
            <a:ext cx="1154366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4000" b="1">
                <a:latin typeface="Arial Black" panose="020B0A04020102020204" charset="0"/>
              </a:rPr>
              <a:t>the lowering of educational standards</a:t>
            </a:r>
            <a:endParaRPr lang="en-US" altLang="zh-CN" sz="4000" b="1">
              <a:latin typeface="Arial Black" panose="020B0A040201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4150" y="3874770"/>
            <a:ext cx="1154366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4000" b="1">
                <a:latin typeface="Arial Black" panose="020B0A04020102020204" charset="0"/>
              </a:rPr>
              <a:t>the disappearance of simple manners</a:t>
            </a:r>
            <a:endParaRPr lang="en-US" altLang="zh-CN" sz="4000" b="1">
              <a:latin typeface="Arial Black" panose="020B0A04020102020204" charset="0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1674495" y="4581525"/>
            <a:ext cx="652780" cy="75247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84150" y="5334000"/>
            <a:ext cx="8201660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5400" b="1">
                <a:latin typeface="Times New Roman" panose="02020603050405020304" charset="0"/>
              </a:rPr>
              <a:t>questions about what to do</a:t>
            </a:r>
            <a:endParaRPr lang="en-US" altLang="zh-CN" sz="5400" b="1">
              <a:latin typeface="Times New Roman" panose="02020603050405020304" charset="0"/>
            </a:endParaRPr>
          </a:p>
        </p:txBody>
      </p:sp>
      <p:pic>
        <p:nvPicPr>
          <p:cNvPr id="24" name="图片 23" descr="父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3140" y="4643755"/>
            <a:ext cx="1609090" cy="2059940"/>
          </a:xfrm>
          <a:prstGeom prst="rect">
            <a:avLst/>
          </a:prstGeom>
        </p:spPr>
      </p:pic>
      <p:sp>
        <p:nvSpPr>
          <p:cNvPr id="32" name="下箭头 31"/>
          <p:cNvSpPr/>
          <p:nvPr/>
        </p:nvSpPr>
        <p:spPr>
          <a:xfrm rot="16200000">
            <a:off x="8757285" y="5114290"/>
            <a:ext cx="652780" cy="136144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4150" y="4297045"/>
            <a:ext cx="11304905" cy="1322070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8000" b="1">
                <a:latin typeface="Arial Black" panose="020B0A04020102020204" charset="0"/>
              </a:rPr>
              <a:t>Like Father like Son</a:t>
            </a:r>
            <a:r>
              <a:rPr lang="zh-CN" altLang="en-US" sz="8000" b="1">
                <a:latin typeface="Arial Black" panose="020B0A04020102020204" charset="0"/>
              </a:rPr>
              <a:t>！</a:t>
            </a:r>
            <a:endParaRPr lang="zh-CN" altLang="en-US" sz="8000" b="1">
              <a:latin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2" grpId="0"/>
      <p:bldP spid="9" grpId="0" animBg="1"/>
      <p:bldP spid="13" grpId="0" animBg="1"/>
      <p:bldP spid="14" grpId="0" animBg="1"/>
      <p:bldP spid="15" grpId="0" animBg="1"/>
      <p:bldP spid="18" grpId="0" animBg="1"/>
      <p:bldP spid="32" grpId="0" animBg="1"/>
      <p:bldP spid="3" grpId="0" animBg="1"/>
      <p:bldP spid="3" grpId="1" animBg="1"/>
      <p:bldP spid="3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>
            <p:custDataLst>
              <p:tags r:id="rId1"/>
            </p:custDataLst>
          </p:nvPr>
        </p:nvGrpSpPr>
        <p:grpSpPr>
          <a:xfrm>
            <a:off x="1192704" y="1366521"/>
            <a:ext cx="9805323" cy="4179180"/>
            <a:chOff x="876300" y="2095500"/>
            <a:chExt cx="7412038" cy="3159125"/>
          </a:xfrm>
        </p:grpSpPr>
        <p:pic>
          <p:nvPicPr>
            <p:cNvPr id="23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725" y="2095500"/>
              <a:ext cx="1852613" cy="157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3675063"/>
              <a:ext cx="1851025" cy="157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325" y="2095500"/>
              <a:ext cx="1852613" cy="157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938" y="3675063"/>
              <a:ext cx="1852612" cy="157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92705" y="1364615"/>
            <a:ext cx="2448705" cy="2091690"/>
          </a:xfrm>
          <a:prstGeom prst="rect">
            <a:avLst/>
          </a:prstGeom>
          <a:solidFill>
            <a:srgbClr val="E952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9705" tIns="46990" rIns="179705" bIns="46990" anchor="ctr">
            <a:normAutofit fontScale="90000" lnSpcReduction="1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sym typeface="Arial" panose="020B0604020202020204" pitchFamily="34" charset="0"/>
              </a:rPr>
              <a:t>care enough to spend time</a:t>
            </a:r>
            <a:endParaRPr lang="en-US" altLang="zh-CN" sz="4000" b="1" dirty="0">
              <a:solidFill>
                <a:schemeClr val="bg1"/>
              </a:solidFill>
              <a:latin typeface="+mn-lt"/>
              <a:ea typeface="+mn-ea"/>
              <a:sym typeface="Arial" panose="020B0604020202020204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36645" y="3458210"/>
            <a:ext cx="2451100" cy="209169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9705" tIns="46990" rIns="179705" bIns="4699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chemeClr val="tx2"/>
                </a:solidFill>
                <a:latin typeface="Arial Black" panose="020B0A04020102020204" charset="0"/>
                <a:ea typeface="+mn-ea"/>
                <a:sym typeface="Arial" panose="020B0604020202020204" pitchFamily="34" charset="0"/>
              </a:rPr>
              <a:t>share happiness and sorrow</a:t>
            </a:r>
            <a:endParaRPr lang="en-US" altLang="zh-CN" sz="2800" b="1" dirty="0">
              <a:solidFill>
                <a:schemeClr val="tx2"/>
              </a:solidFill>
              <a:latin typeface="Arial Black" panose="020B0A04020102020204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87745" y="1366520"/>
            <a:ext cx="2455545" cy="2091690"/>
          </a:xfrm>
          <a:prstGeom prst="rect">
            <a:avLst/>
          </a:prstGeom>
          <a:solidFill>
            <a:srgbClr val="E952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9705" tIns="46990" rIns="179705" bIns="4699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latin typeface="Arial Black" panose="020B0A04020102020204" charset="0"/>
                <a:ea typeface="+mn-ea"/>
                <a:sym typeface="Arial" panose="020B0604020202020204" pitchFamily="34" charset="0"/>
              </a:rPr>
              <a:t>pay attention &amp; try their best</a:t>
            </a:r>
            <a:endParaRPr lang="en-US" altLang="zh-CN" sz="2800" dirty="0">
              <a:solidFill>
                <a:schemeClr val="bg1"/>
              </a:solidFill>
              <a:latin typeface="Arial Black" panose="020B0A04020102020204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43290" y="3458210"/>
            <a:ext cx="2453640" cy="209169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9705" tIns="46990" rIns="179705" bIns="4699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l" eaLnBrk="1" hangingPunct="1"/>
            <a:r>
              <a:rPr lang="en-US" altLang="zh-CN" sz="2800" b="1" dirty="0">
                <a:solidFill>
                  <a:schemeClr val="tx2"/>
                </a:solidFill>
                <a:latin typeface="Arial Black" panose="020B0A04020102020204" charset="0"/>
                <a:ea typeface="+mn-ea"/>
                <a:sym typeface="Arial" panose="020B0604020202020204" pitchFamily="34" charset="0"/>
              </a:rPr>
              <a:t>keep their children's company</a:t>
            </a:r>
            <a:endParaRPr lang="en-US" altLang="zh-CN" sz="2800" b="1" dirty="0">
              <a:solidFill>
                <a:schemeClr val="tx2"/>
              </a:solidFill>
              <a:latin typeface="Arial Black" panose="020B0A04020102020204" charset="0"/>
              <a:ea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1663700" y="330200"/>
            <a:ext cx="7584440" cy="75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ctr" anchorCtr="0" compatLnSpc="1"/>
          <a:lstStyle>
            <a:lvl1pPr eaLnBrk="1" hangingPunct="1"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2400">
                <a:solidFill>
                  <a:srgbClr val="E9527B"/>
                </a:solidFill>
                <a:sym typeface="Arial" panose="020B0604020202020204" pitchFamily="34" charset="0"/>
              </a:defRPr>
            </a:lvl2pPr>
            <a:lvl3pPr>
              <a:defRPr sz="2400">
                <a:solidFill>
                  <a:srgbClr val="E9527B"/>
                </a:solidFill>
                <a:sym typeface="Arial" panose="020B0604020202020204" pitchFamily="34" charset="0"/>
              </a:defRPr>
            </a:lvl3pPr>
            <a:lvl4pPr>
              <a:defRPr sz="2400">
                <a:solidFill>
                  <a:srgbClr val="E9527B"/>
                </a:solidFill>
                <a:sym typeface="Arial" panose="020B0604020202020204" pitchFamily="34" charset="0"/>
              </a:defRPr>
            </a:lvl4pPr>
            <a:lvl5pPr>
              <a:defRPr sz="2400">
                <a:solidFill>
                  <a:srgbClr val="E9527B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E9527B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E9527B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E9527B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rgbClr val="E9527B"/>
                </a:solidFill>
                <a:sym typeface="Arial" panose="020B0604020202020204" pitchFamily="34" charset="0"/>
              </a:defRPr>
            </a:lvl9pPr>
          </a:lstStyle>
          <a:p>
            <a:r>
              <a:rPr lang="en-US" altLang="zh-CN" sz="4400" b="1" dirty="0">
                <a:latin typeface="Arial Black" panose="020B0A04020102020204" charset="0"/>
              </a:rPr>
              <a:t>The answer is so simple:</a:t>
            </a:r>
            <a:endParaRPr lang="en-US" altLang="zh-CN" sz="4400" b="1" dirty="0">
              <a:latin typeface="Arial Black" panose="020B0A0402010202020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34315" y="5382260"/>
            <a:ext cx="1190688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It doesn’t cost a cent, yet it is the most valuable thing in the world.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5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00" grpId="2"/>
      <p:bldP spid="100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0505" y="1913255"/>
            <a:ext cx="113347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latin typeface="Arial Black" panose="020B0A04020102020204" charset="0"/>
              </a:rPr>
              <a:t>Enjoy company!</a:t>
            </a:r>
            <a:endParaRPr lang="en-US" altLang="zh-CN" sz="8000">
              <a:latin typeface="Arial Black" panose="020B0A04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080" y="3414395"/>
            <a:ext cx="118795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latin typeface="Arial Black" panose="020B0A04020102020204" charset="0"/>
              </a:rPr>
              <a:t>Enjoy the meaningful life!</a:t>
            </a:r>
            <a:endParaRPr lang="en-US" altLang="zh-CN" sz="6600">
              <a:latin typeface="Arial Black" panose="020B0A04020102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99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1" y="0"/>
            <a:ext cx="12221059" cy="1237991"/>
            <a:chOff x="-1" y="0"/>
            <a:chExt cx="12221059" cy="1237991"/>
          </a:xfrm>
        </p:grpSpPr>
        <p:sp>
          <p:nvSpPr>
            <p:cNvPr id="50" name="直角三角形 49"/>
            <p:cNvSpPr/>
            <p:nvPr/>
          </p:nvSpPr>
          <p:spPr>
            <a:xfrm rot="5400000">
              <a:off x="5491533" y="-5491533"/>
              <a:ext cx="1237991" cy="12221058"/>
            </a:xfrm>
            <a:prstGeom prst="rtTriangle">
              <a:avLst/>
            </a:prstGeom>
            <a:solidFill>
              <a:srgbClr val="D9742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rot="5400000">
              <a:off x="5613954" y="-5613954"/>
              <a:ext cx="975282" cy="12203192"/>
            </a:xfrm>
            <a:prstGeom prst="rtTriangle">
              <a:avLst/>
            </a:prstGeom>
            <a:solidFill>
              <a:srgbClr val="D9742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 rot="5400000">
              <a:off x="5723775" y="-5723775"/>
              <a:ext cx="744449" cy="12192000"/>
            </a:xfrm>
            <a:prstGeom prst="rtTriangle">
              <a:avLst/>
            </a:prstGeom>
            <a:solidFill>
              <a:srgbClr val="D9742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rot="10800000">
            <a:off x="-29059" y="5623875"/>
            <a:ext cx="12221059" cy="1237991"/>
            <a:chOff x="-1" y="0"/>
            <a:chExt cx="12221059" cy="1237991"/>
          </a:xfrm>
          <a:solidFill>
            <a:srgbClr val="17324D"/>
          </a:solidFill>
        </p:grpSpPr>
        <p:sp>
          <p:nvSpPr>
            <p:cNvPr id="53" name="直角三角形 52"/>
            <p:cNvSpPr/>
            <p:nvPr/>
          </p:nvSpPr>
          <p:spPr>
            <a:xfrm rot="5400000">
              <a:off x="5491533" y="-5491533"/>
              <a:ext cx="1237991" cy="122210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54" name="直角三角形 53"/>
            <p:cNvSpPr/>
            <p:nvPr/>
          </p:nvSpPr>
          <p:spPr>
            <a:xfrm rot="5400000">
              <a:off x="5613954" y="-5613954"/>
              <a:ext cx="975282" cy="12203192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55" name="直角三角形 54"/>
            <p:cNvSpPr/>
            <p:nvPr/>
          </p:nvSpPr>
          <p:spPr>
            <a:xfrm rot="5400000">
              <a:off x="5723775" y="-5723775"/>
              <a:ext cx="744449" cy="12192000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</p:grpSp>
      <p:pic>
        <p:nvPicPr>
          <p:cNvPr id="2" name="图片 1" descr="timg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180000">
            <a:off x="408305" y="1078865"/>
            <a:ext cx="4742815" cy="5542280"/>
          </a:xfrm>
          <a:prstGeom prst="rect">
            <a:avLst/>
          </a:prstGeom>
        </p:spPr>
      </p:pic>
      <p:pic>
        <p:nvPicPr>
          <p:cNvPr id="6" name="图片 5" descr="timg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20000">
            <a:off x="6629400" y="909955"/>
            <a:ext cx="4742815" cy="55422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27025" y="187960"/>
            <a:ext cx="81191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b="1">
                <a:latin typeface="Arial Black" panose="020B0A04020102020204" charset="0"/>
              </a:rPr>
              <a:t>Sharing &amp; writing: </a:t>
            </a:r>
            <a:endParaRPr lang="en-US" altLang="zh-CN" sz="6000" b="1">
              <a:latin typeface="Arial Black" panose="020B0A040201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 rot="420000">
            <a:off x="6857365" y="1357630"/>
            <a:ext cx="428688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800" b="1">
                <a:latin typeface="Arial Black" panose="020B0A04020102020204" charset="0"/>
              </a:rPr>
              <a:t>Give your suggestions to these parents and share your ideas.</a:t>
            </a:r>
            <a:endParaRPr lang="en-US" altLang="zh-CN" sz="4800" b="1">
              <a:latin typeface="Arial Black" panose="020B0A04020102020204" charset="0"/>
            </a:endParaRPr>
          </a:p>
        </p:txBody>
      </p:sp>
      <p:pic>
        <p:nvPicPr>
          <p:cNvPr id="3" name="图片 2" descr="微信图片_20180117055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0000">
            <a:off x="409575" y="1111885"/>
            <a:ext cx="4544060" cy="2942590"/>
          </a:xfrm>
          <a:prstGeom prst="rect">
            <a:avLst/>
          </a:prstGeom>
        </p:spPr>
      </p:pic>
      <p:pic>
        <p:nvPicPr>
          <p:cNvPr id="7" name="图片 6" descr="微信图片_201801170559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0000">
            <a:off x="1925955" y="3863975"/>
            <a:ext cx="2328545" cy="2724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47015" y="4587915"/>
            <a:ext cx="12179300" cy="680392"/>
          </a:xfrm>
        </p:spPr>
        <p:txBody>
          <a:bodyPr>
            <a:noAutofit/>
          </a:bodyPr>
          <a:lstStyle/>
          <a:p>
            <a:r>
              <a:rPr lang="en-US" altLang="zh-CN" sz="11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</a:rPr>
              <a:t>Thank you</a:t>
            </a:r>
            <a:br>
              <a:rPr lang="en-US" altLang="zh-CN" sz="11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</a:rPr>
            </a:br>
            <a:r>
              <a:rPr lang="en-US" altLang="zh-CN" sz="115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</a:rPr>
              <a:t>for your company!</a:t>
            </a:r>
            <a:endParaRPr lang="en-US" altLang="zh-CN" sz="115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4966970" y="5578475"/>
            <a:ext cx="7082790" cy="1905"/>
          </a:xfrm>
          <a:prstGeom prst="line">
            <a:avLst/>
          </a:prstGeom>
          <a:ln w="19050">
            <a:solidFill>
              <a:srgbClr val="173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37"/>
          <p:cNvSpPr>
            <a:spLocks noChangeAspect="1" noEditPoints="1"/>
          </p:cNvSpPr>
          <p:nvPr/>
        </p:nvSpPr>
        <p:spPr bwMode="auto">
          <a:xfrm>
            <a:off x="6102690" y="6420899"/>
            <a:ext cx="267272" cy="251999"/>
          </a:xfrm>
          <a:custGeom>
            <a:avLst/>
            <a:gdLst>
              <a:gd name="T0" fmla="*/ 233 w 280"/>
              <a:gd name="T1" fmla="*/ 147 h 264"/>
              <a:gd name="T2" fmla="*/ 186 w 280"/>
              <a:gd name="T3" fmla="*/ 164 h 264"/>
              <a:gd name="T4" fmla="*/ 150 w 280"/>
              <a:gd name="T5" fmla="*/ 201 h 264"/>
              <a:gd name="T6" fmla="*/ 112 w 280"/>
              <a:gd name="T7" fmla="*/ 152 h 264"/>
              <a:gd name="T8" fmla="*/ 85 w 280"/>
              <a:gd name="T9" fmla="*/ 213 h 264"/>
              <a:gd name="T10" fmla="*/ 85 w 280"/>
              <a:gd name="T11" fmla="*/ 236 h 264"/>
              <a:gd name="T12" fmla="*/ 253 w 280"/>
              <a:gd name="T13" fmla="*/ 236 h 264"/>
              <a:gd name="T14" fmla="*/ 253 w 280"/>
              <a:gd name="T15" fmla="*/ 192 h 264"/>
              <a:gd name="T16" fmla="*/ 233 w 280"/>
              <a:gd name="T17" fmla="*/ 147 h 264"/>
              <a:gd name="T18" fmla="*/ 66 w 280"/>
              <a:gd name="T19" fmla="*/ 110 h 264"/>
              <a:gd name="T20" fmla="*/ 268 w 280"/>
              <a:gd name="T21" fmla="*/ 110 h 264"/>
              <a:gd name="T22" fmla="*/ 272 w 280"/>
              <a:gd name="T23" fmla="*/ 112 h 264"/>
              <a:gd name="T24" fmla="*/ 276 w 280"/>
              <a:gd name="T25" fmla="*/ 114 h 264"/>
              <a:gd name="T26" fmla="*/ 278 w 280"/>
              <a:gd name="T27" fmla="*/ 118 h 264"/>
              <a:gd name="T28" fmla="*/ 280 w 280"/>
              <a:gd name="T29" fmla="*/ 122 h 264"/>
              <a:gd name="T30" fmla="*/ 280 w 280"/>
              <a:gd name="T31" fmla="*/ 254 h 264"/>
              <a:gd name="T32" fmla="*/ 278 w 280"/>
              <a:gd name="T33" fmla="*/ 258 h 264"/>
              <a:gd name="T34" fmla="*/ 276 w 280"/>
              <a:gd name="T35" fmla="*/ 262 h 264"/>
              <a:gd name="T36" fmla="*/ 272 w 280"/>
              <a:gd name="T37" fmla="*/ 264 h 264"/>
              <a:gd name="T38" fmla="*/ 268 w 280"/>
              <a:gd name="T39" fmla="*/ 264 h 264"/>
              <a:gd name="T40" fmla="*/ 66 w 280"/>
              <a:gd name="T41" fmla="*/ 264 h 264"/>
              <a:gd name="T42" fmla="*/ 63 w 280"/>
              <a:gd name="T43" fmla="*/ 264 h 264"/>
              <a:gd name="T44" fmla="*/ 59 w 280"/>
              <a:gd name="T45" fmla="*/ 262 h 264"/>
              <a:gd name="T46" fmla="*/ 56 w 280"/>
              <a:gd name="T47" fmla="*/ 258 h 264"/>
              <a:gd name="T48" fmla="*/ 56 w 280"/>
              <a:gd name="T49" fmla="*/ 254 h 264"/>
              <a:gd name="T50" fmla="*/ 56 w 280"/>
              <a:gd name="T51" fmla="*/ 122 h 264"/>
              <a:gd name="T52" fmla="*/ 56 w 280"/>
              <a:gd name="T53" fmla="*/ 118 h 264"/>
              <a:gd name="T54" fmla="*/ 59 w 280"/>
              <a:gd name="T55" fmla="*/ 114 h 264"/>
              <a:gd name="T56" fmla="*/ 63 w 280"/>
              <a:gd name="T57" fmla="*/ 112 h 264"/>
              <a:gd name="T58" fmla="*/ 66 w 280"/>
              <a:gd name="T59" fmla="*/ 110 h 264"/>
              <a:gd name="T60" fmla="*/ 200 w 280"/>
              <a:gd name="T61" fmla="*/ 0 h 264"/>
              <a:gd name="T62" fmla="*/ 203 w 280"/>
              <a:gd name="T63" fmla="*/ 0 h 264"/>
              <a:gd name="T64" fmla="*/ 206 w 280"/>
              <a:gd name="T65" fmla="*/ 1 h 264"/>
              <a:gd name="T66" fmla="*/ 209 w 280"/>
              <a:gd name="T67" fmla="*/ 4 h 264"/>
              <a:gd name="T68" fmla="*/ 210 w 280"/>
              <a:gd name="T69" fmla="*/ 8 h 264"/>
              <a:gd name="T70" fmla="*/ 239 w 280"/>
              <a:gd name="T71" fmla="*/ 86 h 264"/>
              <a:gd name="T72" fmla="*/ 211 w 280"/>
              <a:gd name="T73" fmla="*/ 86 h 264"/>
              <a:gd name="T74" fmla="*/ 177 w 280"/>
              <a:gd name="T75" fmla="*/ 43 h 264"/>
              <a:gd name="T76" fmla="*/ 117 w 280"/>
              <a:gd name="T77" fmla="*/ 86 h 264"/>
              <a:gd name="T78" fmla="*/ 66 w 280"/>
              <a:gd name="T79" fmla="*/ 86 h 264"/>
              <a:gd name="T80" fmla="*/ 52 w 280"/>
              <a:gd name="T81" fmla="*/ 89 h 264"/>
              <a:gd name="T82" fmla="*/ 41 w 280"/>
              <a:gd name="T83" fmla="*/ 96 h 264"/>
              <a:gd name="T84" fmla="*/ 33 w 280"/>
              <a:gd name="T85" fmla="*/ 108 h 264"/>
              <a:gd name="T86" fmla="*/ 31 w 280"/>
              <a:gd name="T87" fmla="*/ 122 h 264"/>
              <a:gd name="T88" fmla="*/ 31 w 280"/>
              <a:gd name="T89" fmla="*/ 166 h 264"/>
              <a:gd name="T90" fmla="*/ 0 w 280"/>
              <a:gd name="T91" fmla="*/ 84 h 264"/>
              <a:gd name="T92" fmla="*/ 0 w 280"/>
              <a:gd name="T93" fmla="*/ 80 h 264"/>
              <a:gd name="T94" fmla="*/ 0 w 280"/>
              <a:gd name="T95" fmla="*/ 76 h 264"/>
              <a:gd name="T96" fmla="*/ 2 w 280"/>
              <a:gd name="T97" fmla="*/ 74 h 264"/>
              <a:gd name="T98" fmla="*/ 4 w 280"/>
              <a:gd name="T99" fmla="*/ 71 h 264"/>
              <a:gd name="T100" fmla="*/ 7 w 280"/>
              <a:gd name="T101" fmla="*/ 70 h 264"/>
              <a:gd name="T102" fmla="*/ 197 w 280"/>
              <a:gd name="T103" fmla="*/ 0 h 264"/>
              <a:gd name="T104" fmla="*/ 200 w 280"/>
              <a:gd name="T105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264">
                <a:moveTo>
                  <a:pt x="233" y="147"/>
                </a:moveTo>
                <a:lnTo>
                  <a:pt x="186" y="164"/>
                </a:lnTo>
                <a:lnTo>
                  <a:pt x="150" y="201"/>
                </a:lnTo>
                <a:lnTo>
                  <a:pt x="112" y="152"/>
                </a:lnTo>
                <a:lnTo>
                  <a:pt x="85" y="213"/>
                </a:lnTo>
                <a:lnTo>
                  <a:pt x="85" y="236"/>
                </a:lnTo>
                <a:lnTo>
                  <a:pt x="253" y="236"/>
                </a:lnTo>
                <a:lnTo>
                  <a:pt x="253" y="192"/>
                </a:lnTo>
                <a:lnTo>
                  <a:pt x="233" y="147"/>
                </a:lnTo>
                <a:close/>
                <a:moveTo>
                  <a:pt x="66" y="110"/>
                </a:moveTo>
                <a:lnTo>
                  <a:pt x="268" y="110"/>
                </a:lnTo>
                <a:lnTo>
                  <a:pt x="272" y="112"/>
                </a:lnTo>
                <a:lnTo>
                  <a:pt x="276" y="114"/>
                </a:lnTo>
                <a:lnTo>
                  <a:pt x="278" y="118"/>
                </a:lnTo>
                <a:lnTo>
                  <a:pt x="280" y="122"/>
                </a:lnTo>
                <a:lnTo>
                  <a:pt x="280" y="254"/>
                </a:lnTo>
                <a:lnTo>
                  <a:pt x="278" y="258"/>
                </a:lnTo>
                <a:lnTo>
                  <a:pt x="276" y="262"/>
                </a:lnTo>
                <a:lnTo>
                  <a:pt x="272" y="264"/>
                </a:lnTo>
                <a:lnTo>
                  <a:pt x="268" y="264"/>
                </a:lnTo>
                <a:lnTo>
                  <a:pt x="66" y="264"/>
                </a:lnTo>
                <a:lnTo>
                  <a:pt x="63" y="264"/>
                </a:lnTo>
                <a:lnTo>
                  <a:pt x="59" y="262"/>
                </a:lnTo>
                <a:lnTo>
                  <a:pt x="56" y="258"/>
                </a:lnTo>
                <a:lnTo>
                  <a:pt x="56" y="254"/>
                </a:lnTo>
                <a:lnTo>
                  <a:pt x="56" y="122"/>
                </a:lnTo>
                <a:lnTo>
                  <a:pt x="56" y="118"/>
                </a:lnTo>
                <a:lnTo>
                  <a:pt x="59" y="114"/>
                </a:lnTo>
                <a:lnTo>
                  <a:pt x="63" y="112"/>
                </a:lnTo>
                <a:lnTo>
                  <a:pt x="66" y="110"/>
                </a:lnTo>
                <a:close/>
                <a:moveTo>
                  <a:pt x="200" y="0"/>
                </a:moveTo>
                <a:lnTo>
                  <a:pt x="203" y="0"/>
                </a:lnTo>
                <a:lnTo>
                  <a:pt x="206" y="1"/>
                </a:lnTo>
                <a:lnTo>
                  <a:pt x="209" y="4"/>
                </a:lnTo>
                <a:lnTo>
                  <a:pt x="210" y="8"/>
                </a:lnTo>
                <a:lnTo>
                  <a:pt x="239" y="86"/>
                </a:lnTo>
                <a:lnTo>
                  <a:pt x="211" y="86"/>
                </a:lnTo>
                <a:lnTo>
                  <a:pt x="177" y="43"/>
                </a:lnTo>
                <a:lnTo>
                  <a:pt x="117" y="86"/>
                </a:lnTo>
                <a:lnTo>
                  <a:pt x="66" y="86"/>
                </a:lnTo>
                <a:lnTo>
                  <a:pt x="52" y="89"/>
                </a:lnTo>
                <a:lnTo>
                  <a:pt x="41" y="96"/>
                </a:lnTo>
                <a:lnTo>
                  <a:pt x="33" y="108"/>
                </a:lnTo>
                <a:lnTo>
                  <a:pt x="31" y="122"/>
                </a:lnTo>
                <a:lnTo>
                  <a:pt x="31" y="166"/>
                </a:lnTo>
                <a:lnTo>
                  <a:pt x="0" y="84"/>
                </a:lnTo>
                <a:lnTo>
                  <a:pt x="0" y="80"/>
                </a:lnTo>
                <a:lnTo>
                  <a:pt x="0" y="76"/>
                </a:lnTo>
                <a:lnTo>
                  <a:pt x="2" y="74"/>
                </a:lnTo>
                <a:lnTo>
                  <a:pt x="4" y="71"/>
                </a:lnTo>
                <a:lnTo>
                  <a:pt x="7" y="70"/>
                </a:lnTo>
                <a:lnTo>
                  <a:pt x="197" y="0"/>
                </a:lnTo>
                <a:lnTo>
                  <a:pt x="200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6"/>
          <p:cNvSpPr>
            <a:spLocks noChangeAspect="1" noEditPoints="1"/>
          </p:cNvSpPr>
          <p:nvPr/>
        </p:nvSpPr>
        <p:spPr bwMode="auto">
          <a:xfrm>
            <a:off x="4157355" y="5080414"/>
            <a:ext cx="315286" cy="251999"/>
          </a:xfrm>
          <a:custGeom>
            <a:avLst/>
            <a:gdLst>
              <a:gd name="T0" fmla="*/ 153 w 274"/>
              <a:gd name="T1" fmla="*/ 85 h 219"/>
              <a:gd name="T2" fmla="*/ 175 w 274"/>
              <a:gd name="T3" fmla="*/ 107 h 219"/>
              <a:gd name="T4" fmla="*/ 175 w 274"/>
              <a:gd name="T5" fmla="*/ 140 h 219"/>
              <a:gd name="T6" fmla="*/ 153 w 274"/>
              <a:gd name="T7" fmla="*/ 162 h 219"/>
              <a:gd name="T8" fmla="*/ 121 w 274"/>
              <a:gd name="T9" fmla="*/ 162 h 219"/>
              <a:gd name="T10" fmla="*/ 100 w 274"/>
              <a:gd name="T11" fmla="*/ 140 h 219"/>
              <a:gd name="T12" fmla="*/ 100 w 274"/>
              <a:gd name="T13" fmla="*/ 107 h 219"/>
              <a:gd name="T14" fmla="*/ 121 w 274"/>
              <a:gd name="T15" fmla="*/ 85 h 219"/>
              <a:gd name="T16" fmla="*/ 237 w 274"/>
              <a:gd name="T17" fmla="*/ 69 h 219"/>
              <a:gd name="T18" fmla="*/ 231 w 274"/>
              <a:gd name="T19" fmla="*/ 71 h 219"/>
              <a:gd name="T20" fmla="*/ 228 w 274"/>
              <a:gd name="T21" fmla="*/ 78 h 219"/>
              <a:gd name="T22" fmla="*/ 231 w 274"/>
              <a:gd name="T23" fmla="*/ 85 h 219"/>
              <a:gd name="T24" fmla="*/ 237 w 274"/>
              <a:gd name="T25" fmla="*/ 88 h 219"/>
              <a:gd name="T26" fmla="*/ 244 w 274"/>
              <a:gd name="T27" fmla="*/ 85 h 219"/>
              <a:gd name="T28" fmla="*/ 247 w 274"/>
              <a:gd name="T29" fmla="*/ 78 h 219"/>
              <a:gd name="T30" fmla="*/ 244 w 274"/>
              <a:gd name="T31" fmla="*/ 71 h 219"/>
              <a:gd name="T32" fmla="*/ 237 w 274"/>
              <a:gd name="T33" fmla="*/ 69 h 219"/>
              <a:gd name="T34" fmla="*/ 115 w 274"/>
              <a:gd name="T35" fmla="*/ 59 h 219"/>
              <a:gd name="T36" fmla="*/ 82 w 274"/>
              <a:gd name="T37" fmla="*/ 83 h 219"/>
              <a:gd name="T38" fmla="*/ 68 w 274"/>
              <a:gd name="T39" fmla="*/ 124 h 219"/>
              <a:gd name="T40" fmla="*/ 82 w 274"/>
              <a:gd name="T41" fmla="*/ 164 h 219"/>
              <a:gd name="T42" fmla="*/ 115 w 274"/>
              <a:gd name="T43" fmla="*/ 189 h 219"/>
              <a:gd name="T44" fmla="*/ 158 w 274"/>
              <a:gd name="T45" fmla="*/ 189 h 219"/>
              <a:gd name="T46" fmla="*/ 193 w 274"/>
              <a:gd name="T47" fmla="*/ 164 h 219"/>
              <a:gd name="T48" fmla="*/ 205 w 274"/>
              <a:gd name="T49" fmla="*/ 124 h 219"/>
              <a:gd name="T50" fmla="*/ 193 w 274"/>
              <a:gd name="T51" fmla="*/ 83 h 219"/>
              <a:gd name="T52" fmla="*/ 158 w 274"/>
              <a:gd name="T53" fmla="*/ 59 h 219"/>
              <a:gd name="T54" fmla="*/ 91 w 274"/>
              <a:gd name="T55" fmla="*/ 0 h 219"/>
              <a:gd name="T56" fmla="*/ 188 w 274"/>
              <a:gd name="T57" fmla="*/ 0 h 219"/>
              <a:gd name="T58" fmla="*/ 193 w 274"/>
              <a:gd name="T59" fmla="*/ 5 h 219"/>
              <a:gd name="T60" fmla="*/ 203 w 274"/>
              <a:gd name="T61" fmla="*/ 33 h 219"/>
              <a:gd name="T62" fmla="*/ 208 w 274"/>
              <a:gd name="T63" fmla="*/ 38 h 219"/>
              <a:gd name="T64" fmla="*/ 214 w 274"/>
              <a:gd name="T65" fmla="*/ 41 h 219"/>
              <a:gd name="T66" fmla="*/ 261 w 274"/>
              <a:gd name="T67" fmla="*/ 45 h 219"/>
              <a:gd name="T68" fmla="*/ 274 w 274"/>
              <a:gd name="T69" fmla="*/ 69 h 219"/>
              <a:gd name="T70" fmla="*/ 270 w 274"/>
              <a:gd name="T71" fmla="*/ 207 h 219"/>
              <a:gd name="T72" fmla="*/ 247 w 274"/>
              <a:gd name="T73" fmla="*/ 219 h 219"/>
              <a:gd name="T74" fmla="*/ 13 w 274"/>
              <a:gd name="T75" fmla="*/ 217 h 219"/>
              <a:gd name="T76" fmla="*/ 0 w 274"/>
              <a:gd name="T77" fmla="*/ 193 h 219"/>
              <a:gd name="T78" fmla="*/ 3 w 274"/>
              <a:gd name="T79" fmla="*/ 55 h 219"/>
              <a:gd name="T80" fmla="*/ 27 w 274"/>
              <a:gd name="T81" fmla="*/ 41 h 219"/>
              <a:gd name="T82" fmla="*/ 64 w 274"/>
              <a:gd name="T83" fmla="*/ 41 h 219"/>
              <a:gd name="T84" fmla="*/ 69 w 274"/>
              <a:gd name="T85" fmla="*/ 36 h 219"/>
              <a:gd name="T86" fmla="*/ 79 w 274"/>
              <a:gd name="T87" fmla="*/ 8 h 219"/>
              <a:gd name="T88" fmla="*/ 84 w 274"/>
              <a:gd name="T89" fmla="*/ 3 h 219"/>
              <a:gd name="T90" fmla="*/ 91 w 274"/>
              <a:gd name="T9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4" h="219">
                <a:moveTo>
                  <a:pt x="137" y="83"/>
                </a:moveTo>
                <a:lnTo>
                  <a:pt x="153" y="85"/>
                </a:lnTo>
                <a:lnTo>
                  <a:pt x="166" y="94"/>
                </a:lnTo>
                <a:lnTo>
                  <a:pt x="175" y="107"/>
                </a:lnTo>
                <a:lnTo>
                  <a:pt x="179" y="124"/>
                </a:lnTo>
                <a:lnTo>
                  <a:pt x="175" y="140"/>
                </a:lnTo>
                <a:lnTo>
                  <a:pt x="166" y="153"/>
                </a:lnTo>
                <a:lnTo>
                  <a:pt x="153" y="162"/>
                </a:lnTo>
                <a:lnTo>
                  <a:pt x="137" y="164"/>
                </a:lnTo>
                <a:lnTo>
                  <a:pt x="121" y="162"/>
                </a:lnTo>
                <a:lnTo>
                  <a:pt x="108" y="153"/>
                </a:lnTo>
                <a:lnTo>
                  <a:pt x="100" y="140"/>
                </a:lnTo>
                <a:lnTo>
                  <a:pt x="96" y="124"/>
                </a:lnTo>
                <a:lnTo>
                  <a:pt x="100" y="107"/>
                </a:lnTo>
                <a:lnTo>
                  <a:pt x="108" y="94"/>
                </a:lnTo>
                <a:lnTo>
                  <a:pt x="121" y="85"/>
                </a:lnTo>
                <a:lnTo>
                  <a:pt x="137" y="83"/>
                </a:lnTo>
                <a:close/>
                <a:moveTo>
                  <a:pt x="237" y="69"/>
                </a:moveTo>
                <a:lnTo>
                  <a:pt x="233" y="69"/>
                </a:lnTo>
                <a:lnTo>
                  <a:pt x="231" y="71"/>
                </a:lnTo>
                <a:lnTo>
                  <a:pt x="228" y="74"/>
                </a:lnTo>
                <a:lnTo>
                  <a:pt x="228" y="78"/>
                </a:lnTo>
                <a:lnTo>
                  <a:pt x="228" y="82"/>
                </a:lnTo>
                <a:lnTo>
                  <a:pt x="231" y="85"/>
                </a:lnTo>
                <a:lnTo>
                  <a:pt x="233" y="87"/>
                </a:lnTo>
                <a:lnTo>
                  <a:pt x="237" y="88"/>
                </a:lnTo>
                <a:lnTo>
                  <a:pt x="241" y="87"/>
                </a:lnTo>
                <a:lnTo>
                  <a:pt x="244" y="85"/>
                </a:lnTo>
                <a:lnTo>
                  <a:pt x="246" y="82"/>
                </a:lnTo>
                <a:lnTo>
                  <a:pt x="247" y="78"/>
                </a:lnTo>
                <a:lnTo>
                  <a:pt x="246" y="74"/>
                </a:lnTo>
                <a:lnTo>
                  <a:pt x="244" y="71"/>
                </a:lnTo>
                <a:lnTo>
                  <a:pt x="241" y="69"/>
                </a:lnTo>
                <a:lnTo>
                  <a:pt x="237" y="69"/>
                </a:lnTo>
                <a:close/>
                <a:moveTo>
                  <a:pt x="137" y="55"/>
                </a:moveTo>
                <a:lnTo>
                  <a:pt x="115" y="59"/>
                </a:lnTo>
                <a:lnTo>
                  <a:pt x="97" y="68"/>
                </a:lnTo>
                <a:lnTo>
                  <a:pt x="82" y="83"/>
                </a:lnTo>
                <a:lnTo>
                  <a:pt x="72" y="102"/>
                </a:lnTo>
                <a:lnTo>
                  <a:pt x="68" y="124"/>
                </a:lnTo>
                <a:lnTo>
                  <a:pt x="72" y="145"/>
                </a:lnTo>
                <a:lnTo>
                  <a:pt x="82" y="164"/>
                </a:lnTo>
                <a:lnTo>
                  <a:pt x="97" y="179"/>
                </a:lnTo>
                <a:lnTo>
                  <a:pt x="115" y="189"/>
                </a:lnTo>
                <a:lnTo>
                  <a:pt x="137" y="193"/>
                </a:lnTo>
                <a:lnTo>
                  <a:pt x="158" y="189"/>
                </a:lnTo>
                <a:lnTo>
                  <a:pt x="177" y="179"/>
                </a:lnTo>
                <a:lnTo>
                  <a:pt x="193" y="164"/>
                </a:lnTo>
                <a:lnTo>
                  <a:pt x="203" y="145"/>
                </a:lnTo>
                <a:lnTo>
                  <a:pt x="205" y="124"/>
                </a:lnTo>
                <a:lnTo>
                  <a:pt x="203" y="102"/>
                </a:lnTo>
                <a:lnTo>
                  <a:pt x="193" y="83"/>
                </a:lnTo>
                <a:lnTo>
                  <a:pt x="177" y="68"/>
                </a:lnTo>
                <a:lnTo>
                  <a:pt x="158" y="59"/>
                </a:lnTo>
                <a:lnTo>
                  <a:pt x="137" y="55"/>
                </a:lnTo>
                <a:close/>
                <a:moveTo>
                  <a:pt x="91" y="0"/>
                </a:moveTo>
                <a:lnTo>
                  <a:pt x="184" y="0"/>
                </a:lnTo>
                <a:lnTo>
                  <a:pt x="188" y="0"/>
                </a:lnTo>
                <a:lnTo>
                  <a:pt x="190" y="3"/>
                </a:lnTo>
                <a:lnTo>
                  <a:pt x="193" y="5"/>
                </a:lnTo>
                <a:lnTo>
                  <a:pt x="195" y="8"/>
                </a:lnTo>
                <a:lnTo>
                  <a:pt x="203" y="33"/>
                </a:lnTo>
                <a:lnTo>
                  <a:pt x="205" y="36"/>
                </a:lnTo>
                <a:lnTo>
                  <a:pt x="208" y="38"/>
                </a:lnTo>
                <a:lnTo>
                  <a:pt x="210" y="41"/>
                </a:lnTo>
                <a:lnTo>
                  <a:pt x="214" y="41"/>
                </a:lnTo>
                <a:lnTo>
                  <a:pt x="247" y="41"/>
                </a:lnTo>
                <a:lnTo>
                  <a:pt x="261" y="45"/>
                </a:lnTo>
                <a:lnTo>
                  <a:pt x="270" y="55"/>
                </a:lnTo>
                <a:lnTo>
                  <a:pt x="274" y="69"/>
                </a:lnTo>
                <a:lnTo>
                  <a:pt x="274" y="193"/>
                </a:lnTo>
                <a:lnTo>
                  <a:pt x="270" y="207"/>
                </a:lnTo>
                <a:lnTo>
                  <a:pt x="261" y="217"/>
                </a:lnTo>
                <a:lnTo>
                  <a:pt x="247" y="219"/>
                </a:lnTo>
                <a:lnTo>
                  <a:pt x="27" y="219"/>
                </a:lnTo>
                <a:lnTo>
                  <a:pt x="13" y="217"/>
                </a:lnTo>
                <a:lnTo>
                  <a:pt x="3" y="207"/>
                </a:lnTo>
                <a:lnTo>
                  <a:pt x="0" y="193"/>
                </a:lnTo>
                <a:lnTo>
                  <a:pt x="0" y="69"/>
                </a:lnTo>
                <a:lnTo>
                  <a:pt x="3" y="55"/>
                </a:lnTo>
                <a:lnTo>
                  <a:pt x="13" y="45"/>
                </a:lnTo>
                <a:lnTo>
                  <a:pt x="27" y="41"/>
                </a:lnTo>
                <a:lnTo>
                  <a:pt x="60" y="41"/>
                </a:lnTo>
                <a:lnTo>
                  <a:pt x="64" y="41"/>
                </a:lnTo>
                <a:lnTo>
                  <a:pt x="66" y="38"/>
                </a:lnTo>
                <a:lnTo>
                  <a:pt x="69" y="36"/>
                </a:lnTo>
                <a:lnTo>
                  <a:pt x="72" y="33"/>
                </a:lnTo>
                <a:lnTo>
                  <a:pt x="79" y="8"/>
                </a:lnTo>
                <a:lnTo>
                  <a:pt x="82" y="5"/>
                </a:lnTo>
                <a:lnTo>
                  <a:pt x="84" y="3"/>
                </a:lnTo>
                <a:lnTo>
                  <a:pt x="87" y="0"/>
                </a:lnTo>
                <a:lnTo>
                  <a:pt x="91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53"/>
          <p:cNvSpPr>
            <a:spLocks noChangeAspect="1" noEditPoints="1"/>
          </p:cNvSpPr>
          <p:nvPr/>
        </p:nvSpPr>
        <p:spPr bwMode="auto">
          <a:xfrm>
            <a:off x="5193331" y="5905111"/>
            <a:ext cx="313764" cy="251999"/>
          </a:xfrm>
          <a:custGeom>
            <a:avLst/>
            <a:gdLst>
              <a:gd name="T0" fmla="*/ 130 w 254"/>
              <a:gd name="T1" fmla="*/ 167 h 204"/>
              <a:gd name="T2" fmla="*/ 123 w 254"/>
              <a:gd name="T3" fmla="*/ 174 h 204"/>
              <a:gd name="T4" fmla="*/ 107 w 254"/>
              <a:gd name="T5" fmla="*/ 188 h 204"/>
              <a:gd name="T6" fmla="*/ 95 w 254"/>
              <a:gd name="T7" fmla="*/ 199 h 204"/>
              <a:gd name="T8" fmla="*/ 90 w 254"/>
              <a:gd name="T9" fmla="*/ 204 h 204"/>
              <a:gd name="T10" fmla="*/ 87 w 254"/>
              <a:gd name="T11" fmla="*/ 203 h 204"/>
              <a:gd name="T12" fmla="*/ 87 w 254"/>
              <a:gd name="T13" fmla="*/ 144 h 204"/>
              <a:gd name="T14" fmla="*/ 253 w 254"/>
              <a:gd name="T15" fmla="*/ 2 h 204"/>
              <a:gd name="T16" fmla="*/ 253 w 254"/>
              <a:gd name="T17" fmla="*/ 7 h 204"/>
              <a:gd name="T18" fmla="*/ 250 w 254"/>
              <a:gd name="T19" fmla="*/ 23 h 204"/>
              <a:gd name="T20" fmla="*/ 241 w 254"/>
              <a:gd name="T21" fmla="*/ 59 h 204"/>
              <a:gd name="T22" fmla="*/ 231 w 254"/>
              <a:gd name="T23" fmla="*/ 103 h 204"/>
              <a:gd name="T24" fmla="*/ 221 w 254"/>
              <a:gd name="T25" fmla="*/ 146 h 204"/>
              <a:gd name="T26" fmla="*/ 214 w 254"/>
              <a:gd name="T27" fmla="*/ 174 h 204"/>
              <a:gd name="T28" fmla="*/ 212 w 254"/>
              <a:gd name="T29" fmla="*/ 181 h 204"/>
              <a:gd name="T30" fmla="*/ 208 w 254"/>
              <a:gd name="T31" fmla="*/ 184 h 204"/>
              <a:gd name="T32" fmla="*/ 203 w 254"/>
              <a:gd name="T33" fmla="*/ 184 h 204"/>
              <a:gd name="T34" fmla="*/ 190 w 254"/>
              <a:gd name="T35" fmla="*/ 176 h 204"/>
              <a:gd name="T36" fmla="*/ 167 w 254"/>
              <a:gd name="T37" fmla="*/ 165 h 204"/>
              <a:gd name="T38" fmla="*/ 144 w 254"/>
              <a:gd name="T39" fmla="*/ 152 h 204"/>
              <a:gd name="T40" fmla="*/ 134 w 254"/>
              <a:gd name="T41" fmla="*/ 147 h 204"/>
              <a:gd name="T42" fmla="*/ 127 w 254"/>
              <a:gd name="T43" fmla="*/ 142 h 204"/>
              <a:gd name="T44" fmla="*/ 133 w 254"/>
              <a:gd name="T45" fmla="*/ 135 h 204"/>
              <a:gd name="T46" fmla="*/ 141 w 254"/>
              <a:gd name="T47" fmla="*/ 126 h 204"/>
              <a:gd name="T48" fmla="*/ 160 w 254"/>
              <a:gd name="T49" fmla="*/ 105 h 204"/>
              <a:gd name="T50" fmla="*/ 186 w 254"/>
              <a:gd name="T51" fmla="*/ 77 h 204"/>
              <a:gd name="T52" fmla="*/ 212 w 254"/>
              <a:gd name="T53" fmla="*/ 49 h 204"/>
              <a:gd name="T54" fmla="*/ 232 w 254"/>
              <a:gd name="T55" fmla="*/ 27 h 204"/>
              <a:gd name="T56" fmla="*/ 241 w 254"/>
              <a:gd name="T57" fmla="*/ 18 h 204"/>
              <a:gd name="T58" fmla="*/ 240 w 254"/>
              <a:gd name="T59" fmla="*/ 16 h 204"/>
              <a:gd name="T60" fmla="*/ 237 w 254"/>
              <a:gd name="T61" fmla="*/ 16 h 204"/>
              <a:gd name="T62" fmla="*/ 227 w 254"/>
              <a:gd name="T63" fmla="*/ 23 h 204"/>
              <a:gd name="T64" fmla="*/ 203 w 254"/>
              <a:gd name="T65" fmla="*/ 41 h 204"/>
              <a:gd name="T66" fmla="*/ 170 w 254"/>
              <a:gd name="T67" fmla="*/ 65 h 204"/>
              <a:gd name="T68" fmla="*/ 137 w 254"/>
              <a:gd name="T69" fmla="*/ 89 h 204"/>
              <a:gd name="T70" fmla="*/ 107 w 254"/>
              <a:gd name="T71" fmla="*/ 111 h 204"/>
              <a:gd name="T72" fmla="*/ 90 w 254"/>
              <a:gd name="T73" fmla="*/ 124 h 204"/>
              <a:gd name="T74" fmla="*/ 56 w 254"/>
              <a:gd name="T75" fmla="*/ 114 h 204"/>
              <a:gd name="T76" fmla="*/ 54 w 254"/>
              <a:gd name="T77" fmla="*/ 112 h 204"/>
              <a:gd name="T78" fmla="*/ 37 w 254"/>
              <a:gd name="T79" fmla="*/ 106 h 204"/>
              <a:gd name="T80" fmla="*/ 17 w 254"/>
              <a:gd name="T81" fmla="*/ 98 h 204"/>
              <a:gd name="T82" fmla="*/ 4 w 254"/>
              <a:gd name="T83" fmla="*/ 93 h 204"/>
              <a:gd name="T84" fmla="*/ 0 w 254"/>
              <a:gd name="T85" fmla="*/ 91 h 204"/>
              <a:gd name="T86" fmla="*/ 2 w 254"/>
              <a:gd name="T87" fmla="*/ 87 h 204"/>
              <a:gd name="T88" fmla="*/ 8 w 254"/>
              <a:gd name="T89" fmla="*/ 84 h 204"/>
              <a:gd name="T90" fmla="*/ 33 w 254"/>
              <a:gd name="T91" fmla="*/ 75 h 204"/>
              <a:gd name="T92" fmla="*/ 76 w 254"/>
              <a:gd name="T93" fmla="*/ 61 h 204"/>
              <a:gd name="T94" fmla="*/ 125 w 254"/>
              <a:gd name="T95" fmla="*/ 44 h 204"/>
              <a:gd name="T96" fmla="*/ 175 w 254"/>
              <a:gd name="T97" fmla="*/ 26 h 204"/>
              <a:gd name="T98" fmla="*/ 217 w 254"/>
              <a:gd name="T99" fmla="*/ 12 h 204"/>
              <a:gd name="T100" fmla="*/ 243 w 254"/>
              <a:gd name="T101" fmla="*/ 3 h 204"/>
              <a:gd name="T102" fmla="*/ 250 w 254"/>
              <a:gd name="T103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204">
                <a:moveTo>
                  <a:pt x="87" y="144"/>
                </a:moveTo>
                <a:lnTo>
                  <a:pt x="130" y="167"/>
                </a:lnTo>
                <a:lnTo>
                  <a:pt x="128" y="169"/>
                </a:lnTo>
                <a:lnTo>
                  <a:pt x="123" y="174"/>
                </a:lnTo>
                <a:lnTo>
                  <a:pt x="116" y="180"/>
                </a:lnTo>
                <a:lnTo>
                  <a:pt x="107" y="188"/>
                </a:lnTo>
                <a:lnTo>
                  <a:pt x="100" y="194"/>
                </a:lnTo>
                <a:lnTo>
                  <a:pt x="95" y="199"/>
                </a:lnTo>
                <a:lnTo>
                  <a:pt x="91" y="203"/>
                </a:lnTo>
                <a:lnTo>
                  <a:pt x="90" y="204"/>
                </a:lnTo>
                <a:lnTo>
                  <a:pt x="88" y="204"/>
                </a:lnTo>
                <a:lnTo>
                  <a:pt x="87" y="203"/>
                </a:lnTo>
                <a:lnTo>
                  <a:pt x="87" y="200"/>
                </a:lnTo>
                <a:lnTo>
                  <a:pt x="87" y="144"/>
                </a:lnTo>
                <a:close/>
                <a:moveTo>
                  <a:pt x="250" y="0"/>
                </a:moveTo>
                <a:lnTo>
                  <a:pt x="253" y="2"/>
                </a:lnTo>
                <a:lnTo>
                  <a:pt x="254" y="4"/>
                </a:lnTo>
                <a:lnTo>
                  <a:pt x="253" y="7"/>
                </a:lnTo>
                <a:lnTo>
                  <a:pt x="253" y="12"/>
                </a:lnTo>
                <a:lnTo>
                  <a:pt x="250" y="23"/>
                </a:lnTo>
                <a:lnTo>
                  <a:pt x="246" y="38"/>
                </a:lnTo>
                <a:lnTo>
                  <a:pt x="241" y="59"/>
                </a:lnTo>
                <a:lnTo>
                  <a:pt x="236" y="81"/>
                </a:lnTo>
                <a:lnTo>
                  <a:pt x="231" y="103"/>
                </a:lnTo>
                <a:lnTo>
                  <a:pt x="226" y="125"/>
                </a:lnTo>
                <a:lnTo>
                  <a:pt x="221" y="146"/>
                </a:lnTo>
                <a:lnTo>
                  <a:pt x="217" y="162"/>
                </a:lnTo>
                <a:lnTo>
                  <a:pt x="214" y="174"/>
                </a:lnTo>
                <a:lnTo>
                  <a:pt x="213" y="179"/>
                </a:lnTo>
                <a:lnTo>
                  <a:pt x="212" y="181"/>
                </a:lnTo>
                <a:lnTo>
                  <a:pt x="211" y="184"/>
                </a:lnTo>
                <a:lnTo>
                  <a:pt x="208" y="184"/>
                </a:lnTo>
                <a:lnTo>
                  <a:pt x="206" y="184"/>
                </a:lnTo>
                <a:lnTo>
                  <a:pt x="203" y="184"/>
                </a:lnTo>
                <a:lnTo>
                  <a:pt x="199" y="181"/>
                </a:lnTo>
                <a:lnTo>
                  <a:pt x="190" y="176"/>
                </a:lnTo>
                <a:lnTo>
                  <a:pt x="179" y="171"/>
                </a:lnTo>
                <a:lnTo>
                  <a:pt x="167" y="165"/>
                </a:lnTo>
                <a:lnTo>
                  <a:pt x="155" y="157"/>
                </a:lnTo>
                <a:lnTo>
                  <a:pt x="144" y="152"/>
                </a:lnTo>
                <a:lnTo>
                  <a:pt x="137" y="148"/>
                </a:lnTo>
                <a:lnTo>
                  <a:pt x="134" y="147"/>
                </a:lnTo>
                <a:lnTo>
                  <a:pt x="134" y="147"/>
                </a:lnTo>
                <a:lnTo>
                  <a:pt x="127" y="142"/>
                </a:lnTo>
                <a:lnTo>
                  <a:pt x="133" y="135"/>
                </a:lnTo>
                <a:lnTo>
                  <a:pt x="133" y="135"/>
                </a:lnTo>
                <a:lnTo>
                  <a:pt x="134" y="133"/>
                </a:lnTo>
                <a:lnTo>
                  <a:pt x="141" y="126"/>
                </a:lnTo>
                <a:lnTo>
                  <a:pt x="149" y="118"/>
                </a:lnTo>
                <a:lnTo>
                  <a:pt x="160" y="105"/>
                </a:lnTo>
                <a:lnTo>
                  <a:pt x="172" y="92"/>
                </a:lnTo>
                <a:lnTo>
                  <a:pt x="186" y="77"/>
                </a:lnTo>
                <a:lnTo>
                  <a:pt x="199" y="63"/>
                </a:lnTo>
                <a:lnTo>
                  <a:pt x="212" y="49"/>
                </a:lnTo>
                <a:lnTo>
                  <a:pt x="223" y="37"/>
                </a:lnTo>
                <a:lnTo>
                  <a:pt x="232" y="27"/>
                </a:lnTo>
                <a:lnTo>
                  <a:pt x="239" y="21"/>
                </a:lnTo>
                <a:lnTo>
                  <a:pt x="241" y="18"/>
                </a:lnTo>
                <a:lnTo>
                  <a:pt x="241" y="17"/>
                </a:lnTo>
                <a:lnTo>
                  <a:pt x="240" y="16"/>
                </a:lnTo>
                <a:lnTo>
                  <a:pt x="240" y="16"/>
                </a:lnTo>
                <a:lnTo>
                  <a:pt x="237" y="16"/>
                </a:lnTo>
                <a:lnTo>
                  <a:pt x="235" y="18"/>
                </a:lnTo>
                <a:lnTo>
                  <a:pt x="227" y="23"/>
                </a:lnTo>
                <a:lnTo>
                  <a:pt x="217" y="31"/>
                </a:lnTo>
                <a:lnTo>
                  <a:pt x="203" y="41"/>
                </a:lnTo>
                <a:lnTo>
                  <a:pt x="188" y="53"/>
                </a:lnTo>
                <a:lnTo>
                  <a:pt x="170" y="65"/>
                </a:lnTo>
                <a:lnTo>
                  <a:pt x="153" y="78"/>
                </a:lnTo>
                <a:lnTo>
                  <a:pt x="137" y="89"/>
                </a:lnTo>
                <a:lnTo>
                  <a:pt x="120" y="101"/>
                </a:lnTo>
                <a:lnTo>
                  <a:pt x="107" y="111"/>
                </a:lnTo>
                <a:lnTo>
                  <a:pt x="96" y="119"/>
                </a:lnTo>
                <a:lnTo>
                  <a:pt x="90" y="124"/>
                </a:lnTo>
                <a:lnTo>
                  <a:pt x="87" y="126"/>
                </a:lnTo>
                <a:lnTo>
                  <a:pt x="56" y="114"/>
                </a:lnTo>
                <a:lnTo>
                  <a:pt x="56" y="114"/>
                </a:lnTo>
                <a:lnTo>
                  <a:pt x="54" y="112"/>
                </a:lnTo>
                <a:lnTo>
                  <a:pt x="46" y="110"/>
                </a:lnTo>
                <a:lnTo>
                  <a:pt x="37" y="106"/>
                </a:lnTo>
                <a:lnTo>
                  <a:pt x="27" y="102"/>
                </a:lnTo>
                <a:lnTo>
                  <a:pt x="17" y="98"/>
                </a:lnTo>
                <a:lnTo>
                  <a:pt x="8" y="95"/>
                </a:lnTo>
                <a:lnTo>
                  <a:pt x="4" y="93"/>
                </a:lnTo>
                <a:lnTo>
                  <a:pt x="2" y="92"/>
                </a:lnTo>
                <a:lnTo>
                  <a:pt x="0" y="91"/>
                </a:lnTo>
                <a:lnTo>
                  <a:pt x="0" y="88"/>
                </a:lnTo>
                <a:lnTo>
                  <a:pt x="2" y="87"/>
                </a:lnTo>
                <a:lnTo>
                  <a:pt x="4" y="87"/>
                </a:lnTo>
                <a:lnTo>
                  <a:pt x="8" y="84"/>
                </a:lnTo>
                <a:lnTo>
                  <a:pt x="18" y="81"/>
                </a:lnTo>
                <a:lnTo>
                  <a:pt x="33" y="75"/>
                </a:lnTo>
                <a:lnTo>
                  <a:pt x="53" y="69"/>
                </a:lnTo>
                <a:lnTo>
                  <a:pt x="76" y="61"/>
                </a:lnTo>
                <a:lnTo>
                  <a:pt x="100" y="53"/>
                </a:lnTo>
                <a:lnTo>
                  <a:pt x="125" y="44"/>
                </a:lnTo>
                <a:lnTo>
                  <a:pt x="151" y="35"/>
                </a:lnTo>
                <a:lnTo>
                  <a:pt x="175" y="26"/>
                </a:lnTo>
                <a:lnTo>
                  <a:pt x="197" y="18"/>
                </a:lnTo>
                <a:lnTo>
                  <a:pt x="217" y="12"/>
                </a:lnTo>
                <a:lnTo>
                  <a:pt x="232" y="5"/>
                </a:lnTo>
                <a:lnTo>
                  <a:pt x="243" y="3"/>
                </a:lnTo>
                <a:lnTo>
                  <a:pt x="246" y="0"/>
                </a:lnTo>
                <a:lnTo>
                  <a:pt x="250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7522210" y="6761596"/>
            <a:ext cx="4491990" cy="0"/>
          </a:xfrm>
          <a:prstGeom prst="line">
            <a:avLst/>
          </a:prstGeom>
          <a:ln w="19050">
            <a:solidFill>
              <a:srgbClr val="173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65200" y="1760220"/>
            <a:ext cx="11049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8000" b="1">
                <a:latin typeface="Arial Black" panose="020B0A04020102020204" charset="0"/>
              </a:rPr>
              <a:t>A Father and a Son</a:t>
            </a:r>
            <a:endParaRPr lang="en-US" altLang="zh-CN" sz="8000" b="1">
              <a:latin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36185" y="4853305"/>
            <a:ext cx="69964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latin typeface="Times New Roman" panose="02020603050405020304" charset="0"/>
              </a:rPr>
              <a:t>Shengzhou Senior High School</a:t>
            </a:r>
            <a:endParaRPr lang="en-US" altLang="zh-CN" sz="4000" b="1"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16595" y="5904865"/>
            <a:ext cx="300926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 b="1">
                <a:latin typeface="Times New Roman" panose="02020603050405020304" charset="0"/>
              </a:rPr>
              <a:t>Yin Juan</a:t>
            </a:r>
            <a:endParaRPr lang="en-US" altLang="zh-CN" sz="4400" b="1">
              <a:latin typeface="Times New Roman" panose="020206030504050203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6447260" y="2649361"/>
            <a:ext cx="1169459" cy="1559278"/>
          </a:xfrm>
          <a:prstGeom prst="rect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3441911" y="2658251"/>
            <a:ext cx="1169459" cy="1559278"/>
          </a:xfrm>
          <a:prstGeom prst="rect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7980680" y="2634121"/>
            <a:ext cx="1169459" cy="1559278"/>
          </a:xfrm>
          <a:prstGeom prst="rect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86825" y="2649361"/>
            <a:ext cx="8903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H</a:t>
            </a:r>
            <a:endParaRPr lang="en-US" altLang="zh-CN" sz="9600" dirty="0" smtClean="0">
              <a:solidFill>
                <a:schemeClr val="bg1"/>
              </a:solidFill>
              <a:latin typeface="Aharoni" panose="02010803020104030203" pitchFamily="2" charset="-79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20245" y="2635391"/>
            <a:ext cx="89032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bg1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E</a:t>
            </a:r>
            <a:endParaRPr lang="en-US" altLang="zh-CN" sz="9600" dirty="0" smtClean="0">
              <a:solidFill>
                <a:schemeClr val="bg1"/>
              </a:solidFill>
              <a:latin typeface="Aharoni" panose="02010803020104030203" pitchFamily="2" charset="-79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909320" y="5769620"/>
            <a:ext cx="373360" cy="373360"/>
          </a:xfrm>
          <a:prstGeom prst="ellipse">
            <a:avLst/>
          </a:prstGeom>
          <a:noFill/>
          <a:ln>
            <a:solidFill>
              <a:srgbClr val="984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02403" y="5862703"/>
            <a:ext cx="187194" cy="995297"/>
            <a:chOff x="6002403" y="5862703"/>
            <a:chExt cx="187194" cy="995297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6096000" y="5956300"/>
              <a:ext cx="0" cy="901700"/>
            </a:xfrm>
            <a:prstGeom prst="line">
              <a:avLst/>
            </a:prstGeom>
            <a:ln w="19050">
              <a:solidFill>
                <a:srgbClr val="984C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6002403" y="5862703"/>
              <a:ext cx="187194" cy="187194"/>
            </a:xfrm>
            <a:prstGeom prst="ellipse">
              <a:avLst/>
            </a:prstGeom>
            <a:solidFill>
              <a:srgbClr val="984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" name="矩形 1"/>
          <p:cNvSpPr>
            <a:spLocks noChangeAspect="1"/>
          </p:cNvSpPr>
          <p:nvPr/>
        </p:nvSpPr>
        <p:spPr>
          <a:xfrm>
            <a:off x="1911561" y="2649361"/>
            <a:ext cx="1169459" cy="1559278"/>
          </a:xfrm>
          <a:prstGeom prst="rect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67306" y="2649361"/>
            <a:ext cx="8903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bg1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F</a:t>
            </a:r>
            <a:endParaRPr lang="en-US" altLang="zh-CN" sz="9600" dirty="0" smtClean="0">
              <a:solidFill>
                <a:schemeClr val="bg1"/>
              </a:solidFill>
              <a:latin typeface="Aharoni" panose="02010803020104030203" pitchFamily="2" charset="-79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1476" y="2658251"/>
            <a:ext cx="8903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bg1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A</a:t>
            </a:r>
            <a:endParaRPr lang="en-US" altLang="zh-CN" sz="9600" dirty="0" smtClean="0">
              <a:solidFill>
                <a:schemeClr val="bg1"/>
              </a:solidFill>
              <a:latin typeface="Aharoni" panose="02010803020104030203" pitchFamily="2" charset="-79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4902940" y="2667141"/>
            <a:ext cx="1169459" cy="1559278"/>
          </a:xfrm>
          <a:prstGeom prst="rect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42611" y="2667141"/>
            <a:ext cx="8903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bg1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T</a:t>
            </a:r>
            <a:endParaRPr lang="en-US" altLang="zh-CN" sz="9600" dirty="0" smtClean="0">
              <a:solidFill>
                <a:schemeClr val="bg1"/>
              </a:solidFill>
              <a:latin typeface="Aharoni" panose="02010803020104030203" pitchFamily="2" charset="-79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9433560" y="2644281"/>
            <a:ext cx="1169459" cy="1559278"/>
          </a:xfrm>
          <a:prstGeom prst="rect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573125" y="2635391"/>
            <a:ext cx="8903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bg1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R</a:t>
            </a:r>
            <a:endParaRPr lang="en-US" altLang="zh-CN" sz="9600" dirty="0" smtClean="0">
              <a:solidFill>
                <a:schemeClr val="bg1"/>
              </a:solidFill>
              <a:latin typeface="Aharoni" panose="02010803020104030203" pitchFamily="2" charset="-79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725" y="306705"/>
            <a:ext cx="120199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b="1">
                <a:latin typeface="Arial Black" panose="020B0A04020102020204" charset="0"/>
              </a:rPr>
              <a:t>One good father is more than a hundred schoolmasters. </a:t>
            </a:r>
            <a:endParaRPr lang="en-US" altLang="zh-CN" sz="5400" b="1">
              <a:latin typeface="Arial Black" panose="020B0A0402010202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1" grpId="1" bldLvl="0" animBg="1"/>
      <p:bldP spid="11" grpId="2" bldLvl="0" animBg="1"/>
      <p:bldP spid="2" grpId="0" bldLvl="0" animBg="1"/>
      <p:bldP spid="5" grpId="0" bldLvl="0" animBg="1"/>
      <p:bldP spid="16" grpId="0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207884" cy="6858000"/>
          </a:xfrm>
          <a:prstGeom prst="rect">
            <a:avLst/>
          </a:prstGeom>
          <a:solidFill>
            <a:srgbClr val="E7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9271635" y="-78740"/>
            <a:ext cx="2936240" cy="6897370"/>
            <a:chOff x="7505699" y="-39236"/>
            <a:chExt cx="2359026" cy="6897237"/>
          </a:xfrm>
        </p:grpSpPr>
        <p:grpSp>
          <p:nvGrpSpPr>
            <p:cNvPr id="26" name="组合 25"/>
            <p:cNvGrpSpPr/>
            <p:nvPr/>
          </p:nvGrpSpPr>
          <p:grpSpPr>
            <a:xfrm>
              <a:off x="7505699" y="-39236"/>
              <a:ext cx="2359026" cy="6897237"/>
              <a:chOff x="7505699" y="-39236"/>
              <a:chExt cx="2359026" cy="6897237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7505699" y="-39236"/>
                <a:ext cx="2359026" cy="6897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505703" y="-1"/>
                <a:ext cx="2359022" cy="3429001"/>
              </a:xfrm>
              <a:prstGeom prst="rect">
                <a:avLst/>
              </a:prstGeom>
              <a:solidFill>
                <a:srgbClr val="E5B3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505702" y="5029201"/>
                <a:ext cx="2359023" cy="1828800"/>
              </a:xfrm>
              <a:prstGeom prst="rect">
                <a:avLst/>
              </a:prstGeom>
              <a:solidFill>
                <a:srgbClr val="E5B350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37" name="Freeform 31"/>
            <p:cNvSpPr>
              <a:spLocks noChangeAspect="1"/>
            </p:cNvSpPr>
            <p:nvPr/>
          </p:nvSpPr>
          <p:spPr bwMode="auto">
            <a:xfrm>
              <a:off x="8274850" y="5491888"/>
              <a:ext cx="820724" cy="720000"/>
            </a:xfrm>
            <a:custGeom>
              <a:avLst/>
              <a:gdLst>
                <a:gd name="T0" fmla="*/ 28 w 220"/>
                <a:gd name="T1" fmla="*/ 0 h 193"/>
                <a:gd name="T2" fmla="*/ 192 w 220"/>
                <a:gd name="T3" fmla="*/ 0 h 193"/>
                <a:gd name="T4" fmla="*/ 206 w 220"/>
                <a:gd name="T5" fmla="*/ 4 h 193"/>
                <a:gd name="T6" fmla="*/ 217 w 220"/>
                <a:gd name="T7" fmla="*/ 14 h 193"/>
                <a:gd name="T8" fmla="*/ 220 w 220"/>
                <a:gd name="T9" fmla="*/ 28 h 193"/>
                <a:gd name="T10" fmla="*/ 220 w 220"/>
                <a:gd name="T11" fmla="*/ 124 h 193"/>
                <a:gd name="T12" fmla="*/ 217 w 220"/>
                <a:gd name="T13" fmla="*/ 138 h 193"/>
                <a:gd name="T14" fmla="*/ 206 w 220"/>
                <a:gd name="T15" fmla="*/ 148 h 193"/>
                <a:gd name="T16" fmla="*/ 192 w 220"/>
                <a:gd name="T17" fmla="*/ 152 h 193"/>
                <a:gd name="T18" fmla="*/ 138 w 220"/>
                <a:gd name="T19" fmla="*/ 152 h 193"/>
                <a:gd name="T20" fmla="*/ 138 w 220"/>
                <a:gd name="T21" fmla="*/ 193 h 193"/>
                <a:gd name="T22" fmla="*/ 83 w 220"/>
                <a:gd name="T23" fmla="*/ 152 h 193"/>
                <a:gd name="T24" fmla="*/ 28 w 220"/>
                <a:gd name="T25" fmla="*/ 152 h 193"/>
                <a:gd name="T26" fmla="*/ 14 w 220"/>
                <a:gd name="T27" fmla="*/ 148 h 193"/>
                <a:gd name="T28" fmla="*/ 4 w 220"/>
                <a:gd name="T29" fmla="*/ 138 h 193"/>
                <a:gd name="T30" fmla="*/ 0 w 220"/>
                <a:gd name="T31" fmla="*/ 124 h 193"/>
                <a:gd name="T32" fmla="*/ 0 w 220"/>
                <a:gd name="T33" fmla="*/ 28 h 193"/>
                <a:gd name="T34" fmla="*/ 4 w 220"/>
                <a:gd name="T35" fmla="*/ 14 h 193"/>
                <a:gd name="T36" fmla="*/ 14 w 220"/>
                <a:gd name="T37" fmla="*/ 4 h 193"/>
                <a:gd name="T38" fmla="*/ 28 w 220"/>
                <a:gd name="T3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193">
                  <a:moveTo>
                    <a:pt x="28" y="0"/>
                  </a:moveTo>
                  <a:lnTo>
                    <a:pt x="192" y="0"/>
                  </a:lnTo>
                  <a:lnTo>
                    <a:pt x="206" y="4"/>
                  </a:lnTo>
                  <a:lnTo>
                    <a:pt x="217" y="14"/>
                  </a:lnTo>
                  <a:lnTo>
                    <a:pt x="220" y="28"/>
                  </a:lnTo>
                  <a:lnTo>
                    <a:pt x="220" y="124"/>
                  </a:lnTo>
                  <a:lnTo>
                    <a:pt x="217" y="138"/>
                  </a:lnTo>
                  <a:lnTo>
                    <a:pt x="206" y="148"/>
                  </a:lnTo>
                  <a:lnTo>
                    <a:pt x="192" y="152"/>
                  </a:lnTo>
                  <a:lnTo>
                    <a:pt x="138" y="152"/>
                  </a:lnTo>
                  <a:lnTo>
                    <a:pt x="138" y="193"/>
                  </a:lnTo>
                  <a:lnTo>
                    <a:pt x="83" y="152"/>
                  </a:lnTo>
                  <a:lnTo>
                    <a:pt x="28" y="152"/>
                  </a:lnTo>
                  <a:lnTo>
                    <a:pt x="14" y="148"/>
                  </a:lnTo>
                  <a:lnTo>
                    <a:pt x="4" y="138"/>
                  </a:lnTo>
                  <a:lnTo>
                    <a:pt x="0" y="124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235065" y="-78740"/>
            <a:ext cx="3036570" cy="6897370"/>
            <a:chOff x="5146673" y="-39240"/>
            <a:chExt cx="2359030" cy="6897240"/>
          </a:xfrm>
        </p:grpSpPr>
        <p:grpSp>
          <p:nvGrpSpPr>
            <p:cNvPr id="25" name="组合 24"/>
            <p:cNvGrpSpPr/>
            <p:nvPr/>
          </p:nvGrpSpPr>
          <p:grpSpPr>
            <a:xfrm>
              <a:off x="5146673" y="-39240"/>
              <a:ext cx="2359030" cy="6897240"/>
              <a:chOff x="5146673" y="-39240"/>
              <a:chExt cx="2359030" cy="689724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146673" y="-39240"/>
                <a:ext cx="2359026" cy="6897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162554" y="0"/>
                <a:ext cx="2343149" cy="3024188"/>
              </a:xfrm>
              <a:prstGeom prst="rect">
                <a:avLst/>
              </a:prstGeom>
              <a:solidFill>
                <a:srgbClr val="D9742C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162553" y="4768851"/>
                <a:ext cx="2343149" cy="2089149"/>
              </a:xfrm>
              <a:prstGeom prst="rect">
                <a:avLst/>
              </a:prstGeom>
              <a:solidFill>
                <a:srgbClr val="D9742C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40" name="Freeform 32"/>
            <p:cNvSpPr>
              <a:spLocks noChangeAspect="1" noEditPoints="1"/>
            </p:cNvSpPr>
            <p:nvPr/>
          </p:nvSpPr>
          <p:spPr bwMode="auto">
            <a:xfrm>
              <a:off x="6092936" y="5223541"/>
              <a:ext cx="597688" cy="720076"/>
            </a:xfrm>
            <a:custGeom>
              <a:avLst/>
              <a:gdLst>
                <a:gd name="T0" fmla="*/ 99 w 231"/>
                <a:gd name="T1" fmla="*/ 68 h 231"/>
                <a:gd name="T2" fmla="*/ 75 w 231"/>
                <a:gd name="T3" fmla="*/ 85 h 231"/>
                <a:gd name="T4" fmla="*/ 65 w 231"/>
                <a:gd name="T5" fmla="*/ 115 h 231"/>
                <a:gd name="T6" fmla="*/ 75 w 231"/>
                <a:gd name="T7" fmla="*/ 144 h 231"/>
                <a:gd name="T8" fmla="*/ 99 w 231"/>
                <a:gd name="T9" fmla="*/ 163 h 231"/>
                <a:gd name="T10" fmla="*/ 131 w 231"/>
                <a:gd name="T11" fmla="*/ 163 h 231"/>
                <a:gd name="T12" fmla="*/ 155 w 231"/>
                <a:gd name="T13" fmla="*/ 144 h 231"/>
                <a:gd name="T14" fmla="*/ 166 w 231"/>
                <a:gd name="T15" fmla="*/ 115 h 231"/>
                <a:gd name="T16" fmla="*/ 155 w 231"/>
                <a:gd name="T17" fmla="*/ 85 h 231"/>
                <a:gd name="T18" fmla="*/ 131 w 231"/>
                <a:gd name="T19" fmla="*/ 68 h 231"/>
                <a:gd name="T20" fmla="*/ 79 w 231"/>
                <a:gd name="T21" fmla="*/ 0 h 231"/>
                <a:gd name="T22" fmla="*/ 102 w 231"/>
                <a:gd name="T23" fmla="*/ 19 h 231"/>
                <a:gd name="T24" fmla="*/ 130 w 231"/>
                <a:gd name="T25" fmla="*/ 19 h 231"/>
                <a:gd name="T26" fmla="*/ 152 w 231"/>
                <a:gd name="T27" fmla="*/ 0 h 231"/>
                <a:gd name="T28" fmla="*/ 173 w 231"/>
                <a:gd name="T29" fmla="*/ 23 h 231"/>
                <a:gd name="T30" fmla="*/ 185 w 231"/>
                <a:gd name="T31" fmla="*/ 46 h 231"/>
                <a:gd name="T32" fmla="*/ 208 w 231"/>
                <a:gd name="T33" fmla="*/ 59 h 231"/>
                <a:gd name="T34" fmla="*/ 231 w 231"/>
                <a:gd name="T35" fmla="*/ 82 h 231"/>
                <a:gd name="T36" fmla="*/ 212 w 231"/>
                <a:gd name="T37" fmla="*/ 102 h 231"/>
                <a:gd name="T38" fmla="*/ 212 w 231"/>
                <a:gd name="T39" fmla="*/ 129 h 231"/>
                <a:gd name="T40" fmla="*/ 231 w 231"/>
                <a:gd name="T41" fmla="*/ 149 h 231"/>
                <a:gd name="T42" fmla="*/ 208 w 231"/>
                <a:gd name="T43" fmla="*/ 171 h 231"/>
                <a:gd name="T44" fmla="*/ 185 w 231"/>
                <a:gd name="T45" fmla="*/ 184 h 231"/>
                <a:gd name="T46" fmla="*/ 173 w 231"/>
                <a:gd name="T47" fmla="*/ 206 h 231"/>
                <a:gd name="T48" fmla="*/ 152 w 231"/>
                <a:gd name="T49" fmla="*/ 231 h 231"/>
                <a:gd name="T50" fmla="*/ 130 w 231"/>
                <a:gd name="T51" fmla="*/ 212 h 231"/>
                <a:gd name="T52" fmla="*/ 102 w 231"/>
                <a:gd name="T53" fmla="*/ 212 h 231"/>
                <a:gd name="T54" fmla="*/ 79 w 231"/>
                <a:gd name="T55" fmla="*/ 231 h 231"/>
                <a:gd name="T56" fmla="*/ 57 w 231"/>
                <a:gd name="T57" fmla="*/ 206 h 231"/>
                <a:gd name="T58" fmla="*/ 47 w 231"/>
                <a:gd name="T59" fmla="*/ 184 h 231"/>
                <a:gd name="T60" fmla="*/ 24 w 231"/>
                <a:gd name="T61" fmla="*/ 172 h 231"/>
                <a:gd name="T62" fmla="*/ 0 w 231"/>
                <a:gd name="T63" fmla="*/ 152 h 231"/>
                <a:gd name="T64" fmla="*/ 19 w 231"/>
                <a:gd name="T65" fmla="*/ 129 h 231"/>
                <a:gd name="T66" fmla="*/ 19 w 231"/>
                <a:gd name="T67" fmla="*/ 102 h 231"/>
                <a:gd name="T68" fmla="*/ 0 w 231"/>
                <a:gd name="T69" fmla="*/ 82 h 231"/>
                <a:gd name="T70" fmla="*/ 24 w 231"/>
                <a:gd name="T71" fmla="*/ 59 h 231"/>
                <a:gd name="T72" fmla="*/ 47 w 231"/>
                <a:gd name="T73" fmla="*/ 46 h 231"/>
                <a:gd name="T74" fmla="*/ 57 w 231"/>
                <a:gd name="T75" fmla="*/ 23 h 231"/>
                <a:gd name="T76" fmla="*/ 79 w 231"/>
                <a:gd name="T7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1" h="231">
                  <a:moveTo>
                    <a:pt x="116" y="65"/>
                  </a:moveTo>
                  <a:lnTo>
                    <a:pt x="99" y="68"/>
                  </a:lnTo>
                  <a:lnTo>
                    <a:pt x="85" y="74"/>
                  </a:lnTo>
                  <a:lnTo>
                    <a:pt x="75" y="85"/>
                  </a:lnTo>
                  <a:lnTo>
                    <a:pt x="68" y="99"/>
                  </a:lnTo>
                  <a:lnTo>
                    <a:pt x="65" y="115"/>
                  </a:lnTo>
                  <a:lnTo>
                    <a:pt x="68" y="131"/>
                  </a:lnTo>
                  <a:lnTo>
                    <a:pt x="75" y="144"/>
                  </a:lnTo>
                  <a:lnTo>
                    <a:pt x="85" y="155"/>
                  </a:lnTo>
                  <a:lnTo>
                    <a:pt x="99" y="163"/>
                  </a:lnTo>
                  <a:lnTo>
                    <a:pt x="116" y="166"/>
                  </a:lnTo>
                  <a:lnTo>
                    <a:pt x="131" y="163"/>
                  </a:lnTo>
                  <a:lnTo>
                    <a:pt x="145" y="155"/>
                  </a:lnTo>
                  <a:lnTo>
                    <a:pt x="155" y="144"/>
                  </a:lnTo>
                  <a:lnTo>
                    <a:pt x="163" y="131"/>
                  </a:lnTo>
                  <a:lnTo>
                    <a:pt x="166" y="115"/>
                  </a:lnTo>
                  <a:lnTo>
                    <a:pt x="163" y="99"/>
                  </a:lnTo>
                  <a:lnTo>
                    <a:pt x="155" y="85"/>
                  </a:lnTo>
                  <a:lnTo>
                    <a:pt x="145" y="74"/>
                  </a:lnTo>
                  <a:lnTo>
                    <a:pt x="131" y="68"/>
                  </a:lnTo>
                  <a:lnTo>
                    <a:pt x="116" y="65"/>
                  </a:lnTo>
                  <a:close/>
                  <a:moveTo>
                    <a:pt x="79" y="0"/>
                  </a:moveTo>
                  <a:lnTo>
                    <a:pt x="89" y="11"/>
                  </a:lnTo>
                  <a:lnTo>
                    <a:pt x="102" y="19"/>
                  </a:lnTo>
                  <a:lnTo>
                    <a:pt x="116" y="22"/>
                  </a:lnTo>
                  <a:lnTo>
                    <a:pt x="130" y="19"/>
                  </a:lnTo>
                  <a:lnTo>
                    <a:pt x="143" y="11"/>
                  </a:lnTo>
                  <a:lnTo>
                    <a:pt x="152" y="0"/>
                  </a:lnTo>
                  <a:lnTo>
                    <a:pt x="175" y="9"/>
                  </a:lnTo>
                  <a:lnTo>
                    <a:pt x="173" y="23"/>
                  </a:lnTo>
                  <a:lnTo>
                    <a:pt x="176" y="36"/>
                  </a:lnTo>
                  <a:lnTo>
                    <a:pt x="185" y="46"/>
                  </a:lnTo>
                  <a:lnTo>
                    <a:pt x="195" y="55"/>
                  </a:lnTo>
                  <a:lnTo>
                    <a:pt x="208" y="59"/>
                  </a:lnTo>
                  <a:lnTo>
                    <a:pt x="222" y="59"/>
                  </a:lnTo>
                  <a:lnTo>
                    <a:pt x="231" y="82"/>
                  </a:lnTo>
                  <a:lnTo>
                    <a:pt x="219" y="90"/>
                  </a:lnTo>
                  <a:lnTo>
                    <a:pt x="212" y="102"/>
                  </a:lnTo>
                  <a:lnTo>
                    <a:pt x="209" y="115"/>
                  </a:lnTo>
                  <a:lnTo>
                    <a:pt x="212" y="129"/>
                  </a:lnTo>
                  <a:lnTo>
                    <a:pt x="219" y="139"/>
                  </a:lnTo>
                  <a:lnTo>
                    <a:pt x="231" y="149"/>
                  </a:lnTo>
                  <a:lnTo>
                    <a:pt x="222" y="172"/>
                  </a:lnTo>
                  <a:lnTo>
                    <a:pt x="208" y="171"/>
                  </a:lnTo>
                  <a:lnTo>
                    <a:pt x="195" y="175"/>
                  </a:lnTo>
                  <a:lnTo>
                    <a:pt x="185" y="184"/>
                  </a:lnTo>
                  <a:lnTo>
                    <a:pt x="176" y="195"/>
                  </a:lnTo>
                  <a:lnTo>
                    <a:pt x="173" y="206"/>
                  </a:lnTo>
                  <a:lnTo>
                    <a:pt x="175" y="220"/>
                  </a:lnTo>
                  <a:lnTo>
                    <a:pt x="152" y="231"/>
                  </a:lnTo>
                  <a:lnTo>
                    <a:pt x="143" y="219"/>
                  </a:lnTo>
                  <a:lnTo>
                    <a:pt x="130" y="212"/>
                  </a:lnTo>
                  <a:lnTo>
                    <a:pt x="116" y="208"/>
                  </a:lnTo>
                  <a:lnTo>
                    <a:pt x="102" y="212"/>
                  </a:lnTo>
                  <a:lnTo>
                    <a:pt x="89" y="219"/>
                  </a:lnTo>
                  <a:lnTo>
                    <a:pt x="79" y="231"/>
                  </a:lnTo>
                  <a:lnTo>
                    <a:pt x="56" y="220"/>
                  </a:lnTo>
                  <a:lnTo>
                    <a:pt x="57" y="206"/>
                  </a:lnTo>
                  <a:lnTo>
                    <a:pt x="55" y="195"/>
                  </a:lnTo>
                  <a:lnTo>
                    <a:pt x="47" y="184"/>
                  </a:lnTo>
                  <a:lnTo>
                    <a:pt x="36" y="176"/>
                  </a:lnTo>
                  <a:lnTo>
                    <a:pt x="24" y="172"/>
                  </a:lnTo>
                  <a:lnTo>
                    <a:pt x="10" y="175"/>
                  </a:lnTo>
                  <a:lnTo>
                    <a:pt x="0" y="152"/>
                  </a:lnTo>
                  <a:lnTo>
                    <a:pt x="11" y="141"/>
                  </a:lnTo>
                  <a:lnTo>
                    <a:pt x="19" y="129"/>
                  </a:lnTo>
                  <a:lnTo>
                    <a:pt x="22" y="115"/>
                  </a:lnTo>
                  <a:lnTo>
                    <a:pt x="19" y="102"/>
                  </a:lnTo>
                  <a:lnTo>
                    <a:pt x="11" y="90"/>
                  </a:lnTo>
                  <a:lnTo>
                    <a:pt x="0" y="82"/>
                  </a:lnTo>
                  <a:lnTo>
                    <a:pt x="10" y="59"/>
                  </a:lnTo>
                  <a:lnTo>
                    <a:pt x="24" y="59"/>
                  </a:lnTo>
                  <a:lnTo>
                    <a:pt x="36" y="55"/>
                  </a:lnTo>
                  <a:lnTo>
                    <a:pt x="47" y="46"/>
                  </a:lnTo>
                  <a:lnTo>
                    <a:pt x="55" y="36"/>
                  </a:lnTo>
                  <a:lnTo>
                    <a:pt x="57" y="23"/>
                  </a:lnTo>
                  <a:lnTo>
                    <a:pt x="56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728595" y="-67310"/>
            <a:ext cx="3794760" cy="6897370"/>
            <a:chOff x="2540778" y="-39234"/>
            <a:chExt cx="2820996" cy="6897235"/>
          </a:xfrm>
        </p:grpSpPr>
        <p:grpSp>
          <p:nvGrpSpPr>
            <p:cNvPr id="24" name="组合 23"/>
            <p:cNvGrpSpPr/>
            <p:nvPr/>
          </p:nvGrpSpPr>
          <p:grpSpPr>
            <a:xfrm>
              <a:off x="2803525" y="-39234"/>
              <a:ext cx="2359029" cy="6897235"/>
              <a:chOff x="2803525" y="-39234"/>
              <a:chExt cx="2359029" cy="689723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803525" y="-39234"/>
                <a:ext cx="2359026" cy="6897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819405" y="0"/>
                <a:ext cx="2343149" cy="2800350"/>
              </a:xfrm>
              <a:prstGeom prst="rect">
                <a:avLst/>
              </a:prstGeom>
              <a:solidFill>
                <a:srgbClr val="994C5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819405" y="4545014"/>
                <a:ext cx="2343149" cy="2312987"/>
              </a:xfrm>
              <a:prstGeom prst="rect">
                <a:avLst/>
              </a:prstGeom>
              <a:solidFill>
                <a:srgbClr val="994C52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2540778" y="3298963"/>
              <a:ext cx="2820996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4000" dirty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39" name="Freeform 49"/>
            <p:cNvSpPr>
              <a:spLocks noChangeAspect="1" noEditPoints="1"/>
            </p:cNvSpPr>
            <p:nvPr/>
          </p:nvSpPr>
          <p:spPr bwMode="auto">
            <a:xfrm>
              <a:off x="3803356" y="4929544"/>
              <a:ext cx="552641" cy="720076"/>
            </a:xfrm>
            <a:custGeom>
              <a:avLst/>
              <a:gdLst>
                <a:gd name="T0" fmla="*/ 60 w 273"/>
                <a:gd name="T1" fmla="*/ 239 h 243"/>
                <a:gd name="T2" fmla="*/ 52 w 273"/>
                <a:gd name="T3" fmla="*/ 243 h 243"/>
                <a:gd name="T4" fmla="*/ 36 w 273"/>
                <a:gd name="T5" fmla="*/ 225 h 243"/>
                <a:gd name="T6" fmla="*/ 37 w 273"/>
                <a:gd name="T7" fmla="*/ 218 h 243"/>
                <a:gd name="T8" fmla="*/ 118 w 273"/>
                <a:gd name="T9" fmla="*/ 84 h 243"/>
                <a:gd name="T10" fmla="*/ 234 w 273"/>
                <a:gd name="T11" fmla="*/ 219 h 243"/>
                <a:gd name="T12" fmla="*/ 233 w 273"/>
                <a:gd name="T13" fmla="*/ 226 h 243"/>
                <a:gd name="T14" fmla="*/ 214 w 273"/>
                <a:gd name="T15" fmla="*/ 239 h 243"/>
                <a:gd name="T16" fmla="*/ 95 w 273"/>
                <a:gd name="T17" fmla="*/ 108 h 243"/>
                <a:gd name="T18" fmla="*/ 95 w 273"/>
                <a:gd name="T19" fmla="*/ 102 h 243"/>
                <a:gd name="T20" fmla="*/ 228 w 273"/>
                <a:gd name="T21" fmla="*/ 2 h 243"/>
                <a:gd name="T22" fmla="*/ 232 w 273"/>
                <a:gd name="T23" fmla="*/ 5 h 243"/>
                <a:gd name="T24" fmla="*/ 229 w 273"/>
                <a:gd name="T25" fmla="*/ 11 h 243"/>
                <a:gd name="T26" fmla="*/ 219 w 273"/>
                <a:gd name="T27" fmla="*/ 30 h 243"/>
                <a:gd name="T28" fmla="*/ 218 w 273"/>
                <a:gd name="T29" fmla="*/ 45 h 243"/>
                <a:gd name="T30" fmla="*/ 241 w 273"/>
                <a:gd name="T31" fmla="*/ 58 h 243"/>
                <a:gd name="T32" fmla="*/ 254 w 273"/>
                <a:gd name="T33" fmla="*/ 48 h 243"/>
                <a:gd name="T34" fmla="*/ 264 w 273"/>
                <a:gd name="T35" fmla="*/ 31 h 243"/>
                <a:gd name="T36" fmla="*/ 269 w 273"/>
                <a:gd name="T37" fmla="*/ 25 h 243"/>
                <a:gd name="T38" fmla="*/ 271 w 273"/>
                <a:gd name="T39" fmla="*/ 28 h 243"/>
                <a:gd name="T40" fmla="*/ 273 w 273"/>
                <a:gd name="T41" fmla="*/ 51 h 243"/>
                <a:gd name="T42" fmla="*/ 261 w 273"/>
                <a:gd name="T43" fmla="*/ 85 h 243"/>
                <a:gd name="T44" fmla="*/ 225 w 273"/>
                <a:gd name="T45" fmla="*/ 93 h 243"/>
                <a:gd name="T46" fmla="*/ 199 w 273"/>
                <a:gd name="T47" fmla="*/ 102 h 243"/>
                <a:gd name="T48" fmla="*/ 176 w 273"/>
                <a:gd name="T49" fmla="*/ 82 h 243"/>
                <a:gd name="T50" fmla="*/ 186 w 273"/>
                <a:gd name="T51" fmla="*/ 47 h 243"/>
                <a:gd name="T52" fmla="*/ 201 w 273"/>
                <a:gd name="T53" fmla="*/ 16 h 243"/>
                <a:gd name="T54" fmla="*/ 227 w 273"/>
                <a:gd name="T55" fmla="*/ 3 h 243"/>
                <a:gd name="T56" fmla="*/ 141 w 273"/>
                <a:gd name="T57" fmla="*/ 0 h 243"/>
                <a:gd name="T58" fmla="*/ 145 w 273"/>
                <a:gd name="T59" fmla="*/ 2 h 243"/>
                <a:gd name="T60" fmla="*/ 113 w 273"/>
                <a:gd name="T61" fmla="*/ 19 h 243"/>
                <a:gd name="T62" fmla="*/ 92 w 273"/>
                <a:gd name="T63" fmla="*/ 44 h 243"/>
                <a:gd name="T64" fmla="*/ 101 w 273"/>
                <a:gd name="T65" fmla="*/ 61 h 243"/>
                <a:gd name="T66" fmla="*/ 106 w 273"/>
                <a:gd name="T67" fmla="*/ 67 h 243"/>
                <a:gd name="T68" fmla="*/ 106 w 273"/>
                <a:gd name="T69" fmla="*/ 71 h 243"/>
                <a:gd name="T70" fmla="*/ 92 w 273"/>
                <a:gd name="T71" fmla="*/ 84 h 243"/>
                <a:gd name="T72" fmla="*/ 84 w 273"/>
                <a:gd name="T73" fmla="*/ 91 h 243"/>
                <a:gd name="T74" fmla="*/ 80 w 273"/>
                <a:gd name="T75" fmla="*/ 91 h 243"/>
                <a:gd name="T76" fmla="*/ 51 w 273"/>
                <a:gd name="T77" fmla="*/ 74 h 243"/>
                <a:gd name="T78" fmla="*/ 38 w 273"/>
                <a:gd name="T79" fmla="*/ 84 h 243"/>
                <a:gd name="T80" fmla="*/ 37 w 273"/>
                <a:gd name="T81" fmla="*/ 93 h 243"/>
                <a:gd name="T82" fmla="*/ 34 w 273"/>
                <a:gd name="T83" fmla="*/ 98 h 243"/>
                <a:gd name="T84" fmla="*/ 28 w 273"/>
                <a:gd name="T85" fmla="*/ 103 h 243"/>
                <a:gd name="T86" fmla="*/ 22 w 273"/>
                <a:gd name="T87" fmla="*/ 103 h 243"/>
                <a:gd name="T88" fmla="*/ 13 w 273"/>
                <a:gd name="T89" fmla="*/ 94 h 243"/>
                <a:gd name="T90" fmla="*/ 1 w 273"/>
                <a:gd name="T91" fmla="*/ 81 h 243"/>
                <a:gd name="T92" fmla="*/ 1 w 273"/>
                <a:gd name="T93" fmla="*/ 75 h 243"/>
                <a:gd name="T94" fmla="*/ 8 w 273"/>
                <a:gd name="T95" fmla="*/ 70 h 243"/>
                <a:gd name="T96" fmla="*/ 14 w 273"/>
                <a:gd name="T97" fmla="*/ 65 h 243"/>
                <a:gd name="T98" fmla="*/ 22 w 273"/>
                <a:gd name="T99" fmla="*/ 65 h 243"/>
                <a:gd name="T100" fmla="*/ 32 w 273"/>
                <a:gd name="T101" fmla="*/ 57 h 243"/>
                <a:gd name="T102" fmla="*/ 34 w 273"/>
                <a:gd name="T103" fmla="*/ 47 h 243"/>
                <a:gd name="T104" fmla="*/ 39 w 273"/>
                <a:gd name="T105" fmla="*/ 39 h 243"/>
                <a:gd name="T106" fmla="*/ 69 w 273"/>
                <a:gd name="T107" fmla="*/ 19 h 243"/>
                <a:gd name="T108" fmla="*/ 110 w 273"/>
                <a:gd name="T10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43">
                  <a:moveTo>
                    <a:pt x="107" y="150"/>
                  </a:moveTo>
                  <a:lnTo>
                    <a:pt x="127" y="173"/>
                  </a:lnTo>
                  <a:lnTo>
                    <a:pt x="60" y="239"/>
                  </a:lnTo>
                  <a:lnTo>
                    <a:pt x="57" y="242"/>
                  </a:lnTo>
                  <a:lnTo>
                    <a:pt x="55" y="243"/>
                  </a:lnTo>
                  <a:lnTo>
                    <a:pt x="52" y="243"/>
                  </a:lnTo>
                  <a:lnTo>
                    <a:pt x="50" y="240"/>
                  </a:lnTo>
                  <a:lnTo>
                    <a:pt x="37" y="228"/>
                  </a:lnTo>
                  <a:lnTo>
                    <a:pt x="36" y="225"/>
                  </a:lnTo>
                  <a:lnTo>
                    <a:pt x="34" y="223"/>
                  </a:lnTo>
                  <a:lnTo>
                    <a:pt x="36" y="220"/>
                  </a:lnTo>
                  <a:lnTo>
                    <a:pt x="37" y="218"/>
                  </a:lnTo>
                  <a:lnTo>
                    <a:pt x="107" y="150"/>
                  </a:lnTo>
                  <a:close/>
                  <a:moveTo>
                    <a:pt x="117" y="84"/>
                  </a:moveTo>
                  <a:lnTo>
                    <a:pt x="118" y="84"/>
                  </a:lnTo>
                  <a:lnTo>
                    <a:pt x="121" y="85"/>
                  </a:lnTo>
                  <a:lnTo>
                    <a:pt x="233" y="216"/>
                  </a:lnTo>
                  <a:lnTo>
                    <a:pt x="234" y="219"/>
                  </a:lnTo>
                  <a:lnTo>
                    <a:pt x="236" y="221"/>
                  </a:lnTo>
                  <a:lnTo>
                    <a:pt x="234" y="224"/>
                  </a:lnTo>
                  <a:lnTo>
                    <a:pt x="233" y="226"/>
                  </a:lnTo>
                  <a:lnTo>
                    <a:pt x="219" y="238"/>
                  </a:lnTo>
                  <a:lnTo>
                    <a:pt x="217" y="239"/>
                  </a:lnTo>
                  <a:lnTo>
                    <a:pt x="214" y="239"/>
                  </a:lnTo>
                  <a:lnTo>
                    <a:pt x="211" y="239"/>
                  </a:lnTo>
                  <a:lnTo>
                    <a:pt x="209" y="237"/>
                  </a:lnTo>
                  <a:lnTo>
                    <a:pt x="95" y="108"/>
                  </a:lnTo>
                  <a:lnTo>
                    <a:pt x="94" y="105"/>
                  </a:lnTo>
                  <a:lnTo>
                    <a:pt x="94" y="104"/>
                  </a:lnTo>
                  <a:lnTo>
                    <a:pt x="95" y="102"/>
                  </a:lnTo>
                  <a:lnTo>
                    <a:pt x="115" y="85"/>
                  </a:lnTo>
                  <a:lnTo>
                    <a:pt x="117" y="84"/>
                  </a:lnTo>
                  <a:close/>
                  <a:moveTo>
                    <a:pt x="228" y="2"/>
                  </a:moveTo>
                  <a:lnTo>
                    <a:pt x="229" y="2"/>
                  </a:lnTo>
                  <a:lnTo>
                    <a:pt x="231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5" y="17"/>
                  </a:lnTo>
                  <a:lnTo>
                    <a:pt x="222" y="24"/>
                  </a:lnTo>
                  <a:lnTo>
                    <a:pt x="219" y="30"/>
                  </a:lnTo>
                  <a:lnTo>
                    <a:pt x="217" y="34"/>
                  </a:lnTo>
                  <a:lnTo>
                    <a:pt x="215" y="39"/>
                  </a:lnTo>
                  <a:lnTo>
                    <a:pt x="218" y="45"/>
                  </a:lnTo>
                  <a:lnTo>
                    <a:pt x="227" y="54"/>
                  </a:lnTo>
                  <a:lnTo>
                    <a:pt x="234" y="58"/>
                  </a:lnTo>
                  <a:lnTo>
                    <a:pt x="241" y="58"/>
                  </a:lnTo>
                  <a:lnTo>
                    <a:pt x="246" y="56"/>
                  </a:lnTo>
                  <a:lnTo>
                    <a:pt x="250" y="52"/>
                  </a:lnTo>
                  <a:lnTo>
                    <a:pt x="254" y="48"/>
                  </a:lnTo>
                  <a:lnTo>
                    <a:pt x="256" y="43"/>
                  </a:lnTo>
                  <a:lnTo>
                    <a:pt x="260" y="37"/>
                  </a:lnTo>
                  <a:lnTo>
                    <a:pt x="264" y="31"/>
                  </a:lnTo>
                  <a:lnTo>
                    <a:pt x="266" y="28"/>
                  </a:lnTo>
                  <a:lnTo>
                    <a:pt x="268" y="26"/>
                  </a:lnTo>
                  <a:lnTo>
                    <a:pt x="269" y="25"/>
                  </a:lnTo>
                  <a:lnTo>
                    <a:pt x="270" y="25"/>
                  </a:lnTo>
                  <a:lnTo>
                    <a:pt x="271" y="25"/>
                  </a:lnTo>
                  <a:lnTo>
                    <a:pt x="271" y="28"/>
                  </a:lnTo>
                  <a:lnTo>
                    <a:pt x="273" y="30"/>
                  </a:lnTo>
                  <a:lnTo>
                    <a:pt x="273" y="38"/>
                  </a:lnTo>
                  <a:lnTo>
                    <a:pt x="273" y="51"/>
                  </a:lnTo>
                  <a:lnTo>
                    <a:pt x="271" y="65"/>
                  </a:lnTo>
                  <a:lnTo>
                    <a:pt x="268" y="76"/>
                  </a:lnTo>
                  <a:lnTo>
                    <a:pt x="261" y="85"/>
                  </a:lnTo>
                  <a:lnTo>
                    <a:pt x="252" y="91"/>
                  </a:lnTo>
                  <a:lnTo>
                    <a:pt x="241" y="94"/>
                  </a:lnTo>
                  <a:lnTo>
                    <a:pt x="225" y="93"/>
                  </a:lnTo>
                  <a:lnTo>
                    <a:pt x="215" y="93"/>
                  </a:lnTo>
                  <a:lnTo>
                    <a:pt x="205" y="96"/>
                  </a:lnTo>
                  <a:lnTo>
                    <a:pt x="199" y="102"/>
                  </a:lnTo>
                  <a:lnTo>
                    <a:pt x="176" y="123"/>
                  </a:lnTo>
                  <a:lnTo>
                    <a:pt x="157" y="102"/>
                  </a:lnTo>
                  <a:lnTo>
                    <a:pt x="176" y="82"/>
                  </a:lnTo>
                  <a:lnTo>
                    <a:pt x="183" y="71"/>
                  </a:lnTo>
                  <a:lnTo>
                    <a:pt x="186" y="58"/>
                  </a:lnTo>
                  <a:lnTo>
                    <a:pt x="186" y="47"/>
                  </a:lnTo>
                  <a:lnTo>
                    <a:pt x="187" y="34"/>
                  </a:lnTo>
                  <a:lnTo>
                    <a:pt x="192" y="24"/>
                  </a:lnTo>
                  <a:lnTo>
                    <a:pt x="201" y="16"/>
                  </a:lnTo>
                  <a:lnTo>
                    <a:pt x="211" y="10"/>
                  </a:lnTo>
                  <a:lnTo>
                    <a:pt x="220" y="5"/>
                  </a:lnTo>
                  <a:lnTo>
                    <a:pt x="227" y="3"/>
                  </a:lnTo>
                  <a:lnTo>
                    <a:pt x="228" y="2"/>
                  </a:lnTo>
                  <a:close/>
                  <a:moveTo>
                    <a:pt x="129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50" y="1"/>
                  </a:lnTo>
                  <a:lnTo>
                    <a:pt x="145" y="2"/>
                  </a:lnTo>
                  <a:lnTo>
                    <a:pt x="136" y="6"/>
                  </a:lnTo>
                  <a:lnTo>
                    <a:pt x="125" y="12"/>
                  </a:lnTo>
                  <a:lnTo>
                    <a:pt x="113" y="19"/>
                  </a:lnTo>
                  <a:lnTo>
                    <a:pt x="102" y="25"/>
                  </a:lnTo>
                  <a:lnTo>
                    <a:pt x="94" y="34"/>
                  </a:lnTo>
                  <a:lnTo>
                    <a:pt x="92" y="44"/>
                  </a:lnTo>
                  <a:lnTo>
                    <a:pt x="95" y="54"/>
                  </a:lnTo>
                  <a:lnTo>
                    <a:pt x="98" y="57"/>
                  </a:lnTo>
                  <a:lnTo>
                    <a:pt x="101" y="61"/>
                  </a:lnTo>
                  <a:lnTo>
                    <a:pt x="103" y="63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71"/>
                  </a:lnTo>
                  <a:lnTo>
                    <a:pt x="106" y="71"/>
                  </a:lnTo>
                  <a:lnTo>
                    <a:pt x="103" y="74"/>
                  </a:lnTo>
                  <a:lnTo>
                    <a:pt x="98" y="79"/>
                  </a:lnTo>
                  <a:lnTo>
                    <a:pt x="92" y="84"/>
                  </a:lnTo>
                  <a:lnTo>
                    <a:pt x="87" y="88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83" y="91"/>
                  </a:lnTo>
                  <a:lnTo>
                    <a:pt x="81" y="93"/>
                  </a:lnTo>
                  <a:lnTo>
                    <a:pt x="80" y="91"/>
                  </a:lnTo>
                  <a:lnTo>
                    <a:pt x="70" y="81"/>
                  </a:lnTo>
                  <a:lnTo>
                    <a:pt x="60" y="75"/>
                  </a:lnTo>
                  <a:lnTo>
                    <a:pt x="51" y="74"/>
                  </a:lnTo>
                  <a:lnTo>
                    <a:pt x="42" y="79"/>
                  </a:lnTo>
                  <a:lnTo>
                    <a:pt x="39" y="81"/>
                  </a:lnTo>
                  <a:lnTo>
                    <a:pt x="38" y="84"/>
                  </a:lnTo>
                  <a:lnTo>
                    <a:pt x="38" y="88"/>
                  </a:lnTo>
                  <a:lnTo>
                    <a:pt x="38" y="90"/>
                  </a:lnTo>
                  <a:lnTo>
                    <a:pt x="37" y="93"/>
                  </a:lnTo>
                  <a:lnTo>
                    <a:pt x="37" y="94"/>
                  </a:lnTo>
                  <a:lnTo>
                    <a:pt x="36" y="95"/>
                  </a:lnTo>
                  <a:lnTo>
                    <a:pt x="34" y="98"/>
                  </a:lnTo>
                  <a:lnTo>
                    <a:pt x="32" y="99"/>
                  </a:lnTo>
                  <a:lnTo>
                    <a:pt x="29" y="102"/>
                  </a:lnTo>
                  <a:lnTo>
                    <a:pt x="28" y="103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2" y="103"/>
                  </a:lnTo>
                  <a:lnTo>
                    <a:pt x="19" y="102"/>
                  </a:lnTo>
                  <a:lnTo>
                    <a:pt x="16" y="99"/>
                  </a:lnTo>
                  <a:lnTo>
                    <a:pt x="13" y="94"/>
                  </a:lnTo>
                  <a:lnTo>
                    <a:pt x="8" y="88"/>
                  </a:lnTo>
                  <a:lnTo>
                    <a:pt x="2" y="82"/>
                  </a:lnTo>
                  <a:lnTo>
                    <a:pt x="1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5"/>
                  </a:lnTo>
                  <a:lnTo>
                    <a:pt x="2" y="74"/>
                  </a:lnTo>
                  <a:lnTo>
                    <a:pt x="5" y="71"/>
                  </a:lnTo>
                  <a:lnTo>
                    <a:pt x="8" y="70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4" y="65"/>
                  </a:lnTo>
                  <a:lnTo>
                    <a:pt x="16" y="65"/>
                  </a:lnTo>
                  <a:lnTo>
                    <a:pt x="19" y="65"/>
                  </a:lnTo>
                  <a:lnTo>
                    <a:pt x="22" y="65"/>
                  </a:lnTo>
                  <a:lnTo>
                    <a:pt x="25" y="63"/>
                  </a:lnTo>
                  <a:lnTo>
                    <a:pt x="29" y="61"/>
                  </a:lnTo>
                  <a:lnTo>
                    <a:pt x="32" y="57"/>
                  </a:lnTo>
                  <a:lnTo>
                    <a:pt x="33" y="53"/>
                  </a:lnTo>
                  <a:lnTo>
                    <a:pt x="34" y="51"/>
                  </a:lnTo>
                  <a:lnTo>
                    <a:pt x="34" y="47"/>
                  </a:lnTo>
                  <a:lnTo>
                    <a:pt x="36" y="44"/>
                  </a:lnTo>
                  <a:lnTo>
                    <a:pt x="37" y="42"/>
                  </a:lnTo>
                  <a:lnTo>
                    <a:pt x="39" y="39"/>
                  </a:lnTo>
                  <a:lnTo>
                    <a:pt x="46" y="34"/>
                  </a:lnTo>
                  <a:lnTo>
                    <a:pt x="59" y="25"/>
                  </a:lnTo>
                  <a:lnTo>
                    <a:pt x="69" y="19"/>
                  </a:lnTo>
                  <a:lnTo>
                    <a:pt x="81" y="10"/>
                  </a:lnTo>
                  <a:lnTo>
                    <a:pt x="95" y="3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39370" y="0"/>
            <a:ext cx="3208655" cy="6858000"/>
            <a:chOff x="-33355" y="0"/>
            <a:chExt cx="2852759" cy="6858001"/>
          </a:xfrm>
        </p:grpSpPr>
        <p:grpSp>
          <p:nvGrpSpPr>
            <p:cNvPr id="23" name="组合 22"/>
            <p:cNvGrpSpPr/>
            <p:nvPr/>
          </p:nvGrpSpPr>
          <p:grpSpPr>
            <a:xfrm>
              <a:off x="-15879" y="0"/>
              <a:ext cx="2835283" cy="6858001"/>
              <a:chOff x="-15879" y="0"/>
              <a:chExt cx="2835283" cy="685800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-15879" y="0"/>
                <a:ext cx="2819404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0" y="0"/>
                <a:ext cx="2819404" cy="2222500"/>
              </a:xfrm>
              <a:prstGeom prst="rect">
                <a:avLst/>
              </a:prstGeom>
              <a:solidFill>
                <a:srgbClr val="17324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3886201"/>
                <a:ext cx="2819403" cy="2971800"/>
              </a:xfrm>
              <a:prstGeom prst="rect">
                <a:avLst/>
              </a:prstGeom>
              <a:solidFill>
                <a:srgbClr val="17324D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-33355" y="2721113"/>
              <a:ext cx="2820996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4000" dirty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943655" y="4707175"/>
            <a:ext cx="846410" cy="812800"/>
          </a:xfrm>
          <a:prstGeom prst="roundRect">
            <a:avLst>
              <a:gd name="adj" fmla="val 7738"/>
            </a:avLst>
          </a:prstGeom>
          <a:noFill/>
          <a:ln w="76200">
            <a:solidFill>
              <a:srgbClr val="E2E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3" name="Freeform 120"/>
          <p:cNvSpPr/>
          <p:nvPr/>
        </p:nvSpPr>
        <p:spPr bwMode="auto">
          <a:xfrm>
            <a:off x="1042289" y="4929532"/>
            <a:ext cx="648845" cy="491275"/>
          </a:xfrm>
          <a:custGeom>
            <a:avLst/>
            <a:gdLst>
              <a:gd name="T0" fmla="*/ 183 w 260"/>
              <a:gd name="T1" fmla="*/ 0 h 205"/>
              <a:gd name="T2" fmla="*/ 226 w 260"/>
              <a:gd name="T3" fmla="*/ 5 h 205"/>
              <a:gd name="T4" fmla="*/ 254 w 260"/>
              <a:gd name="T5" fmla="*/ 13 h 205"/>
              <a:gd name="T6" fmla="*/ 259 w 260"/>
              <a:gd name="T7" fmla="*/ 19 h 205"/>
              <a:gd name="T8" fmla="*/ 223 w 260"/>
              <a:gd name="T9" fmla="*/ 50 h 205"/>
              <a:gd name="T10" fmla="*/ 201 w 260"/>
              <a:gd name="T11" fmla="*/ 86 h 205"/>
              <a:gd name="T12" fmla="*/ 183 w 260"/>
              <a:gd name="T13" fmla="*/ 123 h 205"/>
              <a:gd name="T14" fmla="*/ 158 w 260"/>
              <a:gd name="T15" fmla="*/ 151 h 205"/>
              <a:gd name="T16" fmla="*/ 122 w 260"/>
              <a:gd name="T17" fmla="*/ 164 h 205"/>
              <a:gd name="T18" fmla="*/ 83 w 260"/>
              <a:gd name="T19" fmla="*/ 162 h 205"/>
              <a:gd name="T20" fmla="*/ 51 w 260"/>
              <a:gd name="T21" fmla="*/ 153 h 205"/>
              <a:gd name="T22" fmla="*/ 45 w 260"/>
              <a:gd name="T23" fmla="*/ 162 h 205"/>
              <a:gd name="T24" fmla="*/ 28 w 260"/>
              <a:gd name="T25" fmla="*/ 186 h 205"/>
              <a:gd name="T26" fmla="*/ 18 w 260"/>
              <a:gd name="T27" fmla="*/ 204 h 205"/>
              <a:gd name="T28" fmla="*/ 13 w 260"/>
              <a:gd name="T29" fmla="*/ 205 h 205"/>
              <a:gd name="T30" fmla="*/ 6 w 260"/>
              <a:gd name="T31" fmla="*/ 203 h 205"/>
              <a:gd name="T32" fmla="*/ 1 w 260"/>
              <a:gd name="T33" fmla="*/ 199 h 205"/>
              <a:gd name="T34" fmla="*/ 0 w 260"/>
              <a:gd name="T35" fmla="*/ 192 h 205"/>
              <a:gd name="T36" fmla="*/ 32 w 260"/>
              <a:gd name="T37" fmla="*/ 144 h 205"/>
              <a:gd name="T38" fmla="*/ 76 w 260"/>
              <a:gd name="T39" fmla="*/ 104 h 205"/>
              <a:gd name="T40" fmla="*/ 122 w 260"/>
              <a:gd name="T41" fmla="*/ 75 h 205"/>
              <a:gd name="T42" fmla="*/ 160 w 260"/>
              <a:gd name="T43" fmla="*/ 54 h 205"/>
              <a:gd name="T44" fmla="*/ 185 w 260"/>
              <a:gd name="T45" fmla="*/ 45 h 205"/>
              <a:gd name="T46" fmla="*/ 185 w 260"/>
              <a:gd name="T47" fmla="*/ 44 h 205"/>
              <a:gd name="T48" fmla="*/ 159 w 260"/>
              <a:gd name="T49" fmla="*/ 45 h 205"/>
              <a:gd name="T50" fmla="*/ 117 w 260"/>
              <a:gd name="T51" fmla="*/ 55 h 205"/>
              <a:gd name="T52" fmla="*/ 67 w 260"/>
              <a:gd name="T53" fmla="*/ 78 h 205"/>
              <a:gd name="T54" fmla="*/ 17 w 260"/>
              <a:gd name="T55" fmla="*/ 121 h 205"/>
              <a:gd name="T56" fmla="*/ 17 w 260"/>
              <a:gd name="T57" fmla="*/ 98 h 205"/>
              <a:gd name="T58" fmla="*/ 23 w 260"/>
              <a:gd name="T59" fmla="*/ 67 h 205"/>
              <a:gd name="T60" fmla="*/ 46 w 260"/>
              <a:gd name="T61" fmla="*/ 35 h 205"/>
              <a:gd name="T62" fmla="*/ 86 w 260"/>
              <a:gd name="T63" fmla="*/ 12 h 205"/>
              <a:gd name="T64" fmla="*/ 135 w 260"/>
              <a:gd name="T65" fmla="*/ 1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0" h="205">
                <a:moveTo>
                  <a:pt x="159" y="0"/>
                </a:moveTo>
                <a:lnTo>
                  <a:pt x="183" y="0"/>
                </a:lnTo>
                <a:lnTo>
                  <a:pt x="206" y="3"/>
                </a:lnTo>
                <a:lnTo>
                  <a:pt x="226" y="5"/>
                </a:lnTo>
                <a:lnTo>
                  <a:pt x="242" y="9"/>
                </a:lnTo>
                <a:lnTo>
                  <a:pt x="254" y="13"/>
                </a:lnTo>
                <a:lnTo>
                  <a:pt x="260" y="17"/>
                </a:lnTo>
                <a:lnTo>
                  <a:pt x="259" y="19"/>
                </a:lnTo>
                <a:lnTo>
                  <a:pt x="238" y="34"/>
                </a:lnTo>
                <a:lnTo>
                  <a:pt x="223" y="50"/>
                </a:lnTo>
                <a:lnTo>
                  <a:pt x="211" y="68"/>
                </a:lnTo>
                <a:lnTo>
                  <a:pt x="201" y="86"/>
                </a:lnTo>
                <a:lnTo>
                  <a:pt x="192" y="105"/>
                </a:lnTo>
                <a:lnTo>
                  <a:pt x="183" y="123"/>
                </a:lnTo>
                <a:lnTo>
                  <a:pt x="172" y="139"/>
                </a:lnTo>
                <a:lnTo>
                  <a:pt x="158" y="151"/>
                </a:lnTo>
                <a:lnTo>
                  <a:pt x="141" y="160"/>
                </a:lnTo>
                <a:lnTo>
                  <a:pt x="122" y="164"/>
                </a:lnTo>
                <a:lnTo>
                  <a:pt x="102" y="164"/>
                </a:lnTo>
                <a:lnTo>
                  <a:pt x="83" y="162"/>
                </a:lnTo>
                <a:lnTo>
                  <a:pt x="67" y="158"/>
                </a:lnTo>
                <a:lnTo>
                  <a:pt x="51" y="153"/>
                </a:lnTo>
                <a:lnTo>
                  <a:pt x="50" y="155"/>
                </a:lnTo>
                <a:lnTo>
                  <a:pt x="45" y="162"/>
                </a:lnTo>
                <a:lnTo>
                  <a:pt x="37" y="172"/>
                </a:lnTo>
                <a:lnTo>
                  <a:pt x="28" y="186"/>
                </a:lnTo>
                <a:lnTo>
                  <a:pt x="20" y="201"/>
                </a:lnTo>
                <a:lnTo>
                  <a:pt x="18" y="204"/>
                </a:lnTo>
                <a:lnTo>
                  <a:pt x="15" y="205"/>
                </a:lnTo>
                <a:lnTo>
                  <a:pt x="13" y="205"/>
                </a:lnTo>
                <a:lnTo>
                  <a:pt x="9" y="204"/>
                </a:lnTo>
                <a:lnTo>
                  <a:pt x="6" y="203"/>
                </a:lnTo>
                <a:lnTo>
                  <a:pt x="2" y="200"/>
                </a:lnTo>
                <a:lnTo>
                  <a:pt x="1" y="199"/>
                </a:lnTo>
                <a:lnTo>
                  <a:pt x="0" y="195"/>
                </a:lnTo>
                <a:lnTo>
                  <a:pt x="0" y="192"/>
                </a:lnTo>
                <a:lnTo>
                  <a:pt x="14" y="167"/>
                </a:lnTo>
                <a:lnTo>
                  <a:pt x="32" y="144"/>
                </a:lnTo>
                <a:lnTo>
                  <a:pt x="52" y="122"/>
                </a:lnTo>
                <a:lnTo>
                  <a:pt x="76" y="104"/>
                </a:lnTo>
                <a:lnTo>
                  <a:pt x="99" y="87"/>
                </a:lnTo>
                <a:lnTo>
                  <a:pt x="122" y="75"/>
                </a:lnTo>
                <a:lnTo>
                  <a:pt x="142" y="63"/>
                </a:lnTo>
                <a:lnTo>
                  <a:pt x="160" y="54"/>
                </a:lnTo>
                <a:lnTo>
                  <a:pt x="176" y="48"/>
                </a:lnTo>
                <a:lnTo>
                  <a:pt x="185" y="45"/>
                </a:lnTo>
                <a:lnTo>
                  <a:pt x="188" y="44"/>
                </a:lnTo>
                <a:lnTo>
                  <a:pt x="185" y="44"/>
                </a:lnTo>
                <a:lnTo>
                  <a:pt x="174" y="44"/>
                </a:lnTo>
                <a:lnTo>
                  <a:pt x="159" y="45"/>
                </a:lnTo>
                <a:lnTo>
                  <a:pt x="140" y="49"/>
                </a:lnTo>
                <a:lnTo>
                  <a:pt x="117" y="55"/>
                </a:lnTo>
                <a:lnTo>
                  <a:pt x="92" y="64"/>
                </a:lnTo>
                <a:lnTo>
                  <a:pt x="67" y="78"/>
                </a:lnTo>
                <a:lnTo>
                  <a:pt x="41" y="96"/>
                </a:lnTo>
                <a:lnTo>
                  <a:pt x="17" y="121"/>
                </a:lnTo>
                <a:lnTo>
                  <a:pt x="17" y="110"/>
                </a:lnTo>
                <a:lnTo>
                  <a:pt x="17" y="98"/>
                </a:lnTo>
                <a:lnTo>
                  <a:pt x="19" y="84"/>
                </a:lnTo>
                <a:lnTo>
                  <a:pt x="23" y="67"/>
                </a:lnTo>
                <a:lnTo>
                  <a:pt x="32" y="51"/>
                </a:lnTo>
                <a:lnTo>
                  <a:pt x="46" y="35"/>
                </a:lnTo>
                <a:lnTo>
                  <a:pt x="65" y="21"/>
                </a:lnTo>
                <a:lnTo>
                  <a:pt x="86" y="12"/>
                </a:lnTo>
                <a:lnTo>
                  <a:pt x="110" y="5"/>
                </a:lnTo>
                <a:lnTo>
                  <a:pt x="135" y="1"/>
                </a:lnTo>
                <a:lnTo>
                  <a:pt x="159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5450" y="2613660"/>
            <a:ext cx="219202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b="1">
                <a:latin typeface="Times New Roman" panose="02020603050405020304" charset="0"/>
              </a:rPr>
              <a:t>When</a:t>
            </a:r>
            <a:endParaRPr lang="en-US" altLang="zh-CN" sz="6000" b="1">
              <a:latin typeface="Times New Roman" panose="0202060305040502030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610610" y="3083560"/>
            <a:ext cx="248475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b="1">
                <a:latin typeface="Times New Roman" panose="02020603050405020304" charset="0"/>
              </a:rPr>
              <a:t>Where</a:t>
            </a:r>
            <a:endParaRPr lang="en-US" altLang="zh-CN" sz="6000" b="1">
              <a:latin typeface="Times New Roman" panose="0202060305040502030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906895" y="3438525"/>
            <a:ext cx="18599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b="1">
                <a:latin typeface="Times New Roman" panose="02020603050405020304" charset="0"/>
              </a:rPr>
              <a:t>Who</a:t>
            </a:r>
            <a:endParaRPr lang="en-US" altLang="zh-CN" sz="6000" b="1"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09480" y="3714750"/>
            <a:ext cx="224345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b="1">
                <a:latin typeface="Times New Roman" panose="02020603050405020304" charset="0"/>
              </a:rPr>
              <a:t>What</a:t>
            </a:r>
            <a:endParaRPr lang="en-US" altLang="zh-CN" sz="6000" b="1">
              <a:latin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10230" y="971550"/>
            <a:ext cx="333692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Arial Black" panose="020B0A04020102020204" charset="0"/>
              </a:rPr>
              <a:t>the Atlanta airport/</a:t>
            </a:r>
            <a:endParaRPr lang="en-US" altLang="zh-CN" sz="3600" b="1">
              <a:solidFill>
                <a:schemeClr val="bg1"/>
              </a:solidFill>
              <a:latin typeface="Arial Black" panose="020B0A04020102020204" charset="0"/>
            </a:endParaRPr>
          </a:p>
          <a:p>
            <a:r>
              <a:rPr lang="en-US" altLang="zh-CN" sz="3600" b="1">
                <a:solidFill>
                  <a:schemeClr val="bg1"/>
                </a:solidFill>
                <a:latin typeface="Arial Black" panose="020B0A04020102020204" charset="0"/>
              </a:rPr>
              <a:t>on the train</a:t>
            </a:r>
            <a:endParaRPr lang="en-US" altLang="zh-CN" sz="3600" b="1">
              <a:solidFill>
                <a:schemeClr val="bg1"/>
              </a:solidFill>
              <a:latin typeface="Arial Black" panose="020B0A0402010202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15" y="580390"/>
            <a:ext cx="32524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charset="0"/>
              </a:rPr>
              <a:t>on Saturday morning </a:t>
            </a:r>
            <a:endParaRPr lang="en-US" altLang="zh-CN" sz="3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03645" y="1601470"/>
            <a:ext cx="306895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latin typeface="Arial Black" panose="020B0A04020102020204" charset="0"/>
              </a:rPr>
              <a:t>I, a man &amp; his son</a:t>
            </a:r>
            <a:endParaRPr lang="en-US" altLang="zh-CN" sz="4000" b="1">
              <a:latin typeface="Arial Black" panose="020B0A0402010202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33535" y="2270125"/>
            <a:ext cx="30689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800" b="1">
                <a:latin typeface="Arial Black" panose="020B0A04020102020204" charset="0"/>
              </a:rPr>
              <a:t>laughter</a:t>
            </a:r>
            <a:endParaRPr lang="en-US" altLang="zh-CN" sz="4800" b="1">
              <a:latin typeface="Arial Black" panose="020B0A0402010202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4" grpId="0"/>
      <p:bldP spid="46" grpId="0"/>
      <p:bldP spid="47" grpId="0"/>
      <p:bldP spid="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137304" y="0"/>
            <a:ext cx="4054696" cy="6858000"/>
            <a:chOff x="8137304" y="0"/>
            <a:chExt cx="4054696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矩形 22"/>
            <p:cNvSpPr/>
            <p:nvPr/>
          </p:nvSpPr>
          <p:spPr>
            <a:xfrm>
              <a:off x="8137304" y="0"/>
              <a:ext cx="4054696" cy="6858000"/>
            </a:xfrm>
            <a:prstGeom prst="rect">
              <a:avLst/>
            </a:prstGeom>
            <a:solidFill>
              <a:srgbClr val="E2E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6" name="Freeform 53"/>
            <p:cNvSpPr>
              <a:spLocks noEditPoints="1"/>
            </p:cNvSpPr>
            <p:nvPr/>
          </p:nvSpPr>
          <p:spPr bwMode="auto">
            <a:xfrm>
              <a:off x="11513371" y="6053547"/>
              <a:ext cx="546302" cy="738188"/>
            </a:xfrm>
            <a:custGeom>
              <a:avLst/>
              <a:gdLst>
                <a:gd name="T0" fmla="*/ 136 w 336"/>
                <a:gd name="T1" fmla="*/ 425 h 465"/>
                <a:gd name="T2" fmla="*/ 208 w 336"/>
                <a:gd name="T3" fmla="*/ 353 h 465"/>
                <a:gd name="T4" fmla="*/ 40 w 336"/>
                <a:gd name="T5" fmla="*/ 353 h 465"/>
                <a:gd name="T6" fmla="*/ 112 w 336"/>
                <a:gd name="T7" fmla="*/ 425 h 465"/>
                <a:gd name="T8" fmla="*/ 40 w 336"/>
                <a:gd name="T9" fmla="*/ 353 h 465"/>
                <a:gd name="T10" fmla="*/ 232 w 336"/>
                <a:gd name="T11" fmla="*/ 425 h 465"/>
                <a:gd name="T12" fmla="*/ 296 w 336"/>
                <a:gd name="T13" fmla="*/ 256 h 465"/>
                <a:gd name="T14" fmla="*/ 136 w 336"/>
                <a:gd name="T15" fmla="*/ 256 h 465"/>
                <a:gd name="T16" fmla="*/ 208 w 336"/>
                <a:gd name="T17" fmla="*/ 328 h 465"/>
                <a:gd name="T18" fmla="*/ 136 w 336"/>
                <a:gd name="T19" fmla="*/ 256 h 465"/>
                <a:gd name="T20" fmla="*/ 40 w 336"/>
                <a:gd name="T21" fmla="*/ 328 h 465"/>
                <a:gd name="T22" fmla="*/ 112 w 336"/>
                <a:gd name="T23" fmla="*/ 256 h 465"/>
                <a:gd name="T24" fmla="*/ 232 w 336"/>
                <a:gd name="T25" fmla="*/ 160 h 465"/>
                <a:gd name="T26" fmla="*/ 296 w 336"/>
                <a:gd name="T27" fmla="*/ 232 h 465"/>
                <a:gd name="T28" fmla="*/ 232 w 336"/>
                <a:gd name="T29" fmla="*/ 160 h 465"/>
                <a:gd name="T30" fmla="*/ 136 w 336"/>
                <a:gd name="T31" fmla="*/ 232 h 465"/>
                <a:gd name="T32" fmla="*/ 208 w 336"/>
                <a:gd name="T33" fmla="*/ 160 h 465"/>
                <a:gd name="T34" fmla="*/ 40 w 336"/>
                <a:gd name="T35" fmla="*/ 160 h 465"/>
                <a:gd name="T36" fmla="*/ 112 w 336"/>
                <a:gd name="T37" fmla="*/ 232 h 465"/>
                <a:gd name="T38" fmla="*/ 40 w 336"/>
                <a:gd name="T39" fmla="*/ 160 h 465"/>
                <a:gd name="T40" fmla="*/ 40 w 336"/>
                <a:gd name="T41" fmla="*/ 112 h 465"/>
                <a:gd name="T42" fmla="*/ 296 w 336"/>
                <a:gd name="T43" fmla="*/ 56 h 465"/>
                <a:gd name="T44" fmla="*/ 32 w 336"/>
                <a:gd name="T45" fmla="*/ 0 h 465"/>
                <a:gd name="T46" fmla="*/ 314 w 336"/>
                <a:gd name="T47" fmla="*/ 2 h 465"/>
                <a:gd name="T48" fmla="*/ 328 w 336"/>
                <a:gd name="T49" fmla="*/ 10 h 465"/>
                <a:gd name="T50" fmla="*/ 336 w 336"/>
                <a:gd name="T51" fmla="*/ 24 h 465"/>
                <a:gd name="T52" fmla="*/ 336 w 336"/>
                <a:gd name="T53" fmla="*/ 433 h 465"/>
                <a:gd name="T54" fmla="*/ 332 w 336"/>
                <a:gd name="T55" fmla="*/ 449 h 465"/>
                <a:gd name="T56" fmla="*/ 320 w 336"/>
                <a:gd name="T57" fmla="*/ 461 h 465"/>
                <a:gd name="T58" fmla="*/ 304 w 336"/>
                <a:gd name="T59" fmla="*/ 465 h 465"/>
                <a:gd name="T60" fmla="*/ 24 w 336"/>
                <a:gd name="T61" fmla="*/ 463 h 465"/>
                <a:gd name="T62" fmla="*/ 10 w 336"/>
                <a:gd name="T63" fmla="*/ 455 h 465"/>
                <a:gd name="T64" fmla="*/ 2 w 336"/>
                <a:gd name="T65" fmla="*/ 441 h 465"/>
                <a:gd name="T66" fmla="*/ 0 w 336"/>
                <a:gd name="T67" fmla="*/ 32 h 465"/>
                <a:gd name="T68" fmla="*/ 6 w 336"/>
                <a:gd name="T69" fmla="*/ 16 h 465"/>
                <a:gd name="T70" fmla="*/ 16 w 336"/>
                <a:gd name="T71" fmla="*/ 4 h 465"/>
                <a:gd name="T72" fmla="*/ 32 w 336"/>
                <a:gd name="T7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465">
                  <a:moveTo>
                    <a:pt x="136" y="353"/>
                  </a:moveTo>
                  <a:lnTo>
                    <a:pt x="136" y="425"/>
                  </a:lnTo>
                  <a:lnTo>
                    <a:pt x="208" y="425"/>
                  </a:lnTo>
                  <a:lnTo>
                    <a:pt x="208" y="353"/>
                  </a:lnTo>
                  <a:lnTo>
                    <a:pt x="136" y="353"/>
                  </a:lnTo>
                  <a:close/>
                  <a:moveTo>
                    <a:pt x="40" y="353"/>
                  </a:moveTo>
                  <a:lnTo>
                    <a:pt x="40" y="425"/>
                  </a:lnTo>
                  <a:lnTo>
                    <a:pt x="112" y="425"/>
                  </a:lnTo>
                  <a:lnTo>
                    <a:pt x="112" y="353"/>
                  </a:lnTo>
                  <a:lnTo>
                    <a:pt x="40" y="353"/>
                  </a:lnTo>
                  <a:close/>
                  <a:moveTo>
                    <a:pt x="232" y="256"/>
                  </a:moveTo>
                  <a:lnTo>
                    <a:pt x="232" y="425"/>
                  </a:lnTo>
                  <a:lnTo>
                    <a:pt x="296" y="425"/>
                  </a:lnTo>
                  <a:lnTo>
                    <a:pt x="296" y="256"/>
                  </a:lnTo>
                  <a:lnTo>
                    <a:pt x="232" y="256"/>
                  </a:lnTo>
                  <a:close/>
                  <a:moveTo>
                    <a:pt x="136" y="256"/>
                  </a:moveTo>
                  <a:lnTo>
                    <a:pt x="136" y="328"/>
                  </a:lnTo>
                  <a:lnTo>
                    <a:pt x="208" y="328"/>
                  </a:lnTo>
                  <a:lnTo>
                    <a:pt x="208" y="256"/>
                  </a:lnTo>
                  <a:lnTo>
                    <a:pt x="136" y="256"/>
                  </a:lnTo>
                  <a:close/>
                  <a:moveTo>
                    <a:pt x="40" y="256"/>
                  </a:moveTo>
                  <a:lnTo>
                    <a:pt x="40" y="328"/>
                  </a:lnTo>
                  <a:lnTo>
                    <a:pt x="112" y="328"/>
                  </a:lnTo>
                  <a:lnTo>
                    <a:pt x="112" y="256"/>
                  </a:lnTo>
                  <a:lnTo>
                    <a:pt x="40" y="256"/>
                  </a:lnTo>
                  <a:close/>
                  <a:moveTo>
                    <a:pt x="232" y="160"/>
                  </a:moveTo>
                  <a:lnTo>
                    <a:pt x="232" y="232"/>
                  </a:lnTo>
                  <a:lnTo>
                    <a:pt x="296" y="232"/>
                  </a:lnTo>
                  <a:lnTo>
                    <a:pt x="296" y="160"/>
                  </a:lnTo>
                  <a:lnTo>
                    <a:pt x="232" y="160"/>
                  </a:lnTo>
                  <a:close/>
                  <a:moveTo>
                    <a:pt x="136" y="160"/>
                  </a:moveTo>
                  <a:lnTo>
                    <a:pt x="136" y="232"/>
                  </a:lnTo>
                  <a:lnTo>
                    <a:pt x="208" y="232"/>
                  </a:lnTo>
                  <a:lnTo>
                    <a:pt x="208" y="160"/>
                  </a:lnTo>
                  <a:lnTo>
                    <a:pt x="136" y="160"/>
                  </a:lnTo>
                  <a:close/>
                  <a:moveTo>
                    <a:pt x="40" y="160"/>
                  </a:moveTo>
                  <a:lnTo>
                    <a:pt x="40" y="232"/>
                  </a:lnTo>
                  <a:lnTo>
                    <a:pt x="112" y="232"/>
                  </a:lnTo>
                  <a:lnTo>
                    <a:pt x="112" y="160"/>
                  </a:lnTo>
                  <a:lnTo>
                    <a:pt x="40" y="160"/>
                  </a:lnTo>
                  <a:close/>
                  <a:moveTo>
                    <a:pt x="40" y="56"/>
                  </a:moveTo>
                  <a:lnTo>
                    <a:pt x="40" y="112"/>
                  </a:lnTo>
                  <a:lnTo>
                    <a:pt x="296" y="112"/>
                  </a:lnTo>
                  <a:lnTo>
                    <a:pt x="296" y="56"/>
                  </a:lnTo>
                  <a:lnTo>
                    <a:pt x="40" y="56"/>
                  </a:lnTo>
                  <a:close/>
                  <a:moveTo>
                    <a:pt x="32" y="0"/>
                  </a:moveTo>
                  <a:lnTo>
                    <a:pt x="304" y="0"/>
                  </a:lnTo>
                  <a:lnTo>
                    <a:pt x="314" y="2"/>
                  </a:lnTo>
                  <a:lnTo>
                    <a:pt x="320" y="4"/>
                  </a:lnTo>
                  <a:lnTo>
                    <a:pt x="328" y="10"/>
                  </a:lnTo>
                  <a:lnTo>
                    <a:pt x="332" y="16"/>
                  </a:lnTo>
                  <a:lnTo>
                    <a:pt x="336" y="24"/>
                  </a:lnTo>
                  <a:lnTo>
                    <a:pt x="336" y="32"/>
                  </a:lnTo>
                  <a:lnTo>
                    <a:pt x="336" y="433"/>
                  </a:lnTo>
                  <a:lnTo>
                    <a:pt x="336" y="441"/>
                  </a:lnTo>
                  <a:lnTo>
                    <a:pt x="332" y="449"/>
                  </a:lnTo>
                  <a:lnTo>
                    <a:pt x="328" y="455"/>
                  </a:lnTo>
                  <a:lnTo>
                    <a:pt x="320" y="461"/>
                  </a:lnTo>
                  <a:lnTo>
                    <a:pt x="314" y="463"/>
                  </a:lnTo>
                  <a:lnTo>
                    <a:pt x="304" y="465"/>
                  </a:lnTo>
                  <a:lnTo>
                    <a:pt x="32" y="465"/>
                  </a:lnTo>
                  <a:lnTo>
                    <a:pt x="24" y="463"/>
                  </a:lnTo>
                  <a:lnTo>
                    <a:pt x="16" y="461"/>
                  </a:lnTo>
                  <a:lnTo>
                    <a:pt x="10" y="455"/>
                  </a:lnTo>
                  <a:lnTo>
                    <a:pt x="6" y="449"/>
                  </a:lnTo>
                  <a:lnTo>
                    <a:pt x="2" y="441"/>
                  </a:lnTo>
                  <a:lnTo>
                    <a:pt x="0" y="433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7324D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94C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67174" y="0"/>
            <a:ext cx="4070127" cy="6858000"/>
            <a:chOff x="4067174" y="0"/>
            <a:chExt cx="4070127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矩形 21"/>
            <p:cNvSpPr/>
            <p:nvPr/>
          </p:nvSpPr>
          <p:spPr>
            <a:xfrm>
              <a:off x="4067174" y="0"/>
              <a:ext cx="4070127" cy="6858000"/>
            </a:xfrm>
            <a:prstGeom prst="rect">
              <a:avLst/>
            </a:prstGeom>
            <a:solidFill>
              <a:srgbClr val="E5B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4" name="Freeform 57"/>
            <p:cNvSpPr>
              <a:spLocks noChangeAspect="1" noEditPoints="1"/>
            </p:cNvSpPr>
            <p:nvPr/>
          </p:nvSpPr>
          <p:spPr bwMode="auto">
            <a:xfrm>
              <a:off x="4221185" y="128250"/>
              <a:ext cx="536529" cy="770400"/>
            </a:xfrm>
            <a:custGeom>
              <a:avLst/>
              <a:gdLst>
                <a:gd name="T0" fmla="*/ 19 w 195"/>
                <a:gd name="T1" fmla="*/ 28 h 280"/>
                <a:gd name="T2" fmla="*/ 36 w 195"/>
                <a:gd name="T3" fmla="*/ 70 h 280"/>
                <a:gd name="T4" fmla="*/ 159 w 195"/>
                <a:gd name="T5" fmla="*/ 70 h 280"/>
                <a:gd name="T6" fmla="*/ 176 w 195"/>
                <a:gd name="T7" fmla="*/ 28 h 280"/>
                <a:gd name="T8" fmla="*/ 181 w 195"/>
                <a:gd name="T9" fmla="*/ 28 h 280"/>
                <a:gd name="T10" fmla="*/ 186 w 195"/>
                <a:gd name="T11" fmla="*/ 31 h 280"/>
                <a:gd name="T12" fmla="*/ 190 w 195"/>
                <a:gd name="T13" fmla="*/ 33 h 280"/>
                <a:gd name="T14" fmla="*/ 192 w 195"/>
                <a:gd name="T15" fmla="*/ 37 h 280"/>
                <a:gd name="T16" fmla="*/ 195 w 195"/>
                <a:gd name="T17" fmla="*/ 42 h 280"/>
                <a:gd name="T18" fmla="*/ 195 w 195"/>
                <a:gd name="T19" fmla="*/ 47 h 280"/>
                <a:gd name="T20" fmla="*/ 195 w 195"/>
                <a:gd name="T21" fmla="*/ 259 h 280"/>
                <a:gd name="T22" fmla="*/ 195 w 195"/>
                <a:gd name="T23" fmla="*/ 264 h 280"/>
                <a:gd name="T24" fmla="*/ 192 w 195"/>
                <a:gd name="T25" fmla="*/ 269 h 280"/>
                <a:gd name="T26" fmla="*/ 190 w 195"/>
                <a:gd name="T27" fmla="*/ 273 h 280"/>
                <a:gd name="T28" fmla="*/ 186 w 195"/>
                <a:gd name="T29" fmla="*/ 277 h 280"/>
                <a:gd name="T30" fmla="*/ 181 w 195"/>
                <a:gd name="T31" fmla="*/ 278 h 280"/>
                <a:gd name="T32" fmla="*/ 176 w 195"/>
                <a:gd name="T33" fmla="*/ 280 h 280"/>
                <a:gd name="T34" fmla="*/ 19 w 195"/>
                <a:gd name="T35" fmla="*/ 280 h 280"/>
                <a:gd name="T36" fmla="*/ 14 w 195"/>
                <a:gd name="T37" fmla="*/ 278 h 280"/>
                <a:gd name="T38" fmla="*/ 9 w 195"/>
                <a:gd name="T39" fmla="*/ 277 h 280"/>
                <a:gd name="T40" fmla="*/ 6 w 195"/>
                <a:gd name="T41" fmla="*/ 273 h 280"/>
                <a:gd name="T42" fmla="*/ 3 w 195"/>
                <a:gd name="T43" fmla="*/ 269 h 280"/>
                <a:gd name="T44" fmla="*/ 0 w 195"/>
                <a:gd name="T45" fmla="*/ 264 h 280"/>
                <a:gd name="T46" fmla="*/ 0 w 195"/>
                <a:gd name="T47" fmla="*/ 259 h 280"/>
                <a:gd name="T48" fmla="*/ 0 w 195"/>
                <a:gd name="T49" fmla="*/ 47 h 280"/>
                <a:gd name="T50" fmla="*/ 0 w 195"/>
                <a:gd name="T51" fmla="*/ 42 h 280"/>
                <a:gd name="T52" fmla="*/ 3 w 195"/>
                <a:gd name="T53" fmla="*/ 37 h 280"/>
                <a:gd name="T54" fmla="*/ 6 w 195"/>
                <a:gd name="T55" fmla="*/ 33 h 280"/>
                <a:gd name="T56" fmla="*/ 9 w 195"/>
                <a:gd name="T57" fmla="*/ 31 h 280"/>
                <a:gd name="T58" fmla="*/ 14 w 195"/>
                <a:gd name="T59" fmla="*/ 28 h 280"/>
                <a:gd name="T60" fmla="*/ 19 w 195"/>
                <a:gd name="T61" fmla="*/ 28 h 280"/>
                <a:gd name="T62" fmla="*/ 75 w 195"/>
                <a:gd name="T63" fmla="*/ 0 h 280"/>
                <a:gd name="T64" fmla="*/ 120 w 195"/>
                <a:gd name="T65" fmla="*/ 0 h 280"/>
                <a:gd name="T66" fmla="*/ 130 w 195"/>
                <a:gd name="T67" fmla="*/ 28 h 280"/>
                <a:gd name="T68" fmla="*/ 160 w 195"/>
                <a:gd name="T69" fmla="*/ 28 h 280"/>
                <a:gd name="T70" fmla="*/ 148 w 195"/>
                <a:gd name="T71" fmla="*/ 56 h 280"/>
                <a:gd name="T72" fmla="*/ 47 w 195"/>
                <a:gd name="T73" fmla="*/ 56 h 280"/>
                <a:gd name="T74" fmla="*/ 35 w 195"/>
                <a:gd name="T75" fmla="*/ 28 h 280"/>
                <a:gd name="T76" fmla="*/ 65 w 195"/>
                <a:gd name="T77" fmla="*/ 28 h 280"/>
                <a:gd name="T78" fmla="*/ 75 w 195"/>
                <a:gd name="T7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80">
                  <a:moveTo>
                    <a:pt x="19" y="28"/>
                  </a:moveTo>
                  <a:lnTo>
                    <a:pt x="36" y="70"/>
                  </a:lnTo>
                  <a:lnTo>
                    <a:pt x="159" y="70"/>
                  </a:lnTo>
                  <a:lnTo>
                    <a:pt x="176" y="28"/>
                  </a:lnTo>
                  <a:lnTo>
                    <a:pt x="181" y="28"/>
                  </a:lnTo>
                  <a:lnTo>
                    <a:pt x="186" y="31"/>
                  </a:lnTo>
                  <a:lnTo>
                    <a:pt x="190" y="33"/>
                  </a:lnTo>
                  <a:lnTo>
                    <a:pt x="192" y="37"/>
                  </a:lnTo>
                  <a:lnTo>
                    <a:pt x="195" y="42"/>
                  </a:lnTo>
                  <a:lnTo>
                    <a:pt x="195" y="47"/>
                  </a:lnTo>
                  <a:lnTo>
                    <a:pt x="195" y="259"/>
                  </a:lnTo>
                  <a:lnTo>
                    <a:pt x="195" y="264"/>
                  </a:lnTo>
                  <a:lnTo>
                    <a:pt x="192" y="269"/>
                  </a:lnTo>
                  <a:lnTo>
                    <a:pt x="190" y="273"/>
                  </a:lnTo>
                  <a:lnTo>
                    <a:pt x="186" y="277"/>
                  </a:lnTo>
                  <a:lnTo>
                    <a:pt x="181" y="278"/>
                  </a:lnTo>
                  <a:lnTo>
                    <a:pt x="176" y="280"/>
                  </a:lnTo>
                  <a:lnTo>
                    <a:pt x="19" y="280"/>
                  </a:lnTo>
                  <a:lnTo>
                    <a:pt x="14" y="278"/>
                  </a:lnTo>
                  <a:lnTo>
                    <a:pt x="9" y="277"/>
                  </a:lnTo>
                  <a:lnTo>
                    <a:pt x="6" y="273"/>
                  </a:lnTo>
                  <a:lnTo>
                    <a:pt x="3" y="269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6" y="33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19" y="28"/>
                  </a:lnTo>
                  <a:close/>
                  <a:moveTo>
                    <a:pt x="75" y="0"/>
                  </a:moveTo>
                  <a:lnTo>
                    <a:pt x="120" y="0"/>
                  </a:lnTo>
                  <a:lnTo>
                    <a:pt x="130" y="28"/>
                  </a:lnTo>
                  <a:lnTo>
                    <a:pt x="160" y="28"/>
                  </a:lnTo>
                  <a:lnTo>
                    <a:pt x="148" y="56"/>
                  </a:lnTo>
                  <a:lnTo>
                    <a:pt x="47" y="56"/>
                  </a:lnTo>
                  <a:lnTo>
                    <a:pt x="35" y="28"/>
                  </a:lnTo>
                  <a:lnTo>
                    <a:pt x="65" y="2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7324D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94C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0480" y="0"/>
            <a:ext cx="4079874" cy="6858000"/>
            <a:chOff x="0" y="0"/>
            <a:chExt cx="4079874" cy="6858000"/>
          </a:xfr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/>
          </p:nvSpPr>
          <p:spPr>
            <a:xfrm>
              <a:off x="0" y="0"/>
              <a:ext cx="4079874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42959" y="3679397"/>
              <a:ext cx="3596035" cy="2986846"/>
              <a:chOff x="160747" y="3679397"/>
              <a:chExt cx="3596035" cy="2986846"/>
            </a:xfrm>
            <a:grpFill/>
          </p:grpSpPr>
          <p:sp>
            <p:nvSpPr>
              <p:cNvPr id="7" name="文本框 6"/>
              <p:cNvSpPr txBox="1"/>
              <p:nvPr/>
            </p:nvSpPr>
            <p:spPr>
              <a:xfrm>
                <a:off x="264120" y="3679397"/>
                <a:ext cx="3492662" cy="2762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1200" dirty="0">
                  <a:solidFill>
                    <a:srgbClr val="E2E6C3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</a:endParaRPr>
              </a:p>
            </p:txBody>
          </p:sp>
          <p:sp>
            <p:nvSpPr>
              <p:cNvPr id="15" name="Freeform 25"/>
              <p:cNvSpPr>
                <a:spLocks noEditPoints="1"/>
              </p:cNvSpPr>
              <p:nvPr/>
            </p:nvSpPr>
            <p:spPr bwMode="auto">
              <a:xfrm>
                <a:off x="160747" y="6039577"/>
                <a:ext cx="626666" cy="626666"/>
              </a:xfrm>
              <a:custGeom>
                <a:avLst/>
                <a:gdLst>
                  <a:gd name="T0" fmla="*/ 264 w 384"/>
                  <a:gd name="T1" fmla="*/ 264 h 384"/>
                  <a:gd name="T2" fmla="*/ 72 w 384"/>
                  <a:gd name="T3" fmla="*/ 312 h 384"/>
                  <a:gd name="T4" fmla="*/ 169 w 384"/>
                  <a:gd name="T5" fmla="*/ 48 h 384"/>
                  <a:gd name="T6" fmla="*/ 55 w 384"/>
                  <a:gd name="T7" fmla="*/ 295 h 384"/>
                  <a:gd name="T8" fmla="*/ 49 w 384"/>
                  <a:gd name="T9" fmla="*/ 318 h 384"/>
                  <a:gd name="T10" fmla="*/ 59 w 384"/>
                  <a:gd name="T11" fmla="*/ 333 h 384"/>
                  <a:gd name="T12" fmla="*/ 68 w 384"/>
                  <a:gd name="T13" fmla="*/ 336 h 384"/>
                  <a:gd name="T14" fmla="*/ 312 w 384"/>
                  <a:gd name="T15" fmla="*/ 336 h 384"/>
                  <a:gd name="T16" fmla="*/ 319 w 384"/>
                  <a:gd name="T17" fmla="*/ 335 h 384"/>
                  <a:gd name="T18" fmla="*/ 330 w 384"/>
                  <a:gd name="T19" fmla="*/ 329 h 384"/>
                  <a:gd name="T20" fmla="*/ 335 w 384"/>
                  <a:gd name="T21" fmla="*/ 320 h 384"/>
                  <a:gd name="T22" fmla="*/ 336 w 384"/>
                  <a:gd name="T23" fmla="*/ 312 h 384"/>
                  <a:gd name="T24" fmla="*/ 335 w 384"/>
                  <a:gd name="T25" fmla="*/ 304 h 384"/>
                  <a:gd name="T26" fmla="*/ 330 w 384"/>
                  <a:gd name="T27" fmla="*/ 295 h 384"/>
                  <a:gd name="T28" fmla="*/ 216 w 384"/>
                  <a:gd name="T29" fmla="*/ 48 h 384"/>
                  <a:gd name="T30" fmla="*/ 120 w 384"/>
                  <a:gd name="T31" fmla="*/ 0 h 384"/>
                  <a:gd name="T32" fmla="*/ 275 w 384"/>
                  <a:gd name="T33" fmla="*/ 3 h 384"/>
                  <a:gd name="T34" fmla="*/ 288 w 384"/>
                  <a:gd name="T35" fmla="*/ 24 h 384"/>
                  <a:gd name="T36" fmla="*/ 275 w 384"/>
                  <a:gd name="T37" fmla="*/ 46 h 384"/>
                  <a:gd name="T38" fmla="*/ 264 w 384"/>
                  <a:gd name="T39" fmla="*/ 163 h 384"/>
                  <a:gd name="T40" fmla="*/ 375 w 384"/>
                  <a:gd name="T41" fmla="*/ 277 h 384"/>
                  <a:gd name="T42" fmla="*/ 384 w 384"/>
                  <a:gd name="T43" fmla="*/ 312 h 384"/>
                  <a:gd name="T44" fmla="*/ 375 w 384"/>
                  <a:gd name="T45" fmla="*/ 348 h 384"/>
                  <a:gd name="T46" fmla="*/ 348 w 384"/>
                  <a:gd name="T47" fmla="*/ 375 h 384"/>
                  <a:gd name="T48" fmla="*/ 312 w 384"/>
                  <a:gd name="T49" fmla="*/ 384 h 384"/>
                  <a:gd name="T50" fmla="*/ 54 w 384"/>
                  <a:gd name="T51" fmla="*/ 382 h 384"/>
                  <a:gd name="T52" fmla="*/ 20 w 384"/>
                  <a:gd name="T53" fmla="*/ 364 h 384"/>
                  <a:gd name="T54" fmla="*/ 2 w 384"/>
                  <a:gd name="T55" fmla="*/ 330 h 384"/>
                  <a:gd name="T56" fmla="*/ 2 w 384"/>
                  <a:gd name="T57" fmla="*/ 294 h 384"/>
                  <a:gd name="T58" fmla="*/ 20 w 384"/>
                  <a:gd name="T59" fmla="*/ 262 h 384"/>
                  <a:gd name="T60" fmla="*/ 120 w 384"/>
                  <a:gd name="T61" fmla="*/ 48 h 384"/>
                  <a:gd name="T62" fmla="*/ 99 w 384"/>
                  <a:gd name="T63" fmla="*/ 37 h 384"/>
                  <a:gd name="T64" fmla="*/ 99 w 384"/>
                  <a:gd name="T65" fmla="*/ 12 h 384"/>
                  <a:gd name="T66" fmla="*/ 120 w 384"/>
                  <a:gd name="T67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4" h="384">
                    <a:moveTo>
                      <a:pt x="120" y="264"/>
                    </a:moveTo>
                    <a:lnTo>
                      <a:pt x="264" y="264"/>
                    </a:lnTo>
                    <a:lnTo>
                      <a:pt x="312" y="312"/>
                    </a:lnTo>
                    <a:lnTo>
                      <a:pt x="72" y="312"/>
                    </a:lnTo>
                    <a:lnTo>
                      <a:pt x="120" y="264"/>
                    </a:lnTo>
                    <a:close/>
                    <a:moveTo>
                      <a:pt x="169" y="48"/>
                    </a:moveTo>
                    <a:lnTo>
                      <a:pt x="169" y="182"/>
                    </a:lnTo>
                    <a:lnTo>
                      <a:pt x="55" y="295"/>
                    </a:lnTo>
                    <a:lnTo>
                      <a:pt x="49" y="306"/>
                    </a:lnTo>
                    <a:lnTo>
                      <a:pt x="49" y="318"/>
                    </a:lnTo>
                    <a:lnTo>
                      <a:pt x="55" y="329"/>
                    </a:lnTo>
                    <a:lnTo>
                      <a:pt x="59" y="333"/>
                    </a:lnTo>
                    <a:lnTo>
                      <a:pt x="64" y="335"/>
                    </a:lnTo>
                    <a:lnTo>
                      <a:pt x="68" y="336"/>
                    </a:lnTo>
                    <a:lnTo>
                      <a:pt x="72" y="336"/>
                    </a:lnTo>
                    <a:lnTo>
                      <a:pt x="312" y="336"/>
                    </a:lnTo>
                    <a:lnTo>
                      <a:pt x="315" y="336"/>
                    </a:lnTo>
                    <a:lnTo>
                      <a:pt x="319" y="335"/>
                    </a:lnTo>
                    <a:lnTo>
                      <a:pt x="324" y="333"/>
                    </a:lnTo>
                    <a:lnTo>
                      <a:pt x="330" y="329"/>
                    </a:lnTo>
                    <a:lnTo>
                      <a:pt x="332" y="325"/>
                    </a:lnTo>
                    <a:lnTo>
                      <a:pt x="335" y="320"/>
                    </a:lnTo>
                    <a:lnTo>
                      <a:pt x="336" y="316"/>
                    </a:lnTo>
                    <a:lnTo>
                      <a:pt x="336" y="312"/>
                    </a:lnTo>
                    <a:lnTo>
                      <a:pt x="336" y="309"/>
                    </a:lnTo>
                    <a:lnTo>
                      <a:pt x="335" y="304"/>
                    </a:lnTo>
                    <a:lnTo>
                      <a:pt x="332" y="300"/>
                    </a:lnTo>
                    <a:lnTo>
                      <a:pt x="330" y="295"/>
                    </a:lnTo>
                    <a:lnTo>
                      <a:pt x="216" y="182"/>
                    </a:lnTo>
                    <a:lnTo>
                      <a:pt x="216" y="48"/>
                    </a:lnTo>
                    <a:lnTo>
                      <a:pt x="169" y="48"/>
                    </a:lnTo>
                    <a:close/>
                    <a:moveTo>
                      <a:pt x="120" y="0"/>
                    </a:moveTo>
                    <a:lnTo>
                      <a:pt x="264" y="0"/>
                    </a:lnTo>
                    <a:lnTo>
                      <a:pt x="275" y="3"/>
                    </a:lnTo>
                    <a:lnTo>
                      <a:pt x="284" y="12"/>
                    </a:lnTo>
                    <a:lnTo>
                      <a:pt x="288" y="24"/>
                    </a:lnTo>
                    <a:lnTo>
                      <a:pt x="284" y="37"/>
                    </a:lnTo>
                    <a:lnTo>
                      <a:pt x="275" y="46"/>
                    </a:lnTo>
                    <a:lnTo>
                      <a:pt x="264" y="48"/>
                    </a:lnTo>
                    <a:lnTo>
                      <a:pt x="264" y="163"/>
                    </a:lnTo>
                    <a:lnTo>
                      <a:pt x="363" y="262"/>
                    </a:lnTo>
                    <a:lnTo>
                      <a:pt x="375" y="277"/>
                    </a:lnTo>
                    <a:lnTo>
                      <a:pt x="381" y="294"/>
                    </a:lnTo>
                    <a:lnTo>
                      <a:pt x="384" y="312"/>
                    </a:lnTo>
                    <a:lnTo>
                      <a:pt x="381" y="330"/>
                    </a:lnTo>
                    <a:lnTo>
                      <a:pt x="375" y="348"/>
                    </a:lnTo>
                    <a:lnTo>
                      <a:pt x="363" y="364"/>
                    </a:lnTo>
                    <a:lnTo>
                      <a:pt x="348" y="375"/>
                    </a:lnTo>
                    <a:lnTo>
                      <a:pt x="331" y="382"/>
                    </a:lnTo>
                    <a:lnTo>
                      <a:pt x="312" y="384"/>
                    </a:lnTo>
                    <a:lnTo>
                      <a:pt x="72" y="384"/>
                    </a:lnTo>
                    <a:lnTo>
                      <a:pt x="54" y="382"/>
                    </a:lnTo>
                    <a:lnTo>
                      <a:pt x="36" y="375"/>
                    </a:lnTo>
                    <a:lnTo>
                      <a:pt x="20" y="364"/>
                    </a:lnTo>
                    <a:lnTo>
                      <a:pt x="9" y="348"/>
                    </a:lnTo>
                    <a:lnTo>
                      <a:pt x="2" y="330"/>
                    </a:lnTo>
                    <a:lnTo>
                      <a:pt x="0" y="312"/>
                    </a:lnTo>
                    <a:lnTo>
                      <a:pt x="2" y="294"/>
                    </a:lnTo>
                    <a:lnTo>
                      <a:pt x="9" y="277"/>
                    </a:lnTo>
                    <a:lnTo>
                      <a:pt x="20" y="262"/>
                    </a:lnTo>
                    <a:lnTo>
                      <a:pt x="120" y="163"/>
                    </a:lnTo>
                    <a:lnTo>
                      <a:pt x="120" y="48"/>
                    </a:lnTo>
                    <a:lnTo>
                      <a:pt x="108" y="46"/>
                    </a:lnTo>
                    <a:lnTo>
                      <a:pt x="99" y="37"/>
                    </a:lnTo>
                    <a:lnTo>
                      <a:pt x="96" y="24"/>
                    </a:lnTo>
                    <a:lnTo>
                      <a:pt x="99" y="12"/>
                    </a:lnTo>
                    <a:lnTo>
                      <a:pt x="108" y="3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" name="弦形 16"/>
          <p:cNvSpPr/>
          <p:nvPr/>
        </p:nvSpPr>
        <p:spPr>
          <a:xfrm rot="6751762">
            <a:off x="4905829" y="5263017"/>
            <a:ext cx="2380342" cy="2380342"/>
          </a:xfrm>
          <a:prstGeom prst="chord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" name="弦形 17"/>
          <p:cNvSpPr/>
          <p:nvPr/>
        </p:nvSpPr>
        <p:spPr>
          <a:xfrm rot="6751762">
            <a:off x="4905830" y="5263016"/>
            <a:ext cx="2380342" cy="2380342"/>
          </a:xfrm>
          <a:prstGeom prst="chord">
            <a:avLst/>
          </a:prstGeom>
          <a:noFill/>
          <a:ln w="28575">
            <a:solidFill>
              <a:srgbClr val="994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" name="Freeform 49"/>
          <p:cNvSpPr>
            <a:spLocks noChangeAspect="1" noEditPoints="1"/>
          </p:cNvSpPr>
          <p:nvPr/>
        </p:nvSpPr>
        <p:spPr bwMode="auto">
          <a:xfrm>
            <a:off x="5464160" y="5617073"/>
            <a:ext cx="1263678" cy="1124812"/>
          </a:xfrm>
          <a:custGeom>
            <a:avLst/>
            <a:gdLst>
              <a:gd name="T0" fmla="*/ 60 w 273"/>
              <a:gd name="T1" fmla="*/ 239 h 243"/>
              <a:gd name="T2" fmla="*/ 52 w 273"/>
              <a:gd name="T3" fmla="*/ 243 h 243"/>
              <a:gd name="T4" fmla="*/ 36 w 273"/>
              <a:gd name="T5" fmla="*/ 225 h 243"/>
              <a:gd name="T6" fmla="*/ 37 w 273"/>
              <a:gd name="T7" fmla="*/ 218 h 243"/>
              <a:gd name="T8" fmla="*/ 118 w 273"/>
              <a:gd name="T9" fmla="*/ 84 h 243"/>
              <a:gd name="T10" fmla="*/ 234 w 273"/>
              <a:gd name="T11" fmla="*/ 219 h 243"/>
              <a:gd name="T12" fmla="*/ 233 w 273"/>
              <a:gd name="T13" fmla="*/ 226 h 243"/>
              <a:gd name="T14" fmla="*/ 214 w 273"/>
              <a:gd name="T15" fmla="*/ 239 h 243"/>
              <a:gd name="T16" fmla="*/ 95 w 273"/>
              <a:gd name="T17" fmla="*/ 108 h 243"/>
              <a:gd name="T18" fmla="*/ 95 w 273"/>
              <a:gd name="T19" fmla="*/ 102 h 243"/>
              <a:gd name="T20" fmla="*/ 228 w 273"/>
              <a:gd name="T21" fmla="*/ 2 h 243"/>
              <a:gd name="T22" fmla="*/ 232 w 273"/>
              <a:gd name="T23" fmla="*/ 5 h 243"/>
              <a:gd name="T24" fmla="*/ 229 w 273"/>
              <a:gd name="T25" fmla="*/ 11 h 243"/>
              <a:gd name="T26" fmla="*/ 219 w 273"/>
              <a:gd name="T27" fmla="*/ 30 h 243"/>
              <a:gd name="T28" fmla="*/ 218 w 273"/>
              <a:gd name="T29" fmla="*/ 45 h 243"/>
              <a:gd name="T30" fmla="*/ 241 w 273"/>
              <a:gd name="T31" fmla="*/ 58 h 243"/>
              <a:gd name="T32" fmla="*/ 254 w 273"/>
              <a:gd name="T33" fmla="*/ 48 h 243"/>
              <a:gd name="T34" fmla="*/ 264 w 273"/>
              <a:gd name="T35" fmla="*/ 31 h 243"/>
              <a:gd name="T36" fmla="*/ 269 w 273"/>
              <a:gd name="T37" fmla="*/ 25 h 243"/>
              <a:gd name="T38" fmla="*/ 271 w 273"/>
              <a:gd name="T39" fmla="*/ 28 h 243"/>
              <a:gd name="T40" fmla="*/ 273 w 273"/>
              <a:gd name="T41" fmla="*/ 51 h 243"/>
              <a:gd name="T42" fmla="*/ 261 w 273"/>
              <a:gd name="T43" fmla="*/ 85 h 243"/>
              <a:gd name="T44" fmla="*/ 225 w 273"/>
              <a:gd name="T45" fmla="*/ 93 h 243"/>
              <a:gd name="T46" fmla="*/ 199 w 273"/>
              <a:gd name="T47" fmla="*/ 102 h 243"/>
              <a:gd name="T48" fmla="*/ 176 w 273"/>
              <a:gd name="T49" fmla="*/ 82 h 243"/>
              <a:gd name="T50" fmla="*/ 186 w 273"/>
              <a:gd name="T51" fmla="*/ 47 h 243"/>
              <a:gd name="T52" fmla="*/ 201 w 273"/>
              <a:gd name="T53" fmla="*/ 16 h 243"/>
              <a:gd name="T54" fmla="*/ 227 w 273"/>
              <a:gd name="T55" fmla="*/ 3 h 243"/>
              <a:gd name="T56" fmla="*/ 141 w 273"/>
              <a:gd name="T57" fmla="*/ 0 h 243"/>
              <a:gd name="T58" fmla="*/ 145 w 273"/>
              <a:gd name="T59" fmla="*/ 2 h 243"/>
              <a:gd name="T60" fmla="*/ 113 w 273"/>
              <a:gd name="T61" fmla="*/ 19 h 243"/>
              <a:gd name="T62" fmla="*/ 92 w 273"/>
              <a:gd name="T63" fmla="*/ 44 h 243"/>
              <a:gd name="T64" fmla="*/ 101 w 273"/>
              <a:gd name="T65" fmla="*/ 61 h 243"/>
              <a:gd name="T66" fmla="*/ 106 w 273"/>
              <a:gd name="T67" fmla="*/ 67 h 243"/>
              <a:gd name="T68" fmla="*/ 106 w 273"/>
              <a:gd name="T69" fmla="*/ 71 h 243"/>
              <a:gd name="T70" fmla="*/ 92 w 273"/>
              <a:gd name="T71" fmla="*/ 84 h 243"/>
              <a:gd name="T72" fmla="*/ 84 w 273"/>
              <a:gd name="T73" fmla="*/ 91 h 243"/>
              <a:gd name="T74" fmla="*/ 80 w 273"/>
              <a:gd name="T75" fmla="*/ 91 h 243"/>
              <a:gd name="T76" fmla="*/ 51 w 273"/>
              <a:gd name="T77" fmla="*/ 74 h 243"/>
              <a:gd name="T78" fmla="*/ 38 w 273"/>
              <a:gd name="T79" fmla="*/ 84 h 243"/>
              <a:gd name="T80" fmla="*/ 37 w 273"/>
              <a:gd name="T81" fmla="*/ 93 h 243"/>
              <a:gd name="T82" fmla="*/ 34 w 273"/>
              <a:gd name="T83" fmla="*/ 98 h 243"/>
              <a:gd name="T84" fmla="*/ 28 w 273"/>
              <a:gd name="T85" fmla="*/ 103 h 243"/>
              <a:gd name="T86" fmla="*/ 22 w 273"/>
              <a:gd name="T87" fmla="*/ 103 h 243"/>
              <a:gd name="T88" fmla="*/ 13 w 273"/>
              <a:gd name="T89" fmla="*/ 94 h 243"/>
              <a:gd name="T90" fmla="*/ 1 w 273"/>
              <a:gd name="T91" fmla="*/ 81 h 243"/>
              <a:gd name="T92" fmla="*/ 1 w 273"/>
              <a:gd name="T93" fmla="*/ 75 h 243"/>
              <a:gd name="T94" fmla="*/ 8 w 273"/>
              <a:gd name="T95" fmla="*/ 70 h 243"/>
              <a:gd name="T96" fmla="*/ 14 w 273"/>
              <a:gd name="T97" fmla="*/ 65 h 243"/>
              <a:gd name="T98" fmla="*/ 22 w 273"/>
              <a:gd name="T99" fmla="*/ 65 h 243"/>
              <a:gd name="T100" fmla="*/ 32 w 273"/>
              <a:gd name="T101" fmla="*/ 57 h 243"/>
              <a:gd name="T102" fmla="*/ 34 w 273"/>
              <a:gd name="T103" fmla="*/ 47 h 243"/>
              <a:gd name="T104" fmla="*/ 39 w 273"/>
              <a:gd name="T105" fmla="*/ 39 h 243"/>
              <a:gd name="T106" fmla="*/ 69 w 273"/>
              <a:gd name="T107" fmla="*/ 19 h 243"/>
              <a:gd name="T108" fmla="*/ 110 w 273"/>
              <a:gd name="T10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" h="243">
                <a:moveTo>
                  <a:pt x="107" y="150"/>
                </a:moveTo>
                <a:lnTo>
                  <a:pt x="127" y="173"/>
                </a:lnTo>
                <a:lnTo>
                  <a:pt x="60" y="239"/>
                </a:lnTo>
                <a:lnTo>
                  <a:pt x="57" y="242"/>
                </a:lnTo>
                <a:lnTo>
                  <a:pt x="55" y="243"/>
                </a:lnTo>
                <a:lnTo>
                  <a:pt x="52" y="243"/>
                </a:lnTo>
                <a:lnTo>
                  <a:pt x="50" y="240"/>
                </a:lnTo>
                <a:lnTo>
                  <a:pt x="37" y="228"/>
                </a:lnTo>
                <a:lnTo>
                  <a:pt x="36" y="225"/>
                </a:lnTo>
                <a:lnTo>
                  <a:pt x="34" y="223"/>
                </a:lnTo>
                <a:lnTo>
                  <a:pt x="36" y="220"/>
                </a:lnTo>
                <a:lnTo>
                  <a:pt x="37" y="218"/>
                </a:lnTo>
                <a:lnTo>
                  <a:pt x="107" y="150"/>
                </a:lnTo>
                <a:close/>
                <a:moveTo>
                  <a:pt x="117" y="84"/>
                </a:moveTo>
                <a:lnTo>
                  <a:pt x="118" y="84"/>
                </a:lnTo>
                <a:lnTo>
                  <a:pt x="121" y="85"/>
                </a:lnTo>
                <a:lnTo>
                  <a:pt x="233" y="216"/>
                </a:lnTo>
                <a:lnTo>
                  <a:pt x="234" y="219"/>
                </a:lnTo>
                <a:lnTo>
                  <a:pt x="236" y="221"/>
                </a:lnTo>
                <a:lnTo>
                  <a:pt x="234" y="224"/>
                </a:lnTo>
                <a:lnTo>
                  <a:pt x="233" y="226"/>
                </a:lnTo>
                <a:lnTo>
                  <a:pt x="219" y="238"/>
                </a:lnTo>
                <a:lnTo>
                  <a:pt x="217" y="239"/>
                </a:lnTo>
                <a:lnTo>
                  <a:pt x="214" y="239"/>
                </a:lnTo>
                <a:lnTo>
                  <a:pt x="211" y="239"/>
                </a:lnTo>
                <a:lnTo>
                  <a:pt x="209" y="237"/>
                </a:lnTo>
                <a:lnTo>
                  <a:pt x="95" y="108"/>
                </a:lnTo>
                <a:lnTo>
                  <a:pt x="94" y="105"/>
                </a:lnTo>
                <a:lnTo>
                  <a:pt x="94" y="104"/>
                </a:lnTo>
                <a:lnTo>
                  <a:pt x="95" y="102"/>
                </a:lnTo>
                <a:lnTo>
                  <a:pt x="115" y="85"/>
                </a:lnTo>
                <a:lnTo>
                  <a:pt x="117" y="84"/>
                </a:lnTo>
                <a:close/>
                <a:moveTo>
                  <a:pt x="228" y="2"/>
                </a:moveTo>
                <a:lnTo>
                  <a:pt x="229" y="2"/>
                </a:lnTo>
                <a:lnTo>
                  <a:pt x="231" y="3"/>
                </a:lnTo>
                <a:lnTo>
                  <a:pt x="232" y="5"/>
                </a:lnTo>
                <a:lnTo>
                  <a:pt x="232" y="7"/>
                </a:lnTo>
                <a:lnTo>
                  <a:pt x="232" y="7"/>
                </a:lnTo>
                <a:lnTo>
                  <a:pt x="229" y="11"/>
                </a:lnTo>
                <a:lnTo>
                  <a:pt x="225" y="17"/>
                </a:lnTo>
                <a:lnTo>
                  <a:pt x="222" y="24"/>
                </a:lnTo>
                <a:lnTo>
                  <a:pt x="219" y="30"/>
                </a:lnTo>
                <a:lnTo>
                  <a:pt x="217" y="34"/>
                </a:lnTo>
                <a:lnTo>
                  <a:pt x="215" y="39"/>
                </a:lnTo>
                <a:lnTo>
                  <a:pt x="218" y="45"/>
                </a:lnTo>
                <a:lnTo>
                  <a:pt x="227" y="54"/>
                </a:lnTo>
                <a:lnTo>
                  <a:pt x="234" y="58"/>
                </a:lnTo>
                <a:lnTo>
                  <a:pt x="241" y="58"/>
                </a:lnTo>
                <a:lnTo>
                  <a:pt x="246" y="56"/>
                </a:lnTo>
                <a:lnTo>
                  <a:pt x="250" y="52"/>
                </a:lnTo>
                <a:lnTo>
                  <a:pt x="254" y="48"/>
                </a:lnTo>
                <a:lnTo>
                  <a:pt x="256" y="43"/>
                </a:lnTo>
                <a:lnTo>
                  <a:pt x="260" y="37"/>
                </a:lnTo>
                <a:lnTo>
                  <a:pt x="264" y="31"/>
                </a:lnTo>
                <a:lnTo>
                  <a:pt x="266" y="28"/>
                </a:lnTo>
                <a:lnTo>
                  <a:pt x="268" y="26"/>
                </a:lnTo>
                <a:lnTo>
                  <a:pt x="269" y="25"/>
                </a:lnTo>
                <a:lnTo>
                  <a:pt x="270" y="25"/>
                </a:lnTo>
                <a:lnTo>
                  <a:pt x="271" y="25"/>
                </a:lnTo>
                <a:lnTo>
                  <a:pt x="271" y="28"/>
                </a:lnTo>
                <a:lnTo>
                  <a:pt x="273" y="30"/>
                </a:lnTo>
                <a:lnTo>
                  <a:pt x="273" y="38"/>
                </a:lnTo>
                <a:lnTo>
                  <a:pt x="273" y="51"/>
                </a:lnTo>
                <a:lnTo>
                  <a:pt x="271" y="65"/>
                </a:lnTo>
                <a:lnTo>
                  <a:pt x="268" y="76"/>
                </a:lnTo>
                <a:lnTo>
                  <a:pt x="261" y="85"/>
                </a:lnTo>
                <a:lnTo>
                  <a:pt x="252" y="91"/>
                </a:lnTo>
                <a:lnTo>
                  <a:pt x="241" y="94"/>
                </a:lnTo>
                <a:lnTo>
                  <a:pt x="225" y="93"/>
                </a:lnTo>
                <a:lnTo>
                  <a:pt x="215" y="93"/>
                </a:lnTo>
                <a:lnTo>
                  <a:pt x="205" y="96"/>
                </a:lnTo>
                <a:lnTo>
                  <a:pt x="199" y="102"/>
                </a:lnTo>
                <a:lnTo>
                  <a:pt x="176" y="123"/>
                </a:lnTo>
                <a:lnTo>
                  <a:pt x="157" y="102"/>
                </a:lnTo>
                <a:lnTo>
                  <a:pt x="176" y="82"/>
                </a:lnTo>
                <a:lnTo>
                  <a:pt x="183" y="71"/>
                </a:lnTo>
                <a:lnTo>
                  <a:pt x="186" y="58"/>
                </a:lnTo>
                <a:lnTo>
                  <a:pt x="186" y="47"/>
                </a:lnTo>
                <a:lnTo>
                  <a:pt x="187" y="34"/>
                </a:lnTo>
                <a:lnTo>
                  <a:pt x="192" y="24"/>
                </a:lnTo>
                <a:lnTo>
                  <a:pt x="201" y="16"/>
                </a:lnTo>
                <a:lnTo>
                  <a:pt x="211" y="10"/>
                </a:lnTo>
                <a:lnTo>
                  <a:pt x="220" y="5"/>
                </a:lnTo>
                <a:lnTo>
                  <a:pt x="227" y="3"/>
                </a:lnTo>
                <a:lnTo>
                  <a:pt x="228" y="2"/>
                </a:lnTo>
                <a:close/>
                <a:moveTo>
                  <a:pt x="129" y="0"/>
                </a:moveTo>
                <a:lnTo>
                  <a:pt x="141" y="0"/>
                </a:lnTo>
                <a:lnTo>
                  <a:pt x="149" y="0"/>
                </a:lnTo>
                <a:lnTo>
                  <a:pt x="150" y="1"/>
                </a:lnTo>
                <a:lnTo>
                  <a:pt x="145" y="2"/>
                </a:lnTo>
                <a:lnTo>
                  <a:pt x="136" y="6"/>
                </a:lnTo>
                <a:lnTo>
                  <a:pt x="125" y="12"/>
                </a:lnTo>
                <a:lnTo>
                  <a:pt x="113" y="19"/>
                </a:lnTo>
                <a:lnTo>
                  <a:pt x="102" y="25"/>
                </a:lnTo>
                <a:lnTo>
                  <a:pt x="94" y="34"/>
                </a:lnTo>
                <a:lnTo>
                  <a:pt x="92" y="44"/>
                </a:lnTo>
                <a:lnTo>
                  <a:pt x="95" y="54"/>
                </a:lnTo>
                <a:lnTo>
                  <a:pt x="98" y="57"/>
                </a:lnTo>
                <a:lnTo>
                  <a:pt x="101" y="61"/>
                </a:lnTo>
                <a:lnTo>
                  <a:pt x="103" y="63"/>
                </a:lnTo>
                <a:lnTo>
                  <a:pt x="104" y="66"/>
                </a:lnTo>
                <a:lnTo>
                  <a:pt x="106" y="67"/>
                </a:lnTo>
                <a:lnTo>
                  <a:pt x="107" y="68"/>
                </a:lnTo>
                <a:lnTo>
                  <a:pt x="107" y="71"/>
                </a:lnTo>
                <a:lnTo>
                  <a:pt x="106" y="71"/>
                </a:lnTo>
                <a:lnTo>
                  <a:pt x="103" y="74"/>
                </a:lnTo>
                <a:lnTo>
                  <a:pt x="98" y="79"/>
                </a:lnTo>
                <a:lnTo>
                  <a:pt x="92" y="84"/>
                </a:lnTo>
                <a:lnTo>
                  <a:pt x="87" y="88"/>
                </a:lnTo>
                <a:lnTo>
                  <a:pt x="84" y="90"/>
                </a:lnTo>
                <a:lnTo>
                  <a:pt x="84" y="91"/>
                </a:lnTo>
                <a:lnTo>
                  <a:pt x="83" y="91"/>
                </a:lnTo>
                <a:lnTo>
                  <a:pt x="81" y="93"/>
                </a:lnTo>
                <a:lnTo>
                  <a:pt x="80" y="91"/>
                </a:lnTo>
                <a:lnTo>
                  <a:pt x="70" y="81"/>
                </a:lnTo>
                <a:lnTo>
                  <a:pt x="60" y="75"/>
                </a:lnTo>
                <a:lnTo>
                  <a:pt x="51" y="74"/>
                </a:lnTo>
                <a:lnTo>
                  <a:pt x="42" y="79"/>
                </a:lnTo>
                <a:lnTo>
                  <a:pt x="39" y="81"/>
                </a:lnTo>
                <a:lnTo>
                  <a:pt x="38" y="84"/>
                </a:lnTo>
                <a:lnTo>
                  <a:pt x="38" y="88"/>
                </a:lnTo>
                <a:lnTo>
                  <a:pt x="38" y="90"/>
                </a:lnTo>
                <a:lnTo>
                  <a:pt x="37" y="93"/>
                </a:lnTo>
                <a:lnTo>
                  <a:pt x="37" y="94"/>
                </a:lnTo>
                <a:lnTo>
                  <a:pt x="36" y="95"/>
                </a:lnTo>
                <a:lnTo>
                  <a:pt x="34" y="98"/>
                </a:lnTo>
                <a:lnTo>
                  <a:pt x="32" y="99"/>
                </a:lnTo>
                <a:lnTo>
                  <a:pt x="29" y="102"/>
                </a:lnTo>
                <a:lnTo>
                  <a:pt x="28" y="103"/>
                </a:lnTo>
                <a:lnTo>
                  <a:pt x="25" y="104"/>
                </a:lnTo>
                <a:lnTo>
                  <a:pt x="23" y="104"/>
                </a:lnTo>
                <a:lnTo>
                  <a:pt x="22" y="103"/>
                </a:lnTo>
                <a:lnTo>
                  <a:pt x="19" y="102"/>
                </a:lnTo>
                <a:lnTo>
                  <a:pt x="16" y="99"/>
                </a:lnTo>
                <a:lnTo>
                  <a:pt x="13" y="94"/>
                </a:lnTo>
                <a:lnTo>
                  <a:pt x="8" y="88"/>
                </a:lnTo>
                <a:lnTo>
                  <a:pt x="2" y="82"/>
                </a:lnTo>
                <a:lnTo>
                  <a:pt x="1" y="81"/>
                </a:lnTo>
                <a:lnTo>
                  <a:pt x="0" y="79"/>
                </a:lnTo>
                <a:lnTo>
                  <a:pt x="0" y="76"/>
                </a:lnTo>
                <a:lnTo>
                  <a:pt x="1" y="75"/>
                </a:lnTo>
                <a:lnTo>
                  <a:pt x="2" y="74"/>
                </a:lnTo>
                <a:lnTo>
                  <a:pt x="5" y="71"/>
                </a:lnTo>
                <a:lnTo>
                  <a:pt x="8" y="70"/>
                </a:lnTo>
                <a:lnTo>
                  <a:pt x="10" y="67"/>
                </a:lnTo>
                <a:lnTo>
                  <a:pt x="11" y="66"/>
                </a:lnTo>
                <a:lnTo>
                  <a:pt x="14" y="65"/>
                </a:lnTo>
                <a:lnTo>
                  <a:pt x="16" y="65"/>
                </a:lnTo>
                <a:lnTo>
                  <a:pt x="19" y="65"/>
                </a:lnTo>
                <a:lnTo>
                  <a:pt x="22" y="65"/>
                </a:lnTo>
                <a:lnTo>
                  <a:pt x="25" y="63"/>
                </a:lnTo>
                <a:lnTo>
                  <a:pt x="29" y="61"/>
                </a:lnTo>
                <a:lnTo>
                  <a:pt x="32" y="57"/>
                </a:lnTo>
                <a:lnTo>
                  <a:pt x="33" y="53"/>
                </a:lnTo>
                <a:lnTo>
                  <a:pt x="34" y="51"/>
                </a:lnTo>
                <a:lnTo>
                  <a:pt x="34" y="47"/>
                </a:lnTo>
                <a:lnTo>
                  <a:pt x="36" y="44"/>
                </a:lnTo>
                <a:lnTo>
                  <a:pt x="37" y="42"/>
                </a:lnTo>
                <a:lnTo>
                  <a:pt x="39" y="39"/>
                </a:lnTo>
                <a:lnTo>
                  <a:pt x="46" y="34"/>
                </a:lnTo>
                <a:lnTo>
                  <a:pt x="59" y="25"/>
                </a:lnTo>
                <a:lnTo>
                  <a:pt x="69" y="19"/>
                </a:lnTo>
                <a:lnTo>
                  <a:pt x="81" y="10"/>
                </a:lnTo>
                <a:lnTo>
                  <a:pt x="95" y="3"/>
                </a:lnTo>
                <a:lnTo>
                  <a:pt x="110" y="0"/>
                </a:lnTo>
                <a:lnTo>
                  <a:pt x="116" y="0"/>
                </a:lnTo>
                <a:lnTo>
                  <a:pt x="129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" y="-13335"/>
            <a:ext cx="3909060" cy="61855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u="sng">
                <a:solidFill>
                  <a:schemeClr val="tx1"/>
                </a:solidFill>
                <a:latin typeface="Times New Roman" panose="02020603050405020304" charset="0"/>
              </a:rPr>
              <a:t>Questions:</a:t>
            </a:r>
            <a:endParaRPr lang="en-US" altLang="zh-CN" sz="4400" b="1" u="sng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l"/>
            <a:r>
              <a:rPr lang="en-US" altLang="zh-CN" sz="4400" b="1">
                <a:solidFill>
                  <a:schemeClr val="bg1"/>
                </a:solidFill>
                <a:latin typeface="Times New Roman" panose="02020603050405020304" charset="0"/>
              </a:rPr>
              <a:t>1. How did the author and others think of the trains?</a:t>
            </a:r>
            <a:endParaRPr lang="en-US" altLang="zh-CN" sz="4400" b="1">
              <a:solidFill>
                <a:schemeClr val="bg1"/>
              </a:solidFill>
              <a:latin typeface="Times New Roman" panose="02020603050405020304" charset="0"/>
            </a:endParaRPr>
          </a:p>
          <a:p>
            <a:pPr algn="l"/>
            <a:r>
              <a:rPr lang="en-US" altLang="zh-CN" sz="4400" b="1">
                <a:solidFill>
                  <a:schemeClr val="bg1"/>
                </a:solidFill>
                <a:latin typeface="Times New Roman" panose="02020603050405020304" charset="0"/>
              </a:rPr>
              <a:t>2. How did the man and his son think of the trains?</a:t>
            </a:r>
            <a:endParaRPr lang="en-US" altLang="zh-CN" sz="4400" b="1">
              <a:solidFill>
                <a:schemeClr val="bg1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79875" y="1120140"/>
            <a:ext cx="405828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800" b="1">
                <a:latin typeface="Arial Black" panose="020B0A04020102020204" charset="0"/>
              </a:rPr>
              <a:t>free </a:t>
            </a:r>
            <a:endParaRPr lang="en-US" altLang="zh-CN" sz="4800" b="1">
              <a:latin typeface="Arial Black" panose="020B0A04020102020204" charset="0"/>
            </a:endParaRPr>
          </a:p>
          <a:p>
            <a:r>
              <a:rPr lang="en-US" altLang="zh-CN" sz="4800" b="1">
                <a:latin typeface="Arial Black" panose="020B0A04020102020204" charset="0"/>
              </a:rPr>
              <a:t>boring</a:t>
            </a:r>
            <a:endParaRPr lang="en-US" altLang="zh-CN" sz="4800" b="1">
              <a:latin typeface="Arial Black" panose="020B0A04020102020204" charset="0"/>
            </a:endParaRPr>
          </a:p>
          <a:p>
            <a:r>
              <a:rPr lang="en-US" altLang="zh-CN" sz="4800" b="1">
                <a:latin typeface="Arial Black" panose="020B0A04020102020204" charset="0"/>
              </a:rPr>
              <a:t>impersonal</a:t>
            </a:r>
            <a:endParaRPr lang="en-US" altLang="zh-CN" sz="4800" b="1">
              <a:latin typeface="Arial Black" panose="020B0A04020102020204" charset="0"/>
            </a:endParaRPr>
          </a:p>
          <a:p>
            <a:r>
              <a:rPr lang="en-US" altLang="zh-CN" sz="4800" b="1">
                <a:latin typeface="Arial Black" panose="020B0A04020102020204" charset="0"/>
              </a:rPr>
              <a:t>not fun</a:t>
            </a:r>
            <a:endParaRPr lang="en-US" altLang="zh-CN" sz="4800" b="1">
              <a:latin typeface="Arial Black" panose="020B0A040201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38160" y="1489710"/>
            <a:ext cx="415734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solidFill>
                  <a:srgbClr val="7030A0"/>
                </a:solidFill>
                <a:latin typeface="Arial Black" panose="020B0A04020102020204" charset="0"/>
              </a:rPr>
              <a:t>laughing</a:t>
            </a:r>
            <a:endParaRPr lang="en-US" altLang="zh-CN" sz="5400" b="1">
              <a:solidFill>
                <a:srgbClr val="7030A0"/>
              </a:solidFill>
              <a:latin typeface="Arial Black" panose="020B0A04020102020204" charset="0"/>
            </a:endParaRPr>
          </a:p>
          <a:p>
            <a:r>
              <a:rPr lang="en-US" altLang="zh-CN" sz="5400" b="1">
                <a:solidFill>
                  <a:srgbClr val="7030A0"/>
                </a:solidFill>
                <a:latin typeface="Arial Black" panose="020B0A04020102020204" charset="0"/>
              </a:rPr>
              <a:t>enjoying </a:t>
            </a:r>
            <a:endParaRPr lang="en-US" altLang="zh-CN" sz="5400" b="1">
              <a:solidFill>
                <a:srgbClr val="7030A0"/>
              </a:solidFill>
              <a:latin typeface="Arial Black" panose="020B0A04020102020204" charset="0"/>
            </a:endParaRPr>
          </a:p>
          <a:p>
            <a:r>
              <a:rPr lang="en-US" altLang="zh-CN" sz="5400" b="1">
                <a:solidFill>
                  <a:srgbClr val="7030A0"/>
                </a:solidFill>
                <a:latin typeface="Arial Black" panose="020B0A04020102020204" charset="0"/>
              </a:rPr>
              <a:t>having fun</a:t>
            </a:r>
            <a:endParaRPr lang="en-US" altLang="zh-CN" sz="5400" b="1">
              <a:solidFill>
                <a:srgbClr val="7030A0"/>
              </a:solidFill>
              <a:latin typeface="Arial Black" panose="020B0A040201020202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54880" y="81280"/>
            <a:ext cx="6742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</a:rPr>
              <a:t>Comparison1</a:t>
            </a:r>
            <a:endParaRPr lang="en-US" altLang="zh-CN" sz="72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</a:endParaRPr>
          </a:p>
        </p:txBody>
      </p:sp>
      <p:pic>
        <p:nvPicPr>
          <p:cNvPr id="10" name="图片 9" descr="父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7705" y="4074160"/>
            <a:ext cx="1111250" cy="20599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173845" y="5034915"/>
            <a:ext cx="307911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sym typeface="+mn-ea"/>
              </a:rPr>
              <a:t>optimistic</a:t>
            </a:r>
            <a:endParaRPr lang="en-US" altLang="zh-CN" sz="48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66885" y="5744210"/>
            <a:ext cx="28708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sunny</a:t>
            </a:r>
            <a:endParaRPr lang="en-US" altLang="zh-CN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418955" y="4112895"/>
            <a:ext cx="28708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happy</a:t>
            </a:r>
            <a:endParaRPr lang="en-US" altLang="zh-CN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  <p:pic>
        <p:nvPicPr>
          <p:cNvPr id="29" name="图片 28" descr="timg (10)"/>
          <p:cNvPicPr>
            <a:picLocks noChangeAspect="1"/>
          </p:cNvPicPr>
          <p:nvPr/>
        </p:nvPicPr>
        <p:blipFill>
          <a:blip r:embed="rId2"/>
          <a:srcRect l="398" t="33357" r="3371" b="35701"/>
          <a:stretch>
            <a:fillRect/>
          </a:stretch>
        </p:blipFill>
        <p:spPr>
          <a:xfrm>
            <a:off x="4163695" y="4860290"/>
            <a:ext cx="3844925" cy="1179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bldLvl="0" animBg="1"/>
      <p:bldP spid="2" grpId="0" animBg="1"/>
      <p:bldP spid="2" grpId="1" bldLvl="0" animBg="1"/>
      <p:bldP spid="5" grpId="0"/>
      <p:bldP spid="6" grpId="0"/>
      <p:bldP spid="8" grpId="0"/>
      <p:bldP spid="12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"/>
            <a:ext cx="12192000" cy="715617"/>
          </a:xfrm>
          <a:prstGeom prst="rect">
            <a:avLst/>
          </a:prstGeom>
          <a:solidFill>
            <a:srgbClr val="98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3" name="Freeform 94"/>
          <p:cNvSpPr>
            <a:spLocks noChangeAspect="1" noEditPoints="1"/>
          </p:cNvSpPr>
          <p:nvPr/>
        </p:nvSpPr>
        <p:spPr bwMode="auto">
          <a:xfrm>
            <a:off x="107315" y="6324028"/>
            <a:ext cx="615333" cy="468000"/>
          </a:xfrm>
          <a:custGeom>
            <a:avLst/>
            <a:gdLst>
              <a:gd name="T0" fmla="*/ 176 w 284"/>
              <a:gd name="T1" fmla="*/ 125 h 216"/>
              <a:gd name="T2" fmla="*/ 205 w 284"/>
              <a:gd name="T3" fmla="*/ 153 h 216"/>
              <a:gd name="T4" fmla="*/ 208 w 284"/>
              <a:gd name="T5" fmla="*/ 162 h 216"/>
              <a:gd name="T6" fmla="*/ 216 w 284"/>
              <a:gd name="T7" fmla="*/ 167 h 216"/>
              <a:gd name="T8" fmla="*/ 225 w 284"/>
              <a:gd name="T9" fmla="*/ 167 h 216"/>
              <a:gd name="T10" fmla="*/ 232 w 284"/>
              <a:gd name="T11" fmla="*/ 162 h 216"/>
              <a:gd name="T12" fmla="*/ 235 w 284"/>
              <a:gd name="T13" fmla="*/ 153 h 216"/>
              <a:gd name="T14" fmla="*/ 284 w 284"/>
              <a:gd name="T15" fmla="*/ 116 h 216"/>
              <a:gd name="T16" fmla="*/ 280 w 284"/>
              <a:gd name="T17" fmla="*/ 172 h 216"/>
              <a:gd name="T18" fmla="*/ 257 w 284"/>
              <a:gd name="T19" fmla="*/ 204 h 216"/>
              <a:gd name="T20" fmla="*/ 219 w 284"/>
              <a:gd name="T21" fmla="*/ 216 h 216"/>
              <a:gd name="T22" fmla="*/ 182 w 284"/>
              <a:gd name="T23" fmla="*/ 204 h 216"/>
              <a:gd name="T24" fmla="*/ 159 w 284"/>
              <a:gd name="T25" fmla="*/ 172 h 216"/>
              <a:gd name="T26" fmla="*/ 157 w 284"/>
              <a:gd name="T27" fmla="*/ 114 h 216"/>
              <a:gd name="T28" fmla="*/ 162 w 284"/>
              <a:gd name="T29" fmla="*/ 4 h 216"/>
              <a:gd name="T30" fmla="*/ 193 w 284"/>
              <a:gd name="T31" fmla="*/ 27 h 216"/>
              <a:gd name="T32" fmla="*/ 205 w 284"/>
              <a:gd name="T33" fmla="*/ 64 h 216"/>
              <a:gd name="T34" fmla="*/ 176 w 284"/>
              <a:gd name="T35" fmla="*/ 90 h 216"/>
              <a:gd name="T36" fmla="*/ 157 w 284"/>
              <a:gd name="T37" fmla="*/ 64 h 216"/>
              <a:gd name="T38" fmla="*/ 154 w 284"/>
              <a:gd name="T39" fmla="*/ 55 h 216"/>
              <a:gd name="T40" fmla="*/ 146 w 284"/>
              <a:gd name="T41" fmla="*/ 50 h 216"/>
              <a:gd name="T42" fmla="*/ 137 w 284"/>
              <a:gd name="T43" fmla="*/ 50 h 216"/>
              <a:gd name="T44" fmla="*/ 130 w 284"/>
              <a:gd name="T45" fmla="*/ 55 h 216"/>
              <a:gd name="T46" fmla="*/ 127 w 284"/>
              <a:gd name="T47" fmla="*/ 64 h 216"/>
              <a:gd name="T48" fmla="*/ 123 w 284"/>
              <a:gd name="T49" fmla="*/ 172 h 216"/>
              <a:gd name="T50" fmla="*/ 100 w 284"/>
              <a:gd name="T51" fmla="*/ 204 h 216"/>
              <a:gd name="T52" fmla="*/ 63 w 284"/>
              <a:gd name="T53" fmla="*/ 216 h 216"/>
              <a:gd name="T54" fmla="*/ 26 w 284"/>
              <a:gd name="T55" fmla="*/ 204 h 216"/>
              <a:gd name="T56" fmla="*/ 4 w 284"/>
              <a:gd name="T57" fmla="*/ 172 h 216"/>
              <a:gd name="T58" fmla="*/ 0 w 284"/>
              <a:gd name="T59" fmla="*/ 116 h 216"/>
              <a:gd name="T60" fmla="*/ 49 w 284"/>
              <a:gd name="T61" fmla="*/ 153 h 216"/>
              <a:gd name="T62" fmla="*/ 52 w 284"/>
              <a:gd name="T63" fmla="*/ 162 h 216"/>
              <a:gd name="T64" fmla="*/ 59 w 284"/>
              <a:gd name="T65" fmla="*/ 167 h 216"/>
              <a:gd name="T66" fmla="*/ 68 w 284"/>
              <a:gd name="T67" fmla="*/ 167 h 216"/>
              <a:gd name="T68" fmla="*/ 76 w 284"/>
              <a:gd name="T69" fmla="*/ 162 h 216"/>
              <a:gd name="T70" fmla="*/ 78 w 284"/>
              <a:gd name="T71" fmla="*/ 153 h 216"/>
              <a:gd name="T72" fmla="*/ 81 w 284"/>
              <a:gd name="T73" fmla="*/ 44 h 216"/>
              <a:gd name="T74" fmla="*/ 104 w 284"/>
              <a:gd name="T75" fmla="*/ 13 h 216"/>
              <a:gd name="T76" fmla="*/ 141 w 284"/>
              <a:gd name="T7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4" h="216">
                <a:moveTo>
                  <a:pt x="157" y="114"/>
                </a:moveTo>
                <a:lnTo>
                  <a:pt x="176" y="125"/>
                </a:lnTo>
                <a:lnTo>
                  <a:pt x="205" y="114"/>
                </a:lnTo>
                <a:lnTo>
                  <a:pt x="205" y="153"/>
                </a:lnTo>
                <a:lnTo>
                  <a:pt x="205" y="158"/>
                </a:lnTo>
                <a:lnTo>
                  <a:pt x="208" y="162"/>
                </a:lnTo>
                <a:lnTo>
                  <a:pt x="211" y="164"/>
                </a:lnTo>
                <a:lnTo>
                  <a:pt x="216" y="167"/>
                </a:lnTo>
                <a:lnTo>
                  <a:pt x="219" y="167"/>
                </a:lnTo>
                <a:lnTo>
                  <a:pt x="225" y="167"/>
                </a:lnTo>
                <a:lnTo>
                  <a:pt x="228" y="164"/>
                </a:lnTo>
                <a:lnTo>
                  <a:pt x="232" y="162"/>
                </a:lnTo>
                <a:lnTo>
                  <a:pt x="234" y="158"/>
                </a:lnTo>
                <a:lnTo>
                  <a:pt x="235" y="153"/>
                </a:lnTo>
                <a:lnTo>
                  <a:pt x="235" y="116"/>
                </a:lnTo>
                <a:lnTo>
                  <a:pt x="284" y="116"/>
                </a:lnTo>
                <a:lnTo>
                  <a:pt x="284" y="153"/>
                </a:lnTo>
                <a:lnTo>
                  <a:pt x="280" y="172"/>
                </a:lnTo>
                <a:lnTo>
                  <a:pt x="271" y="190"/>
                </a:lnTo>
                <a:lnTo>
                  <a:pt x="257" y="204"/>
                </a:lnTo>
                <a:lnTo>
                  <a:pt x="240" y="213"/>
                </a:lnTo>
                <a:lnTo>
                  <a:pt x="219" y="216"/>
                </a:lnTo>
                <a:lnTo>
                  <a:pt x="200" y="213"/>
                </a:lnTo>
                <a:lnTo>
                  <a:pt x="182" y="204"/>
                </a:lnTo>
                <a:lnTo>
                  <a:pt x="168" y="190"/>
                </a:lnTo>
                <a:lnTo>
                  <a:pt x="159" y="172"/>
                </a:lnTo>
                <a:lnTo>
                  <a:pt x="157" y="153"/>
                </a:lnTo>
                <a:lnTo>
                  <a:pt x="157" y="114"/>
                </a:lnTo>
                <a:close/>
                <a:moveTo>
                  <a:pt x="141" y="0"/>
                </a:moveTo>
                <a:lnTo>
                  <a:pt x="162" y="4"/>
                </a:lnTo>
                <a:lnTo>
                  <a:pt x="178" y="13"/>
                </a:lnTo>
                <a:lnTo>
                  <a:pt x="193" y="27"/>
                </a:lnTo>
                <a:lnTo>
                  <a:pt x="202" y="44"/>
                </a:lnTo>
                <a:lnTo>
                  <a:pt x="205" y="64"/>
                </a:lnTo>
                <a:lnTo>
                  <a:pt x="205" y="81"/>
                </a:lnTo>
                <a:lnTo>
                  <a:pt x="176" y="90"/>
                </a:lnTo>
                <a:lnTo>
                  <a:pt x="157" y="81"/>
                </a:lnTo>
                <a:lnTo>
                  <a:pt x="157" y="64"/>
                </a:lnTo>
                <a:lnTo>
                  <a:pt x="155" y="59"/>
                </a:lnTo>
                <a:lnTo>
                  <a:pt x="154" y="55"/>
                </a:lnTo>
                <a:lnTo>
                  <a:pt x="150" y="52"/>
                </a:lnTo>
                <a:lnTo>
                  <a:pt x="146" y="50"/>
                </a:lnTo>
                <a:lnTo>
                  <a:pt x="141" y="49"/>
                </a:lnTo>
                <a:lnTo>
                  <a:pt x="137" y="50"/>
                </a:lnTo>
                <a:lnTo>
                  <a:pt x="132" y="52"/>
                </a:lnTo>
                <a:lnTo>
                  <a:pt x="130" y="55"/>
                </a:lnTo>
                <a:lnTo>
                  <a:pt x="127" y="59"/>
                </a:lnTo>
                <a:lnTo>
                  <a:pt x="127" y="64"/>
                </a:lnTo>
                <a:lnTo>
                  <a:pt x="127" y="153"/>
                </a:lnTo>
                <a:lnTo>
                  <a:pt x="123" y="172"/>
                </a:lnTo>
                <a:lnTo>
                  <a:pt x="114" y="190"/>
                </a:lnTo>
                <a:lnTo>
                  <a:pt x="100" y="204"/>
                </a:lnTo>
                <a:lnTo>
                  <a:pt x="84" y="213"/>
                </a:lnTo>
                <a:lnTo>
                  <a:pt x="63" y="216"/>
                </a:lnTo>
                <a:lnTo>
                  <a:pt x="44" y="213"/>
                </a:lnTo>
                <a:lnTo>
                  <a:pt x="26" y="204"/>
                </a:lnTo>
                <a:lnTo>
                  <a:pt x="13" y="190"/>
                </a:lnTo>
                <a:lnTo>
                  <a:pt x="4" y="172"/>
                </a:lnTo>
                <a:lnTo>
                  <a:pt x="0" y="153"/>
                </a:lnTo>
                <a:lnTo>
                  <a:pt x="0" y="116"/>
                </a:lnTo>
                <a:lnTo>
                  <a:pt x="49" y="116"/>
                </a:lnTo>
                <a:lnTo>
                  <a:pt x="49" y="153"/>
                </a:lnTo>
                <a:lnTo>
                  <a:pt x="49" y="158"/>
                </a:lnTo>
                <a:lnTo>
                  <a:pt x="52" y="162"/>
                </a:lnTo>
                <a:lnTo>
                  <a:pt x="54" y="164"/>
                </a:lnTo>
                <a:lnTo>
                  <a:pt x="59" y="167"/>
                </a:lnTo>
                <a:lnTo>
                  <a:pt x="63" y="167"/>
                </a:lnTo>
                <a:lnTo>
                  <a:pt x="68" y="167"/>
                </a:lnTo>
                <a:lnTo>
                  <a:pt x="72" y="164"/>
                </a:lnTo>
                <a:lnTo>
                  <a:pt x="76" y="162"/>
                </a:lnTo>
                <a:lnTo>
                  <a:pt x="77" y="158"/>
                </a:lnTo>
                <a:lnTo>
                  <a:pt x="78" y="153"/>
                </a:lnTo>
                <a:lnTo>
                  <a:pt x="78" y="64"/>
                </a:lnTo>
                <a:lnTo>
                  <a:pt x="81" y="44"/>
                </a:lnTo>
                <a:lnTo>
                  <a:pt x="90" y="27"/>
                </a:lnTo>
                <a:lnTo>
                  <a:pt x="104" y="13"/>
                </a:lnTo>
                <a:lnTo>
                  <a:pt x="122" y="4"/>
                </a:lnTo>
                <a:lnTo>
                  <a:pt x="141" y="0"/>
                </a:lnTo>
                <a:close/>
              </a:path>
            </a:pathLst>
          </a:custGeom>
          <a:solidFill>
            <a:srgbClr val="984C5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4" name="Freeform 102"/>
          <p:cNvSpPr>
            <a:spLocks noChangeAspect="1"/>
          </p:cNvSpPr>
          <p:nvPr/>
        </p:nvSpPr>
        <p:spPr bwMode="auto">
          <a:xfrm>
            <a:off x="5332949" y="1456118"/>
            <a:ext cx="576682" cy="468000"/>
          </a:xfrm>
          <a:custGeom>
            <a:avLst/>
            <a:gdLst>
              <a:gd name="T0" fmla="*/ 179 w 260"/>
              <a:gd name="T1" fmla="*/ 0 h 211"/>
              <a:gd name="T2" fmla="*/ 195 w 260"/>
              <a:gd name="T3" fmla="*/ 1 h 211"/>
              <a:gd name="T4" fmla="*/ 207 w 260"/>
              <a:gd name="T5" fmla="*/ 7 h 211"/>
              <a:gd name="T6" fmla="*/ 219 w 260"/>
              <a:gd name="T7" fmla="*/ 16 h 211"/>
              <a:gd name="T8" fmla="*/ 236 w 260"/>
              <a:gd name="T9" fmla="*/ 11 h 211"/>
              <a:gd name="T10" fmla="*/ 252 w 260"/>
              <a:gd name="T11" fmla="*/ 4 h 211"/>
              <a:gd name="T12" fmla="*/ 243 w 260"/>
              <a:gd name="T13" fmla="*/ 20 h 211"/>
              <a:gd name="T14" fmla="*/ 229 w 260"/>
              <a:gd name="T15" fmla="*/ 33 h 211"/>
              <a:gd name="T16" fmla="*/ 245 w 260"/>
              <a:gd name="T17" fmla="*/ 29 h 211"/>
              <a:gd name="T18" fmla="*/ 260 w 260"/>
              <a:gd name="T19" fmla="*/ 24 h 211"/>
              <a:gd name="T20" fmla="*/ 247 w 260"/>
              <a:gd name="T21" fmla="*/ 40 h 211"/>
              <a:gd name="T22" fmla="*/ 233 w 260"/>
              <a:gd name="T23" fmla="*/ 52 h 211"/>
              <a:gd name="T24" fmla="*/ 233 w 260"/>
              <a:gd name="T25" fmla="*/ 59 h 211"/>
              <a:gd name="T26" fmla="*/ 232 w 260"/>
              <a:gd name="T27" fmla="*/ 83 h 211"/>
              <a:gd name="T28" fmla="*/ 225 w 260"/>
              <a:gd name="T29" fmla="*/ 106 h 211"/>
              <a:gd name="T30" fmla="*/ 215 w 260"/>
              <a:gd name="T31" fmla="*/ 129 h 211"/>
              <a:gd name="T32" fmla="*/ 202 w 260"/>
              <a:gd name="T33" fmla="*/ 151 h 211"/>
              <a:gd name="T34" fmla="*/ 186 w 260"/>
              <a:gd name="T35" fmla="*/ 170 h 211"/>
              <a:gd name="T36" fmla="*/ 164 w 260"/>
              <a:gd name="T37" fmla="*/ 187 h 211"/>
              <a:gd name="T38" fmla="*/ 140 w 260"/>
              <a:gd name="T39" fmla="*/ 200 h 211"/>
              <a:gd name="T40" fmla="*/ 113 w 260"/>
              <a:gd name="T41" fmla="*/ 207 h 211"/>
              <a:gd name="T42" fmla="*/ 82 w 260"/>
              <a:gd name="T43" fmla="*/ 211 h 211"/>
              <a:gd name="T44" fmla="*/ 52 w 260"/>
              <a:gd name="T45" fmla="*/ 207 h 211"/>
              <a:gd name="T46" fmla="*/ 24 w 260"/>
              <a:gd name="T47" fmla="*/ 200 h 211"/>
              <a:gd name="T48" fmla="*/ 0 w 260"/>
              <a:gd name="T49" fmla="*/ 187 h 211"/>
              <a:gd name="T50" fmla="*/ 13 w 260"/>
              <a:gd name="T51" fmla="*/ 187 h 211"/>
              <a:gd name="T52" fmla="*/ 37 w 260"/>
              <a:gd name="T53" fmla="*/ 184 h 211"/>
              <a:gd name="T54" fmla="*/ 59 w 260"/>
              <a:gd name="T55" fmla="*/ 177 h 211"/>
              <a:gd name="T56" fmla="*/ 78 w 260"/>
              <a:gd name="T57" fmla="*/ 165 h 211"/>
              <a:gd name="T58" fmla="*/ 61 w 260"/>
              <a:gd name="T59" fmla="*/ 161 h 211"/>
              <a:gd name="T60" fmla="*/ 47 w 260"/>
              <a:gd name="T61" fmla="*/ 154 h 211"/>
              <a:gd name="T62" fmla="*/ 36 w 260"/>
              <a:gd name="T63" fmla="*/ 142 h 211"/>
              <a:gd name="T64" fmla="*/ 29 w 260"/>
              <a:gd name="T65" fmla="*/ 128 h 211"/>
              <a:gd name="T66" fmla="*/ 33 w 260"/>
              <a:gd name="T67" fmla="*/ 128 h 211"/>
              <a:gd name="T68" fmla="*/ 38 w 260"/>
              <a:gd name="T69" fmla="*/ 129 h 211"/>
              <a:gd name="T70" fmla="*/ 46 w 260"/>
              <a:gd name="T71" fmla="*/ 128 h 211"/>
              <a:gd name="T72" fmla="*/ 52 w 260"/>
              <a:gd name="T73" fmla="*/ 127 h 211"/>
              <a:gd name="T74" fmla="*/ 36 w 260"/>
              <a:gd name="T75" fmla="*/ 120 h 211"/>
              <a:gd name="T76" fmla="*/ 22 w 260"/>
              <a:gd name="T77" fmla="*/ 109 h 211"/>
              <a:gd name="T78" fmla="*/ 13 w 260"/>
              <a:gd name="T79" fmla="*/ 93 h 211"/>
              <a:gd name="T80" fmla="*/ 10 w 260"/>
              <a:gd name="T81" fmla="*/ 74 h 211"/>
              <a:gd name="T82" fmla="*/ 10 w 260"/>
              <a:gd name="T83" fmla="*/ 74 h 211"/>
              <a:gd name="T84" fmla="*/ 22 w 260"/>
              <a:gd name="T85" fmla="*/ 78 h 211"/>
              <a:gd name="T86" fmla="*/ 34 w 260"/>
              <a:gd name="T87" fmla="*/ 81 h 211"/>
              <a:gd name="T88" fmla="*/ 22 w 260"/>
              <a:gd name="T89" fmla="*/ 69 h 211"/>
              <a:gd name="T90" fmla="*/ 14 w 260"/>
              <a:gd name="T91" fmla="*/ 54 h 211"/>
              <a:gd name="T92" fmla="*/ 10 w 260"/>
              <a:gd name="T93" fmla="*/ 36 h 211"/>
              <a:gd name="T94" fmla="*/ 13 w 260"/>
              <a:gd name="T95" fmla="*/ 22 h 211"/>
              <a:gd name="T96" fmla="*/ 18 w 260"/>
              <a:gd name="T97" fmla="*/ 9 h 211"/>
              <a:gd name="T98" fmla="*/ 40 w 260"/>
              <a:gd name="T99" fmla="*/ 31 h 211"/>
              <a:gd name="T100" fmla="*/ 66 w 260"/>
              <a:gd name="T101" fmla="*/ 48 h 211"/>
              <a:gd name="T102" fmla="*/ 96 w 260"/>
              <a:gd name="T103" fmla="*/ 60 h 211"/>
              <a:gd name="T104" fmla="*/ 128 w 260"/>
              <a:gd name="T105" fmla="*/ 65 h 211"/>
              <a:gd name="T106" fmla="*/ 127 w 260"/>
              <a:gd name="T107" fmla="*/ 59 h 211"/>
              <a:gd name="T108" fmla="*/ 127 w 260"/>
              <a:gd name="T109" fmla="*/ 52 h 211"/>
              <a:gd name="T110" fmla="*/ 129 w 260"/>
              <a:gd name="T111" fmla="*/ 36 h 211"/>
              <a:gd name="T112" fmla="*/ 137 w 260"/>
              <a:gd name="T113" fmla="*/ 22 h 211"/>
              <a:gd name="T114" fmla="*/ 149 w 260"/>
              <a:gd name="T115" fmla="*/ 10 h 211"/>
              <a:gd name="T116" fmla="*/ 163 w 260"/>
              <a:gd name="T117" fmla="*/ 2 h 211"/>
              <a:gd name="T118" fmla="*/ 179 w 260"/>
              <a:gd name="T11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0" h="211">
                <a:moveTo>
                  <a:pt x="179" y="0"/>
                </a:moveTo>
                <a:lnTo>
                  <a:pt x="195" y="1"/>
                </a:lnTo>
                <a:lnTo>
                  <a:pt x="207" y="7"/>
                </a:lnTo>
                <a:lnTo>
                  <a:pt x="219" y="16"/>
                </a:lnTo>
                <a:lnTo>
                  <a:pt x="236" y="11"/>
                </a:lnTo>
                <a:lnTo>
                  <a:pt x="252" y="4"/>
                </a:lnTo>
                <a:lnTo>
                  <a:pt x="243" y="20"/>
                </a:lnTo>
                <a:lnTo>
                  <a:pt x="229" y="33"/>
                </a:lnTo>
                <a:lnTo>
                  <a:pt x="245" y="29"/>
                </a:lnTo>
                <a:lnTo>
                  <a:pt x="260" y="24"/>
                </a:lnTo>
                <a:lnTo>
                  <a:pt x="247" y="40"/>
                </a:lnTo>
                <a:lnTo>
                  <a:pt x="233" y="52"/>
                </a:lnTo>
                <a:lnTo>
                  <a:pt x="233" y="59"/>
                </a:lnTo>
                <a:lnTo>
                  <a:pt x="232" y="83"/>
                </a:lnTo>
                <a:lnTo>
                  <a:pt x="225" y="106"/>
                </a:lnTo>
                <a:lnTo>
                  <a:pt x="215" y="129"/>
                </a:lnTo>
                <a:lnTo>
                  <a:pt x="202" y="151"/>
                </a:lnTo>
                <a:lnTo>
                  <a:pt x="186" y="170"/>
                </a:lnTo>
                <a:lnTo>
                  <a:pt x="164" y="187"/>
                </a:lnTo>
                <a:lnTo>
                  <a:pt x="140" y="200"/>
                </a:lnTo>
                <a:lnTo>
                  <a:pt x="113" y="207"/>
                </a:lnTo>
                <a:lnTo>
                  <a:pt x="82" y="211"/>
                </a:lnTo>
                <a:lnTo>
                  <a:pt x="52" y="207"/>
                </a:lnTo>
                <a:lnTo>
                  <a:pt x="24" y="200"/>
                </a:lnTo>
                <a:lnTo>
                  <a:pt x="0" y="187"/>
                </a:lnTo>
                <a:lnTo>
                  <a:pt x="13" y="187"/>
                </a:lnTo>
                <a:lnTo>
                  <a:pt x="37" y="184"/>
                </a:lnTo>
                <a:lnTo>
                  <a:pt x="59" y="177"/>
                </a:lnTo>
                <a:lnTo>
                  <a:pt x="78" y="165"/>
                </a:lnTo>
                <a:lnTo>
                  <a:pt x="61" y="161"/>
                </a:lnTo>
                <a:lnTo>
                  <a:pt x="47" y="154"/>
                </a:lnTo>
                <a:lnTo>
                  <a:pt x="36" y="142"/>
                </a:lnTo>
                <a:lnTo>
                  <a:pt x="29" y="128"/>
                </a:lnTo>
                <a:lnTo>
                  <a:pt x="33" y="128"/>
                </a:lnTo>
                <a:lnTo>
                  <a:pt x="38" y="129"/>
                </a:lnTo>
                <a:lnTo>
                  <a:pt x="46" y="128"/>
                </a:lnTo>
                <a:lnTo>
                  <a:pt x="52" y="127"/>
                </a:lnTo>
                <a:lnTo>
                  <a:pt x="36" y="120"/>
                </a:lnTo>
                <a:lnTo>
                  <a:pt x="22" y="109"/>
                </a:lnTo>
                <a:lnTo>
                  <a:pt x="13" y="93"/>
                </a:lnTo>
                <a:lnTo>
                  <a:pt x="10" y="74"/>
                </a:lnTo>
                <a:lnTo>
                  <a:pt x="10" y="74"/>
                </a:lnTo>
                <a:lnTo>
                  <a:pt x="22" y="78"/>
                </a:lnTo>
                <a:lnTo>
                  <a:pt x="34" y="81"/>
                </a:lnTo>
                <a:lnTo>
                  <a:pt x="22" y="69"/>
                </a:lnTo>
                <a:lnTo>
                  <a:pt x="14" y="54"/>
                </a:lnTo>
                <a:lnTo>
                  <a:pt x="10" y="36"/>
                </a:lnTo>
                <a:lnTo>
                  <a:pt x="13" y="22"/>
                </a:lnTo>
                <a:lnTo>
                  <a:pt x="18" y="9"/>
                </a:lnTo>
                <a:lnTo>
                  <a:pt x="40" y="31"/>
                </a:lnTo>
                <a:lnTo>
                  <a:pt x="66" y="48"/>
                </a:lnTo>
                <a:lnTo>
                  <a:pt x="96" y="60"/>
                </a:lnTo>
                <a:lnTo>
                  <a:pt x="128" y="65"/>
                </a:lnTo>
                <a:lnTo>
                  <a:pt x="127" y="59"/>
                </a:lnTo>
                <a:lnTo>
                  <a:pt x="127" y="52"/>
                </a:lnTo>
                <a:lnTo>
                  <a:pt x="129" y="36"/>
                </a:lnTo>
                <a:lnTo>
                  <a:pt x="137" y="22"/>
                </a:lnTo>
                <a:lnTo>
                  <a:pt x="149" y="10"/>
                </a:lnTo>
                <a:lnTo>
                  <a:pt x="163" y="2"/>
                </a:lnTo>
                <a:lnTo>
                  <a:pt x="179" y="0"/>
                </a:lnTo>
                <a:close/>
              </a:path>
            </a:pathLst>
          </a:custGeom>
          <a:solidFill>
            <a:srgbClr val="984C5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5" name="Freeform 114"/>
          <p:cNvSpPr>
            <a:spLocks noChangeAspect="1" noEditPoints="1"/>
          </p:cNvSpPr>
          <p:nvPr/>
        </p:nvSpPr>
        <p:spPr bwMode="auto">
          <a:xfrm>
            <a:off x="11503842" y="6324028"/>
            <a:ext cx="543422" cy="468000"/>
          </a:xfrm>
          <a:custGeom>
            <a:avLst/>
            <a:gdLst>
              <a:gd name="T0" fmla="*/ 126 w 281"/>
              <a:gd name="T1" fmla="*/ 152 h 242"/>
              <a:gd name="T2" fmla="*/ 124 w 281"/>
              <a:gd name="T3" fmla="*/ 184 h 242"/>
              <a:gd name="T4" fmla="*/ 90 w 281"/>
              <a:gd name="T5" fmla="*/ 198 h 242"/>
              <a:gd name="T6" fmla="*/ 64 w 281"/>
              <a:gd name="T7" fmla="*/ 177 h 242"/>
              <a:gd name="T8" fmla="*/ 79 w 281"/>
              <a:gd name="T9" fmla="*/ 147 h 242"/>
              <a:gd name="T10" fmla="*/ 127 w 281"/>
              <a:gd name="T11" fmla="*/ 112 h 242"/>
              <a:gd name="T12" fmla="*/ 56 w 281"/>
              <a:gd name="T13" fmla="*/ 128 h 242"/>
              <a:gd name="T14" fmla="*/ 27 w 281"/>
              <a:gd name="T15" fmla="*/ 175 h 242"/>
              <a:gd name="T16" fmla="*/ 55 w 281"/>
              <a:gd name="T17" fmla="*/ 211 h 242"/>
              <a:gd name="T18" fmla="*/ 115 w 281"/>
              <a:gd name="T19" fmla="*/ 221 h 242"/>
              <a:gd name="T20" fmla="*/ 179 w 281"/>
              <a:gd name="T21" fmla="*/ 192 h 242"/>
              <a:gd name="T22" fmla="*/ 188 w 281"/>
              <a:gd name="T23" fmla="*/ 145 h 242"/>
              <a:gd name="T24" fmla="*/ 147 w 281"/>
              <a:gd name="T25" fmla="*/ 116 h 242"/>
              <a:gd name="T26" fmla="*/ 122 w 281"/>
              <a:gd name="T27" fmla="*/ 45 h 242"/>
              <a:gd name="T28" fmla="*/ 137 w 281"/>
              <a:gd name="T29" fmla="*/ 70 h 242"/>
              <a:gd name="T30" fmla="*/ 135 w 281"/>
              <a:gd name="T31" fmla="*/ 87 h 242"/>
              <a:gd name="T32" fmla="*/ 138 w 281"/>
              <a:gd name="T33" fmla="*/ 87 h 242"/>
              <a:gd name="T34" fmla="*/ 141 w 281"/>
              <a:gd name="T35" fmla="*/ 87 h 242"/>
              <a:gd name="T36" fmla="*/ 185 w 281"/>
              <a:gd name="T37" fmla="*/ 78 h 242"/>
              <a:gd name="T38" fmla="*/ 205 w 281"/>
              <a:gd name="T39" fmla="*/ 95 h 242"/>
              <a:gd name="T40" fmla="*/ 201 w 281"/>
              <a:gd name="T41" fmla="*/ 118 h 242"/>
              <a:gd name="T42" fmla="*/ 204 w 281"/>
              <a:gd name="T43" fmla="*/ 121 h 242"/>
              <a:gd name="T44" fmla="*/ 229 w 281"/>
              <a:gd name="T45" fmla="*/ 134 h 242"/>
              <a:gd name="T46" fmla="*/ 237 w 281"/>
              <a:gd name="T47" fmla="*/ 175 h 242"/>
              <a:gd name="T48" fmla="*/ 196 w 281"/>
              <a:gd name="T49" fmla="*/ 221 h 242"/>
              <a:gd name="T50" fmla="*/ 115 w 281"/>
              <a:gd name="T51" fmla="*/ 242 h 242"/>
              <a:gd name="T52" fmla="*/ 46 w 281"/>
              <a:gd name="T53" fmla="*/ 227 h 242"/>
              <a:gd name="T54" fmla="*/ 2 w 281"/>
              <a:gd name="T55" fmla="*/ 184 h 242"/>
              <a:gd name="T56" fmla="*/ 10 w 281"/>
              <a:gd name="T57" fmla="*/ 127 h 242"/>
              <a:gd name="T58" fmla="*/ 59 w 281"/>
              <a:gd name="T59" fmla="*/ 70 h 242"/>
              <a:gd name="T60" fmla="*/ 109 w 281"/>
              <a:gd name="T61" fmla="*/ 45 h 242"/>
              <a:gd name="T62" fmla="*/ 213 w 281"/>
              <a:gd name="T63" fmla="*/ 45 h 242"/>
              <a:gd name="T64" fmla="*/ 241 w 281"/>
              <a:gd name="T65" fmla="*/ 83 h 242"/>
              <a:gd name="T66" fmla="*/ 237 w 281"/>
              <a:gd name="T67" fmla="*/ 93 h 242"/>
              <a:gd name="T68" fmla="*/ 227 w 281"/>
              <a:gd name="T69" fmla="*/ 93 h 242"/>
              <a:gd name="T70" fmla="*/ 217 w 281"/>
              <a:gd name="T71" fmla="*/ 73 h 242"/>
              <a:gd name="T72" fmla="*/ 190 w 281"/>
              <a:gd name="T73" fmla="*/ 56 h 242"/>
              <a:gd name="T74" fmla="*/ 186 w 281"/>
              <a:gd name="T75" fmla="*/ 46 h 242"/>
              <a:gd name="T76" fmla="*/ 194 w 281"/>
              <a:gd name="T77" fmla="*/ 38 h 242"/>
              <a:gd name="T78" fmla="*/ 238 w 281"/>
              <a:gd name="T79" fmla="*/ 11 h 242"/>
              <a:gd name="T80" fmla="*/ 278 w 281"/>
              <a:gd name="T81" fmla="*/ 61 h 242"/>
              <a:gd name="T82" fmla="*/ 281 w 281"/>
              <a:gd name="T83" fmla="*/ 88 h 242"/>
              <a:gd name="T84" fmla="*/ 270 w 281"/>
              <a:gd name="T85" fmla="*/ 93 h 242"/>
              <a:gd name="T86" fmla="*/ 261 w 281"/>
              <a:gd name="T87" fmla="*/ 88 h 242"/>
              <a:gd name="T88" fmla="*/ 249 w 281"/>
              <a:gd name="T89" fmla="*/ 46 h 242"/>
              <a:gd name="T90" fmla="*/ 196 w 281"/>
              <a:gd name="T91" fmla="*/ 19 h 242"/>
              <a:gd name="T92" fmla="*/ 187 w 281"/>
              <a:gd name="T93" fmla="*/ 13 h 242"/>
              <a:gd name="T94" fmla="*/ 190 w 281"/>
              <a:gd name="T95" fmla="*/ 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1" h="242">
                <a:moveTo>
                  <a:pt x="105" y="142"/>
                </a:moveTo>
                <a:lnTo>
                  <a:pt x="117" y="146"/>
                </a:lnTo>
                <a:lnTo>
                  <a:pt x="126" y="152"/>
                </a:lnTo>
                <a:lnTo>
                  <a:pt x="131" y="162"/>
                </a:lnTo>
                <a:lnTo>
                  <a:pt x="131" y="174"/>
                </a:lnTo>
                <a:lnTo>
                  <a:pt x="124" y="184"/>
                </a:lnTo>
                <a:lnTo>
                  <a:pt x="115" y="193"/>
                </a:lnTo>
                <a:lnTo>
                  <a:pt x="103" y="197"/>
                </a:lnTo>
                <a:lnTo>
                  <a:pt x="90" y="198"/>
                </a:lnTo>
                <a:lnTo>
                  <a:pt x="78" y="194"/>
                </a:lnTo>
                <a:lnTo>
                  <a:pt x="69" y="187"/>
                </a:lnTo>
                <a:lnTo>
                  <a:pt x="64" y="177"/>
                </a:lnTo>
                <a:lnTo>
                  <a:pt x="64" y="165"/>
                </a:lnTo>
                <a:lnTo>
                  <a:pt x="70" y="155"/>
                </a:lnTo>
                <a:lnTo>
                  <a:pt x="79" y="147"/>
                </a:lnTo>
                <a:lnTo>
                  <a:pt x="92" y="142"/>
                </a:lnTo>
                <a:lnTo>
                  <a:pt x="105" y="142"/>
                </a:lnTo>
                <a:close/>
                <a:moveTo>
                  <a:pt x="127" y="112"/>
                </a:moveTo>
                <a:lnTo>
                  <a:pt x="105" y="112"/>
                </a:lnTo>
                <a:lnTo>
                  <a:pt x="78" y="118"/>
                </a:lnTo>
                <a:lnTo>
                  <a:pt x="56" y="128"/>
                </a:lnTo>
                <a:lnTo>
                  <a:pt x="40" y="142"/>
                </a:lnTo>
                <a:lnTo>
                  <a:pt x="29" y="157"/>
                </a:lnTo>
                <a:lnTo>
                  <a:pt x="27" y="175"/>
                </a:lnTo>
                <a:lnTo>
                  <a:pt x="32" y="189"/>
                </a:lnTo>
                <a:lnTo>
                  <a:pt x="41" y="202"/>
                </a:lnTo>
                <a:lnTo>
                  <a:pt x="55" y="211"/>
                </a:lnTo>
                <a:lnTo>
                  <a:pt x="73" y="218"/>
                </a:lnTo>
                <a:lnTo>
                  <a:pt x="94" y="221"/>
                </a:lnTo>
                <a:lnTo>
                  <a:pt x="115" y="221"/>
                </a:lnTo>
                <a:lnTo>
                  <a:pt x="141" y="216"/>
                </a:lnTo>
                <a:lnTo>
                  <a:pt x="163" y="206"/>
                </a:lnTo>
                <a:lnTo>
                  <a:pt x="179" y="192"/>
                </a:lnTo>
                <a:lnTo>
                  <a:pt x="190" y="177"/>
                </a:lnTo>
                <a:lnTo>
                  <a:pt x="192" y="159"/>
                </a:lnTo>
                <a:lnTo>
                  <a:pt x="188" y="145"/>
                </a:lnTo>
                <a:lnTo>
                  <a:pt x="178" y="133"/>
                </a:lnTo>
                <a:lnTo>
                  <a:pt x="164" y="123"/>
                </a:lnTo>
                <a:lnTo>
                  <a:pt x="147" y="116"/>
                </a:lnTo>
                <a:lnTo>
                  <a:pt x="127" y="112"/>
                </a:lnTo>
                <a:close/>
                <a:moveTo>
                  <a:pt x="109" y="45"/>
                </a:moveTo>
                <a:lnTo>
                  <a:pt x="122" y="45"/>
                </a:lnTo>
                <a:lnTo>
                  <a:pt x="131" y="50"/>
                </a:lnTo>
                <a:lnTo>
                  <a:pt x="136" y="59"/>
                </a:lnTo>
                <a:lnTo>
                  <a:pt x="137" y="70"/>
                </a:lnTo>
                <a:lnTo>
                  <a:pt x="135" y="83"/>
                </a:lnTo>
                <a:lnTo>
                  <a:pt x="133" y="86"/>
                </a:lnTo>
                <a:lnTo>
                  <a:pt x="135" y="87"/>
                </a:lnTo>
                <a:lnTo>
                  <a:pt x="135" y="87"/>
                </a:lnTo>
                <a:lnTo>
                  <a:pt x="136" y="87"/>
                </a:lnTo>
                <a:lnTo>
                  <a:pt x="138" y="87"/>
                </a:lnTo>
                <a:lnTo>
                  <a:pt x="140" y="87"/>
                </a:lnTo>
                <a:lnTo>
                  <a:pt x="140" y="87"/>
                </a:lnTo>
                <a:lnTo>
                  <a:pt x="141" y="87"/>
                </a:lnTo>
                <a:lnTo>
                  <a:pt x="156" y="80"/>
                </a:lnTo>
                <a:lnTo>
                  <a:pt x="172" y="78"/>
                </a:lnTo>
                <a:lnTo>
                  <a:pt x="185" y="78"/>
                </a:lnTo>
                <a:lnTo>
                  <a:pt x="195" y="80"/>
                </a:lnTo>
                <a:lnTo>
                  <a:pt x="203" y="87"/>
                </a:lnTo>
                <a:lnTo>
                  <a:pt x="205" y="95"/>
                </a:lnTo>
                <a:lnTo>
                  <a:pt x="205" y="104"/>
                </a:lnTo>
                <a:lnTo>
                  <a:pt x="203" y="115"/>
                </a:lnTo>
                <a:lnTo>
                  <a:pt x="201" y="118"/>
                </a:lnTo>
                <a:lnTo>
                  <a:pt x="201" y="119"/>
                </a:lnTo>
                <a:lnTo>
                  <a:pt x="203" y="120"/>
                </a:lnTo>
                <a:lnTo>
                  <a:pt x="204" y="121"/>
                </a:lnTo>
                <a:lnTo>
                  <a:pt x="206" y="121"/>
                </a:lnTo>
                <a:lnTo>
                  <a:pt x="218" y="127"/>
                </a:lnTo>
                <a:lnTo>
                  <a:pt x="229" y="134"/>
                </a:lnTo>
                <a:lnTo>
                  <a:pt x="237" y="146"/>
                </a:lnTo>
                <a:lnTo>
                  <a:pt x="240" y="160"/>
                </a:lnTo>
                <a:lnTo>
                  <a:pt x="237" y="175"/>
                </a:lnTo>
                <a:lnTo>
                  <a:pt x="228" y="192"/>
                </a:lnTo>
                <a:lnTo>
                  <a:pt x="214" y="207"/>
                </a:lnTo>
                <a:lnTo>
                  <a:pt x="196" y="221"/>
                </a:lnTo>
                <a:lnTo>
                  <a:pt x="173" y="232"/>
                </a:lnTo>
                <a:lnTo>
                  <a:pt x="146" y="239"/>
                </a:lnTo>
                <a:lnTo>
                  <a:pt x="115" y="242"/>
                </a:lnTo>
                <a:lnTo>
                  <a:pt x="91" y="241"/>
                </a:lnTo>
                <a:lnTo>
                  <a:pt x="67" y="235"/>
                </a:lnTo>
                <a:lnTo>
                  <a:pt x="46" y="227"/>
                </a:lnTo>
                <a:lnTo>
                  <a:pt x="27" y="215"/>
                </a:lnTo>
                <a:lnTo>
                  <a:pt x="13" y="201"/>
                </a:lnTo>
                <a:lnTo>
                  <a:pt x="2" y="184"/>
                </a:lnTo>
                <a:lnTo>
                  <a:pt x="0" y="165"/>
                </a:lnTo>
                <a:lnTo>
                  <a:pt x="2" y="146"/>
                </a:lnTo>
                <a:lnTo>
                  <a:pt x="10" y="127"/>
                </a:lnTo>
                <a:lnTo>
                  <a:pt x="23" y="106"/>
                </a:lnTo>
                <a:lnTo>
                  <a:pt x="41" y="86"/>
                </a:lnTo>
                <a:lnTo>
                  <a:pt x="59" y="70"/>
                </a:lnTo>
                <a:lnTo>
                  <a:pt x="76" y="57"/>
                </a:lnTo>
                <a:lnTo>
                  <a:pt x="94" y="50"/>
                </a:lnTo>
                <a:lnTo>
                  <a:pt x="109" y="45"/>
                </a:lnTo>
                <a:close/>
                <a:moveTo>
                  <a:pt x="194" y="38"/>
                </a:moveTo>
                <a:lnTo>
                  <a:pt x="197" y="38"/>
                </a:lnTo>
                <a:lnTo>
                  <a:pt x="213" y="45"/>
                </a:lnTo>
                <a:lnTo>
                  <a:pt x="226" y="54"/>
                </a:lnTo>
                <a:lnTo>
                  <a:pt x="236" y="66"/>
                </a:lnTo>
                <a:lnTo>
                  <a:pt x="241" y="83"/>
                </a:lnTo>
                <a:lnTo>
                  <a:pt x="241" y="87"/>
                </a:lnTo>
                <a:lnTo>
                  <a:pt x="240" y="89"/>
                </a:lnTo>
                <a:lnTo>
                  <a:pt x="237" y="93"/>
                </a:lnTo>
                <a:lnTo>
                  <a:pt x="233" y="95"/>
                </a:lnTo>
                <a:lnTo>
                  <a:pt x="229" y="95"/>
                </a:lnTo>
                <a:lnTo>
                  <a:pt x="227" y="93"/>
                </a:lnTo>
                <a:lnTo>
                  <a:pt x="224" y="91"/>
                </a:lnTo>
                <a:lnTo>
                  <a:pt x="222" y="87"/>
                </a:lnTo>
                <a:lnTo>
                  <a:pt x="217" y="73"/>
                </a:lnTo>
                <a:lnTo>
                  <a:pt x="206" y="64"/>
                </a:lnTo>
                <a:lnTo>
                  <a:pt x="194" y="57"/>
                </a:lnTo>
                <a:lnTo>
                  <a:pt x="190" y="56"/>
                </a:lnTo>
                <a:lnTo>
                  <a:pt x="187" y="54"/>
                </a:lnTo>
                <a:lnTo>
                  <a:pt x="186" y="50"/>
                </a:lnTo>
                <a:lnTo>
                  <a:pt x="186" y="46"/>
                </a:lnTo>
                <a:lnTo>
                  <a:pt x="187" y="42"/>
                </a:lnTo>
                <a:lnTo>
                  <a:pt x="190" y="39"/>
                </a:lnTo>
                <a:lnTo>
                  <a:pt x="194" y="38"/>
                </a:lnTo>
                <a:close/>
                <a:moveTo>
                  <a:pt x="196" y="0"/>
                </a:moveTo>
                <a:lnTo>
                  <a:pt x="219" y="2"/>
                </a:lnTo>
                <a:lnTo>
                  <a:pt x="238" y="11"/>
                </a:lnTo>
                <a:lnTo>
                  <a:pt x="256" y="24"/>
                </a:lnTo>
                <a:lnTo>
                  <a:pt x="269" y="41"/>
                </a:lnTo>
                <a:lnTo>
                  <a:pt x="278" y="61"/>
                </a:lnTo>
                <a:lnTo>
                  <a:pt x="281" y="84"/>
                </a:lnTo>
                <a:lnTo>
                  <a:pt x="281" y="84"/>
                </a:lnTo>
                <a:lnTo>
                  <a:pt x="281" y="88"/>
                </a:lnTo>
                <a:lnTo>
                  <a:pt x="278" y="91"/>
                </a:lnTo>
                <a:lnTo>
                  <a:pt x="274" y="93"/>
                </a:lnTo>
                <a:lnTo>
                  <a:pt x="270" y="93"/>
                </a:lnTo>
                <a:lnTo>
                  <a:pt x="267" y="93"/>
                </a:lnTo>
                <a:lnTo>
                  <a:pt x="264" y="91"/>
                </a:lnTo>
                <a:lnTo>
                  <a:pt x="261" y="88"/>
                </a:lnTo>
                <a:lnTo>
                  <a:pt x="261" y="84"/>
                </a:lnTo>
                <a:lnTo>
                  <a:pt x="258" y="64"/>
                </a:lnTo>
                <a:lnTo>
                  <a:pt x="249" y="46"/>
                </a:lnTo>
                <a:lnTo>
                  <a:pt x="235" y="32"/>
                </a:lnTo>
                <a:lnTo>
                  <a:pt x="217" y="23"/>
                </a:lnTo>
                <a:lnTo>
                  <a:pt x="196" y="19"/>
                </a:lnTo>
                <a:lnTo>
                  <a:pt x="192" y="18"/>
                </a:lnTo>
                <a:lnTo>
                  <a:pt x="190" y="16"/>
                </a:lnTo>
                <a:lnTo>
                  <a:pt x="187" y="13"/>
                </a:lnTo>
                <a:lnTo>
                  <a:pt x="186" y="9"/>
                </a:lnTo>
                <a:lnTo>
                  <a:pt x="187" y="5"/>
                </a:lnTo>
                <a:lnTo>
                  <a:pt x="190" y="2"/>
                </a:lnTo>
                <a:lnTo>
                  <a:pt x="192" y="0"/>
                </a:lnTo>
                <a:lnTo>
                  <a:pt x="196" y="0"/>
                </a:lnTo>
                <a:close/>
              </a:path>
            </a:pathLst>
          </a:custGeom>
          <a:solidFill>
            <a:srgbClr val="984C5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9" name="Freeform 102"/>
          <p:cNvSpPr>
            <a:spLocks noChangeAspect="1"/>
          </p:cNvSpPr>
          <p:nvPr/>
        </p:nvSpPr>
        <p:spPr bwMode="auto">
          <a:xfrm>
            <a:off x="5388829" y="2473388"/>
            <a:ext cx="576682" cy="468000"/>
          </a:xfrm>
          <a:custGeom>
            <a:avLst/>
            <a:gdLst>
              <a:gd name="T0" fmla="*/ 179 w 260"/>
              <a:gd name="T1" fmla="*/ 0 h 211"/>
              <a:gd name="T2" fmla="*/ 195 w 260"/>
              <a:gd name="T3" fmla="*/ 1 h 211"/>
              <a:gd name="T4" fmla="*/ 207 w 260"/>
              <a:gd name="T5" fmla="*/ 7 h 211"/>
              <a:gd name="T6" fmla="*/ 219 w 260"/>
              <a:gd name="T7" fmla="*/ 16 h 211"/>
              <a:gd name="T8" fmla="*/ 236 w 260"/>
              <a:gd name="T9" fmla="*/ 11 h 211"/>
              <a:gd name="T10" fmla="*/ 252 w 260"/>
              <a:gd name="T11" fmla="*/ 4 h 211"/>
              <a:gd name="T12" fmla="*/ 243 w 260"/>
              <a:gd name="T13" fmla="*/ 20 h 211"/>
              <a:gd name="T14" fmla="*/ 229 w 260"/>
              <a:gd name="T15" fmla="*/ 33 h 211"/>
              <a:gd name="T16" fmla="*/ 245 w 260"/>
              <a:gd name="T17" fmla="*/ 29 h 211"/>
              <a:gd name="T18" fmla="*/ 260 w 260"/>
              <a:gd name="T19" fmla="*/ 24 h 211"/>
              <a:gd name="T20" fmla="*/ 247 w 260"/>
              <a:gd name="T21" fmla="*/ 40 h 211"/>
              <a:gd name="T22" fmla="*/ 233 w 260"/>
              <a:gd name="T23" fmla="*/ 52 h 211"/>
              <a:gd name="T24" fmla="*/ 233 w 260"/>
              <a:gd name="T25" fmla="*/ 59 h 211"/>
              <a:gd name="T26" fmla="*/ 232 w 260"/>
              <a:gd name="T27" fmla="*/ 83 h 211"/>
              <a:gd name="T28" fmla="*/ 225 w 260"/>
              <a:gd name="T29" fmla="*/ 106 h 211"/>
              <a:gd name="T30" fmla="*/ 215 w 260"/>
              <a:gd name="T31" fmla="*/ 129 h 211"/>
              <a:gd name="T32" fmla="*/ 202 w 260"/>
              <a:gd name="T33" fmla="*/ 151 h 211"/>
              <a:gd name="T34" fmla="*/ 186 w 260"/>
              <a:gd name="T35" fmla="*/ 170 h 211"/>
              <a:gd name="T36" fmla="*/ 164 w 260"/>
              <a:gd name="T37" fmla="*/ 187 h 211"/>
              <a:gd name="T38" fmla="*/ 140 w 260"/>
              <a:gd name="T39" fmla="*/ 200 h 211"/>
              <a:gd name="T40" fmla="*/ 113 w 260"/>
              <a:gd name="T41" fmla="*/ 207 h 211"/>
              <a:gd name="T42" fmla="*/ 82 w 260"/>
              <a:gd name="T43" fmla="*/ 211 h 211"/>
              <a:gd name="T44" fmla="*/ 52 w 260"/>
              <a:gd name="T45" fmla="*/ 207 h 211"/>
              <a:gd name="T46" fmla="*/ 24 w 260"/>
              <a:gd name="T47" fmla="*/ 200 h 211"/>
              <a:gd name="T48" fmla="*/ 0 w 260"/>
              <a:gd name="T49" fmla="*/ 187 h 211"/>
              <a:gd name="T50" fmla="*/ 13 w 260"/>
              <a:gd name="T51" fmla="*/ 187 h 211"/>
              <a:gd name="T52" fmla="*/ 37 w 260"/>
              <a:gd name="T53" fmla="*/ 184 h 211"/>
              <a:gd name="T54" fmla="*/ 59 w 260"/>
              <a:gd name="T55" fmla="*/ 177 h 211"/>
              <a:gd name="T56" fmla="*/ 78 w 260"/>
              <a:gd name="T57" fmla="*/ 165 h 211"/>
              <a:gd name="T58" fmla="*/ 61 w 260"/>
              <a:gd name="T59" fmla="*/ 161 h 211"/>
              <a:gd name="T60" fmla="*/ 47 w 260"/>
              <a:gd name="T61" fmla="*/ 154 h 211"/>
              <a:gd name="T62" fmla="*/ 36 w 260"/>
              <a:gd name="T63" fmla="*/ 142 h 211"/>
              <a:gd name="T64" fmla="*/ 29 w 260"/>
              <a:gd name="T65" fmla="*/ 128 h 211"/>
              <a:gd name="T66" fmla="*/ 33 w 260"/>
              <a:gd name="T67" fmla="*/ 128 h 211"/>
              <a:gd name="T68" fmla="*/ 38 w 260"/>
              <a:gd name="T69" fmla="*/ 129 h 211"/>
              <a:gd name="T70" fmla="*/ 46 w 260"/>
              <a:gd name="T71" fmla="*/ 128 h 211"/>
              <a:gd name="T72" fmla="*/ 52 w 260"/>
              <a:gd name="T73" fmla="*/ 127 h 211"/>
              <a:gd name="T74" fmla="*/ 36 w 260"/>
              <a:gd name="T75" fmla="*/ 120 h 211"/>
              <a:gd name="T76" fmla="*/ 22 w 260"/>
              <a:gd name="T77" fmla="*/ 109 h 211"/>
              <a:gd name="T78" fmla="*/ 13 w 260"/>
              <a:gd name="T79" fmla="*/ 93 h 211"/>
              <a:gd name="T80" fmla="*/ 10 w 260"/>
              <a:gd name="T81" fmla="*/ 74 h 211"/>
              <a:gd name="T82" fmla="*/ 10 w 260"/>
              <a:gd name="T83" fmla="*/ 74 h 211"/>
              <a:gd name="T84" fmla="*/ 22 w 260"/>
              <a:gd name="T85" fmla="*/ 78 h 211"/>
              <a:gd name="T86" fmla="*/ 34 w 260"/>
              <a:gd name="T87" fmla="*/ 81 h 211"/>
              <a:gd name="T88" fmla="*/ 22 w 260"/>
              <a:gd name="T89" fmla="*/ 69 h 211"/>
              <a:gd name="T90" fmla="*/ 14 w 260"/>
              <a:gd name="T91" fmla="*/ 54 h 211"/>
              <a:gd name="T92" fmla="*/ 10 w 260"/>
              <a:gd name="T93" fmla="*/ 36 h 211"/>
              <a:gd name="T94" fmla="*/ 13 w 260"/>
              <a:gd name="T95" fmla="*/ 22 h 211"/>
              <a:gd name="T96" fmla="*/ 18 w 260"/>
              <a:gd name="T97" fmla="*/ 9 h 211"/>
              <a:gd name="T98" fmla="*/ 40 w 260"/>
              <a:gd name="T99" fmla="*/ 31 h 211"/>
              <a:gd name="T100" fmla="*/ 66 w 260"/>
              <a:gd name="T101" fmla="*/ 48 h 211"/>
              <a:gd name="T102" fmla="*/ 96 w 260"/>
              <a:gd name="T103" fmla="*/ 60 h 211"/>
              <a:gd name="T104" fmla="*/ 128 w 260"/>
              <a:gd name="T105" fmla="*/ 65 h 211"/>
              <a:gd name="T106" fmla="*/ 127 w 260"/>
              <a:gd name="T107" fmla="*/ 59 h 211"/>
              <a:gd name="T108" fmla="*/ 127 w 260"/>
              <a:gd name="T109" fmla="*/ 52 h 211"/>
              <a:gd name="T110" fmla="*/ 129 w 260"/>
              <a:gd name="T111" fmla="*/ 36 h 211"/>
              <a:gd name="T112" fmla="*/ 137 w 260"/>
              <a:gd name="T113" fmla="*/ 22 h 211"/>
              <a:gd name="T114" fmla="*/ 149 w 260"/>
              <a:gd name="T115" fmla="*/ 10 h 211"/>
              <a:gd name="T116" fmla="*/ 163 w 260"/>
              <a:gd name="T117" fmla="*/ 2 h 211"/>
              <a:gd name="T118" fmla="*/ 179 w 260"/>
              <a:gd name="T11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0" h="211">
                <a:moveTo>
                  <a:pt x="179" y="0"/>
                </a:moveTo>
                <a:lnTo>
                  <a:pt x="195" y="1"/>
                </a:lnTo>
                <a:lnTo>
                  <a:pt x="207" y="7"/>
                </a:lnTo>
                <a:lnTo>
                  <a:pt x="219" y="16"/>
                </a:lnTo>
                <a:lnTo>
                  <a:pt x="236" y="11"/>
                </a:lnTo>
                <a:lnTo>
                  <a:pt x="252" y="4"/>
                </a:lnTo>
                <a:lnTo>
                  <a:pt x="243" y="20"/>
                </a:lnTo>
                <a:lnTo>
                  <a:pt x="229" y="33"/>
                </a:lnTo>
                <a:lnTo>
                  <a:pt x="245" y="29"/>
                </a:lnTo>
                <a:lnTo>
                  <a:pt x="260" y="24"/>
                </a:lnTo>
                <a:lnTo>
                  <a:pt x="247" y="40"/>
                </a:lnTo>
                <a:lnTo>
                  <a:pt x="233" y="52"/>
                </a:lnTo>
                <a:lnTo>
                  <a:pt x="233" y="59"/>
                </a:lnTo>
                <a:lnTo>
                  <a:pt x="232" y="83"/>
                </a:lnTo>
                <a:lnTo>
                  <a:pt x="225" y="106"/>
                </a:lnTo>
                <a:lnTo>
                  <a:pt x="215" y="129"/>
                </a:lnTo>
                <a:lnTo>
                  <a:pt x="202" y="151"/>
                </a:lnTo>
                <a:lnTo>
                  <a:pt x="186" y="170"/>
                </a:lnTo>
                <a:lnTo>
                  <a:pt x="164" y="187"/>
                </a:lnTo>
                <a:lnTo>
                  <a:pt x="140" y="200"/>
                </a:lnTo>
                <a:lnTo>
                  <a:pt x="113" y="207"/>
                </a:lnTo>
                <a:lnTo>
                  <a:pt x="82" y="211"/>
                </a:lnTo>
                <a:lnTo>
                  <a:pt x="52" y="207"/>
                </a:lnTo>
                <a:lnTo>
                  <a:pt x="24" y="200"/>
                </a:lnTo>
                <a:lnTo>
                  <a:pt x="0" y="187"/>
                </a:lnTo>
                <a:lnTo>
                  <a:pt x="13" y="187"/>
                </a:lnTo>
                <a:lnTo>
                  <a:pt x="37" y="184"/>
                </a:lnTo>
                <a:lnTo>
                  <a:pt x="59" y="177"/>
                </a:lnTo>
                <a:lnTo>
                  <a:pt x="78" y="165"/>
                </a:lnTo>
                <a:lnTo>
                  <a:pt x="61" y="161"/>
                </a:lnTo>
                <a:lnTo>
                  <a:pt x="47" y="154"/>
                </a:lnTo>
                <a:lnTo>
                  <a:pt x="36" y="142"/>
                </a:lnTo>
                <a:lnTo>
                  <a:pt x="29" y="128"/>
                </a:lnTo>
                <a:lnTo>
                  <a:pt x="33" y="128"/>
                </a:lnTo>
                <a:lnTo>
                  <a:pt x="38" y="129"/>
                </a:lnTo>
                <a:lnTo>
                  <a:pt x="46" y="128"/>
                </a:lnTo>
                <a:lnTo>
                  <a:pt x="52" y="127"/>
                </a:lnTo>
                <a:lnTo>
                  <a:pt x="36" y="120"/>
                </a:lnTo>
                <a:lnTo>
                  <a:pt x="22" y="109"/>
                </a:lnTo>
                <a:lnTo>
                  <a:pt x="13" y="93"/>
                </a:lnTo>
                <a:lnTo>
                  <a:pt x="10" y="74"/>
                </a:lnTo>
                <a:lnTo>
                  <a:pt x="10" y="74"/>
                </a:lnTo>
                <a:lnTo>
                  <a:pt x="22" y="78"/>
                </a:lnTo>
                <a:lnTo>
                  <a:pt x="34" y="81"/>
                </a:lnTo>
                <a:lnTo>
                  <a:pt x="22" y="69"/>
                </a:lnTo>
                <a:lnTo>
                  <a:pt x="14" y="54"/>
                </a:lnTo>
                <a:lnTo>
                  <a:pt x="10" y="36"/>
                </a:lnTo>
                <a:lnTo>
                  <a:pt x="13" y="22"/>
                </a:lnTo>
                <a:lnTo>
                  <a:pt x="18" y="9"/>
                </a:lnTo>
                <a:lnTo>
                  <a:pt x="40" y="31"/>
                </a:lnTo>
                <a:lnTo>
                  <a:pt x="66" y="48"/>
                </a:lnTo>
                <a:lnTo>
                  <a:pt x="96" y="60"/>
                </a:lnTo>
                <a:lnTo>
                  <a:pt x="128" y="65"/>
                </a:lnTo>
                <a:lnTo>
                  <a:pt x="127" y="59"/>
                </a:lnTo>
                <a:lnTo>
                  <a:pt x="127" y="52"/>
                </a:lnTo>
                <a:lnTo>
                  <a:pt x="129" y="36"/>
                </a:lnTo>
                <a:lnTo>
                  <a:pt x="137" y="22"/>
                </a:lnTo>
                <a:lnTo>
                  <a:pt x="149" y="10"/>
                </a:lnTo>
                <a:lnTo>
                  <a:pt x="163" y="2"/>
                </a:lnTo>
                <a:lnTo>
                  <a:pt x="179" y="0"/>
                </a:lnTo>
                <a:close/>
              </a:path>
            </a:pathLst>
          </a:custGeom>
          <a:solidFill>
            <a:srgbClr val="984C5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" name="Freeform 102"/>
          <p:cNvSpPr>
            <a:spLocks noChangeAspect="1"/>
          </p:cNvSpPr>
          <p:nvPr/>
        </p:nvSpPr>
        <p:spPr bwMode="auto">
          <a:xfrm>
            <a:off x="5388829" y="3488118"/>
            <a:ext cx="576682" cy="468000"/>
          </a:xfrm>
          <a:custGeom>
            <a:avLst/>
            <a:gdLst>
              <a:gd name="T0" fmla="*/ 179 w 260"/>
              <a:gd name="T1" fmla="*/ 0 h 211"/>
              <a:gd name="T2" fmla="*/ 195 w 260"/>
              <a:gd name="T3" fmla="*/ 1 h 211"/>
              <a:gd name="T4" fmla="*/ 207 w 260"/>
              <a:gd name="T5" fmla="*/ 7 h 211"/>
              <a:gd name="T6" fmla="*/ 219 w 260"/>
              <a:gd name="T7" fmla="*/ 16 h 211"/>
              <a:gd name="T8" fmla="*/ 236 w 260"/>
              <a:gd name="T9" fmla="*/ 11 h 211"/>
              <a:gd name="T10" fmla="*/ 252 w 260"/>
              <a:gd name="T11" fmla="*/ 4 h 211"/>
              <a:gd name="T12" fmla="*/ 243 w 260"/>
              <a:gd name="T13" fmla="*/ 20 h 211"/>
              <a:gd name="T14" fmla="*/ 229 w 260"/>
              <a:gd name="T15" fmla="*/ 33 h 211"/>
              <a:gd name="T16" fmla="*/ 245 w 260"/>
              <a:gd name="T17" fmla="*/ 29 h 211"/>
              <a:gd name="T18" fmla="*/ 260 w 260"/>
              <a:gd name="T19" fmla="*/ 24 h 211"/>
              <a:gd name="T20" fmla="*/ 247 w 260"/>
              <a:gd name="T21" fmla="*/ 40 h 211"/>
              <a:gd name="T22" fmla="*/ 233 w 260"/>
              <a:gd name="T23" fmla="*/ 52 h 211"/>
              <a:gd name="T24" fmla="*/ 233 w 260"/>
              <a:gd name="T25" fmla="*/ 59 h 211"/>
              <a:gd name="T26" fmla="*/ 232 w 260"/>
              <a:gd name="T27" fmla="*/ 83 h 211"/>
              <a:gd name="T28" fmla="*/ 225 w 260"/>
              <a:gd name="T29" fmla="*/ 106 h 211"/>
              <a:gd name="T30" fmla="*/ 215 w 260"/>
              <a:gd name="T31" fmla="*/ 129 h 211"/>
              <a:gd name="T32" fmla="*/ 202 w 260"/>
              <a:gd name="T33" fmla="*/ 151 h 211"/>
              <a:gd name="T34" fmla="*/ 186 w 260"/>
              <a:gd name="T35" fmla="*/ 170 h 211"/>
              <a:gd name="T36" fmla="*/ 164 w 260"/>
              <a:gd name="T37" fmla="*/ 187 h 211"/>
              <a:gd name="T38" fmla="*/ 140 w 260"/>
              <a:gd name="T39" fmla="*/ 200 h 211"/>
              <a:gd name="T40" fmla="*/ 113 w 260"/>
              <a:gd name="T41" fmla="*/ 207 h 211"/>
              <a:gd name="T42" fmla="*/ 82 w 260"/>
              <a:gd name="T43" fmla="*/ 211 h 211"/>
              <a:gd name="T44" fmla="*/ 52 w 260"/>
              <a:gd name="T45" fmla="*/ 207 h 211"/>
              <a:gd name="T46" fmla="*/ 24 w 260"/>
              <a:gd name="T47" fmla="*/ 200 h 211"/>
              <a:gd name="T48" fmla="*/ 0 w 260"/>
              <a:gd name="T49" fmla="*/ 187 h 211"/>
              <a:gd name="T50" fmla="*/ 13 w 260"/>
              <a:gd name="T51" fmla="*/ 187 h 211"/>
              <a:gd name="T52" fmla="*/ 37 w 260"/>
              <a:gd name="T53" fmla="*/ 184 h 211"/>
              <a:gd name="T54" fmla="*/ 59 w 260"/>
              <a:gd name="T55" fmla="*/ 177 h 211"/>
              <a:gd name="T56" fmla="*/ 78 w 260"/>
              <a:gd name="T57" fmla="*/ 165 h 211"/>
              <a:gd name="T58" fmla="*/ 61 w 260"/>
              <a:gd name="T59" fmla="*/ 161 h 211"/>
              <a:gd name="T60" fmla="*/ 47 w 260"/>
              <a:gd name="T61" fmla="*/ 154 h 211"/>
              <a:gd name="T62" fmla="*/ 36 w 260"/>
              <a:gd name="T63" fmla="*/ 142 h 211"/>
              <a:gd name="T64" fmla="*/ 29 w 260"/>
              <a:gd name="T65" fmla="*/ 128 h 211"/>
              <a:gd name="T66" fmla="*/ 33 w 260"/>
              <a:gd name="T67" fmla="*/ 128 h 211"/>
              <a:gd name="T68" fmla="*/ 38 w 260"/>
              <a:gd name="T69" fmla="*/ 129 h 211"/>
              <a:gd name="T70" fmla="*/ 46 w 260"/>
              <a:gd name="T71" fmla="*/ 128 h 211"/>
              <a:gd name="T72" fmla="*/ 52 w 260"/>
              <a:gd name="T73" fmla="*/ 127 h 211"/>
              <a:gd name="T74" fmla="*/ 36 w 260"/>
              <a:gd name="T75" fmla="*/ 120 h 211"/>
              <a:gd name="T76" fmla="*/ 22 w 260"/>
              <a:gd name="T77" fmla="*/ 109 h 211"/>
              <a:gd name="T78" fmla="*/ 13 w 260"/>
              <a:gd name="T79" fmla="*/ 93 h 211"/>
              <a:gd name="T80" fmla="*/ 10 w 260"/>
              <a:gd name="T81" fmla="*/ 74 h 211"/>
              <a:gd name="T82" fmla="*/ 10 w 260"/>
              <a:gd name="T83" fmla="*/ 74 h 211"/>
              <a:gd name="T84" fmla="*/ 22 w 260"/>
              <a:gd name="T85" fmla="*/ 78 h 211"/>
              <a:gd name="T86" fmla="*/ 34 w 260"/>
              <a:gd name="T87" fmla="*/ 81 h 211"/>
              <a:gd name="T88" fmla="*/ 22 w 260"/>
              <a:gd name="T89" fmla="*/ 69 h 211"/>
              <a:gd name="T90" fmla="*/ 14 w 260"/>
              <a:gd name="T91" fmla="*/ 54 h 211"/>
              <a:gd name="T92" fmla="*/ 10 w 260"/>
              <a:gd name="T93" fmla="*/ 36 h 211"/>
              <a:gd name="T94" fmla="*/ 13 w 260"/>
              <a:gd name="T95" fmla="*/ 22 h 211"/>
              <a:gd name="T96" fmla="*/ 18 w 260"/>
              <a:gd name="T97" fmla="*/ 9 h 211"/>
              <a:gd name="T98" fmla="*/ 40 w 260"/>
              <a:gd name="T99" fmla="*/ 31 h 211"/>
              <a:gd name="T100" fmla="*/ 66 w 260"/>
              <a:gd name="T101" fmla="*/ 48 h 211"/>
              <a:gd name="T102" fmla="*/ 96 w 260"/>
              <a:gd name="T103" fmla="*/ 60 h 211"/>
              <a:gd name="T104" fmla="*/ 128 w 260"/>
              <a:gd name="T105" fmla="*/ 65 h 211"/>
              <a:gd name="T106" fmla="*/ 127 w 260"/>
              <a:gd name="T107" fmla="*/ 59 h 211"/>
              <a:gd name="T108" fmla="*/ 127 w 260"/>
              <a:gd name="T109" fmla="*/ 52 h 211"/>
              <a:gd name="T110" fmla="*/ 129 w 260"/>
              <a:gd name="T111" fmla="*/ 36 h 211"/>
              <a:gd name="T112" fmla="*/ 137 w 260"/>
              <a:gd name="T113" fmla="*/ 22 h 211"/>
              <a:gd name="T114" fmla="*/ 149 w 260"/>
              <a:gd name="T115" fmla="*/ 10 h 211"/>
              <a:gd name="T116" fmla="*/ 163 w 260"/>
              <a:gd name="T117" fmla="*/ 2 h 211"/>
              <a:gd name="T118" fmla="*/ 179 w 260"/>
              <a:gd name="T11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0" h="211">
                <a:moveTo>
                  <a:pt x="179" y="0"/>
                </a:moveTo>
                <a:lnTo>
                  <a:pt x="195" y="1"/>
                </a:lnTo>
                <a:lnTo>
                  <a:pt x="207" y="7"/>
                </a:lnTo>
                <a:lnTo>
                  <a:pt x="219" y="16"/>
                </a:lnTo>
                <a:lnTo>
                  <a:pt x="236" y="11"/>
                </a:lnTo>
                <a:lnTo>
                  <a:pt x="252" y="4"/>
                </a:lnTo>
                <a:lnTo>
                  <a:pt x="243" y="20"/>
                </a:lnTo>
                <a:lnTo>
                  <a:pt x="229" y="33"/>
                </a:lnTo>
                <a:lnTo>
                  <a:pt x="245" y="29"/>
                </a:lnTo>
                <a:lnTo>
                  <a:pt x="260" y="24"/>
                </a:lnTo>
                <a:lnTo>
                  <a:pt x="247" y="40"/>
                </a:lnTo>
                <a:lnTo>
                  <a:pt x="233" y="52"/>
                </a:lnTo>
                <a:lnTo>
                  <a:pt x="233" y="59"/>
                </a:lnTo>
                <a:lnTo>
                  <a:pt x="232" y="83"/>
                </a:lnTo>
                <a:lnTo>
                  <a:pt x="225" y="106"/>
                </a:lnTo>
                <a:lnTo>
                  <a:pt x="215" y="129"/>
                </a:lnTo>
                <a:lnTo>
                  <a:pt x="202" y="151"/>
                </a:lnTo>
                <a:lnTo>
                  <a:pt x="186" y="170"/>
                </a:lnTo>
                <a:lnTo>
                  <a:pt x="164" y="187"/>
                </a:lnTo>
                <a:lnTo>
                  <a:pt x="140" y="200"/>
                </a:lnTo>
                <a:lnTo>
                  <a:pt x="113" y="207"/>
                </a:lnTo>
                <a:lnTo>
                  <a:pt x="82" y="211"/>
                </a:lnTo>
                <a:lnTo>
                  <a:pt x="52" y="207"/>
                </a:lnTo>
                <a:lnTo>
                  <a:pt x="24" y="200"/>
                </a:lnTo>
                <a:lnTo>
                  <a:pt x="0" y="187"/>
                </a:lnTo>
                <a:lnTo>
                  <a:pt x="13" y="187"/>
                </a:lnTo>
                <a:lnTo>
                  <a:pt x="37" y="184"/>
                </a:lnTo>
                <a:lnTo>
                  <a:pt x="59" y="177"/>
                </a:lnTo>
                <a:lnTo>
                  <a:pt x="78" y="165"/>
                </a:lnTo>
                <a:lnTo>
                  <a:pt x="61" y="161"/>
                </a:lnTo>
                <a:lnTo>
                  <a:pt x="47" y="154"/>
                </a:lnTo>
                <a:lnTo>
                  <a:pt x="36" y="142"/>
                </a:lnTo>
                <a:lnTo>
                  <a:pt x="29" y="128"/>
                </a:lnTo>
                <a:lnTo>
                  <a:pt x="33" y="128"/>
                </a:lnTo>
                <a:lnTo>
                  <a:pt x="38" y="129"/>
                </a:lnTo>
                <a:lnTo>
                  <a:pt x="46" y="128"/>
                </a:lnTo>
                <a:lnTo>
                  <a:pt x="52" y="127"/>
                </a:lnTo>
                <a:lnTo>
                  <a:pt x="36" y="120"/>
                </a:lnTo>
                <a:lnTo>
                  <a:pt x="22" y="109"/>
                </a:lnTo>
                <a:lnTo>
                  <a:pt x="13" y="93"/>
                </a:lnTo>
                <a:lnTo>
                  <a:pt x="10" y="74"/>
                </a:lnTo>
                <a:lnTo>
                  <a:pt x="10" y="74"/>
                </a:lnTo>
                <a:lnTo>
                  <a:pt x="22" y="78"/>
                </a:lnTo>
                <a:lnTo>
                  <a:pt x="34" y="81"/>
                </a:lnTo>
                <a:lnTo>
                  <a:pt x="22" y="69"/>
                </a:lnTo>
                <a:lnTo>
                  <a:pt x="14" y="54"/>
                </a:lnTo>
                <a:lnTo>
                  <a:pt x="10" y="36"/>
                </a:lnTo>
                <a:lnTo>
                  <a:pt x="13" y="22"/>
                </a:lnTo>
                <a:lnTo>
                  <a:pt x="18" y="9"/>
                </a:lnTo>
                <a:lnTo>
                  <a:pt x="40" y="31"/>
                </a:lnTo>
                <a:lnTo>
                  <a:pt x="66" y="48"/>
                </a:lnTo>
                <a:lnTo>
                  <a:pt x="96" y="60"/>
                </a:lnTo>
                <a:lnTo>
                  <a:pt x="128" y="65"/>
                </a:lnTo>
                <a:lnTo>
                  <a:pt x="127" y="59"/>
                </a:lnTo>
                <a:lnTo>
                  <a:pt x="127" y="52"/>
                </a:lnTo>
                <a:lnTo>
                  <a:pt x="129" y="36"/>
                </a:lnTo>
                <a:lnTo>
                  <a:pt x="137" y="22"/>
                </a:lnTo>
                <a:lnTo>
                  <a:pt x="149" y="10"/>
                </a:lnTo>
                <a:lnTo>
                  <a:pt x="163" y="2"/>
                </a:lnTo>
                <a:lnTo>
                  <a:pt x="179" y="0"/>
                </a:lnTo>
                <a:close/>
              </a:path>
            </a:pathLst>
          </a:custGeom>
          <a:solidFill>
            <a:srgbClr val="984C5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1" name="Freeform 102"/>
          <p:cNvSpPr>
            <a:spLocks noChangeAspect="1"/>
          </p:cNvSpPr>
          <p:nvPr/>
        </p:nvSpPr>
        <p:spPr bwMode="auto">
          <a:xfrm>
            <a:off x="5388829" y="4644453"/>
            <a:ext cx="576682" cy="468000"/>
          </a:xfrm>
          <a:custGeom>
            <a:avLst/>
            <a:gdLst>
              <a:gd name="T0" fmla="*/ 179 w 260"/>
              <a:gd name="T1" fmla="*/ 0 h 211"/>
              <a:gd name="T2" fmla="*/ 195 w 260"/>
              <a:gd name="T3" fmla="*/ 1 h 211"/>
              <a:gd name="T4" fmla="*/ 207 w 260"/>
              <a:gd name="T5" fmla="*/ 7 h 211"/>
              <a:gd name="T6" fmla="*/ 219 w 260"/>
              <a:gd name="T7" fmla="*/ 16 h 211"/>
              <a:gd name="T8" fmla="*/ 236 w 260"/>
              <a:gd name="T9" fmla="*/ 11 h 211"/>
              <a:gd name="T10" fmla="*/ 252 w 260"/>
              <a:gd name="T11" fmla="*/ 4 h 211"/>
              <a:gd name="T12" fmla="*/ 243 w 260"/>
              <a:gd name="T13" fmla="*/ 20 h 211"/>
              <a:gd name="T14" fmla="*/ 229 w 260"/>
              <a:gd name="T15" fmla="*/ 33 h 211"/>
              <a:gd name="T16" fmla="*/ 245 w 260"/>
              <a:gd name="T17" fmla="*/ 29 h 211"/>
              <a:gd name="T18" fmla="*/ 260 w 260"/>
              <a:gd name="T19" fmla="*/ 24 h 211"/>
              <a:gd name="T20" fmla="*/ 247 w 260"/>
              <a:gd name="T21" fmla="*/ 40 h 211"/>
              <a:gd name="T22" fmla="*/ 233 w 260"/>
              <a:gd name="T23" fmla="*/ 52 h 211"/>
              <a:gd name="T24" fmla="*/ 233 w 260"/>
              <a:gd name="T25" fmla="*/ 59 h 211"/>
              <a:gd name="T26" fmla="*/ 232 w 260"/>
              <a:gd name="T27" fmla="*/ 83 h 211"/>
              <a:gd name="T28" fmla="*/ 225 w 260"/>
              <a:gd name="T29" fmla="*/ 106 h 211"/>
              <a:gd name="T30" fmla="*/ 215 w 260"/>
              <a:gd name="T31" fmla="*/ 129 h 211"/>
              <a:gd name="T32" fmla="*/ 202 w 260"/>
              <a:gd name="T33" fmla="*/ 151 h 211"/>
              <a:gd name="T34" fmla="*/ 186 w 260"/>
              <a:gd name="T35" fmla="*/ 170 h 211"/>
              <a:gd name="T36" fmla="*/ 164 w 260"/>
              <a:gd name="T37" fmla="*/ 187 h 211"/>
              <a:gd name="T38" fmla="*/ 140 w 260"/>
              <a:gd name="T39" fmla="*/ 200 h 211"/>
              <a:gd name="T40" fmla="*/ 113 w 260"/>
              <a:gd name="T41" fmla="*/ 207 h 211"/>
              <a:gd name="T42" fmla="*/ 82 w 260"/>
              <a:gd name="T43" fmla="*/ 211 h 211"/>
              <a:gd name="T44" fmla="*/ 52 w 260"/>
              <a:gd name="T45" fmla="*/ 207 h 211"/>
              <a:gd name="T46" fmla="*/ 24 w 260"/>
              <a:gd name="T47" fmla="*/ 200 h 211"/>
              <a:gd name="T48" fmla="*/ 0 w 260"/>
              <a:gd name="T49" fmla="*/ 187 h 211"/>
              <a:gd name="T50" fmla="*/ 13 w 260"/>
              <a:gd name="T51" fmla="*/ 187 h 211"/>
              <a:gd name="T52" fmla="*/ 37 w 260"/>
              <a:gd name="T53" fmla="*/ 184 h 211"/>
              <a:gd name="T54" fmla="*/ 59 w 260"/>
              <a:gd name="T55" fmla="*/ 177 h 211"/>
              <a:gd name="T56" fmla="*/ 78 w 260"/>
              <a:gd name="T57" fmla="*/ 165 h 211"/>
              <a:gd name="T58" fmla="*/ 61 w 260"/>
              <a:gd name="T59" fmla="*/ 161 h 211"/>
              <a:gd name="T60" fmla="*/ 47 w 260"/>
              <a:gd name="T61" fmla="*/ 154 h 211"/>
              <a:gd name="T62" fmla="*/ 36 w 260"/>
              <a:gd name="T63" fmla="*/ 142 h 211"/>
              <a:gd name="T64" fmla="*/ 29 w 260"/>
              <a:gd name="T65" fmla="*/ 128 h 211"/>
              <a:gd name="T66" fmla="*/ 33 w 260"/>
              <a:gd name="T67" fmla="*/ 128 h 211"/>
              <a:gd name="T68" fmla="*/ 38 w 260"/>
              <a:gd name="T69" fmla="*/ 129 h 211"/>
              <a:gd name="T70" fmla="*/ 46 w 260"/>
              <a:gd name="T71" fmla="*/ 128 h 211"/>
              <a:gd name="T72" fmla="*/ 52 w 260"/>
              <a:gd name="T73" fmla="*/ 127 h 211"/>
              <a:gd name="T74" fmla="*/ 36 w 260"/>
              <a:gd name="T75" fmla="*/ 120 h 211"/>
              <a:gd name="T76" fmla="*/ 22 w 260"/>
              <a:gd name="T77" fmla="*/ 109 h 211"/>
              <a:gd name="T78" fmla="*/ 13 w 260"/>
              <a:gd name="T79" fmla="*/ 93 h 211"/>
              <a:gd name="T80" fmla="*/ 10 w 260"/>
              <a:gd name="T81" fmla="*/ 74 h 211"/>
              <a:gd name="T82" fmla="*/ 10 w 260"/>
              <a:gd name="T83" fmla="*/ 74 h 211"/>
              <a:gd name="T84" fmla="*/ 22 w 260"/>
              <a:gd name="T85" fmla="*/ 78 h 211"/>
              <a:gd name="T86" fmla="*/ 34 w 260"/>
              <a:gd name="T87" fmla="*/ 81 h 211"/>
              <a:gd name="T88" fmla="*/ 22 w 260"/>
              <a:gd name="T89" fmla="*/ 69 h 211"/>
              <a:gd name="T90" fmla="*/ 14 w 260"/>
              <a:gd name="T91" fmla="*/ 54 h 211"/>
              <a:gd name="T92" fmla="*/ 10 w 260"/>
              <a:gd name="T93" fmla="*/ 36 h 211"/>
              <a:gd name="T94" fmla="*/ 13 w 260"/>
              <a:gd name="T95" fmla="*/ 22 h 211"/>
              <a:gd name="T96" fmla="*/ 18 w 260"/>
              <a:gd name="T97" fmla="*/ 9 h 211"/>
              <a:gd name="T98" fmla="*/ 40 w 260"/>
              <a:gd name="T99" fmla="*/ 31 h 211"/>
              <a:gd name="T100" fmla="*/ 66 w 260"/>
              <a:gd name="T101" fmla="*/ 48 h 211"/>
              <a:gd name="T102" fmla="*/ 96 w 260"/>
              <a:gd name="T103" fmla="*/ 60 h 211"/>
              <a:gd name="T104" fmla="*/ 128 w 260"/>
              <a:gd name="T105" fmla="*/ 65 h 211"/>
              <a:gd name="T106" fmla="*/ 127 w 260"/>
              <a:gd name="T107" fmla="*/ 59 h 211"/>
              <a:gd name="T108" fmla="*/ 127 w 260"/>
              <a:gd name="T109" fmla="*/ 52 h 211"/>
              <a:gd name="T110" fmla="*/ 129 w 260"/>
              <a:gd name="T111" fmla="*/ 36 h 211"/>
              <a:gd name="T112" fmla="*/ 137 w 260"/>
              <a:gd name="T113" fmla="*/ 22 h 211"/>
              <a:gd name="T114" fmla="*/ 149 w 260"/>
              <a:gd name="T115" fmla="*/ 10 h 211"/>
              <a:gd name="T116" fmla="*/ 163 w 260"/>
              <a:gd name="T117" fmla="*/ 2 h 211"/>
              <a:gd name="T118" fmla="*/ 179 w 260"/>
              <a:gd name="T11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0" h="211">
                <a:moveTo>
                  <a:pt x="179" y="0"/>
                </a:moveTo>
                <a:lnTo>
                  <a:pt x="195" y="1"/>
                </a:lnTo>
                <a:lnTo>
                  <a:pt x="207" y="7"/>
                </a:lnTo>
                <a:lnTo>
                  <a:pt x="219" y="16"/>
                </a:lnTo>
                <a:lnTo>
                  <a:pt x="236" y="11"/>
                </a:lnTo>
                <a:lnTo>
                  <a:pt x="252" y="4"/>
                </a:lnTo>
                <a:lnTo>
                  <a:pt x="243" y="20"/>
                </a:lnTo>
                <a:lnTo>
                  <a:pt x="229" y="33"/>
                </a:lnTo>
                <a:lnTo>
                  <a:pt x="245" y="29"/>
                </a:lnTo>
                <a:lnTo>
                  <a:pt x="260" y="24"/>
                </a:lnTo>
                <a:lnTo>
                  <a:pt x="247" y="40"/>
                </a:lnTo>
                <a:lnTo>
                  <a:pt x="233" y="52"/>
                </a:lnTo>
                <a:lnTo>
                  <a:pt x="233" y="59"/>
                </a:lnTo>
                <a:lnTo>
                  <a:pt x="232" y="83"/>
                </a:lnTo>
                <a:lnTo>
                  <a:pt x="225" y="106"/>
                </a:lnTo>
                <a:lnTo>
                  <a:pt x="215" y="129"/>
                </a:lnTo>
                <a:lnTo>
                  <a:pt x="202" y="151"/>
                </a:lnTo>
                <a:lnTo>
                  <a:pt x="186" y="170"/>
                </a:lnTo>
                <a:lnTo>
                  <a:pt x="164" y="187"/>
                </a:lnTo>
                <a:lnTo>
                  <a:pt x="140" y="200"/>
                </a:lnTo>
                <a:lnTo>
                  <a:pt x="113" y="207"/>
                </a:lnTo>
                <a:lnTo>
                  <a:pt x="82" y="211"/>
                </a:lnTo>
                <a:lnTo>
                  <a:pt x="52" y="207"/>
                </a:lnTo>
                <a:lnTo>
                  <a:pt x="24" y="200"/>
                </a:lnTo>
                <a:lnTo>
                  <a:pt x="0" y="187"/>
                </a:lnTo>
                <a:lnTo>
                  <a:pt x="13" y="187"/>
                </a:lnTo>
                <a:lnTo>
                  <a:pt x="37" y="184"/>
                </a:lnTo>
                <a:lnTo>
                  <a:pt x="59" y="177"/>
                </a:lnTo>
                <a:lnTo>
                  <a:pt x="78" y="165"/>
                </a:lnTo>
                <a:lnTo>
                  <a:pt x="61" y="161"/>
                </a:lnTo>
                <a:lnTo>
                  <a:pt x="47" y="154"/>
                </a:lnTo>
                <a:lnTo>
                  <a:pt x="36" y="142"/>
                </a:lnTo>
                <a:lnTo>
                  <a:pt x="29" y="128"/>
                </a:lnTo>
                <a:lnTo>
                  <a:pt x="33" y="128"/>
                </a:lnTo>
                <a:lnTo>
                  <a:pt x="38" y="129"/>
                </a:lnTo>
                <a:lnTo>
                  <a:pt x="46" y="128"/>
                </a:lnTo>
                <a:lnTo>
                  <a:pt x="52" y="127"/>
                </a:lnTo>
                <a:lnTo>
                  <a:pt x="36" y="120"/>
                </a:lnTo>
                <a:lnTo>
                  <a:pt x="22" y="109"/>
                </a:lnTo>
                <a:lnTo>
                  <a:pt x="13" y="93"/>
                </a:lnTo>
                <a:lnTo>
                  <a:pt x="10" y="74"/>
                </a:lnTo>
                <a:lnTo>
                  <a:pt x="10" y="74"/>
                </a:lnTo>
                <a:lnTo>
                  <a:pt x="22" y="78"/>
                </a:lnTo>
                <a:lnTo>
                  <a:pt x="34" y="81"/>
                </a:lnTo>
                <a:lnTo>
                  <a:pt x="22" y="69"/>
                </a:lnTo>
                <a:lnTo>
                  <a:pt x="14" y="54"/>
                </a:lnTo>
                <a:lnTo>
                  <a:pt x="10" y="36"/>
                </a:lnTo>
                <a:lnTo>
                  <a:pt x="13" y="22"/>
                </a:lnTo>
                <a:lnTo>
                  <a:pt x="18" y="9"/>
                </a:lnTo>
                <a:lnTo>
                  <a:pt x="40" y="31"/>
                </a:lnTo>
                <a:lnTo>
                  <a:pt x="66" y="48"/>
                </a:lnTo>
                <a:lnTo>
                  <a:pt x="96" y="60"/>
                </a:lnTo>
                <a:lnTo>
                  <a:pt x="128" y="65"/>
                </a:lnTo>
                <a:lnTo>
                  <a:pt x="127" y="59"/>
                </a:lnTo>
                <a:lnTo>
                  <a:pt x="127" y="52"/>
                </a:lnTo>
                <a:lnTo>
                  <a:pt x="129" y="36"/>
                </a:lnTo>
                <a:lnTo>
                  <a:pt x="137" y="22"/>
                </a:lnTo>
                <a:lnTo>
                  <a:pt x="149" y="10"/>
                </a:lnTo>
                <a:lnTo>
                  <a:pt x="163" y="2"/>
                </a:lnTo>
                <a:lnTo>
                  <a:pt x="179" y="0"/>
                </a:lnTo>
                <a:close/>
              </a:path>
            </a:pathLst>
          </a:custGeom>
          <a:solidFill>
            <a:srgbClr val="984C5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997575" y="1170940"/>
            <a:ext cx="219202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b="1">
                <a:latin typeface="Times New Roman" panose="02020603050405020304" charset="0"/>
              </a:rPr>
              <a:t>When</a:t>
            </a:r>
            <a:endParaRPr lang="en-US" altLang="zh-CN" sz="6000" b="1">
              <a:latin typeface="Times New Roman" panose="0202060305040502030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067425" y="2085975"/>
            <a:ext cx="248475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b="1">
                <a:latin typeface="Times New Roman" panose="02020603050405020304" charset="0"/>
              </a:rPr>
              <a:t>Where</a:t>
            </a:r>
            <a:endParaRPr lang="en-US" altLang="zh-CN" sz="6000" b="1">
              <a:latin typeface="Times New Roman" panose="0202060305040502030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067425" y="3152775"/>
            <a:ext cx="185991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b="1">
                <a:latin typeface="Times New Roman" panose="02020603050405020304" charset="0"/>
              </a:rPr>
              <a:t>Who</a:t>
            </a:r>
            <a:endParaRPr lang="en-US" altLang="zh-CN" sz="6000" b="1">
              <a:latin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67425" y="4338320"/>
            <a:ext cx="44005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b="1">
                <a:latin typeface="Times New Roman" panose="02020603050405020304" charset="0"/>
              </a:rPr>
              <a:t>What (plot)</a:t>
            </a:r>
            <a:endParaRPr lang="en-US" altLang="zh-CN" sz="6000" b="1">
              <a:latin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965" y="2585085"/>
            <a:ext cx="434276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ctr"/>
            <a:r>
              <a:rPr lang="en-US" altLang="zh-CN" sz="5400" b="1">
                <a:latin typeface="Arial Black" panose="020B0A04020102020204" charset="0"/>
              </a:rPr>
              <a:t>Narration</a:t>
            </a:r>
            <a:endParaRPr lang="en-US" altLang="zh-CN" sz="5400" b="1">
              <a:latin typeface="Arial Black" panose="020B0A04020102020204" charset="0"/>
            </a:endParaRPr>
          </a:p>
          <a:p>
            <a:pPr algn="ctr"/>
            <a:r>
              <a:rPr lang="zh-CN" altLang="en-US" sz="5400" b="1">
                <a:latin typeface="Arial Black" panose="020B0A04020102020204" charset="0"/>
              </a:rPr>
              <a:t>（记叙文）</a:t>
            </a:r>
            <a:endParaRPr lang="zh-CN" altLang="en-US" sz="5400" b="1">
              <a:latin typeface="Arial Black" panose="020B0A04020102020204" charset="0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4639310" y="1485900"/>
            <a:ext cx="695325" cy="4348480"/>
          </a:xfrm>
          <a:prstGeom prst="leftBrace">
            <a:avLst/>
          </a:prstGeom>
          <a:ln w="53975" cmpd="sng">
            <a:solidFill>
              <a:srgbClr val="0000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102"/>
          <p:cNvSpPr>
            <a:spLocks noChangeAspect="1"/>
          </p:cNvSpPr>
          <p:nvPr/>
        </p:nvSpPr>
        <p:spPr bwMode="auto">
          <a:xfrm>
            <a:off x="5388829" y="5622988"/>
            <a:ext cx="576682" cy="468000"/>
          </a:xfrm>
          <a:custGeom>
            <a:avLst/>
            <a:gdLst>
              <a:gd name="T0" fmla="*/ 179 w 260"/>
              <a:gd name="T1" fmla="*/ 0 h 211"/>
              <a:gd name="T2" fmla="*/ 195 w 260"/>
              <a:gd name="T3" fmla="*/ 1 h 211"/>
              <a:gd name="T4" fmla="*/ 207 w 260"/>
              <a:gd name="T5" fmla="*/ 7 h 211"/>
              <a:gd name="T6" fmla="*/ 219 w 260"/>
              <a:gd name="T7" fmla="*/ 16 h 211"/>
              <a:gd name="T8" fmla="*/ 236 w 260"/>
              <a:gd name="T9" fmla="*/ 11 h 211"/>
              <a:gd name="T10" fmla="*/ 252 w 260"/>
              <a:gd name="T11" fmla="*/ 4 h 211"/>
              <a:gd name="T12" fmla="*/ 243 w 260"/>
              <a:gd name="T13" fmla="*/ 20 h 211"/>
              <a:gd name="T14" fmla="*/ 229 w 260"/>
              <a:gd name="T15" fmla="*/ 33 h 211"/>
              <a:gd name="T16" fmla="*/ 245 w 260"/>
              <a:gd name="T17" fmla="*/ 29 h 211"/>
              <a:gd name="T18" fmla="*/ 260 w 260"/>
              <a:gd name="T19" fmla="*/ 24 h 211"/>
              <a:gd name="T20" fmla="*/ 247 w 260"/>
              <a:gd name="T21" fmla="*/ 40 h 211"/>
              <a:gd name="T22" fmla="*/ 233 w 260"/>
              <a:gd name="T23" fmla="*/ 52 h 211"/>
              <a:gd name="T24" fmla="*/ 233 w 260"/>
              <a:gd name="T25" fmla="*/ 59 h 211"/>
              <a:gd name="T26" fmla="*/ 232 w 260"/>
              <a:gd name="T27" fmla="*/ 83 h 211"/>
              <a:gd name="T28" fmla="*/ 225 w 260"/>
              <a:gd name="T29" fmla="*/ 106 h 211"/>
              <a:gd name="T30" fmla="*/ 215 w 260"/>
              <a:gd name="T31" fmla="*/ 129 h 211"/>
              <a:gd name="T32" fmla="*/ 202 w 260"/>
              <a:gd name="T33" fmla="*/ 151 h 211"/>
              <a:gd name="T34" fmla="*/ 186 w 260"/>
              <a:gd name="T35" fmla="*/ 170 h 211"/>
              <a:gd name="T36" fmla="*/ 164 w 260"/>
              <a:gd name="T37" fmla="*/ 187 h 211"/>
              <a:gd name="T38" fmla="*/ 140 w 260"/>
              <a:gd name="T39" fmla="*/ 200 h 211"/>
              <a:gd name="T40" fmla="*/ 113 w 260"/>
              <a:gd name="T41" fmla="*/ 207 h 211"/>
              <a:gd name="T42" fmla="*/ 82 w 260"/>
              <a:gd name="T43" fmla="*/ 211 h 211"/>
              <a:gd name="T44" fmla="*/ 52 w 260"/>
              <a:gd name="T45" fmla="*/ 207 h 211"/>
              <a:gd name="T46" fmla="*/ 24 w 260"/>
              <a:gd name="T47" fmla="*/ 200 h 211"/>
              <a:gd name="T48" fmla="*/ 0 w 260"/>
              <a:gd name="T49" fmla="*/ 187 h 211"/>
              <a:gd name="T50" fmla="*/ 13 w 260"/>
              <a:gd name="T51" fmla="*/ 187 h 211"/>
              <a:gd name="T52" fmla="*/ 37 w 260"/>
              <a:gd name="T53" fmla="*/ 184 h 211"/>
              <a:gd name="T54" fmla="*/ 59 w 260"/>
              <a:gd name="T55" fmla="*/ 177 h 211"/>
              <a:gd name="T56" fmla="*/ 78 w 260"/>
              <a:gd name="T57" fmla="*/ 165 h 211"/>
              <a:gd name="T58" fmla="*/ 61 w 260"/>
              <a:gd name="T59" fmla="*/ 161 h 211"/>
              <a:gd name="T60" fmla="*/ 47 w 260"/>
              <a:gd name="T61" fmla="*/ 154 h 211"/>
              <a:gd name="T62" fmla="*/ 36 w 260"/>
              <a:gd name="T63" fmla="*/ 142 h 211"/>
              <a:gd name="T64" fmla="*/ 29 w 260"/>
              <a:gd name="T65" fmla="*/ 128 h 211"/>
              <a:gd name="T66" fmla="*/ 33 w 260"/>
              <a:gd name="T67" fmla="*/ 128 h 211"/>
              <a:gd name="T68" fmla="*/ 38 w 260"/>
              <a:gd name="T69" fmla="*/ 129 h 211"/>
              <a:gd name="T70" fmla="*/ 46 w 260"/>
              <a:gd name="T71" fmla="*/ 128 h 211"/>
              <a:gd name="T72" fmla="*/ 52 w 260"/>
              <a:gd name="T73" fmla="*/ 127 h 211"/>
              <a:gd name="T74" fmla="*/ 36 w 260"/>
              <a:gd name="T75" fmla="*/ 120 h 211"/>
              <a:gd name="T76" fmla="*/ 22 w 260"/>
              <a:gd name="T77" fmla="*/ 109 h 211"/>
              <a:gd name="T78" fmla="*/ 13 w 260"/>
              <a:gd name="T79" fmla="*/ 93 h 211"/>
              <a:gd name="T80" fmla="*/ 10 w 260"/>
              <a:gd name="T81" fmla="*/ 74 h 211"/>
              <a:gd name="T82" fmla="*/ 10 w 260"/>
              <a:gd name="T83" fmla="*/ 74 h 211"/>
              <a:gd name="T84" fmla="*/ 22 w 260"/>
              <a:gd name="T85" fmla="*/ 78 h 211"/>
              <a:gd name="T86" fmla="*/ 34 w 260"/>
              <a:gd name="T87" fmla="*/ 81 h 211"/>
              <a:gd name="T88" fmla="*/ 22 w 260"/>
              <a:gd name="T89" fmla="*/ 69 h 211"/>
              <a:gd name="T90" fmla="*/ 14 w 260"/>
              <a:gd name="T91" fmla="*/ 54 h 211"/>
              <a:gd name="T92" fmla="*/ 10 w 260"/>
              <a:gd name="T93" fmla="*/ 36 h 211"/>
              <a:gd name="T94" fmla="*/ 13 w 260"/>
              <a:gd name="T95" fmla="*/ 22 h 211"/>
              <a:gd name="T96" fmla="*/ 18 w 260"/>
              <a:gd name="T97" fmla="*/ 9 h 211"/>
              <a:gd name="T98" fmla="*/ 40 w 260"/>
              <a:gd name="T99" fmla="*/ 31 h 211"/>
              <a:gd name="T100" fmla="*/ 66 w 260"/>
              <a:gd name="T101" fmla="*/ 48 h 211"/>
              <a:gd name="T102" fmla="*/ 96 w 260"/>
              <a:gd name="T103" fmla="*/ 60 h 211"/>
              <a:gd name="T104" fmla="*/ 128 w 260"/>
              <a:gd name="T105" fmla="*/ 65 h 211"/>
              <a:gd name="T106" fmla="*/ 127 w 260"/>
              <a:gd name="T107" fmla="*/ 59 h 211"/>
              <a:gd name="T108" fmla="*/ 127 w 260"/>
              <a:gd name="T109" fmla="*/ 52 h 211"/>
              <a:gd name="T110" fmla="*/ 129 w 260"/>
              <a:gd name="T111" fmla="*/ 36 h 211"/>
              <a:gd name="T112" fmla="*/ 137 w 260"/>
              <a:gd name="T113" fmla="*/ 22 h 211"/>
              <a:gd name="T114" fmla="*/ 149 w 260"/>
              <a:gd name="T115" fmla="*/ 10 h 211"/>
              <a:gd name="T116" fmla="*/ 163 w 260"/>
              <a:gd name="T117" fmla="*/ 2 h 211"/>
              <a:gd name="T118" fmla="*/ 179 w 260"/>
              <a:gd name="T11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0" h="211">
                <a:moveTo>
                  <a:pt x="179" y="0"/>
                </a:moveTo>
                <a:lnTo>
                  <a:pt x="195" y="1"/>
                </a:lnTo>
                <a:lnTo>
                  <a:pt x="207" y="7"/>
                </a:lnTo>
                <a:lnTo>
                  <a:pt x="219" y="16"/>
                </a:lnTo>
                <a:lnTo>
                  <a:pt x="236" y="11"/>
                </a:lnTo>
                <a:lnTo>
                  <a:pt x="252" y="4"/>
                </a:lnTo>
                <a:lnTo>
                  <a:pt x="243" y="20"/>
                </a:lnTo>
                <a:lnTo>
                  <a:pt x="229" y="33"/>
                </a:lnTo>
                <a:lnTo>
                  <a:pt x="245" y="29"/>
                </a:lnTo>
                <a:lnTo>
                  <a:pt x="260" y="24"/>
                </a:lnTo>
                <a:lnTo>
                  <a:pt x="247" y="40"/>
                </a:lnTo>
                <a:lnTo>
                  <a:pt x="233" y="52"/>
                </a:lnTo>
                <a:lnTo>
                  <a:pt x="233" y="59"/>
                </a:lnTo>
                <a:lnTo>
                  <a:pt x="232" y="83"/>
                </a:lnTo>
                <a:lnTo>
                  <a:pt x="225" y="106"/>
                </a:lnTo>
                <a:lnTo>
                  <a:pt x="215" y="129"/>
                </a:lnTo>
                <a:lnTo>
                  <a:pt x="202" y="151"/>
                </a:lnTo>
                <a:lnTo>
                  <a:pt x="186" y="170"/>
                </a:lnTo>
                <a:lnTo>
                  <a:pt x="164" y="187"/>
                </a:lnTo>
                <a:lnTo>
                  <a:pt x="140" y="200"/>
                </a:lnTo>
                <a:lnTo>
                  <a:pt x="113" y="207"/>
                </a:lnTo>
                <a:lnTo>
                  <a:pt x="82" y="211"/>
                </a:lnTo>
                <a:lnTo>
                  <a:pt x="52" y="207"/>
                </a:lnTo>
                <a:lnTo>
                  <a:pt x="24" y="200"/>
                </a:lnTo>
                <a:lnTo>
                  <a:pt x="0" y="187"/>
                </a:lnTo>
                <a:lnTo>
                  <a:pt x="13" y="187"/>
                </a:lnTo>
                <a:lnTo>
                  <a:pt x="37" y="184"/>
                </a:lnTo>
                <a:lnTo>
                  <a:pt x="59" y="177"/>
                </a:lnTo>
                <a:lnTo>
                  <a:pt x="78" y="165"/>
                </a:lnTo>
                <a:lnTo>
                  <a:pt x="61" y="161"/>
                </a:lnTo>
                <a:lnTo>
                  <a:pt x="47" y="154"/>
                </a:lnTo>
                <a:lnTo>
                  <a:pt x="36" y="142"/>
                </a:lnTo>
                <a:lnTo>
                  <a:pt x="29" y="128"/>
                </a:lnTo>
                <a:lnTo>
                  <a:pt x="33" y="128"/>
                </a:lnTo>
                <a:lnTo>
                  <a:pt x="38" y="129"/>
                </a:lnTo>
                <a:lnTo>
                  <a:pt x="46" y="128"/>
                </a:lnTo>
                <a:lnTo>
                  <a:pt x="52" y="127"/>
                </a:lnTo>
                <a:lnTo>
                  <a:pt x="36" y="120"/>
                </a:lnTo>
                <a:lnTo>
                  <a:pt x="22" y="109"/>
                </a:lnTo>
                <a:lnTo>
                  <a:pt x="13" y="93"/>
                </a:lnTo>
                <a:lnTo>
                  <a:pt x="10" y="74"/>
                </a:lnTo>
                <a:lnTo>
                  <a:pt x="10" y="74"/>
                </a:lnTo>
                <a:lnTo>
                  <a:pt x="22" y="78"/>
                </a:lnTo>
                <a:lnTo>
                  <a:pt x="34" y="81"/>
                </a:lnTo>
                <a:lnTo>
                  <a:pt x="22" y="69"/>
                </a:lnTo>
                <a:lnTo>
                  <a:pt x="14" y="54"/>
                </a:lnTo>
                <a:lnTo>
                  <a:pt x="10" y="36"/>
                </a:lnTo>
                <a:lnTo>
                  <a:pt x="13" y="22"/>
                </a:lnTo>
                <a:lnTo>
                  <a:pt x="18" y="9"/>
                </a:lnTo>
                <a:lnTo>
                  <a:pt x="40" y="31"/>
                </a:lnTo>
                <a:lnTo>
                  <a:pt x="66" y="48"/>
                </a:lnTo>
                <a:lnTo>
                  <a:pt x="96" y="60"/>
                </a:lnTo>
                <a:lnTo>
                  <a:pt x="128" y="65"/>
                </a:lnTo>
                <a:lnTo>
                  <a:pt x="127" y="59"/>
                </a:lnTo>
                <a:lnTo>
                  <a:pt x="127" y="52"/>
                </a:lnTo>
                <a:lnTo>
                  <a:pt x="129" y="36"/>
                </a:lnTo>
                <a:lnTo>
                  <a:pt x="137" y="22"/>
                </a:lnTo>
                <a:lnTo>
                  <a:pt x="149" y="10"/>
                </a:lnTo>
                <a:lnTo>
                  <a:pt x="163" y="2"/>
                </a:lnTo>
                <a:lnTo>
                  <a:pt x="179" y="0"/>
                </a:lnTo>
                <a:close/>
              </a:path>
            </a:pathLst>
          </a:custGeom>
          <a:solidFill>
            <a:srgbClr val="984C5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76315" y="5353050"/>
            <a:ext cx="597090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b="1">
                <a:latin typeface="Times New Roman" panose="02020603050405020304" charset="0"/>
              </a:rPr>
              <a:t>How </a:t>
            </a:r>
            <a:r>
              <a:rPr lang="en-US" altLang="zh-CN" sz="4400" b="1">
                <a:latin typeface="Times New Roman" panose="02020603050405020304" charset="0"/>
              </a:rPr>
              <a:t>(comparisons or conflicts)</a:t>
            </a:r>
            <a:endParaRPr lang="en-US" altLang="zh-CN" sz="4400" b="1">
              <a:latin typeface="Times New Roman" panose="0202060305040502030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1115" y="93980"/>
            <a:ext cx="12202160" cy="1137285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/>
            <a:r>
              <a:rPr lang="en-US" altLang="zh-CN" sz="3400" b="0">
                <a:latin typeface="Arial Black" panose="020B0A04020102020204" charset="0"/>
                <a:ea typeface="宋体" panose="02010600030101010101" pitchFamily="2" charset="-122"/>
                <a:cs typeface="宋体" panose="02010600030101010101" pitchFamily="2" charset="-122"/>
              </a:rPr>
              <a:t>A father and his son were enjoying taking a free train on a Saturday morning on </a:t>
            </a:r>
            <a:r>
              <a:rPr lang="en-US" altLang="zh-CN" sz="3400">
                <a:latin typeface="Arial Black" panose="020B0A0402010202020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the Atlanta airport</a:t>
            </a:r>
            <a:r>
              <a:rPr lang="en-US" altLang="zh-CN" sz="3400" b="0">
                <a:latin typeface="Arial Black" panose="020B0A0402010202020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3400" b="0">
              <a:latin typeface="Arial Black" panose="020B0A0402010202020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9" grpId="0" bldLvl="0" animBg="1"/>
      <p:bldP spid="10" grpId="0" bldLvl="0" animBg="1"/>
      <p:bldP spid="11" grpId="0" bldLvl="0" animBg="1"/>
      <p:bldP spid="34" grpId="0"/>
      <p:bldP spid="46" grpId="0"/>
      <p:bldP spid="47" grpId="0"/>
      <p:bldP spid="2" grpId="0"/>
      <p:bldP spid="16" grpId="0" bldLvl="0" animBg="1"/>
      <p:bldP spid="17" grpId="0"/>
      <p:bldP spid="10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2276475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581525"/>
            <a:ext cx="12192000" cy="2276475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276476"/>
            <a:ext cx="12192000" cy="2305050"/>
          </a:xfrm>
          <a:prstGeom prst="rect">
            <a:avLst/>
          </a:prstGeom>
          <a:solidFill>
            <a:srgbClr val="E5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241" y="0"/>
            <a:ext cx="11994514" cy="1915080"/>
            <a:chOff x="348560" y="125619"/>
            <a:chExt cx="11518227" cy="1915080"/>
          </a:xfrm>
        </p:grpSpPr>
        <p:sp>
          <p:nvSpPr>
            <p:cNvPr id="7" name="文本框 6"/>
            <p:cNvSpPr txBox="1"/>
            <p:nvPr/>
          </p:nvSpPr>
          <p:spPr>
            <a:xfrm>
              <a:off x="348560" y="125619"/>
              <a:ext cx="711517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4000" b="1" u="sng" dirty="0">
                <a:solidFill>
                  <a:srgbClr val="E2E6C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48561" y="747284"/>
              <a:ext cx="890773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b="1" dirty="0">
                <a:solidFill>
                  <a:srgbClr val="E2E6C3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0223002" y="29960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9274709" y="122789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1053987" y="122789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3" name="Freeform 120"/>
            <p:cNvSpPr/>
            <p:nvPr/>
          </p:nvSpPr>
          <p:spPr bwMode="auto">
            <a:xfrm>
              <a:off x="11174925" y="1388661"/>
              <a:ext cx="623080" cy="491275"/>
            </a:xfrm>
            <a:custGeom>
              <a:avLst/>
              <a:gdLst>
                <a:gd name="T0" fmla="*/ 183 w 260"/>
                <a:gd name="T1" fmla="*/ 0 h 205"/>
                <a:gd name="T2" fmla="*/ 226 w 260"/>
                <a:gd name="T3" fmla="*/ 5 h 205"/>
                <a:gd name="T4" fmla="*/ 254 w 260"/>
                <a:gd name="T5" fmla="*/ 13 h 205"/>
                <a:gd name="T6" fmla="*/ 259 w 260"/>
                <a:gd name="T7" fmla="*/ 19 h 205"/>
                <a:gd name="T8" fmla="*/ 223 w 260"/>
                <a:gd name="T9" fmla="*/ 50 h 205"/>
                <a:gd name="T10" fmla="*/ 201 w 260"/>
                <a:gd name="T11" fmla="*/ 86 h 205"/>
                <a:gd name="T12" fmla="*/ 183 w 260"/>
                <a:gd name="T13" fmla="*/ 123 h 205"/>
                <a:gd name="T14" fmla="*/ 158 w 260"/>
                <a:gd name="T15" fmla="*/ 151 h 205"/>
                <a:gd name="T16" fmla="*/ 122 w 260"/>
                <a:gd name="T17" fmla="*/ 164 h 205"/>
                <a:gd name="T18" fmla="*/ 83 w 260"/>
                <a:gd name="T19" fmla="*/ 162 h 205"/>
                <a:gd name="T20" fmla="*/ 51 w 260"/>
                <a:gd name="T21" fmla="*/ 153 h 205"/>
                <a:gd name="T22" fmla="*/ 45 w 260"/>
                <a:gd name="T23" fmla="*/ 162 h 205"/>
                <a:gd name="T24" fmla="*/ 28 w 260"/>
                <a:gd name="T25" fmla="*/ 186 h 205"/>
                <a:gd name="T26" fmla="*/ 18 w 260"/>
                <a:gd name="T27" fmla="*/ 204 h 205"/>
                <a:gd name="T28" fmla="*/ 13 w 260"/>
                <a:gd name="T29" fmla="*/ 205 h 205"/>
                <a:gd name="T30" fmla="*/ 6 w 260"/>
                <a:gd name="T31" fmla="*/ 203 h 205"/>
                <a:gd name="T32" fmla="*/ 1 w 260"/>
                <a:gd name="T33" fmla="*/ 199 h 205"/>
                <a:gd name="T34" fmla="*/ 0 w 260"/>
                <a:gd name="T35" fmla="*/ 192 h 205"/>
                <a:gd name="T36" fmla="*/ 32 w 260"/>
                <a:gd name="T37" fmla="*/ 144 h 205"/>
                <a:gd name="T38" fmla="*/ 76 w 260"/>
                <a:gd name="T39" fmla="*/ 104 h 205"/>
                <a:gd name="T40" fmla="*/ 122 w 260"/>
                <a:gd name="T41" fmla="*/ 75 h 205"/>
                <a:gd name="T42" fmla="*/ 160 w 260"/>
                <a:gd name="T43" fmla="*/ 54 h 205"/>
                <a:gd name="T44" fmla="*/ 185 w 260"/>
                <a:gd name="T45" fmla="*/ 45 h 205"/>
                <a:gd name="T46" fmla="*/ 185 w 260"/>
                <a:gd name="T47" fmla="*/ 44 h 205"/>
                <a:gd name="T48" fmla="*/ 159 w 260"/>
                <a:gd name="T49" fmla="*/ 45 h 205"/>
                <a:gd name="T50" fmla="*/ 117 w 260"/>
                <a:gd name="T51" fmla="*/ 55 h 205"/>
                <a:gd name="T52" fmla="*/ 67 w 260"/>
                <a:gd name="T53" fmla="*/ 78 h 205"/>
                <a:gd name="T54" fmla="*/ 17 w 260"/>
                <a:gd name="T55" fmla="*/ 121 h 205"/>
                <a:gd name="T56" fmla="*/ 17 w 260"/>
                <a:gd name="T57" fmla="*/ 98 h 205"/>
                <a:gd name="T58" fmla="*/ 23 w 260"/>
                <a:gd name="T59" fmla="*/ 67 h 205"/>
                <a:gd name="T60" fmla="*/ 46 w 260"/>
                <a:gd name="T61" fmla="*/ 35 h 205"/>
                <a:gd name="T62" fmla="*/ 86 w 260"/>
                <a:gd name="T63" fmla="*/ 12 h 205"/>
                <a:gd name="T64" fmla="*/ 135 w 260"/>
                <a:gd name="T65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205">
                  <a:moveTo>
                    <a:pt x="159" y="0"/>
                  </a:moveTo>
                  <a:lnTo>
                    <a:pt x="183" y="0"/>
                  </a:lnTo>
                  <a:lnTo>
                    <a:pt x="206" y="3"/>
                  </a:lnTo>
                  <a:lnTo>
                    <a:pt x="226" y="5"/>
                  </a:lnTo>
                  <a:lnTo>
                    <a:pt x="242" y="9"/>
                  </a:lnTo>
                  <a:lnTo>
                    <a:pt x="254" y="13"/>
                  </a:lnTo>
                  <a:lnTo>
                    <a:pt x="260" y="17"/>
                  </a:lnTo>
                  <a:lnTo>
                    <a:pt x="259" y="19"/>
                  </a:lnTo>
                  <a:lnTo>
                    <a:pt x="238" y="34"/>
                  </a:lnTo>
                  <a:lnTo>
                    <a:pt x="223" y="50"/>
                  </a:lnTo>
                  <a:lnTo>
                    <a:pt x="211" y="68"/>
                  </a:lnTo>
                  <a:lnTo>
                    <a:pt x="201" y="86"/>
                  </a:lnTo>
                  <a:lnTo>
                    <a:pt x="192" y="105"/>
                  </a:lnTo>
                  <a:lnTo>
                    <a:pt x="183" y="123"/>
                  </a:lnTo>
                  <a:lnTo>
                    <a:pt x="172" y="139"/>
                  </a:lnTo>
                  <a:lnTo>
                    <a:pt x="158" y="151"/>
                  </a:lnTo>
                  <a:lnTo>
                    <a:pt x="141" y="160"/>
                  </a:lnTo>
                  <a:lnTo>
                    <a:pt x="122" y="164"/>
                  </a:lnTo>
                  <a:lnTo>
                    <a:pt x="102" y="164"/>
                  </a:lnTo>
                  <a:lnTo>
                    <a:pt x="83" y="162"/>
                  </a:lnTo>
                  <a:lnTo>
                    <a:pt x="67" y="158"/>
                  </a:lnTo>
                  <a:lnTo>
                    <a:pt x="51" y="153"/>
                  </a:lnTo>
                  <a:lnTo>
                    <a:pt x="50" y="155"/>
                  </a:lnTo>
                  <a:lnTo>
                    <a:pt x="45" y="162"/>
                  </a:lnTo>
                  <a:lnTo>
                    <a:pt x="37" y="172"/>
                  </a:lnTo>
                  <a:lnTo>
                    <a:pt x="28" y="186"/>
                  </a:lnTo>
                  <a:lnTo>
                    <a:pt x="20" y="201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13" y="205"/>
                  </a:lnTo>
                  <a:lnTo>
                    <a:pt x="9" y="204"/>
                  </a:lnTo>
                  <a:lnTo>
                    <a:pt x="6" y="203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14" y="167"/>
                  </a:lnTo>
                  <a:lnTo>
                    <a:pt x="32" y="144"/>
                  </a:lnTo>
                  <a:lnTo>
                    <a:pt x="52" y="122"/>
                  </a:lnTo>
                  <a:lnTo>
                    <a:pt x="76" y="104"/>
                  </a:lnTo>
                  <a:lnTo>
                    <a:pt x="99" y="87"/>
                  </a:lnTo>
                  <a:lnTo>
                    <a:pt x="122" y="75"/>
                  </a:lnTo>
                  <a:lnTo>
                    <a:pt x="142" y="63"/>
                  </a:lnTo>
                  <a:lnTo>
                    <a:pt x="160" y="54"/>
                  </a:lnTo>
                  <a:lnTo>
                    <a:pt x="176" y="48"/>
                  </a:lnTo>
                  <a:lnTo>
                    <a:pt x="185" y="45"/>
                  </a:lnTo>
                  <a:lnTo>
                    <a:pt x="188" y="44"/>
                  </a:lnTo>
                  <a:lnTo>
                    <a:pt x="185" y="44"/>
                  </a:lnTo>
                  <a:lnTo>
                    <a:pt x="174" y="44"/>
                  </a:lnTo>
                  <a:lnTo>
                    <a:pt x="159" y="45"/>
                  </a:lnTo>
                  <a:lnTo>
                    <a:pt x="140" y="49"/>
                  </a:lnTo>
                  <a:lnTo>
                    <a:pt x="117" y="55"/>
                  </a:lnTo>
                  <a:lnTo>
                    <a:pt x="92" y="64"/>
                  </a:lnTo>
                  <a:lnTo>
                    <a:pt x="67" y="78"/>
                  </a:lnTo>
                  <a:lnTo>
                    <a:pt x="41" y="96"/>
                  </a:lnTo>
                  <a:lnTo>
                    <a:pt x="17" y="121"/>
                  </a:lnTo>
                  <a:lnTo>
                    <a:pt x="17" y="110"/>
                  </a:lnTo>
                  <a:lnTo>
                    <a:pt x="17" y="98"/>
                  </a:lnTo>
                  <a:lnTo>
                    <a:pt x="19" y="84"/>
                  </a:lnTo>
                  <a:lnTo>
                    <a:pt x="23" y="67"/>
                  </a:lnTo>
                  <a:lnTo>
                    <a:pt x="32" y="51"/>
                  </a:lnTo>
                  <a:lnTo>
                    <a:pt x="46" y="35"/>
                  </a:lnTo>
                  <a:lnTo>
                    <a:pt x="65" y="21"/>
                  </a:lnTo>
                  <a:lnTo>
                    <a:pt x="86" y="12"/>
                  </a:lnTo>
                  <a:lnTo>
                    <a:pt x="110" y="5"/>
                  </a:lnTo>
                  <a:lnTo>
                    <a:pt x="135" y="1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4" name="Freeform 132"/>
            <p:cNvSpPr>
              <a:spLocks noChangeAspect="1" noEditPoints="1"/>
            </p:cNvSpPr>
            <p:nvPr/>
          </p:nvSpPr>
          <p:spPr bwMode="auto">
            <a:xfrm>
              <a:off x="10309696" y="404555"/>
              <a:ext cx="578480" cy="622800"/>
            </a:xfrm>
            <a:custGeom>
              <a:avLst/>
              <a:gdLst>
                <a:gd name="T0" fmla="*/ 110 w 248"/>
                <a:gd name="T1" fmla="*/ 191 h 267"/>
                <a:gd name="T2" fmla="*/ 138 w 248"/>
                <a:gd name="T3" fmla="*/ 163 h 267"/>
                <a:gd name="T4" fmla="*/ 110 w 248"/>
                <a:gd name="T5" fmla="*/ 76 h 267"/>
                <a:gd name="T6" fmla="*/ 138 w 248"/>
                <a:gd name="T7" fmla="*/ 148 h 267"/>
                <a:gd name="T8" fmla="*/ 110 w 248"/>
                <a:gd name="T9" fmla="*/ 76 h 267"/>
                <a:gd name="T10" fmla="*/ 126 w 248"/>
                <a:gd name="T11" fmla="*/ 2 h 267"/>
                <a:gd name="T12" fmla="*/ 132 w 248"/>
                <a:gd name="T13" fmla="*/ 7 h 267"/>
                <a:gd name="T14" fmla="*/ 152 w 248"/>
                <a:gd name="T15" fmla="*/ 38 h 267"/>
                <a:gd name="T16" fmla="*/ 169 w 248"/>
                <a:gd name="T17" fmla="*/ 36 h 267"/>
                <a:gd name="T18" fmla="*/ 210 w 248"/>
                <a:gd name="T19" fmla="*/ 12 h 267"/>
                <a:gd name="T20" fmla="*/ 215 w 248"/>
                <a:gd name="T21" fmla="*/ 12 h 267"/>
                <a:gd name="T22" fmla="*/ 215 w 248"/>
                <a:gd name="T23" fmla="*/ 17 h 267"/>
                <a:gd name="T24" fmla="*/ 198 w 248"/>
                <a:gd name="T25" fmla="*/ 68 h 267"/>
                <a:gd name="T26" fmla="*/ 197 w 248"/>
                <a:gd name="T27" fmla="*/ 76 h 267"/>
                <a:gd name="T28" fmla="*/ 201 w 248"/>
                <a:gd name="T29" fmla="*/ 82 h 267"/>
                <a:gd name="T30" fmla="*/ 209 w 248"/>
                <a:gd name="T31" fmla="*/ 85 h 267"/>
                <a:gd name="T32" fmla="*/ 244 w 248"/>
                <a:gd name="T33" fmla="*/ 89 h 267"/>
                <a:gd name="T34" fmla="*/ 248 w 248"/>
                <a:gd name="T35" fmla="*/ 93 h 267"/>
                <a:gd name="T36" fmla="*/ 247 w 248"/>
                <a:gd name="T37" fmla="*/ 98 h 267"/>
                <a:gd name="T38" fmla="*/ 220 w 248"/>
                <a:gd name="T39" fmla="*/ 122 h 267"/>
                <a:gd name="T40" fmla="*/ 216 w 248"/>
                <a:gd name="T41" fmla="*/ 138 h 267"/>
                <a:gd name="T42" fmla="*/ 244 w 248"/>
                <a:gd name="T43" fmla="*/ 166 h 267"/>
                <a:gd name="T44" fmla="*/ 248 w 248"/>
                <a:gd name="T45" fmla="*/ 172 h 267"/>
                <a:gd name="T46" fmla="*/ 247 w 248"/>
                <a:gd name="T47" fmla="*/ 179 h 267"/>
                <a:gd name="T48" fmla="*/ 241 w 248"/>
                <a:gd name="T49" fmla="*/ 182 h 267"/>
                <a:gd name="T50" fmla="*/ 211 w 248"/>
                <a:gd name="T51" fmla="*/ 193 h 267"/>
                <a:gd name="T52" fmla="*/ 205 w 248"/>
                <a:gd name="T53" fmla="*/ 209 h 267"/>
                <a:gd name="T54" fmla="*/ 205 w 248"/>
                <a:gd name="T55" fmla="*/ 236 h 267"/>
                <a:gd name="T56" fmla="*/ 202 w 248"/>
                <a:gd name="T57" fmla="*/ 241 h 267"/>
                <a:gd name="T58" fmla="*/ 196 w 248"/>
                <a:gd name="T59" fmla="*/ 243 h 267"/>
                <a:gd name="T60" fmla="*/ 167 w 248"/>
                <a:gd name="T61" fmla="*/ 229 h 267"/>
                <a:gd name="T62" fmla="*/ 151 w 248"/>
                <a:gd name="T63" fmla="*/ 230 h 267"/>
                <a:gd name="T64" fmla="*/ 132 w 248"/>
                <a:gd name="T65" fmla="*/ 261 h 267"/>
                <a:gd name="T66" fmla="*/ 126 w 248"/>
                <a:gd name="T67" fmla="*/ 266 h 267"/>
                <a:gd name="T68" fmla="*/ 120 w 248"/>
                <a:gd name="T69" fmla="*/ 266 h 267"/>
                <a:gd name="T70" fmla="*/ 115 w 248"/>
                <a:gd name="T71" fmla="*/ 262 h 267"/>
                <a:gd name="T72" fmla="*/ 93 w 248"/>
                <a:gd name="T73" fmla="*/ 234 h 267"/>
                <a:gd name="T74" fmla="*/ 76 w 248"/>
                <a:gd name="T75" fmla="*/ 234 h 267"/>
                <a:gd name="T76" fmla="*/ 38 w 248"/>
                <a:gd name="T77" fmla="*/ 255 h 267"/>
                <a:gd name="T78" fmla="*/ 33 w 248"/>
                <a:gd name="T79" fmla="*/ 255 h 267"/>
                <a:gd name="T80" fmla="*/ 32 w 248"/>
                <a:gd name="T81" fmla="*/ 250 h 267"/>
                <a:gd name="T82" fmla="*/ 48 w 248"/>
                <a:gd name="T83" fmla="*/ 202 h 267"/>
                <a:gd name="T84" fmla="*/ 48 w 248"/>
                <a:gd name="T85" fmla="*/ 193 h 267"/>
                <a:gd name="T86" fmla="*/ 44 w 248"/>
                <a:gd name="T87" fmla="*/ 186 h 267"/>
                <a:gd name="T88" fmla="*/ 37 w 248"/>
                <a:gd name="T89" fmla="*/ 182 h 267"/>
                <a:gd name="T90" fmla="*/ 3 w 248"/>
                <a:gd name="T91" fmla="*/ 179 h 267"/>
                <a:gd name="T92" fmla="*/ 0 w 248"/>
                <a:gd name="T93" fmla="*/ 175 h 267"/>
                <a:gd name="T94" fmla="*/ 1 w 248"/>
                <a:gd name="T95" fmla="*/ 170 h 267"/>
                <a:gd name="T96" fmla="*/ 28 w 248"/>
                <a:gd name="T97" fmla="*/ 145 h 267"/>
                <a:gd name="T98" fmla="*/ 32 w 248"/>
                <a:gd name="T99" fmla="*/ 130 h 267"/>
                <a:gd name="T100" fmla="*/ 3 w 248"/>
                <a:gd name="T101" fmla="*/ 102 h 267"/>
                <a:gd name="T102" fmla="*/ 0 w 248"/>
                <a:gd name="T103" fmla="*/ 95 h 267"/>
                <a:gd name="T104" fmla="*/ 1 w 248"/>
                <a:gd name="T105" fmla="*/ 89 h 267"/>
                <a:gd name="T106" fmla="*/ 7 w 248"/>
                <a:gd name="T107" fmla="*/ 85 h 267"/>
                <a:gd name="T108" fmla="*/ 37 w 248"/>
                <a:gd name="T109" fmla="*/ 75 h 267"/>
                <a:gd name="T110" fmla="*/ 43 w 248"/>
                <a:gd name="T111" fmla="*/ 58 h 267"/>
                <a:gd name="T112" fmla="*/ 43 w 248"/>
                <a:gd name="T113" fmla="*/ 31 h 267"/>
                <a:gd name="T114" fmla="*/ 47 w 248"/>
                <a:gd name="T115" fmla="*/ 26 h 267"/>
                <a:gd name="T116" fmla="*/ 53 w 248"/>
                <a:gd name="T117" fmla="*/ 25 h 267"/>
                <a:gd name="T118" fmla="*/ 79 w 248"/>
                <a:gd name="T119" fmla="*/ 36 h 267"/>
                <a:gd name="T120" fmla="*/ 97 w 248"/>
                <a:gd name="T121" fmla="*/ 35 h 267"/>
                <a:gd name="T122" fmla="*/ 115 w 248"/>
                <a:gd name="T123" fmla="*/ 7 h 267"/>
                <a:gd name="T124" fmla="*/ 121 w 248"/>
                <a:gd name="T125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267">
                  <a:moveTo>
                    <a:pt x="110" y="163"/>
                  </a:moveTo>
                  <a:lnTo>
                    <a:pt x="110" y="191"/>
                  </a:lnTo>
                  <a:lnTo>
                    <a:pt x="138" y="191"/>
                  </a:lnTo>
                  <a:lnTo>
                    <a:pt x="138" y="163"/>
                  </a:lnTo>
                  <a:lnTo>
                    <a:pt x="110" y="163"/>
                  </a:lnTo>
                  <a:close/>
                  <a:moveTo>
                    <a:pt x="110" y="76"/>
                  </a:moveTo>
                  <a:lnTo>
                    <a:pt x="110" y="148"/>
                  </a:lnTo>
                  <a:lnTo>
                    <a:pt x="138" y="148"/>
                  </a:lnTo>
                  <a:lnTo>
                    <a:pt x="138" y="76"/>
                  </a:lnTo>
                  <a:lnTo>
                    <a:pt x="110" y="76"/>
                  </a:lnTo>
                  <a:close/>
                  <a:moveTo>
                    <a:pt x="124" y="0"/>
                  </a:moveTo>
                  <a:lnTo>
                    <a:pt x="126" y="2"/>
                  </a:lnTo>
                  <a:lnTo>
                    <a:pt x="130" y="3"/>
                  </a:lnTo>
                  <a:lnTo>
                    <a:pt x="132" y="7"/>
                  </a:lnTo>
                  <a:lnTo>
                    <a:pt x="146" y="31"/>
                  </a:lnTo>
                  <a:lnTo>
                    <a:pt x="152" y="38"/>
                  </a:lnTo>
                  <a:lnTo>
                    <a:pt x="160" y="39"/>
                  </a:lnTo>
                  <a:lnTo>
                    <a:pt x="169" y="36"/>
                  </a:lnTo>
                  <a:lnTo>
                    <a:pt x="206" y="13"/>
                  </a:lnTo>
                  <a:lnTo>
                    <a:pt x="210" y="12"/>
                  </a:lnTo>
                  <a:lnTo>
                    <a:pt x="212" y="12"/>
                  </a:lnTo>
                  <a:lnTo>
                    <a:pt x="215" y="12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5" y="21"/>
                  </a:lnTo>
                  <a:lnTo>
                    <a:pt x="198" y="68"/>
                  </a:lnTo>
                  <a:lnTo>
                    <a:pt x="197" y="72"/>
                  </a:lnTo>
                  <a:lnTo>
                    <a:pt x="197" y="76"/>
                  </a:lnTo>
                  <a:lnTo>
                    <a:pt x="198" y="80"/>
                  </a:lnTo>
                  <a:lnTo>
                    <a:pt x="201" y="82"/>
                  </a:lnTo>
                  <a:lnTo>
                    <a:pt x="205" y="84"/>
                  </a:lnTo>
                  <a:lnTo>
                    <a:pt x="209" y="85"/>
                  </a:lnTo>
                  <a:lnTo>
                    <a:pt x="241" y="89"/>
                  </a:lnTo>
                  <a:lnTo>
                    <a:pt x="244" y="89"/>
                  </a:lnTo>
                  <a:lnTo>
                    <a:pt x="247" y="90"/>
                  </a:lnTo>
                  <a:lnTo>
                    <a:pt x="248" y="93"/>
                  </a:lnTo>
                  <a:lnTo>
                    <a:pt x="248" y="95"/>
                  </a:lnTo>
                  <a:lnTo>
                    <a:pt x="247" y="98"/>
                  </a:lnTo>
                  <a:lnTo>
                    <a:pt x="244" y="102"/>
                  </a:lnTo>
                  <a:lnTo>
                    <a:pt x="220" y="122"/>
                  </a:lnTo>
                  <a:lnTo>
                    <a:pt x="216" y="130"/>
                  </a:lnTo>
                  <a:lnTo>
                    <a:pt x="216" y="138"/>
                  </a:lnTo>
                  <a:lnTo>
                    <a:pt x="220" y="145"/>
                  </a:lnTo>
                  <a:lnTo>
                    <a:pt x="244" y="166"/>
                  </a:lnTo>
                  <a:lnTo>
                    <a:pt x="247" y="170"/>
                  </a:lnTo>
                  <a:lnTo>
                    <a:pt x="248" y="172"/>
                  </a:lnTo>
                  <a:lnTo>
                    <a:pt x="248" y="176"/>
                  </a:lnTo>
                  <a:lnTo>
                    <a:pt x="247" y="179"/>
                  </a:lnTo>
                  <a:lnTo>
                    <a:pt x="244" y="180"/>
                  </a:lnTo>
                  <a:lnTo>
                    <a:pt x="241" y="182"/>
                  </a:lnTo>
                  <a:lnTo>
                    <a:pt x="220" y="188"/>
                  </a:lnTo>
                  <a:lnTo>
                    <a:pt x="211" y="193"/>
                  </a:lnTo>
                  <a:lnTo>
                    <a:pt x="206" y="200"/>
                  </a:lnTo>
                  <a:lnTo>
                    <a:pt x="205" y="209"/>
                  </a:lnTo>
                  <a:lnTo>
                    <a:pt x="205" y="231"/>
                  </a:lnTo>
                  <a:lnTo>
                    <a:pt x="205" y="236"/>
                  </a:lnTo>
                  <a:lnTo>
                    <a:pt x="203" y="239"/>
                  </a:lnTo>
                  <a:lnTo>
                    <a:pt x="202" y="241"/>
                  </a:lnTo>
                  <a:lnTo>
                    <a:pt x="198" y="243"/>
                  </a:lnTo>
                  <a:lnTo>
                    <a:pt x="196" y="243"/>
                  </a:lnTo>
                  <a:lnTo>
                    <a:pt x="191" y="241"/>
                  </a:lnTo>
                  <a:lnTo>
                    <a:pt x="167" y="229"/>
                  </a:lnTo>
                  <a:lnTo>
                    <a:pt x="159" y="227"/>
                  </a:lnTo>
                  <a:lnTo>
                    <a:pt x="151" y="230"/>
                  </a:lnTo>
                  <a:lnTo>
                    <a:pt x="144" y="236"/>
                  </a:lnTo>
                  <a:lnTo>
                    <a:pt x="132" y="261"/>
                  </a:lnTo>
                  <a:lnTo>
                    <a:pt x="129" y="264"/>
                  </a:lnTo>
                  <a:lnTo>
                    <a:pt x="126" y="266"/>
                  </a:lnTo>
                  <a:lnTo>
                    <a:pt x="124" y="267"/>
                  </a:lnTo>
                  <a:lnTo>
                    <a:pt x="120" y="266"/>
                  </a:lnTo>
                  <a:lnTo>
                    <a:pt x="117" y="264"/>
                  </a:lnTo>
                  <a:lnTo>
                    <a:pt x="115" y="262"/>
                  </a:lnTo>
                  <a:lnTo>
                    <a:pt x="101" y="240"/>
                  </a:lnTo>
                  <a:lnTo>
                    <a:pt x="93" y="234"/>
                  </a:lnTo>
                  <a:lnTo>
                    <a:pt x="85" y="232"/>
                  </a:lnTo>
                  <a:lnTo>
                    <a:pt x="76" y="234"/>
                  </a:lnTo>
                  <a:lnTo>
                    <a:pt x="42" y="254"/>
                  </a:lnTo>
                  <a:lnTo>
                    <a:pt x="38" y="255"/>
                  </a:lnTo>
                  <a:lnTo>
                    <a:pt x="35" y="257"/>
                  </a:lnTo>
                  <a:lnTo>
                    <a:pt x="33" y="255"/>
                  </a:lnTo>
                  <a:lnTo>
                    <a:pt x="33" y="253"/>
                  </a:lnTo>
                  <a:lnTo>
                    <a:pt x="32" y="250"/>
                  </a:lnTo>
                  <a:lnTo>
                    <a:pt x="33" y="247"/>
                  </a:lnTo>
                  <a:lnTo>
                    <a:pt x="48" y="202"/>
                  </a:lnTo>
                  <a:lnTo>
                    <a:pt x="48" y="197"/>
                  </a:lnTo>
                  <a:lnTo>
                    <a:pt x="48" y="193"/>
                  </a:lnTo>
                  <a:lnTo>
                    <a:pt x="47" y="189"/>
                  </a:lnTo>
                  <a:lnTo>
                    <a:pt x="44" y="186"/>
                  </a:lnTo>
                  <a:lnTo>
                    <a:pt x="41" y="184"/>
                  </a:lnTo>
                  <a:lnTo>
                    <a:pt x="37" y="182"/>
                  </a:lnTo>
                  <a:lnTo>
                    <a:pt x="7" y="180"/>
                  </a:lnTo>
                  <a:lnTo>
                    <a:pt x="3" y="179"/>
                  </a:lnTo>
                  <a:lnTo>
                    <a:pt x="1" y="177"/>
                  </a:lnTo>
                  <a:lnTo>
                    <a:pt x="0" y="175"/>
                  </a:lnTo>
                  <a:lnTo>
                    <a:pt x="0" y="172"/>
                  </a:lnTo>
                  <a:lnTo>
                    <a:pt x="1" y="170"/>
                  </a:lnTo>
                  <a:lnTo>
                    <a:pt x="3" y="166"/>
                  </a:lnTo>
                  <a:lnTo>
                    <a:pt x="28" y="145"/>
                  </a:lnTo>
                  <a:lnTo>
                    <a:pt x="32" y="138"/>
                  </a:lnTo>
                  <a:lnTo>
                    <a:pt x="32" y="130"/>
                  </a:lnTo>
                  <a:lnTo>
                    <a:pt x="28" y="122"/>
                  </a:lnTo>
                  <a:lnTo>
                    <a:pt x="3" y="102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1" y="89"/>
                  </a:lnTo>
                  <a:lnTo>
                    <a:pt x="3" y="88"/>
                  </a:lnTo>
                  <a:lnTo>
                    <a:pt x="7" y="85"/>
                  </a:lnTo>
                  <a:lnTo>
                    <a:pt x="29" y="80"/>
                  </a:lnTo>
                  <a:lnTo>
                    <a:pt x="37" y="75"/>
                  </a:lnTo>
                  <a:lnTo>
                    <a:pt x="42" y="67"/>
                  </a:lnTo>
                  <a:lnTo>
                    <a:pt x="43" y="58"/>
                  </a:lnTo>
                  <a:lnTo>
                    <a:pt x="43" y="36"/>
                  </a:lnTo>
                  <a:lnTo>
                    <a:pt x="43" y="31"/>
                  </a:lnTo>
                  <a:lnTo>
                    <a:pt x="44" y="29"/>
                  </a:lnTo>
                  <a:lnTo>
                    <a:pt x="47" y="26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7" y="26"/>
                  </a:lnTo>
                  <a:lnTo>
                    <a:pt x="79" y="36"/>
                  </a:lnTo>
                  <a:lnTo>
                    <a:pt x="88" y="38"/>
                  </a:lnTo>
                  <a:lnTo>
                    <a:pt x="97" y="35"/>
                  </a:lnTo>
                  <a:lnTo>
                    <a:pt x="103" y="29"/>
                  </a:lnTo>
                  <a:lnTo>
                    <a:pt x="115" y="7"/>
                  </a:lnTo>
                  <a:lnTo>
                    <a:pt x="117" y="3"/>
                  </a:lnTo>
                  <a:lnTo>
                    <a:pt x="121" y="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5" name="Freeform 119"/>
            <p:cNvSpPr>
              <a:spLocks noChangeAspect="1" noEditPoints="1"/>
            </p:cNvSpPr>
            <p:nvPr/>
          </p:nvSpPr>
          <p:spPr bwMode="auto">
            <a:xfrm>
              <a:off x="9362877" y="1388661"/>
              <a:ext cx="636464" cy="493200"/>
            </a:xfrm>
            <a:custGeom>
              <a:avLst/>
              <a:gdLst>
                <a:gd name="T0" fmla="*/ 148 w 271"/>
                <a:gd name="T1" fmla="*/ 118 h 210"/>
                <a:gd name="T2" fmla="*/ 138 w 271"/>
                <a:gd name="T3" fmla="*/ 120 h 210"/>
                <a:gd name="T4" fmla="*/ 130 w 271"/>
                <a:gd name="T5" fmla="*/ 128 h 210"/>
                <a:gd name="T6" fmla="*/ 128 w 271"/>
                <a:gd name="T7" fmla="*/ 138 h 210"/>
                <a:gd name="T8" fmla="*/ 130 w 271"/>
                <a:gd name="T9" fmla="*/ 148 h 210"/>
                <a:gd name="T10" fmla="*/ 138 w 271"/>
                <a:gd name="T11" fmla="*/ 156 h 210"/>
                <a:gd name="T12" fmla="*/ 148 w 271"/>
                <a:gd name="T13" fmla="*/ 159 h 210"/>
                <a:gd name="T14" fmla="*/ 160 w 271"/>
                <a:gd name="T15" fmla="*/ 156 h 210"/>
                <a:gd name="T16" fmla="*/ 166 w 271"/>
                <a:gd name="T17" fmla="*/ 148 h 210"/>
                <a:gd name="T18" fmla="*/ 170 w 271"/>
                <a:gd name="T19" fmla="*/ 138 h 210"/>
                <a:gd name="T20" fmla="*/ 166 w 271"/>
                <a:gd name="T21" fmla="*/ 128 h 210"/>
                <a:gd name="T22" fmla="*/ 160 w 271"/>
                <a:gd name="T23" fmla="*/ 120 h 210"/>
                <a:gd name="T24" fmla="*/ 148 w 271"/>
                <a:gd name="T25" fmla="*/ 118 h 210"/>
                <a:gd name="T26" fmla="*/ 153 w 271"/>
                <a:gd name="T27" fmla="*/ 0 h 210"/>
                <a:gd name="T28" fmla="*/ 183 w 271"/>
                <a:gd name="T29" fmla="*/ 5 h 210"/>
                <a:gd name="T30" fmla="*/ 211 w 271"/>
                <a:gd name="T31" fmla="*/ 15 h 210"/>
                <a:gd name="T32" fmla="*/ 237 w 271"/>
                <a:gd name="T33" fmla="*/ 29 h 210"/>
                <a:gd name="T34" fmla="*/ 254 w 271"/>
                <a:gd name="T35" fmla="*/ 42 h 210"/>
                <a:gd name="T36" fmla="*/ 264 w 271"/>
                <a:gd name="T37" fmla="*/ 56 h 210"/>
                <a:gd name="T38" fmla="*/ 269 w 271"/>
                <a:gd name="T39" fmla="*/ 69 h 210"/>
                <a:gd name="T40" fmla="*/ 271 w 271"/>
                <a:gd name="T41" fmla="*/ 82 h 210"/>
                <a:gd name="T42" fmla="*/ 270 w 271"/>
                <a:gd name="T43" fmla="*/ 92 h 210"/>
                <a:gd name="T44" fmla="*/ 266 w 271"/>
                <a:gd name="T45" fmla="*/ 98 h 210"/>
                <a:gd name="T46" fmla="*/ 261 w 271"/>
                <a:gd name="T47" fmla="*/ 102 h 210"/>
                <a:gd name="T48" fmla="*/ 254 w 271"/>
                <a:gd name="T49" fmla="*/ 102 h 210"/>
                <a:gd name="T50" fmla="*/ 246 w 271"/>
                <a:gd name="T51" fmla="*/ 100 h 210"/>
                <a:gd name="T52" fmla="*/ 236 w 271"/>
                <a:gd name="T53" fmla="*/ 97 h 210"/>
                <a:gd name="T54" fmla="*/ 225 w 271"/>
                <a:gd name="T55" fmla="*/ 97 h 210"/>
                <a:gd name="T56" fmla="*/ 214 w 271"/>
                <a:gd name="T57" fmla="*/ 100 h 210"/>
                <a:gd name="T58" fmla="*/ 202 w 271"/>
                <a:gd name="T59" fmla="*/ 110 h 210"/>
                <a:gd name="T60" fmla="*/ 196 w 271"/>
                <a:gd name="T61" fmla="*/ 120 h 210"/>
                <a:gd name="T62" fmla="*/ 196 w 271"/>
                <a:gd name="T63" fmla="*/ 130 h 210"/>
                <a:gd name="T64" fmla="*/ 200 w 271"/>
                <a:gd name="T65" fmla="*/ 139 h 210"/>
                <a:gd name="T66" fmla="*/ 205 w 271"/>
                <a:gd name="T67" fmla="*/ 148 h 210"/>
                <a:gd name="T68" fmla="*/ 210 w 271"/>
                <a:gd name="T69" fmla="*/ 156 h 210"/>
                <a:gd name="T70" fmla="*/ 212 w 271"/>
                <a:gd name="T71" fmla="*/ 162 h 210"/>
                <a:gd name="T72" fmla="*/ 210 w 271"/>
                <a:gd name="T73" fmla="*/ 168 h 210"/>
                <a:gd name="T74" fmla="*/ 206 w 271"/>
                <a:gd name="T75" fmla="*/ 174 h 210"/>
                <a:gd name="T76" fmla="*/ 198 w 271"/>
                <a:gd name="T77" fmla="*/ 183 h 210"/>
                <a:gd name="T78" fmla="*/ 188 w 271"/>
                <a:gd name="T79" fmla="*/ 191 h 210"/>
                <a:gd name="T80" fmla="*/ 173 w 271"/>
                <a:gd name="T81" fmla="*/ 198 h 210"/>
                <a:gd name="T82" fmla="*/ 155 w 271"/>
                <a:gd name="T83" fmla="*/ 205 h 210"/>
                <a:gd name="T84" fmla="*/ 133 w 271"/>
                <a:gd name="T85" fmla="*/ 209 h 210"/>
                <a:gd name="T86" fmla="*/ 106 w 271"/>
                <a:gd name="T87" fmla="*/ 210 h 210"/>
                <a:gd name="T88" fmla="*/ 78 w 271"/>
                <a:gd name="T89" fmla="*/ 207 h 210"/>
                <a:gd name="T90" fmla="*/ 53 w 271"/>
                <a:gd name="T91" fmla="*/ 201 h 210"/>
                <a:gd name="T92" fmla="*/ 34 w 271"/>
                <a:gd name="T93" fmla="*/ 189 h 210"/>
                <a:gd name="T94" fmla="*/ 18 w 271"/>
                <a:gd name="T95" fmla="*/ 174 h 210"/>
                <a:gd name="T96" fmla="*/ 7 w 271"/>
                <a:gd name="T97" fmla="*/ 156 h 210"/>
                <a:gd name="T98" fmla="*/ 1 w 271"/>
                <a:gd name="T99" fmla="*/ 135 h 210"/>
                <a:gd name="T100" fmla="*/ 0 w 271"/>
                <a:gd name="T101" fmla="*/ 115 h 210"/>
                <a:gd name="T102" fmla="*/ 5 w 271"/>
                <a:gd name="T103" fmla="*/ 92 h 210"/>
                <a:gd name="T104" fmla="*/ 14 w 271"/>
                <a:gd name="T105" fmla="*/ 70 h 210"/>
                <a:gd name="T106" fmla="*/ 28 w 271"/>
                <a:gd name="T107" fmla="*/ 50 h 210"/>
                <a:gd name="T108" fmla="*/ 46 w 271"/>
                <a:gd name="T109" fmla="*/ 32 h 210"/>
                <a:gd name="T110" fmla="*/ 66 w 271"/>
                <a:gd name="T111" fmla="*/ 16 h 210"/>
                <a:gd name="T112" fmla="*/ 88 w 271"/>
                <a:gd name="T113" fmla="*/ 7 h 210"/>
                <a:gd name="T114" fmla="*/ 121 w 271"/>
                <a:gd name="T115" fmla="*/ 1 h 210"/>
                <a:gd name="T116" fmla="*/ 153 w 271"/>
                <a:gd name="T11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" h="210">
                  <a:moveTo>
                    <a:pt x="148" y="118"/>
                  </a:moveTo>
                  <a:lnTo>
                    <a:pt x="138" y="120"/>
                  </a:lnTo>
                  <a:lnTo>
                    <a:pt x="130" y="128"/>
                  </a:lnTo>
                  <a:lnTo>
                    <a:pt x="128" y="138"/>
                  </a:lnTo>
                  <a:lnTo>
                    <a:pt x="130" y="148"/>
                  </a:lnTo>
                  <a:lnTo>
                    <a:pt x="138" y="156"/>
                  </a:lnTo>
                  <a:lnTo>
                    <a:pt x="148" y="159"/>
                  </a:lnTo>
                  <a:lnTo>
                    <a:pt x="160" y="156"/>
                  </a:lnTo>
                  <a:lnTo>
                    <a:pt x="166" y="148"/>
                  </a:lnTo>
                  <a:lnTo>
                    <a:pt x="170" y="138"/>
                  </a:lnTo>
                  <a:lnTo>
                    <a:pt x="166" y="128"/>
                  </a:lnTo>
                  <a:lnTo>
                    <a:pt x="160" y="120"/>
                  </a:lnTo>
                  <a:lnTo>
                    <a:pt x="148" y="118"/>
                  </a:lnTo>
                  <a:close/>
                  <a:moveTo>
                    <a:pt x="153" y="0"/>
                  </a:moveTo>
                  <a:lnTo>
                    <a:pt x="183" y="5"/>
                  </a:lnTo>
                  <a:lnTo>
                    <a:pt x="211" y="15"/>
                  </a:lnTo>
                  <a:lnTo>
                    <a:pt x="237" y="29"/>
                  </a:lnTo>
                  <a:lnTo>
                    <a:pt x="254" y="42"/>
                  </a:lnTo>
                  <a:lnTo>
                    <a:pt x="264" y="56"/>
                  </a:lnTo>
                  <a:lnTo>
                    <a:pt x="269" y="69"/>
                  </a:lnTo>
                  <a:lnTo>
                    <a:pt x="271" y="82"/>
                  </a:lnTo>
                  <a:lnTo>
                    <a:pt x="270" y="92"/>
                  </a:lnTo>
                  <a:lnTo>
                    <a:pt x="266" y="98"/>
                  </a:lnTo>
                  <a:lnTo>
                    <a:pt x="261" y="102"/>
                  </a:lnTo>
                  <a:lnTo>
                    <a:pt x="254" y="102"/>
                  </a:lnTo>
                  <a:lnTo>
                    <a:pt x="246" y="100"/>
                  </a:lnTo>
                  <a:lnTo>
                    <a:pt x="236" y="97"/>
                  </a:lnTo>
                  <a:lnTo>
                    <a:pt x="225" y="97"/>
                  </a:lnTo>
                  <a:lnTo>
                    <a:pt x="214" y="100"/>
                  </a:lnTo>
                  <a:lnTo>
                    <a:pt x="202" y="110"/>
                  </a:lnTo>
                  <a:lnTo>
                    <a:pt x="196" y="120"/>
                  </a:lnTo>
                  <a:lnTo>
                    <a:pt x="196" y="130"/>
                  </a:lnTo>
                  <a:lnTo>
                    <a:pt x="200" y="139"/>
                  </a:lnTo>
                  <a:lnTo>
                    <a:pt x="205" y="148"/>
                  </a:lnTo>
                  <a:lnTo>
                    <a:pt x="210" y="156"/>
                  </a:lnTo>
                  <a:lnTo>
                    <a:pt x="212" y="162"/>
                  </a:lnTo>
                  <a:lnTo>
                    <a:pt x="210" y="168"/>
                  </a:lnTo>
                  <a:lnTo>
                    <a:pt x="206" y="174"/>
                  </a:lnTo>
                  <a:lnTo>
                    <a:pt x="198" y="183"/>
                  </a:lnTo>
                  <a:lnTo>
                    <a:pt x="188" y="191"/>
                  </a:lnTo>
                  <a:lnTo>
                    <a:pt x="173" y="198"/>
                  </a:lnTo>
                  <a:lnTo>
                    <a:pt x="155" y="205"/>
                  </a:lnTo>
                  <a:lnTo>
                    <a:pt x="133" y="209"/>
                  </a:lnTo>
                  <a:lnTo>
                    <a:pt x="106" y="210"/>
                  </a:lnTo>
                  <a:lnTo>
                    <a:pt x="78" y="207"/>
                  </a:lnTo>
                  <a:lnTo>
                    <a:pt x="53" y="201"/>
                  </a:lnTo>
                  <a:lnTo>
                    <a:pt x="34" y="189"/>
                  </a:lnTo>
                  <a:lnTo>
                    <a:pt x="18" y="174"/>
                  </a:lnTo>
                  <a:lnTo>
                    <a:pt x="7" y="156"/>
                  </a:lnTo>
                  <a:lnTo>
                    <a:pt x="1" y="135"/>
                  </a:lnTo>
                  <a:lnTo>
                    <a:pt x="0" y="115"/>
                  </a:lnTo>
                  <a:lnTo>
                    <a:pt x="5" y="92"/>
                  </a:lnTo>
                  <a:lnTo>
                    <a:pt x="14" y="70"/>
                  </a:lnTo>
                  <a:lnTo>
                    <a:pt x="28" y="50"/>
                  </a:lnTo>
                  <a:lnTo>
                    <a:pt x="46" y="32"/>
                  </a:lnTo>
                  <a:lnTo>
                    <a:pt x="66" y="16"/>
                  </a:lnTo>
                  <a:lnTo>
                    <a:pt x="88" y="7"/>
                  </a:lnTo>
                  <a:lnTo>
                    <a:pt x="121" y="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31" name="Freeform 60"/>
          <p:cNvSpPr>
            <a:spLocks noEditPoints="1"/>
          </p:cNvSpPr>
          <p:nvPr/>
        </p:nvSpPr>
        <p:spPr bwMode="auto">
          <a:xfrm>
            <a:off x="10988040" y="5520690"/>
            <a:ext cx="1196340" cy="1337310"/>
          </a:xfrm>
          <a:custGeom>
            <a:avLst/>
            <a:gdLst>
              <a:gd name="T0" fmla="*/ 43 w 221"/>
              <a:gd name="T1" fmla="*/ 89 h 247"/>
              <a:gd name="T2" fmla="*/ 36 w 221"/>
              <a:gd name="T3" fmla="*/ 99 h 247"/>
              <a:gd name="T4" fmla="*/ 28 w 221"/>
              <a:gd name="T5" fmla="*/ 121 h 247"/>
              <a:gd name="T6" fmla="*/ 31 w 221"/>
              <a:gd name="T7" fmla="*/ 220 h 247"/>
              <a:gd name="T8" fmla="*/ 41 w 221"/>
              <a:gd name="T9" fmla="*/ 235 h 247"/>
              <a:gd name="T10" fmla="*/ 42 w 221"/>
              <a:gd name="T11" fmla="*/ 239 h 247"/>
              <a:gd name="T12" fmla="*/ 29 w 221"/>
              <a:gd name="T13" fmla="*/ 238 h 247"/>
              <a:gd name="T14" fmla="*/ 14 w 221"/>
              <a:gd name="T15" fmla="*/ 229 h 247"/>
              <a:gd name="T16" fmla="*/ 3 w 221"/>
              <a:gd name="T17" fmla="*/ 211 h 247"/>
              <a:gd name="T18" fmla="*/ 0 w 221"/>
              <a:gd name="T19" fmla="*/ 131 h 247"/>
              <a:gd name="T20" fmla="*/ 8 w 221"/>
              <a:gd name="T21" fmla="*/ 105 h 247"/>
              <a:gd name="T22" fmla="*/ 22 w 221"/>
              <a:gd name="T23" fmla="*/ 93 h 247"/>
              <a:gd name="T24" fmla="*/ 37 w 221"/>
              <a:gd name="T25" fmla="*/ 89 h 247"/>
              <a:gd name="T26" fmla="*/ 176 w 221"/>
              <a:gd name="T27" fmla="*/ 0 h 247"/>
              <a:gd name="T28" fmla="*/ 187 w 221"/>
              <a:gd name="T29" fmla="*/ 14 h 247"/>
              <a:gd name="T30" fmla="*/ 186 w 221"/>
              <a:gd name="T31" fmla="*/ 42 h 247"/>
              <a:gd name="T32" fmla="*/ 173 w 221"/>
              <a:gd name="T33" fmla="*/ 67 h 247"/>
              <a:gd name="T34" fmla="*/ 162 w 221"/>
              <a:gd name="T35" fmla="*/ 82 h 247"/>
              <a:gd name="T36" fmla="*/ 164 w 221"/>
              <a:gd name="T37" fmla="*/ 89 h 247"/>
              <a:gd name="T38" fmla="*/ 185 w 221"/>
              <a:gd name="T39" fmla="*/ 91 h 247"/>
              <a:gd name="T40" fmla="*/ 209 w 221"/>
              <a:gd name="T41" fmla="*/ 98 h 247"/>
              <a:gd name="T42" fmla="*/ 221 w 221"/>
              <a:gd name="T43" fmla="*/ 111 h 247"/>
              <a:gd name="T44" fmla="*/ 217 w 221"/>
              <a:gd name="T45" fmla="*/ 135 h 247"/>
              <a:gd name="T46" fmla="*/ 208 w 221"/>
              <a:gd name="T47" fmla="*/ 174 h 247"/>
              <a:gd name="T48" fmla="*/ 195 w 221"/>
              <a:gd name="T49" fmla="*/ 215 h 247"/>
              <a:gd name="T50" fmla="*/ 181 w 221"/>
              <a:gd name="T51" fmla="*/ 243 h 247"/>
              <a:gd name="T52" fmla="*/ 152 w 221"/>
              <a:gd name="T53" fmla="*/ 246 h 247"/>
              <a:gd name="T54" fmla="*/ 106 w 221"/>
              <a:gd name="T55" fmla="*/ 238 h 247"/>
              <a:gd name="T56" fmla="*/ 70 w 221"/>
              <a:gd name="T57" fmla="*/ 225 h 247"/>
              <a:gd name="T58" fmla="*/ 56 w 221"/>
              <a:gd name="T59" fmla="*/ 211 h 247"/>
              <a:gd name="T60" fmla="*/ 59 w 221"/>
              <a:gd name="T61" fmla="*/ 108 h 247"/>
              <a:gd name="T62" fmla="*/ 79 w 221"/>
              <a:gd name="T63" fmla="*/ 89 h 247"/>
              <a:gd name="T64" fmla="*/ 106 w 221"/>
              <a:gd name="T65" fmla="*/ 71 h 247"/>
              <a:gd name="T66" fmla="*/ 130 w 221"/>
              <a:gd name="T67" fmla="*/ 52 h 247"/>
              <a:gd name="T68" fmla="*/ 153 w 221"/>
              <a:gd name="T69" fmla="*/ 26 h 247"/>
              <a:gd name="T70" fmla="*/ 170 w 221"/>
              <a:gd name="T71" fmla="*/ 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1" h="247">
                <a:moveTo>
                  <a:pt x="42" y="88"/>
                </a:moveTo>
                <a:lnTo>
                  <a:pt x="43" y="89"/>
                </a:lnTo>
                <a:lnTo>
                  <a:pt x="41" y="93"/>
                </a:lnTo>
                <a:lnTo>
                  <a:pt x="36" y="99"/>
                </a:lnTo>
                <a:lnTo>
                  <a:pt x="31" y="108"/>
                </a:lnTo>
                <a:lnTo>
                  <a:pt x="28" y="121"/>
                </a:lnTo>
                <a:lnTo>
                  <a:pt x="28" y="207"/>
                </a:lnTo>
                <a:lnTo>
                  <a:pt x="31" y="220"/>
                </a:lnTo>
                <a:lnTo>
                  <a:pt x="36" y="229"/>
                </a:lnTo>
                <a:lnTo>
                  <a:pt x="41" y="235"/>
                </a:lnTo>
                <a:lnTo>
                  <a:pt x="43" y="238"/>
                </a:lnTo>
                <a:lnTo>
                  <a:pt x="42" y="239"/>
                </a:lnTo>
                <a:lnTo>
                  <a:pt x="37" y="239"/>
                </a:lnTo>
                <a:lnTo>
                  <a:pt x="29" y="238"/>
                </a:lnTo>
                <a:lnTo>
                  <a:pt x="22" y="234"/>
                </a:lnTo>
                <a:lnTo>
                  <a:pt x="14" y="229"/>
                </a:lnTo>
                <a:lnTo>
                  <a:pt x="8" y="223"/>
                </a:lnTo>
                <a:lnTo>
                  <a:pt x="3" y="211"/>
                </a:lnTo>
                <a:lnTo>
                  <a:pt x="0" y="197"/>
                </a:lnTo>
                <a:lnTo>
                  <a:pt x="0" y="131"/>
                </a:lnTo>
                <a:lnTo>
                  <a:pt x="3" y="117"/>
                </a:lnTo>
                <a:lnTo>
                  <a:pt x="8" y="105"/>
                </a:lnTo>
                <a:lnTo>
                  <a:pt x="14" y="98"/>
                </a:lnTo>
                <a:lnTo>
                  <a:pt x="22" y="93"/>
                </a:lnTo>
                <a:lnTo>
                  <a:pt x="29" y="90"/>
                </a:lnTo>
                <a:lnTo>
                  <a:pt x="37" y="89"/>
                </a:lnTo>
                <a:lnTo>
                  <a:pt x="42" y="88"/>
                </a:lnTo>
                <a:close/>
                <a:moveTo>
                  <a:pt x="176" y="0"/>
                </a:moveTo>
                <a:lnTo>
                  <a:pt x="180" y="0"/>
                </a:lnTo>
                <a:lnTo>
                  <a:pt x="187" y="14"/>
                </a:lnTo>
                <a:lnTo>
                  <a:pt x="189" y="29"/>
                </a:lnTo>
                <a:lnTo>
                  <a:pt x="186" y="42"/>
                </a:lnTo>
                <a:lnTo>
                  <a:pt x="181" y="56"/>
                </a:lnTo>
                <a:lnTo>
                  <a:pt x="173" y="67"/>
                </a:lnTo>
                <a:lnTo>
                  <a:pt x="167" y="76"/>
                </a:lnTo>
                <a:lnTo>
                  <a:pt x="162" y="82"/>
                </a:lnTo>
                <a:lnTo>
                  <a:pt x="161" y="86"/>
                </a:lnTo>
                <a:lnTo>
                  <a:pt x="164" y="89"/>
                </a:lnTo>
                <a:lnTo>
                  <a:pt x="173" y="90"/>
                </a:lnTo>
                <a:lnTo>
                  <a:pt x="185" y="91"/>
                </a:lnTo>
                <a:lnTo>
                  <a:pt x="198" y="94"/>
                </a:lnTo>
                <a:lnTo>
                  <a:pt x="209" y="98"/>
                </a:lnTo>
                <a:lnTo>
                  <a:pt x="217" y="103"/>
                </a:lnTo>
                <a:lnTo>
                  <a:pt x="221" y="111"/>
                </a:lnTo>
                <a:lnTo>
                  <a:pt x="219" y="119"/>
                </a:lnTo>
                <a:lnTo>
                  <a:pt x="217" y="135"/>
                </a:lnTo>
                <a:lnTo>
                  <a:pt x="213" y="154"/>
                </a:lnTo>
                <a:lnTo>
                  <a:pt x="208" y="174"/>
                </a:lnTo>
                <a:lnTo>
                  <a:pt x="201" y="196"/>
                </a:lnTo>
                <a:lnTo>
                  <a:pt x="195" y="215"/>
                </a:lnTo>
                <a:lnTo>
                  <a:pt x="187" y="232"/>
                </a:lnTo>
                <a:lnTo>
                  <a:pt x="181" y="243"/>
                </a:lnTo>
                <a:lnTo>
                  <a:pt x="175" y="247"/>
                </a:lnTo>
                <a:lnTo>
                  <a:pt x="152" y="246"/>
                </a:lnTo>
                <a:lnTo>
                  <a:pt x="129" y="243"/>
                </a:lnTo>
                <a:lnTo>
                  <a:pt x="106" y="238"/>
                </a:lnTo>
                <a:lnTo>
                  <a:pt x="87" y="232"/>
                </a:lnTo>
                <a:lnTo>
                  <a:pt x="70" y="225"/>
                </a:lnTo>
                <a:lnTo>
                  <a:pt x="60" y="218"/>
                </a:lnTo>
                <a:lnTo>
                  <a:pt x="56" y="211"/>
                </a:lnTo>
                <a:lnTo>
                  <a:pt x="56" y="117"/>
                </a:lnTo>
                <a:lnTo>
                  <a:pt x="59" y="108"/>
                </a:lnTo>
                <a:lnTo>
                  <a:pt x="68" y="99"/>
                </a:lnTo>
                <a:lnTo>
                  <a:pt x="79" y="89"/>
                </a:lnTo>
                <a:lnTo>
                  <a:pt x="93" y="80"/>
                </a:lnTo>
                <a:lnTo>
                  <a:pt x="106" y="71"/>
                </a:lnTo>
                <a:lnTo>
                  <a:pt x="116" y="63"/>
                </a:lnTo>
                <a:lnTo>
                  <a:pt x="130" y="52"/>
                </a:lnTo>
                <a:lnTo>
                  <a:pt x="143" y="39"/>
                </a:lnTo>
                <a:lnTo>
                  <a:pt x="153" y="26"/>
                </a:lnTo>
                <a:lnTo>
                  <a:pt x="162" y="15"/>
                </a:lnTo>
                <a:lnTo>
                  <a:pt x="170" y="5"/>
                </a:lnTo>
                <a:lnTo>
                  <a:pt x="176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330" y="527685"/>
            <a:ext cx="94805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800" b="1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</a:rPr>
              <a:t>What did the father do and say? And what were the son's reactions?</a:t>
            </a:r>
            <a:endParaRPr lang="en-US" altLang="zh-CN" sz="4800" b="1">
              <a:solidFill>
                <a:schemeClr val="accent4">
                  <a:lumMod val="75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9370" y="2205355"/>
            <a:ext cx="286702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latin typeface="Arial Black" panose="020B0A04020102020204" charset="0"/>
              </a:rPr>
              <a:t>Father:</a:t>
            </a:r>
            <a:endParaRPr lang="en-US" altLang="zh-CN" sz="5400" b="1">
              <a:latin typeface="Arial Black" panose="020B0A040201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8120" y="4782820"/>
            <a:ext cx="20300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latin typeface="Arial Black" panose="020B0A04020102020204" charset="0"/>
              </a:rPr>
              <a:t>Son:</a:t>
            </a:r>
            <a:endParaRPr lang="en-US" altLang="zh-CN" sz="5400" b="1">
              <a:latin typeface="Arial Black" panose="020B0A040201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29865" y="2373630"/>
            <a:ext cx="920813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 b="1">
                <a:solidFill>
                  <a:srgbClr val="002060"/>
                </a:solidFill>
                <a:latin typeface="Times New Roman" panose="02020603050405020304" charset="0"/>
              </a:rPr>
              <a:t>Here we go! Hold on to me tight!</a:t>
            </a:r>
            <a:endParaRPr lang="en-US" altLang="zh-CN" sz="4400" b="1">
              <a:solidFill>
                <a:srgbClr val="002060"/>
              </a:solidFill>
              <a:latin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13280" y="4782820"/>
            <a:ext cx="9652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 b="1">
                <a:solidFill>
                  <a:srgbClr val="002060"/>
                </a:solidFill>
                <a:latin typeface="Times New Roman" panose="02020603050405020304" charset="0"/>
              </a:rPr>
              <a:t>The boy made sounds of sheer delight.</a:t>
            </a:r>
            <a:endParaRPr lang="en-US" altLang="zh-CN" sz="4400" b="1">
              <a:solidFill>
                <a:srgbClr val="002060"/>
              </a:solidFill>
              <a:latin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41295" y="3169285"/>
            <a:ext cx="945070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 b="1">
                <a:solidFill>
                  <a:srgbClr val="7030A0"/>
                </a:solidFill>
                <a:latin typeface="Times New Roman" panose="02020603050405020304" charset="0"/>
              </a:rPr>
              <a:t>Look out there! See that pilot? I bet he's walking to his plane.</a:t>
            </a:r>
            <a:endParaRPr lang="en-US" altLang="zh-CN" sz="4400" b="1">
              <a:solidFill>
                <a:srgbClr val="7030A0"/>
              </a:solidFill>
              <a:latin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33600" y="5704840"/>
            <a:ext cx="90297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 b="1">
                <a:solidFill>
                  <a:srgbClr val="7030A0"/>
                </a:solidFill>
                <a:latin typeface="Times New Roman" panose="02020603050405020304" charset="0"/>
              </a:rPr>
              <a:t>The son craned his neck to look.</a:t>
            </a:r>
            <a:endParaRPr lang="en-US" altLang="zh-CN" sz="4400" b="1">
              <a:solidFill>
                <a:srgbClr val="7030A0"/>
              </a:solidFill>
              <a:latin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39370" y="2856230"/>
            <a:ext cx="31400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energetic</a:t>
            </a:r>
            <a:endParaRPr lang="en-US" altLang="zh-CN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26670" y="3729355"/>
            <a:ext cx="314007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imaginative</a:t>
            </a:r>
            <a:endParaRPr lang="en-US" altLang="zh-CN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27940" y="5621020"/>
            <a:ext cx="31400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curious</a:t>
            </a:r>
            <a:endParaRPr lang="en-US" altLang="zh-CN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87665" y="137160"/>
            <a:ext cx="414401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4000" b="1">
                <a:latin typeface="Arial Black" panose="020B0A04020102020204" charset="0"/>
              </a:rPr>
              <a:t>their first trip</a:t>
            </a:r>
            <a:endParaRPr lang="en-US" altLang="zh-CN" sz="4000" b="1">
              <a:latin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2" grpId="0"/>
      <p:bldP spid="3" grpId="0"/>
      <p:bldP spid="10" grpId="0"/>
      <p:bldP spid="11" grpId="0"/>
      <p:bldP spid="16" grpId="0"/>
      <p:bldP spid="17" grpId="0"/>
      <p:bldP spid="19" grpId="0"/>
      <p:bldP spid="12" grpId="0"/>
      <p:bldP spid="13" grpId="0"/>
      <p:bldP spid="14" grpId="0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137304" y="0"/>
            <a:ext cx="4054696" cy="6858000"/>
            <a:chOff x="8137304" y="0"/>
            <a:chExt cx="4054696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矩形 22"/>
            <p:cNvSpPr/>
            <p:nvPr/>
          </p:nvSpPr>
          <p:spPr>
            <a:xfrm>
              <a:off x="8137304" y="0"/>
              <a:ext cx="4054696" cy="6858000"/>
            </a:xfrm>
            <a:prstGeom prst="rect">
              <a:avLst/>
            </a:prstGeom>
            <a:solidFill>
              <a:srgbClr val="E2E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6" name="Freeform 53"/>
            <p:cNvSpPr>
              <a:spLocks noEditPoints="1"/>
            </p:cNvSpPr>
            <p:nvPr/>
          </p:nvSpPr>
          <p:spPr bwMode="auto">
            <a:xfrm>
              <a:off x="11513371" y="6053547"/>
              <a:ext cx="546302" cy="738188"/>
            </a:xfrm>
            <a:custGeom>
              <a:avLst/>
              <a:gdLst>
                <a:gd name="T0" fmla="*/ 136 w 336"/>
                <a:gd name="T1" fmla="*/ 425 h 465"/>
                <a:gd name="T2" fmla="*/ 208 w 336"/>
                <a:gd name="T3" fmla="*/ 353 h 465"/>
                <a:gd name="T4" fmla="*/ 40 w 336"/>
                <a:gd name="T5" fmla="*/ 353 h 465"/>
                <a:gd name="T6" fmla="*/ 112 w 336"/>
                <a:gd name="T7" fmla="*/ 425 h 465"/>
                <a:gd name="T8" fmla="*/ 40 w 336"/>
                <a:gd name="T9" fmla="*/ 353 h 465"/>
                <a:gd name="T10" fmla="*/ 232 w 336"/>
                <a:gd name="T11" fmla="*/ 425 h 465"/>
                <a:gd name="T12" fmla="*/ 296 w 336"/>
                <a:gd name="T13" fmla="*/ 256 h 465"/>
                <a:gd name="T14" fmla="*/ 136 w 336"/>
                <a:gd name="T15" fmla="*/ 256 h 465"/>
                <a:gd name="T16" fmla="*/ 208 w 336"/>
                <a:gd name="T17" fmla="*/ 328 h 465"/>
                <a:gd name="T18" fmla="*/ 136 w 336"/>
                <a:gd name="T19" fmla="*/ 256 h 465"/>
                <a:gd name="T20" fmla="*/ 40 w 336"/>
                <a:gd name="T21" fmla="*/ 328 h 465"/>
                <a:gd name="T22" fmla="*/ 112 w 336"/>
                <a:gd name="T23" fmla="*/ 256 h 465"/>
                <a:gd name="T24" fmla="*/ 232 w 336"/>
                <a:gd name="T25" fmla="*/ 160 h 465"/>
                <a:gd name="T26" fmla="*/ 296 w 336"/>
                <a:gd name="T27" fmla="*/ 232 h 465"/>
                <a:gd name="T28" fmla="*/ 232 w 336"/>
                <a:gd name="T29" fmla="*/ 160 h 465"/>
                <a:gd name="T30" fmla="*/ 136 w 336"/>
                <a:gd name="T31" fmla="*/ 232 h 465"/>
                <a:gd name="T32" fmla="*/ 208 w 336"/>
                <a:gd name="T33" fmla="*/ 160 h 465"/>
                <a:gd name="T34" fmla="*/ 40 w 336"/>
                <a:gd name="T35" fmla="*/ 160 h 465"/>
                <a:gd name="T36" fmla="*/ 112 w 336"/>
                <a:gd name="T37" fmla="*/ 232 h 465"/>
                <a:gd name="T38" fmla="*/ 40 w 336"/>
                <a:gd name="T39" fmla="*/ 160 h 465"/>
                <a:gd name="T40" fmla="*/ 40 w 336"/>
                <a:gd name="T41" fmla="*/ 112 h 465"/>
                <a:gd name="T42" fmla="*/ 296 w 336"/>
                <a:gd name="T43" fmla="*/ 56 h 465"/>
                <a:gd name="T44" fmla="*/ 32 w 336"/>
                <a:gd name="T45" fmla="*/ 0 h 465"/>
                <a:gd name="T46" fmla="*/ 314 w 336"/>
                <a:gd name="T47" fmla="*/ 2 h 465"/>
                <a:gd name="T48" fmla="*/ 328 w 336"/>
                <a:gd name="T49" fmla="*/ 10 h 465"/>
                <a:gd name="T50" fmla="*/ 336 w 336"/>
                <a:gd name="T51" fmla="*/ 24 h 465"/>
                <a:gd name="T52" fmla="*/ 336 w 336"/>
                <a:gd name="T53" fmla="*/ 433 h 465"/>
                <a:gd name="T54" fmla="*/ 332 w 336"/>
                <a:gd name="T55" fmla="*/ 449 h 465"/>
                <a:gd name="T56" fmla="*/ 320 w 336"/>
                <a:gd name="T57" fmla="*/ 461 h 465"/>
                <a:gd name="T58" fmla="*/ 304 w 336"/>
                <a:gd name="T59" fmla="*/ 465 h 465"/>
                <a:gd name="T60" fmla="*/ 24 w 336"/>
                <a:gd name="T61" fmla="*/ 463 h 465"/>
                <a:gd name="T62" fmla="*/ 10 w 336"/>
                <a:gd name="T63" fmla="*/ 455 h 465"/>
                <a:gd name="T64" fmla="*/ 2 w 336"/>
                <a:gd name="T65" fmla="*/ 441 h 465"/>
                <a:gd name="T66" fmla="*/ 0 w 336"/>
                <a:gd name="T67" fmla="*/ 32 h 465"/>
                <a:gd name="T68" fmla="*/ 6 w 336"/>
                <a:gd name="T69" fmla="*/ 16 h 465"/>
                <a:gd name="T70" fmla="*/ 16 w 336"/>
                <a:gd name="T71" fmla="*/ 4 h 465"/>
                <a:gd name="T72" fmla="*/ 32 w 336"/>
                <a:gd name="T7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6" h="465">
                  <a:moveTo>
                    <a:pt x="136" y="353"/>
                  </a:moveTo>
                  <a:lnTo>
                    <a:pt x="136" y="425"/>
                  </a:lnTo>
                  <a:lnTo>
                    <a:pt x="208" y="425"/>
                  </a:lnTo>
                  <a:lnTo>
                    <a:pt x="208" y="353"/>
                  </a:lnTo>
                  <a:lnTo>
                    <a:pt x="136" y="353"/>
                  </a:lnTo>
                  <a:close/>
                  <a:moveTo>
                    <a:pt x="40" y="353"/>
                  </a:moveTo>
                  <a:lnTo>
                    <a:pt x="40" y="425"/>
                  </a:lnTo>
                  <a:lnTo>
                    <a:pt x="112" y="425"/>
                  </a:lnTo>
                  <a:lnTo>
                    <a:pt x="112" y="353"/>
                  </a:lnTo>
                  <a:lnTo>
                    <a:pt x="40" y="353"/>
                  </a:lnTo>
                  <a:close/>
                  <a:moveTo>
                    <a:pt x="232" y="256"/>
                  </a:moveTo>
                  <a:lnTo>
                    <a:pt x="232" y="425"/>
                  </a:lnTo>
                  <a:lnTo>
                    <a:pt x="296" y="425"/>
                  </a:lnTo>
                  <a:lnTo>
                    <a:pt x="296" y="256"/>
                  </a:lnTo>
                  <a:lnTo>
                    <a:pt x="232" y="256"/>
                  </a:lnTo>
                  <a:close/>
                  <a:moveTo>
                    <a:pt x="136" y="256"/>
                  </a:moveTo>
                  <a:lnTo>
                    <a:pt x="136" y="328"/>
                  </a:lnTo>
                  <a:lnTo>
                    <a:pt x="208" y="328"/>
                  </a:lnTo>
                  <a:lnTo>
                    <a:pt x="208" y="256"/>
                  </a:lnTo>
                  <a:lnTo>
                    <a:pt x="136" y="256"/>
                  </a:lnTo>
                  <a:close/>
                  <a:moveTo>
                    <a:pt x="40" y="256"/>
                  </a:moveTo>
                  <a:lnTo>
                    <a:pt x="40" y="328"/>
                  </a:lnTo>
                  <a:lnTo>
                    <a:pt x="112" y="328"/>
                  </a:lnTo>
                  <a:lnTo>
                    <a:pt x="112" y="256"/>
                  </a:lnTo>
                  <a:lnTo>
                    <a:pt x="40" y="256"/>
                  </a:lnTo>
                  <a:close/>
                  <a:moveTo>
                    <a:pt x="232" y="160"/>
                  </a:moveTo>
                  <a:lnTo>
                    <a:pt x="232" y="232"/>
                  </a:lnTo>
                  <a:lnTo>
                    <a:pt x="296" y="232"/>
                  </a:lnTo>
                  <a:lnTo>
                    <a:pt x="296" y="160"/>
                  </a:lnTo>
                  <a:lnTo>
                    <a:pt x="232" y="160"/>
                  </a:lnTo>
                  <a:close/>
                  <a:moveTo>
                    <a:pt x="136" y="160"/>
                  </a:moveTo>
                  <a:lnTo>
                    <a:pt x="136" y="232"/>
                  </a:lnTo>
                  <a:lnTo>
                    <a:pt x="208" y="232"/>
                  </a:lnTo>
                  <a:lnTo>
                    <a:pt x="208" y="160"/>
                  </a:lnTo>
                  <a:lnTo>
                    <a:pt x="136" y="160"/>
                  </a:lnTo>
                  <a:close/>
                  <a:moveTo>
                    <a:pt x="40" y="160"/>
                  </a:moveTo>
                  <a:lnTo>
                    <a:pt x="40" y="232"/>
                  </a:lnTo>
                  <a:lnTo>
                    <a:pt x="112" y="232"/>
                  </a:lnTo>
                  <a:lnTo>
                    <a:pt x="112" y="160"/>
                  </a:lnTo>
                  <a:lnTo>
                    <a:pt x="40" y="160"/>
                  </a:lnTo>
                  <a:close/>
                  <a:moveTo>
                    <a:pt x="40" y="56"/>
                  </a:moveTo>
                  <a:lnTo>
                    <a:pt x="40" y="112"/>
                  </a:lnTo>
                  <a:lnTo>
                    <a:pt x="296" y="112"/>
                  </a:lnTo>
                  <a:lnTo>
                    <a:pt x="296" y="56"/>
                  </a:lnTo>
                  <a:lnTo>
                    <a:pt x="40" y="56"/>
                  </a:lnTo>
                  <a:close/>
                  <a:moveTo>
                    <a:pt x="32" y="0"/>
                  </a:moveTo>
                  <a:lnTo>
                    <a:pt x="304" y="0"/>
                  </a:lnTo>
                  <a:lnTo>
                    <a:pt x="314" y="2"/>
                  </a:lnTo>
                  <a:lnTo>
                    <a:pt x="320" y="4"/>
                  </a:lnTo>
                  <a:lnTo>
                    <a:pt x="328" y="10"/>
                  </a:lnTo>
                  <a:lnTo>
                    <a:pt x="332" y="16"/>
                  </a:lnTo>
                  <a:lnTo>
                    <a:pt x="336" y="24"/>
                  </a:lnTo>
                  <a:lnTo>
                    <a:pt x="336" y="32"/>
                  </a:lnTo>
                  <a:lnTo>
                    <a:pt x="336" y="433"/>
                  </a:lnTo>
                  <a:lnTo>
                    <a:pt x="336" y="441"/>
                  </a:lnTo>
                  <a:lnTo>
                    <a:pt x="332" y="449"/>
                  </a:lnTo>
                  <a:lnTo>
                    <a:pt x="328" y="455"/>
                  </a:lnTo>
                  <a:lnTo>
                    <a:pt x="320" y="461"/>
                  </a:lnTo>
                  <a:lnTo>
                    <a:pt x="314" y="463"/>
                  </a:lnTo>
                  <a:lnTo>
                    <a:pt x="304" y="465"/>
                  </a:lnTo>
                  <a:lnTo>
                    <a:pt x="32" y="465"/>
                  </a:lnTo>
                  <a:lnTo>
                    <a:pt x="24" y="463"/>
                  </a:lnTo>
                  <a:lnTo>
                    <a:pt x="16" y="461"/>
                  </a:lnTo>
                  <a:lnTo>
                    <a:pt x="10" y="455"/>
                  </a:lnTo>
                  <a:lnTo>
                    <a:pt x="6" y="449"/>
                  </a:lnTo>
                  <a:lnTo>
                    <a:pt x="2" y="441"/>
                  </a:lnTo>
                  <a:lnTo>
                    <a:pt x="0" y="433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4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7324D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94C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67174" y="0"/>
            <a:ext cx="4070127" cy="6858000"/>
            <a:chOff x="4067174" y="0"/>
            <a:chExt cx="4070127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矩形 21"/>
            <p:cNvSpPr/>
            <p:nvPr/>
          </p:nvSpPr>
          <p:spPr>
            <a:xfrm>
              <a:off x="4067174" y="0"/>
              <a:ext cx="4070127" cy="6858000"/>
            </a:xfrm>
            <a:prstGeom prst="rect">
              <a:avLst/>
            </a:prstGeom>
            <a:solidFill>
              <a:srgbClr val="E5B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4" name="Freeform 57"/>
            <p:cNvSpPr>
              <a:spLocks noChangeAspect="1" noEditPoints="1"/>
            </p:cNvSpPr>
            <p:nvPr/>
          </p:nvSpPr>
          <p:spPr bwMode="auto">
            <a:xfrm>
              <a:off x="4221185" y="128250"/>
              <a:ext cx="536529" cy="770400"/>
            </a:xfrm>
            <a:custGeom>
              <a:avLst/>
              <a:gdLst>
                <a:gd name="T0" fmla="*/ 19 w 195"/>
                <a:gd name="T1" fmla="*/ 28 h 280"/>
                <a:gd name="T2" fmla="*/ 36 w 195"/>
                <a:gd name="T3" fmla="*/ 70 h 280"/>
                <a:gd name="T4" fmla="*/ 159 w 195"/>
                <a:gd name="T5" fmla="*/ 70 h 280"/>
                <a:gd name="T6" fmla="*/ 176 w 195"/>
                <a:gd name="T7" fmla="*/ 28 h 280"/>
                <a:gd name="T8" fmla="*/ 181 w 195"/>
                <a:gd name="T9" fmla="*/ 28 h 280"/>
                <a:gd name="T10" fmla="*/ 186 w 195"/>
                <a:gd name="T11" fmla="*/ 31 h 280"/>
                <a:gd name="T12" fmla="*/ 190 w 195"/>
                <a:gd name="T13" fmla="*/ 33 h 280"/>
                <a:gd name="T14" fmla="*/ 192 w 195"/>
                <a:gd name="T15" fmla="*/ 37 h 280"/>
                <a:gd name="T16" fmla="*/ 195 w 195"/>
                <a:gd name="T17" fmla="*/ 42 h 280"/>
                <a:gd name="T18" fmla="*/ 195 w 195"/>
                <a:gd name="T19" fmla="*/ 47 h 280"/>
                <a:gd name="T20" fmla="*/ 195 w 195"/>
                <a:gd name="T21" fmla="*/ 259 h 280"/>
                <a:gd name="T22" fmla="*/ 195 w 195"/>
                <a:gd name="T23" fmla="*/ 264 h 280"/>
                <a:gd name="T24" fmla="*/ 192 w 195"/>
                <a:gd name="T25" fmla="*/ 269 h 280"/>
                <a:gd name="T26" fmla="*/ 190 w 195"/>
                <a:gd name="T27" fmla="*/ 273 h 280"/>
                <a:gd name="T28" fmla="*/ 186 w 195"/>
                <a:gd name="T29" fmla="*/ 277 h 280"/>
                <a:gd name="T30" fmla="*/ 181 w 195"/>
                <a:gd name="T31" fmla="*/ 278 h 280"/>
                <a:gd name="T32" fmla="*/ 176 w 195"/>
                <a:gd name="T33" fmla="*/ 280 h 280"/>
                <a:gd name="T34" fmla="*/ 19 w 195"/>
                <a:gd name="T35" fmla="*/ 280 h 280"/>
                <a:gd name="T36" fmla="*/ 14 w 195"/>
                <a:gd name="T37" fmla="*/ 278 h 280"/>
                <a:gd name="T38" fmla="*/ 9 w 195"/>
                <a:gd name="T39" fmla="*/ 277 h 280"/>
                <a:gd name="T40" fmla="*/ 6 w 195"/>
                <a:gd name="T41" fmla="*/ 273 h 280"/>
                <a:gd name="T42" fmla="*/ 3 w 195"/>
                <a:gd name="T43" fmla="*/ 269 h 280"/>
                <a:gd name="T44" fmla="*/ 0 w 195"/>
                <a:gd name="T45" fmla="*/ 264 h 280"/>
                <a:gd name="T46" fmla="*/ 0 w 195"/>
                <a:gd name="T47" fmla="*/ 259 h 280"/>
                <a:gd name="T48" fmla="*/ 0 w 195"/>
                <a:gd name="T49" fmla="*/ 47 h 280"/>
                <a:gd name="T50" fmla="*/ 0 w 195"/>
                <a:gd name="T51" fmla="*/ 42 h 280"/>
                <a:gd name="T52" fmla="*/ 3 w 195"/>
                <a:gd name="T53" fmla="*/ 37 h 280"/>
                <a:gd name="T54" fmla="*/ 6 w 195"/>
                <a:gd name="T55" fmla="*/ 33 h 280"/>
                <a:gd name="T56" fmla="*/ 9 w 195"/>
                <a:gd name="T57" fmla="*/ 31 h 280"/>
                <a:gd name="T58" fmla="*/ 14 w 195"/>
                <a:gd name="T59" fmla="*/ 28 h 280"/>
                <a:gd name="T60" fmla="*/ 19 w 195"/>
                <a:gd name="T61" fmla="*/ 28 h 280"/>
                <a:gd name="T62" fmla="*/ 75 w 195"/>
                <a:gd name="T63" fmla="*/ 0 h 280"/>
                <a:gd name="T64" fmla="*/ 120 w 195"/>
                <a:gd name="T65" fmla="*/ 0 h 280"/>
                <a:gd name="T66" fmla="*/ 130 w 195"/>
                <a:gd name="T67" fmla="*/ 28 h 280"/>
                <a:gd name="T68" fmla="*/ 160 w 195"/>
                <a:gd name="T69" fmla="*/ 28 h 280"/>
                <a:gd name="T70" fmla="*/ 148 w 195"/>
                <a:gd name="T71" fmla="*/ 56 h 280"/>
                <a:gd name="T72" fmla="*/ 47 w 195"/>
                <a:gd name="T73" fmla="*/ 56 h 280"/>
                <a:gd name="T74" fmla="*/ 35 w 195"/>
                <a:gd name="T75" fmla="*/ 28 h 280"/>
                <a:gd name="T76" fmla="*/ 65 w 195"/>
                <a:gd name="T77" fmla="*/ 28 h 280"/>
                <a:gd name="T78" fmla="*/ 75 w 195"/>
                <a:gd name="T7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80">
                  <a:moveTo>
                    <a:pt x="19" y="28"/>
                  </a:moveTo>
                  <a:lnTo>
                    <a:pt x="36" y="70"/>
                  </a:lnTo>
                  <a:lnTo>
                    <a:pt x="159" y="70"/>
                  </a:lnTo>
                  <a:lnTo>
                    <a:pt x="176" y="28"/>
                  </a:lnTo>
                  <a:lnTo>
                    <a:pt x="181" y="28"/>
                  </a:lnTo>
                  <a:lnTo>
                    <a:pt x="186" y="31"/>
                  </a:lnTo>
                  <a:lnTo>
                    <a:pt x="190" y="33"/>
                  </a:lnTo>
                  <a:lnTo>
                    <a:pt x="192" y="37"/>
                  </a:lnTo>
                  <a:lnTo>
                    <a:pt x="195" y="42"/>
                  </a:lnTo>
                  <a:lnTo>
                    <a:pt x="195" y="47"/>
                  </a:lnTo>
                  <a:lnTo>
                    <a:pt x="195" y="259"/>
                  </a:lnTo>
                  <a:lnTo>
                    <a:pt x="195" y="264"/>
                  </a:lnTo>
                  <a:lnTo>
                    <a:pt x="192" y="269"/>
                  </a:lnTo>
                  <a:lnTo>
                    <a:pt x="190" y="273"/>
                  </a:lnTo>
                  <a:lnTo>
                    <a:pt x="186" y="277"/>
                  </a:lnTo>
                  <a:lnTo>
                    <a:pt x="181" y="278"/>
                  </a:lnTo>
                  <a:lnTo>
                    <a:pt x="176" y="280"/>
                  </a:lnTo>
                  <a:lnTo>
                    <a:pt x="19" y="280"/>
                  </a:lnTo>
                  <a:lnTo>
                    <a:pt x="14" y="278"/>
                  </a:lnTo>
                  <a:lnTo>
                    <a:pt x="9" y="277"/>
                  </a:lnTo>
                  <a:lnTo>
                    <a:pt x="6" y="273"/>
                  </a:lnTo>
                  <a:lnTo>
                    <a:pt x="3" y="269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6" y="33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19" y="28"/>
                  </a:lnTo>
                  <a:close/>
                  <a:moveTo>
                    <a:pt x="75" y="0"/>
                  </a:moveTo>
                  <a:lnTo>
                    <a:pt x="120" y="0"/>
                  </a:lnTo>
                  <a:lnTo>
                    <a:pt x="130" y="28"/>
                  </a:lnTo>
                  <a:lnTo>
                    <a:pt x="160" y="28"/>
                  </a:lnTo>
                  <a:lnTo>
                    <a:pt x="148" y="56"/>
                  </a:lnTo>
                  <a:lnTo>
                    <a:pt x="47" y="56"/>
                  </a:lnTo>
                  <a:lnTo>
                    <a:pt x="35" y="28"/>
                  </a:lnTo>
                  <a:lnTo>
                    <a:pt x="65" y="2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7324D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94C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0" y="0"/>
            <a:ext cx="4079874" cy="6858000"/>
            <a:chOff x="0" y="0"/>
            <a:chExt cx="4079874" cy="6858000"/>
          </a:xfr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/>
          </p:nvSpPr>
          <p:spPr>
            <a:xfrm>
              <a:off x="0" y="0"/>
              <a:ext cx="4079874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42959" y="3679397"/>
              <a:ext cx="3596035" cy="2986846"/>
              <a:chOff x="160747" y="3679397"/>
              <a:chExt cx="3596035" cy="2986846"/>
            </a:xfrm>
            <a:grpFill/>
          </p:grpSpPr>
          <p:sp>
            <p:nvSpPr>
              <p:cNvPr id="7" name="文本框 6"/>
              <p:cNvSpPr txBox="1"/>
              <p:nvPr/>
            </p:nvSpPr>
            <p:spPr>
              <a:xfrm>
                <a:off x="264120" y="3679397"/>
                <a:ext cx="3492662" cy="2762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1200" dirty="0">
                  <a:solidFill>
                    <a:srgbClr val="E2E6C3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</a:endParaRPr>
              </a:p>
            </p:txBody>
          </p:sp>
          <p:sp>
            <p:nvSpPr>
              <p:cNvPr id="15" name="Freeform 25"/>
              <p:cNvSpPr>
                <a:spLocks noEditPoints="1"/>
              </p:cNvSpPr>
              <p:nvPr/>
            </p:nvSpPr>
            <p:spPr bwMode="auto">
              <a:xfrm>
                <a:off x="160747" y="6039577"/>
                <a:ext cx="626666" cy="626666"/>
              </a:xfrm>
              <a:custGeom>
                <a:avLst/>
                <a:gdLst>
                  <a:gd name="T0" fmla="*/ 264 w 384"/>
                  <a:gd name="T1" fmla="*/ 264 h 384"/>
                  <a:gd name="T2" fmla="*/ 72 w 384"/>
                  <a:gd name="T3" fmla="*/ 312 h 384"/>
                  <a:gd name="T4" fmla="*/ 169 w 384"/>
                  <a:gd name="T5" fmla="*/ 48 h 384"/>
                  <a:gd name="T6" fmla="*/ 55 w 384"/>
                  <a:gd name="T7" fmla="*/ 295 h 384"/>
                  <a:gd name="T8" fmla="*/ 49 w 384"/>
                  <a:gd name="T9" fmla="*/ 318 h 384"/>
                  <a:gd name="T10" fmla="*/ 59 w 384"/>
                  <a:gd name="T11" fmla="*/ 333 h 384"/>
                  <a:gd name="T12" fmla="*/ 68 w 384"/>
                  <a:gd name="T13" fmla="*/ 336 h 384"/>
                  <a:gd name="T14" fmla="*/ 312 w 384"/>
                  <a:gd name="T15" fmla="*/ 336 h 384"/>
                  <a:gd name="T16" fmla="*/ 319 w 384"/>
                  <a:gd name="T17" fmla="*/ 335 h 384"/>
                  <a:gd name="T18" fmla="*/ 330 w 384"/>
                  <a:gd name="T19" fmla="*/ 329 h 384"/>
                  <a:gd name="T20" fmla="*/ 335 w 384"/>
                  <a:gd name="T21" fmla="*/ 320 h 384"/>
                  <a:gd name="T22" fmla="*/ 336 w 384"/>
                  <a:gd name="T23" fmla="*/ 312 h 384"/>
                  <a:gd name="T24" fmla="*/ 335 w 384"/>
                  <a:gd name="T25" fmla="*/ 304 h 384"/>
                  <a:gd name="T26" fmla="*/ 330 w 384"/>
                  <a:gd name="T27" fmla="*/ 295 h 384"/>
                  <a:gd name="T28" fmla="*/ 216 w 384"/>
                  <a:gd name="T29" fmla="*/ 48 h 384"/>
                  <a:gd name="T30" fmla="*/ 120 w 384"/>
                  <a:gd name="T31" fmla="*/ 0 h 384"/>
                  <a:gd name="T32" fmla="*/ 275 w 384"/>
                  <a:gd name="T33" fmla="*/ 3 h 384"/>
                  <a:gd name="T34" fmla="*/ 288 w 384"/>
                  <a:gd name="T35" fmla="*/ 24 h 384"/>
                  <a:gd name="T36" fmla="*/ 275 w 384"/>
                  <a:gd name="T37" fmla="*/ 46 h 384"/>
                  <a:gd name="T38" fmla="*/ 264 w 384"/>
                  <a:gd name="T39" fmla="*/ 163 h 384"/>
                  <a:gd name="T40" fmla="*/ 375 w 384"/>
                  <a:gd name="T41" fmla="*/ 277 h 384"/>
                  <a:gd name="T42" fmla="*/ 384 w 384"/>
                  <a:gd name="T43" fmla="*/ 312 h 384"/>
                  <a:gd name="T44" fmla="*/ 375 w 384"/>
                  <a:gd name="T45" fmla="*/ 348 h 384"/>
                  <a:gd name="T46" fmla="*/ 348 w 384"/>
                  <a:gd name="T47" fmla="*/ 375 h 384"/>
                  <a:gd name="T48" fmla="*/ 312 w 384"/>
                  <a:gd name="T49" fmla="*/ 384 h 384"/>
                  <a:gd name="T50" fmla="*/ 54 w 384"/>
                  <a:gd name="T51" fmla="*/ 382 h 384"/>
                  <a:gd name="T52" fmla="*/ 20 w 384"/>
                  <a:gd name="T53" fmla="*/ 364 h 384"/>
                  <a:gd name="T54" fmla="*/ 2 w 384"/>
                  <a:gd name="T55" fmla="*/ 330 h 384"/>
                  <a:gd name="T56" fmla="*/ 2 w 384"/>
                  <a:gd name="T57" fmla="*/ 294 h 384"/>
                  <a:gd name="T58" fmla="*/ 20 w 384"/>
                  <a:gd name="T59" fmla="*/ 262 h 384"/>
                  <a:gd name="T60" fmla="*/ 120 w 384"/>
                  <a:gd name="T61" fmla="*/ 48 h 384"/>
                  <a:gd name="T62" fmla="*/ 99 w 384"/>
                  <a:gd name="T63" fmla="*/ 37 h 384"/>
                  <a:gd name="T64" fmla="*/ 99 w 384"/>
                  <a:gd name="T65" fmla="*/ 12 h 384"/>
                  <a:gd name="T66" fmla="*/ 120 w 384"/>
                  <a:gd name="T67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4" h="384">
                    <a:moveTo>
                      <a:pt x="120" y="264"/>
                    </a:moveTo>
                    <a:lnTo>
                      <a:pt x="264" y="264"/>
                    </a:lnTo>
                    <a:lnTo>
                      <a:pt x="312" y="312"/>
                    </a:lnTo>
                    <a:lnTo>
                      <a:pt x="72" y="312"/>
                    </a:lnTo>
                    <a:lnTo>
                      <a:pt x="120" y="264"/>
                    </a:lnTo>
                    <a:close/>
                    <a:moveTo>
                      <a:pt x="169" y="48"/>
                    </a:moveTo>
                    <a:lnTo>
                      <a:pt x="169" y="182"/>
                    </a:lnTo>
                    <a:lnTo>
                      <a:pt x="55" y="295"/>
                    </a:lnTo>
                    <a:lnTo>
                      <a:pt x="49" y="306"/>
                    </a:lnTo>
                    <a:lnTo>
                      <a:pt x="49" y="318"/>
                    </a:lnTo>
                    <a:lnTo>
                      <a:pt x="55" y="329"/>
                    </a:lnTo>
                    <a:lnTo>
                      <a:pt x="59" y="333"/>
                    </a:lnTo>
                    <a:lnTo>
                      <a:pt x="64" y="335"/>
                    </a:lnTo>
                    <a:lnTo>
                      <a:pt x="68" y="336"/>
                    </a:lnTo>
                    <a:lnTo>
                      <a:pt x="72" y="336"/>
                    </a:lnTo>
                    <a:lnTo>
                      <a:pt x="312" y="336"/>
                    </a:lnTo>
                    <a:lnTo>
                      <a:pt x="315" y="336"/>
                    </a:lnTo>
                    <a:lnTo>
                      <a:pt x="319" y="335"/>
                    </a:lnTo>
                    <a:lnTo>
                      <a:pt x="324" y="333"/>
                    </a:lnTo>
                    <a:lnTo>
                      <a:pt x="330" y="329"/>
                    </a:lnTo>
                    <a:lnTo>
                      <a:pt x="332" y="325"/>
                    </a:lnTo>
                    <a:lnTo>
                      <a:pt x="335" y="320"/>
                    </a:lnTo>
                    <a:lnTo>
                      <a:pt x="336" y="316"/>
                    </a:lnTo>
                    <a:lnTo>
                      <a:pt x="336" y="312"/>
                    </a:lnTo>
                    <a:lnTo>
                      <a:pt x="336" y="309"/>
                    </a:lnTo>
                    <a:lnTo>
                      <a:pt x="335" y="304"/>
                    </a:lnTo>
                    <a:lnTo>
                      <a:pt x="332" y="300"/>
                    </a:lnTo>
                    <a:lnTo>
                      <a:pt x="330" y="295"/>
                    </a:lnTo>
                    <a:lnTo>
                      <a:pt x="216" y="182"/>
                    </a:lnTo>
                    <a:lnTo>
                      <a:pt x="216" y="48"/>
                    </a:lnTo>
                    <a:lnTo>
                      <a:pt x="169" y="48"/>
                    </a:lnTo>
                    <a:close/>
                    <a:moveTo>
                      <a:pt x="120" y="0"/>
                    </a:moveTo>
                    <a:lnTo>
                      <a:pt x="264" y="0"/>
                    </a:lnTo>
                    <a:lnTo>
                      <a:pt x="275" y="3"/>
                    </a:lnTo>
                    <a:lnTo>
                      <a:pt x="284" y="12"/>
                    </a:lnTo>
                    <a:lnTo>
                      <a:pt x="288" y="24"/>
                    </a:lnTo>
                    <a:lnTo>
                      <a:pt x="284" y="37"/>
                    </a:lnTo>
                    <a:lnTo>
                      <a:pt x="275" y="46"/>
                    </a:lnTo>
                    <a:lnTo>
                      <a:pt x="264" y="48"/>
                    </a:lnTo>
                    <a:lnTo>
                      <a:pt x="264" y="163"/>
                    </a:lnTo>
                    <a:lnTo>
                      <a:pt x="363" y="262"/>
                    </a:lnTo>
                    <a:lnTo>
                      <a:pt x="375" y="277"/>
                    </a:lnTo>
                    <a:lnTo>
                      <a:pt x="381" y="294"/>
                    </a:lnTo>
                    <a:lnTo>
                      <a:pt x="384" y="312"/>
                    </a:lnTo>
                    <a:lnTo>
                      <a:pt x="381" y="330"/>
                    </a:lnTo>
                    <a:lnTo>
                      <a:pt x="375" y="348"/>
                    </a:lnTo>
                    <a:lnTo>
                      <a:pt x="363" y="364"/>
                    </a:lnTo>
                    <a:lnTo>
                      <a:pt x="348" y="375"/>
                    </a:lnTo>
                    <a:lnTo>
                      <a:pt x="331" y="382"/>
                    </a:lnTo>
                    <a:lnTo>
                      <a:pt x="312" y="384"/>
                    </a:lnTo>
                    <a:lnTo>
                      <a:pt x="72" y="384"/>
                    </a:lnTo>
                    <a:lnTo>
                      <a:pt x="54" y="382"/>
                    </a:lnTo>
                    <a:lnTo>
                      <a:pt x="36" y="375"/>
                    </a:lnTo>
                    <a:lnTo>
                      <a:pt x="20" y="364"/>
                    </a:lnTo>
                    <a:lnTo>
                      <a:pt x="9" y="348"/>
                    </a:lnTo>
                    <a:lnTo>
                      <a:pt x="2" y="330"/>
                    </a:lnTo>
                    <a:lnTo>
                      <a:pt x="0" y="312"/>
                    </a:lnTo>
                    <a:lnTo>
                      <a:pt x="2" y="294"/>
                    </a:lnTo>
                    <a:lnTo>
                      <a:pt x="9" y="277"/>
                    </a:lnTo>
                    <a:lnTo>
                      <a:pt x="20" y="262"/>
                    </a:lnTo>
                    <a:lnTo>
                      <a:pt x="120" y="163"/>
                    </a:lnTo>
                    <a:lnTo>
                      <a:pt x="120" y="48"/>
                    </a:lnTo>
                    <a:lnTo>
                      <a:pt x="108" y="46"/>
                    </a:lnTo>
                    <a:lnTo>
                      <a:pt x="99" y="37"/>
                    </a:lnTo>
                    <a:lnTo>
                      <a:pt x="96" y="24"/>
                    </a:lnTo>
                    <a:lnTo>
                      <a:pt x="99" y="12"/>
                    </a:lnTo>
                    <a:lnTo>
                      <a:pt x="108" y="3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" name="弦形 16"/>
          <p:cNvSpPr/>
          <p:nvPr/>
        </p:nvSpPr>
        <p:spPr>
          <a:xfrm rot="6751762">
            <a:off x="4905829" y="5263017"/>
            <a:ext cx="2380342" cy="2380342"/>
          </a:xfrm>
          <a:prstGeom prst="chord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" name="弦形 17"/>
          <p:cNvSpPr/>
          <p:nvPr/>
        </p:nvSpPr>
        <p:spPr>
          <a:xfrm rot="6751762">
            <a:off x="4905830" y="5263016"/>
            <a:ext cx="2380342" cy="2380342"/>
          </a:xfrm>
          <a:prstGeom prst="chord">
            <a:avLst/>
          </a:prstGeom>
          <a:noFill/>
          <a:ln w="28575">
            <a:solidFill>
              <a:srgbClr val="994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" name="Freeform 49"/>
          <p:cNvSpPr>
            <a:spLocks noChangeAspect="1" noEditPoints="1"/>
          </p:cNvSpPr>
          <p:nvPr/>
        </p:nvSpPr>
        <p:spPr bwMode="auto">
          <a:xfrm>
            <a:off x="5464160" y="5617073"/>
            <a:ext cx="1263678" cy="1124812"/>
          </a:xfrm>
          <a:custGeom>
            <a:avLst/>
            <a:gdLst>
              <a:gd name="T0" fmla="*/ 60 w 273"/>
              <a:gd name="T1" fmla="*/ 239 h 243"/>
              <a:gd name="T2" fmla="*/ 52 w 273"/>
              <a:gd name="T3" fmla="*/ 243 h 243"/>
              <a:gd name="T4" fmla="*/ 36 w 273"/>
              <a:gd name="T5" fmla="*/ 225 h 243"/>
              <a:gd name="T6" fmla="*/ 37 w 273"/>
              <a:gd name="T7" fmla="*/ 218 h 243"/>
              <a:gd name="T8" fmla="*/ 118 w 273"/>
              <a:gd name="T9" fmla="*/ 84 h 243"/>
              <a:gd name="T10" fmla="*/ 234 w 273"/>
              <a:gd name="T11" fmla="*/ 219 h 243"/>
              <a:gd name="T12" fmla="*/ 233 w 273"/>
              <a:gd name="T13" fmla="*/ 226 h 243"/>
              <a:gd name="T14" fmla="*/ 214 w 273"/>
              <a:gd name="T15" fmla="*/ 239 h 243"/>
              <a:gd name="T16" fmla="*/ 95 w 273"/>
              <a:gd name="T17" fmla="*/ 108 h 243"/>
              <a:gd name="T18" fmla="*/ 95 w 273"/>
              <a:gd name="T19" fmla="*/ 102 h 243"/>
              <a:gd name="T20" fmla="*/ 228 w 273"/>
              <a:gd name="T21" fmla="*/ 2 h 243"/>
              <a:gd name="T22" fmla="*/ 232 w 273"/>
              <a:gd name="T23" fmla="*/ 5 h 243"/>
              <a:gd name="T24" fmla="*/ 229 w 273"/>
              <a:gd name="T25" fmla="*/ 11 h 243"/>
              <a:gd name="T26" fmla="*/ 219 w 273"/>
              <a:gd name="T27" fmla="*/ 30 h 243"/>
              <a:gd name="T28" fmla="*/ 218 w 273"/>
              <a:gd name="T29" fmla="*/ 45 h 243"/>
              <a:gd name="T30" fmla="*/ 241 w 273"/>
              <a:gd name="T31" fmla="*/ 58 h 243"/>
              <a:gd name="T32" fmla="*/ 254 w 273"/>
              <a:gd name="T33" fmla="*/ 48 h 243"/>
              <a:gd name="T34" fmla="*/ 264 w 273"/>
              <a:gd name="T35" fmla="*/ 31 h 243"/>
              <a:gd name="T36" fmla="*/ 269 w 273"/>
              <a:gd name="T37" fmla="*/ 25 h 243"/>
              <a:gd name="T38" fmla="*/ 271 w 273"/>
              <a:gd name="T39" fmla="*/ 28 h 243"/>
              <a:gd name="T40" fmla="*/ 273 w 273"/>
              <a:gd name="T41" fmla="*/ 51 h 243"/>
              <a:gd name="T42" fmla="*/ 261 w 273"/>
              <a:gd name="T43" fmla="*/ 85 h 243"/>
              <a:gd name="T44" fmla="*/ 225 w 273"/>
              <a:gd name="T45" fmla="*/ 93 h 243"/>
              <a:gd name="T46" fmla="*/ 199 w 273"/>
              <a:gd name="T47" fmla="*/ 102 h 243"/>
              <a:gd name="T48" fmla="*/ 176 w 273"/>
              <a:gd name="T49" fmla="*/ 82 h 243"/>
              <a:gd name="T50" fmla="*/ 186 w 273"/>
              <a:gd name="T51" fmla="*/ 47 h 243"/>
              <a:gd name="T52" fmla="*/ 201 w 273"/>
              <a:gd name="T53" fmla="*/ 16 h 243"/>
              <a:gd name="T54" fmla="*/ 227 w 273"/>
              <a:gd name="T55" fmla="*/ 3 h 243"/>
              <a:gd name="T56" fmla="*/ 141 w 273"/>
              <a:gd name="T57" fmla="*/ 0 h 243"/>
              <a:gd name="T58" fmla="*/ 145 w 273"/>
              <a:gd name="T59" fmla="*/ 2 h 243"/>
              <a:gd name="T60" fmla="*/ 113 w 273"/>
              <a:gd name="T61" fmla="*/ 19 h 243"/>
              <a:gd name="T62" fmla="*/ 92 w 273"/>
              <a:gd name="T63" fmla="*/ 44 h 243"/>
              <a:gd name="T64" fmla="*/ 101 w 273"/>
              <a:gd name="T65" fmla="*/ 61 h 243"/>
              <a:gd name="T66" fmla="*/ 106 w 273"/>
              <a:gd name="T67" fmla="*/ 67 h 243"/>
              <a:gd name="T68" fmla="*/ 106 w 273"/>
              <a:gd name="T69" fmla="*/ 71 h 243"/>
              <a:gd name="T70" fmla="*/ 92 w 273"/>
              <a:gd name="T71" fmla="*/ 84 h 243"/>
              <a:gd name="T72" fmla="*/ 84 w 273"/>
              <a:gd name="T73" fmla="*/ 91 h 243"/>
              <a:gd name="T74" fmla="*/ 80 w 273"/>
              <a:gd name="T75" fmla="*/ 91 h 243"/>
              <a:gd name="T76" fmla="*/ 51 w 273"/>
              <a:gd name="T77" fmla="*/ 74 h 243"/>
              <a:gd name="T78" fmla="*/ 38 w 273"/>
              <a:gd name="T79" fmla="*/ 84 h 243"/>
              <a:gd name="T80" fmla="*/ 37 w 273"/>
              <a:gd name="T81" fmla="*/ 93 h 243"/>
              <a:gd name="T82" fmla="*/ 34 w 273"/>
              <a:gd name="T83" fmla="*/ 98 h 243"/>
              <a:gd name="T84" fmla="*/ 28 w 273"/>
              <a:gd name="T85" fmla="*/ 103 h 243"/>
              <a:gd name="T86" fmla="*/ 22 w 273"/>
              <a:gd name="T87" fmla="*/ 103 h 243"/>
              <a:gd name="T88" fmla="*/ 13 w 273"/>
              <a:gd name="T89" fmla="*/ 94 h 243"/>
              <a:gd name="T90" fmla="*/ 1 w 273"/>
              <a:gd name="T91" fmla="*/ 81 h 243"/>
              <a:gd name="T92" fmla="*/ 1 w 273"/>
              <a:gd name="T93" fmla="*/ 75 h 243"/>
              <a:gd name="T94" fmla="*/ 8 w 273"/>
              <a:gd name="T95" fmla="*/ 70 h 243"/>
              <a:gd name="T96" fmla="*/ 14 w 273"/>
              <a:gd name="T97" fmla="*/ 65 h 243"/>
              <a:gd name="T98" fmla="*/ 22 w 273"/>
              <a:gd name="T99" fmla="*/ 65 h 243"/>
              <a:gd name="T100" fmla="*/ 32 w 273"/>
              <a:gd name="T101" fmla="*/ 57 h 243"/>
              <a:gd name="T102" fmla="*/ 34 w 273"/>
              <a:gd name="T103" fmla="*/ 47 h 243"/>
              <a:gd name="T104" fmla="*/ 39 w 273"/>
              <a:gd name="T105" fmla="*/ 39 h 243"/>
              <a:gd name="T106" fmla="*/ 69 w 273"/>
              <a:gd name="T107" fmla="*/ 19 h 243"/>
              <a:gd name="T108" fmla="*/ 110 w 273"/>
              <a:gd name="T10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" h="243">
                <a:moveTo>
                  <a:pt x="107" y="150"/>
                </a:moveTo>
                <a:lnTo>
                  <a:pt x="127" y="173"/>
                </a:lnTo>
                <a:lnTo>
                  <a:pt x="60" y="239"/>
                </a:lnTo>
                <a:lnTo>
                  <a:pt x="57" y="242"/>
                </a:lnTo>
                <a:lnTo>
                  <a:pt x="55" y="243"/>
                </a:lnTo>
                <a:lnTo>
                  <a:pt x="52" y="243"/>
                </a:lnTo>
                <a:lnTo>
                  <a:pt x="50" y="240"/>
                </a:lnTo>
                <a:lnTo>
                  <a:pt x="37" y="228"/>
                </a:lnTo>
                <a:lnTo>
                  <a:pt x="36" y="225"/>
                </a:lnTo>
                <a:lnTo>
                  <a:pt x="34" y="223"/>
                </a:lnTo>
                <a:lnTo>
                  <a:pt x="36" y="220"/>
                </a:lnTo>
                <a:lnTo>
                  <a:pt x="37" y="218"/>
                </a:lnTo>
                <a:lnTo>
                  <a:pt x="107" y="150"/>
                </a:lnTo>
                <a:close/>
                <a:moveTo>
                  <a:pt x="117" y="84"/>
                </a:moveTo>
                <a:lnTo>
                  <a:pt x="118" y="84"/>
                </a:lnTo>
                <a:lnTo>
                  <a:pt x="121" y="85"/>
                </a:lnTo>
                <a:lnTo>
                  <a:pt x="233" y="216"/>
                </a:lnTo>
                <a:lnTo>
                  <a:pt x="234" y="219"/>
                </a:lnTo>
                <a:lnTo>
                  <a:pt x="236" y="221"/>
                </a:lnTo>
                <a:lnTo>
                  <a:pt x="234" y="224"/>
                </a:lnTo>
                <a:lnTo>
                  <a:pt x="233" y="226"/>
                </a:lnTo>
                <a:lnTo>
                  <a:pt x="219" y="238"/>
                </a:lnTo>
                <a:lnTo>
                  <a:pt x="217" y="239"/>
                </a:lnTo>
                <a:lnTo>
                  <a:pt x="214" y="239"/>
                </a:lnTo>
                <a:lnTo>
                  <a:pt x="211" y="239"/>
                </a:lnTo>
                <a:lnTo>
                  <a:pt x="209" y="237"/>
                </a:lnTo>
                <a:lnTo>
                  <a:pt x="95" y="108"/>
                </a:lnTo>
                <a:lnTo>
                  <a:pt x="94" y="105"/>
                </a:lnTo>
                <a:lnTo>
                  <a:pt x="94" y="104"/>
                </a:lnTo>
                <a:lnTo>
                  <a:pt x="95" y="102"/>
                </a:lnTo>
                <a:lnTo>
                  <a:pt x="115" y="85"/>
                </a:lnTo>
                <a:lnTo>
                  <a:pt x="117" y="84"/>
                </a:lnTo>
                <a:close/>
                <a:moveTo>
                  <a:pt x="228" y="2"/>
                </a:moveTo>
                <a:lnTo>
                  <a:pt x="229" y="2"/>
                </a:lnTo>
                <a:lnTo>
                  <a:pt x="231" y="3"/>
                </a:lnTo>
                <a:lnTo>
                  <a:pt x="232" y="5"/>
                </a:lnTo>
                <a:lnTo>
                  <a:pt x="232" y="7"/>
                </a:lnTo>
                <a:lnTo>
                  <a:pt x="232" y="7"/>
                </a:lnTo>
                <a:lnTo>
                  <a:pt x="229" y="11"/>
                </a:lnTo>
                <a:lnTo>
                  <a:pt x="225" y="17"/>
                </a:lnTo>
                <a:lnTo>
                  <a:pt x="222" y="24"/>
                </a:lnTo>
                <a:lnTo>
                  <a:pt x="219" y="30"/>
                </a:lnTo>
                <a:lnTo>
                  <a:pt x="217" y="34"/>
                </a:lnTo>
                <a:lnTo>
                  <a:pt x="215" y="39"/>
                </a:lnTo>
                <a:lnTo>
                  <a:pt x="218" y="45"/>
                </a:lnTo>
                <a:lnTo>
                  <a:pt x="227" y="54"/>
                </a:lnTo>
                <a:lnTo>
                  <a:pt x="234" y="58"/>
                </a:lnTo>
                <a:lnTo>
                  <a:pt x="241" y="58"/>
                </a:lnTo>
                <a:lnTo>
                  <a:pt x="246" y="56"/>
                </a:lnTo>
                <a:lnTo>
                  <a:pt x="250" y="52"/>
                </a:lnTo>
                <a:lnTo>
                  <a:pt x="254" y="48"/>
                </a:lnTo>
                <a:lnTo>
                  <a:pt x="256" y="43"/>
                </a:lnTo>
                <a:lnTo>
                  <a:pt x="260" y="37"/>
                </a:lnTo>
                <a:lnTo>
                  <a:pt x="264" y="31"/>
                </a:lnTo>
                <a:lnTo>
                  <a:pt x="266" y="28"/>
                </a:lnTo>
                <a:lnTo>
                  <a:pt x="268" y="26"/>
                </a:lnTo>
                <a:lnTo>
                  <a:pt x="269" y="25"/>
                </a:lnTo>
                <a:lnTo>
                  <a:pt x="270" y="25"/>
                </a:lnTo>
                <a:lnTo>
                  <a:pt x="271" y="25"/>
                </a:lnTo>
                <a:lnTo>
                  <a:pt x="271" y="28"/>
                </a:lnTo>
                <a:lnTo>
                  <a:pt x="273" y="30"/>
                </a:lnTo>
                <a:lnTo>
                  <a:pt x="273" y="38"/>
                </a:lnTo>
                <a:lnTo>
                  <a:pt x="273" y="51"/>
                </a:lnTo>
                <a:lnTo>
                  <a:pt x="271" y="65"/>
                </a:lnTo>
                <a:lnTo>
                  <a:pt x="268" y="76"/>
                </a:lnTo>
                <a:lnTo>
                  <a:pt x="261" y="85"/>
                </a:lnTo>
                <a:lnTo>
                  <a:pt x="252" y="91"/>
                </a:lnTo>
                <a:lnTo>
                  <a:pt x="241" y="94"/>
                </a:lnTo>
                <a:lnTo>
                  <a:pt x="225" y="93"/>
                </a:lnTo>
                <a:lnTo>
                  <a:pt x="215" y="93"/>
                </a:lnTo>
                <a:lnTo>
                  <a:pt x="205" y="96"/>
                </a:lnTo>
                <a:lnTo>
                  <a:pt x="199" y="102"/>
                </a:lnTo>
                <a:lnTo>
                  <a:pt x="176" y="123"/>
                </a:lnTo>
                <a:lnTo>
                  <a:pt x="157" y="102"/>
                </a:lnTo>
                <a:lnTo>
                  <a:pt x="176" y="82"/>
                </a:lnTo>
                <a:lnTo>
                  <a:pt x="183" y="71"/>
                </a:lnTo>
                <a:lnTo>
                  <a:pt x="186" y="58"/>
                </a:lnTo>
                <a:lnTo>
                  <a:pt x="186" y="47"/>
                </a:lnTo>
                <a:lnTo>
                  <a:pt x="187" y="34"/>
                </a:lnTo>
                <a:lnTo>
                  <a:pt x="192" y="24"/>
                </a:lnTo>
                <a:lnTo>
                  <a:pt x="201" y="16"/>
                </a:lnTo>
                <a:lnTo>
                  <a:pt x="211" y="10"/>
                </a:lnTo>
                <a:lnTo>
                  <a:pt x="220" y="5"/>
                </a:lnTo>
                <a:lnTo>
                  <a:pt x="227" y="3"/>
                </a:lnTo>
                <a:lnTo>
                  <a:pt x="228" y="2"/>
                </a:lnTo>
                <a:close/>
                <a:moveTo>
                  <a:pt x="129" y="0"/>
                </a:moveTo>
                <a:lnTo>
                  <a:pt x="141" y="0"/>
                </a:lnTo>
                <a:lnTo>
                  <a:pt x="149" y="0"/>
                </a:lnTo>
                <a:lnTo>
                  <a:pt x="150" y="1"/>
                </a:lnTo>
                <a:lnTo>
                  <a:pt x="145" y="2"/>
                </a:lnTo>
                <a:lnTo>
                  <a:pt x="136" y="6"/>
                </a:lnTo>
                <a:lnTo>
                  <a:pt x="125" y="12"/>
                </a:lnTo>
                <a:lnTo>
                  <a:pt x="113" y="19"/>
                </a:lnTo>
                <a:lnTo>
                  <a:pt x="102" y="25"/>
                </a:lnTo>
                <a:lnTo>
                  <a:pt x="94" y="34"/>
                </a:lnTo>
                <a:lnTo>
                  <a:pt x="92" y="44"/>
                </a:lnTo>
                <a:lnTo>
                  <a:pt x="95" y="54"/>
                </a:lnTo>
                <a:lnTo>
                  <a:pt x="98" y="57"/>
                </a:lnTo>
                <a:lnTo>
                  <a:pt x="101" y="61"/>
                </a:lnTo>
                <a:lnTo>
                  <a:pt x="103" y="63"/>
                </a:lnTo>
                <a:lnTo>
                  <a:pt x="104" y="66"/>
                </a:lnTo>
                <a:lnTo>
                  <a:pt x="106" y="67"/>
                </a:lnTo>
                <a:lnTo>
                  <a:pt x="107" y="68"/>
                </a:lnTo>
                <a:lnTo>
                  <a:pt x="107" y="71"/>
                </a:lnTo>
                <a:lnTo>
                  <a:pt x="106" y="71"/>
                </a:lnTo>
                <a:lnTo>
                  <a:pt x="103" y="74"/>
                </a:lnTo>
                <a:lnTo>
                  <a:pt x="98" y="79"/>
                </a:lnTo>
                <a:lnTo>
                  <a:pt x="92" y="84"/>
                </a:lnTo>
                <a:lnTo>
                  <a:pt x="87" y="88"/>
                </a:lnTo>
                <a:lnTo>
                  <a:pt x="84" y="90"/>
                </a:lnTo>
                <a:lnTo>
                  <a:pt x="84" y="91"/>
                </a:lnTo>
                <a:lnTo>
                  <a:pt x="83" y="91"/>
                </a:lnTo>
                <a:lnTo>
                  <a:pt x="81" y="93"/>
                </a:lnTo>
                <a:lnTo>
                  <a:pt x="80" y="91"/>
                </a:lnTo>
                <a:lnTo>
                  <a:pt x="70" y="81"/>
                </a:lnTo>
                <a:lnTo>
                  <a:pt x="60" y="75"/>
                </a:lnTo>
                <a:lnTo>
                  <a:pt x="51" y="74"/>
                </a:lnTo>
                <a:lnTo>
                  <a:pt x="42" y="79"/>
                </a:lnTo>
                <a:lnTo>
                  <a:pt x="39" y="81"/>
                </a:lnTo>
                <a:lnTo>
                  <a:pt x="38" y="84"/>
                </a:lnTo>
                <a:lnTo>
                  <a:pt x="38" y="88"/>
                </a:lnTo>
                <a:lnTo>
                  <a:pt x="38" y="90"/>
                </a:lnTo>
                <a:lnTo>
                  <a:pt x="37" y="93"/>
                </a:lnTo>
                <a:lnTo>
                  <a:pt x="37" y="94"/>
                </a:lnTo>
                <a:lnTo>
                  <a:pt x="36" y="95"/>
                </a:lnTo>
                <a:lnTo>
                  <a:pt x="34" y="98"/>
                </a:lnTo>
                <a:lnTo>
                  <a:pt x="32" y="99"/>
                </a:lnTo>
                <a:lnTo>
                  <a:pt x="29" y="102"/>
                </a:lnTo>
                <a:lnTo>
                  <a:pt x="28" y="103"/>
                </a:lnTo>
                <a:lnTo>
                  <a:pt x="25" y="104"/>
                </a:lnTo>
                <a:lnTo>
                  <a:pt x="23" y="104"/>
                </a:lnTo>
                <a:lnTo>
                  <a:pt x="22" y="103"/>
                </a:lnTo>
                <a:lnTo>
                  <a:pt x="19" y="102"/>
                </a:lnTo>
                <a:lnTo>
                  <a:pt x="16" y="99"/>
                </a:lnTo>
                <a:lnTo>
                  <a:pt x="13" y="94"/>
                </a:lnTo>
                <a:lnTo>
                  <a:pt x="8" y="88"/>
                </a:lnTo>
                <a:lnTo>
                  <a:pt x="2" y="82"/>
                </a:lnTo>
                <a:lnTo>
                  <a:pt x="1" y="81"/>
                </a:lnTo>
                <a:lnTo>
                  <a:pt x="0" y="79"/>
                </a:lnTo>
                <a:lnTo>
                  <a:pt x="0" y="76"/>
                </a:lnTo>
                <a:lnTo>
                  <a:pt x="1" y="75"/>
                </a:lnTo>
                <a:lnTo>
                  <a:pt x="2" y="74"/>
                </a:lnTo>
                <a:lnTo>
                  <a:pt x="5" y="71"/>
                </a:lnTo>
                <a:lnTo>
                  <a:pt x="8" y="70"/>
                </a:lnTo>
                <a:lnTo>
                  <a:pt x="10" y="67"/>
                </a:lnTo>
                <a:lnTo>
                  <a:pt x="11" y="66"/>
                </a:lnTo>
                <a:lnTo>
                  <a:pt x="14" y="65"/>
                </a:lnTo>
                <a:lnTo>
                  <a:pt x="16" y="65"/>
                </a:lnTo>
                <a:lnTo>
                  <a:pt x="19" y="65"/>
                </a:lnTo>
                <a:lnTo>
                  <a:pt x="22" y="65"/>
                </a:lnTo>
                <a:lnTo>
                  <a:pt x="25" y="63"/>
                </a:lnTo>
                <a:lnTo>
                  <a:pt x="29" y="61"/>
                </a:lnTo>
                <a:lnTo>
                  <a:pt x="32" y="57"/>
                </a:lnTo>
                <a:lnTo>
                  <a:pt x="33" y="53"/>
                </a:lnTo>
                <a:lnTo>
                  <a:pt x="34" y="51"/>
                </a:lnTo>
                <a:lnTo>
                  <a:pt x="34" y="47"/>
                </a:lnTo>
                <a:lnTo>
                  <a:pt x="36" y="44"/>
                </a:lnTo>
                <a:lnTo>
                  <a:pt x="37" y="42"/>
                </a:lnTo>
                <a:lnTo>
                  <a:pt x="39" y="39"/>
                </a:lnTo>
                <a:lnTo>
                  <a:pt x="46" y="34"/>
                </a:lnTo>
                <a:lnTo>
                  <a:pt x="59" y="25"/>
                </a:lnTo>
                <a:lnTo>
                  <a:pt x="69" y="19"/>
                </a:lnTo>
                <a:lnTo>
                  <a:pt x="81" y="10"/>
                </a:lnTo>
                <a:lnTo>
                  <a:pt x="95" y="3"/>
                </a:lnTo>
                <a:lnTo>
                  <a:pt x="110" y="0"/>
                </a:lnTo>
                <a:lnTo>
                  <a:pt x="116" y="0"/>
                </a:lnTo>
                <a:lnTo>
                  <a:pt x="129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" y="-13335"/>
            <a:ext cx="3909060" cy="61855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u="sng">
                <a:solidFill>
                  <a:schemeClr val="tx1"/>
                </a:solidFill>
                <a:latin typeface="Times New Roman" panose="02020603050405020304" charset="0"/>
              </a:rPr>
              <a:t>Question:</a:t>
            </a:r>
            <a:endParaRPr lang="en-US" altLang="zh-CN" sz="4400" b="1" u="sng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l"/>
            <a:r>
              <a:rPr lang="en-US" altLang="zh-CN" sz="4400" b="1">
                <a:solidFill>
                  <a:schemeClr val="bg1"/>
                </a:solidFill>
                <a:latin typeface="Times New Roman" panose="02020603050405020304" charset="0"/>
              </a:rPr>
              <a:t>What were the differences between most of the people on the train and the father &amp; the son?</a:t>
            </a:r>
            <a:endParaRPr lang="en-US" altLang="zh-CN" sz="4400" b="1">
              <a:solidFill>
                <a:schemeClr val="bg1"/>
              </a:solidFill>
              <a:latin typeface="Times New Roman" panose="02020603050405020304" charset="0"/>
            </a:endParaRPr>
          </a:p>
          <a:p>
            <a:pPr algn="l"/>
            <a:endParaRPr lang="en-US" altLang="zh-CN" sz="4400" b="1">
              <a:solidFill>
                <a:schemeClr val="bg1"/>
              </a:solidFill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79875" y="1120140"/>
            <a:ext cx="40582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800" b="1">
                <a:latin typeface="Arial Black" panose="020B0A04020102020204" charset="0"/>
              </a:rPr>
              <a:t>white</a:t>
            </a:r>
            <a:endParaRPr lang="en-US" altLang="zh-CN" sz="4800" b="1">
              <a:latin typeface="Arial Black" panose="020B0A04020102020204" charset="0"/>
            </a:endParaRPr>
          </a:p>
          <a:p>
            <a:r>
              <a:rPr lang="en-US" altLang="zh-CN" sz="4800" b="1">
                <a:latin typeface="Arial Black" panose="020B0A04020102020204" charset="0"/>
              </a:rPr>
              <a:t>dressed for business trips or vacations</a:t>
            </a:r>
            <a:endParaRPr lang="en-US" altLang="zh-CN" sz="4800" b="1">
              <a:latin typeface="Arial Black" panose="020B0A040201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38160" y="1489710"/>
            <a:ext cx="415734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800" b="1">
                <a:solidFill>
                  <a:srgbClr val="7030A0"/>
                </a:solidFill>
                <a:latin typeface="Arial Black" panose="020B0A04020102020204" charset="0"/>
              </a:rPr>
              <a:t>black</a:t>
            </a:r>
            <a:endParaRPr lang="en-US" altLang="zh-CN" sz="4800" b="1">
              <a:solidFill>
                <a:srgbClr val="7030A0"/>
              </a:solidFill>
              <a:latin typeface="Arial Black" panose="020B0A04020102020204" charset="0"/>
            </a:endParaRPr>
          </a:p>
          <a:p>
            <a:r>
              <a:rPr lang="en-US" altLang="zh-CN" sz="4800" b="1">
                <a:solidFill>
                  <a:srgbClr val="7030A0"/>
                </a:solidFill>
                <a:latin typeface="Arial Black" panose="020B0A04020102020204" charset="0"/>
              </a:rPr>
              <a:t>dressed in inexpensive clothes</a:t>
            </a:r>
            <a:r>
              <a:rPr lang="en-US" altLang="zh-CN" sz="5400" b="1">
                <a:solidFill>
                  <a:srgbClr val="7030A0"/>
                </a:solidFill>
                <a:latin typeface="Arial Black" panose="020B0A04020102020204" charset="0"/>
              </a:rPr>
              <a:t> </a:t>
            </a:r>
            <a:endParaRPr lang="en-US" altLang="zh-CN" sz="5400" b="1">
              <a:solidFill>
                <a:srgbClr val="7030A0"/>
              </a:solidFill>
              <a:latin typeface="Arial Black" panose="020B0A040201020202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54880" y="81280"/>
            <a:ext cx="6742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</a:rPr>
              <a:t>Comparison2</a:t>
            </a:r>
            <a:endParaRPr lang="en-US" altLang="zh-CN" sz="7200" b="1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</a:endParaRPr>
          </a:p>
        </p:txBody>
      </p:sp>
      <p:pic>
        <p:nvPicPr>
          <p:cNvPr id="4" name="图片 3" descr="timg (10)"/>
          <p:cNvPicPr>
            <a:picLocks noChangeAspect="1"/>
          </p:cNvPicPr>
          <p:nvPr/>
        </p:nvPicPr>
        <p:blipFill>
          <a:blip r:embed="rId1"/>
          <a:srcRect l="398" t="33357" r="3371" b="35701"/>
          <a:stretch>
            <a:fillRect/>
          </a:stretch>
        </p:blipFill>
        <p:spPr>
          <a:xfrm>
            <a:off x="4163695" y="4860290"/>
            <a:ext cx="3844925" cy="1179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80" y="5999480"/>
            <a:ext cx="4144010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4000" b="1">
                <a:latin typeface="Arial Black" panose="020B0A04020102020204" charset="0"/>
              </a:rPr>
              <a:t>their first trip</a:t>
            </a:r>
            <a:endParaRPr lang="en-US" altLang="zh-CN" sz="4000" b="1">
              <a:latin typeface="Arial Black" panose="020B0A04020102020204" charset="0"/>
            </a:endParaRPr>
          </a:p>
        </p:txBody>
      </p:sp>
      <p:pic>
        <p:nvPicPr>
          <p:cNvPr id="10" name="图片 9" descr="父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705" y="4798060"/>
            <a:ext cx="1111250" cy="20599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12910" y="4462780"/>
            <a:ext cx="314007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poor but</a:t>
            </a:r>
            <a:endParaRPr lang="en-US" altLang="zh-CN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  <a:p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</a:rPr>
              <a:t>satisfied with life</a:t>
            </a:r>
            <a:endParaRPr lang="en-US" altLang="zh-CN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bldLvl="0" animBg="1"/>
      <p:bldP spid="2" grpId="0" animBg="1"/>
      <p:bldP spid="2" grpId="1" bldLvl="0" animBg="1"/>
      <p:bldP spid="5" grpId="0"/>
      <p:bldP spid="6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5234" y="1736014"/>
            <a:ext cx="5910644" cy="5245028"/>
            <a:chOff x="-185234" y="1736014"/>
            <a:chExt cx="5910644" cy="5245028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 rot="16200000">
              <a:off x="80117" y="4247005"/>
              <a:ext cx="2812282" cy="588555"/>
            </a:xfrm>
            <a:prstGeom prst="homePlate">
              <a:avLst/>
            </a:prstGeom>
            <a:solidFill>
              <a:srgbClr val="17324D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 rot="16200000">
              <a:off x="996049" y="4516149"/>
              <a:ext cx="2266196" cy="596353"/>
            </a:xfrm>
            <a:prstGeom prst="homePlate">
              <a:avLst/>
            </a:prstGeom>
            <a:solidFill>
              <a:srgbClr val="984C5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 rot="16200000">
              <a:off x="975835" y="3856945"/>
              <a:ext cx="3592402" cy="588555"/>
            </a:xfrm>
            <a:prstGeom prst="homePlate">
              <a:avLst/>
            </a:prstGeom>
            <a:solidFill>
              <a:srgbClr val="D9742C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rot="16200000">
              <a:off x="2006835" y="4245053"/>
              <a:ext cx="2812284" cy="592458"/>
            </a:xfrm>
            <a:prstGeom prst="homePlate">
              <a:avLst/>
            </a:prstGeom>
            <a:solidFill>
              <a:srgbClr val="E2E6C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 rot="16200000">
              <a:off x="2419589" y="4007121"/>
              <a:ext cx="3280354" cy="600249"/>
            </a:xfrm>
            <a:prstGeom prst="homePlate">
              <a:avLst/>
            </a:prstGeom>
            <a:solidFill>
              <a:srgbClr val="984C5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rot="16200000">
              <a:off x="280841" y="5481347"/>
              <a:ext cx="1033620" cy="1965769"/>
            </a:xfrm>
            <a:custGeom>
              <a:avLst/>
              <a:gdLst>
                <a:gd name="T0" fmla="*/ 2 w 954069"/>
                <a:gd name="T1" fmla="*/ 0 h 1814477"/>
                <a:gd name="T2" fmla="*/ 954069 w 954069"/>
                <a:gd name="T3" fmla="*/ 1264019 h 1814477"/>
                <a:gd name="T4" fmla="*/ 954069 w 954069"/>
                <a:gd name="T5" fmla="*/ 1814477 h 1814477"/>
                <a:gd name="T6" fmla="*/ 0 w 954069"/>
                <a:gd name="T7" fmla="*/ 1155577 h 1814477"/>
                <a:gd name="T8" fmla="*/ 2 w 954069"/>
                <a:gd name="T9" fmla="*/ 0 h 1814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4069" h="1814477">
                  <a:moveTo>
                    <a:pt x="2" y="0"/>
                  </a:moveTo>
                  <a:lnTo>
                    <a:pt x="954069" y="1264019"/>
                  </a:lnTo>
                  <a:lnTo>
                    <a:pt x="954069" y="1814477"/>
                  </a:lnTo>
                  <a:lnTo>
                    <a:pt x="0" y="1155577"/>
                  </a:lnTo>
                  <a:cubicBezTo>
                    <a:pt x="1" y="851066"/>
                    <a:pt x="1" y="304511"/>
                    <a:pt x="2" y="0"/>
                  </a:cubicBezTo>
                  <a:close/>
                </a:path>
              </a:pathLst>
            </a:custGeom>
            <a:solidFill>
              <a:srgbClr val="17324D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 rot="16200000">
              <a:off x="2259126" y="5903822"/>
              <a:ext cx="1033618" cy="1120818"/>
            </a:xfrm>
            <a:custGeom>
              <a:avLst/>
              <a:gdLst>
                <a:gd name="T0" fmla="*/ 0 w 954068"/>
                <a:gd name="T1" fmla="*/ 0 h 1034556"/>
                <a:gd name="T2" fmla="*/ 954068 w 954068"/>
                <a:gd name="T3" fmla="*/ 242046 h 1034556"/>
                <a:gd name="T4" fmla="*/ 954068 w 954068"/>
                <a:gd name="T5" fmla="*/ 792504 h 1034556"/>
                <a:gd name="T6" fmla="*/ 13447 w 954068"/>
                <a:gd name="T7" fmla="*/ 1034556 h 1034556"/>
                <a:gd name="T8" fmla="*/ 0 w 954068"/>
                <a:gd name="T9" fmla="*/ 0 h 1034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4068" h="1034556">
                  <a:moveTo>
                    <a:pt x="0" y="0"/>
                  </a:moveTo>
                  <a:lnTo>
                    <a:pt x="954068" y="242046"/>
                  </a:lnTo>
                  <a:lnTo>
                    <a:pt x="954068" y="792504"/>
                  </a:lnTo>
                  <a:lnTo>
                    <a:pt x="13447" y="1034556"/>
                  </a:lnTo>
                  <a:cubicBezTo>
                    <a:pt x="13447" y="747977"/>
                    <a:pt x="0" y="286579"/>
                    <a:pt x="0" y="0"/>
                  </a:cubicBezTo>
                  <a:close/>
                </a:path>
              </a:pathLst>
            </a:custGeom>
            <a:solidFill>
              <a:srgbClr val="D9742C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 rot="5400000" flipH="1">
              <a:off x="4225715" y="5481346"/>
              <a:ext cx="1033620" cy="1965769"/>
            </a:xfrm>
            <a:custGeom>
              <a:avLst/>
              <a:gdLst>
                <a:gd name="T0" fmla="*/ 2 w 954069"/>
                <a:gd name="T1" fmla="*/ 0 h 1814477"/>
                <a:gd name="T2" fmla="*/ 954069 w 954069"/>
                <a:gd name="T3" fmla="*/ 1264019 h 1814477"/>
                <a:gd name="T4" fmla="*/ 954069 w 954069"/>
                <a:gd name="T5" fmla="*/ 1814477 h 1814477"/>
                <a:gd name="T6" fmla="*/ 0 w 954069"/>
                <a:gd name="T7" fmla="*/ 1155577 h 1814477"/>
                <a:gd name="T8" fmla="*/ 2 w 954069"/>
                <a:gd name="T9" fmla="*/ 0 h 1814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4069" h="1814477">
                  <a:moveTo>
                    <a:pt x="2" y="0"/>
                  </a:moveTo>
                  <a:lnTo>
                    <a:pt x="954069" y="1264019"/>
                  </a:lnTo>
                  <a:lnTo>
                    <a:pt x="954069" y="1814477"/>
                  </a:lnTo>
                  <a:lnTo>
                    <a:pt x="0" y="1155577"/>
                  </a:lnTo>
                  <a:cubicBezTo>
                    <a:pt x="1" y="851066"/>
                    <a:pt x="1" y="304511"/>
                    <a:pt x="2" y="0"/>
                  </a:cubicBezTo>
                  <a:close/>
                </a:path>
              </a:pathLst>
            </a:custGeom>
            <a:solidFill>
              <a:srgbClr val="984C5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6200000">
              <a:off x="1299120" y="5823700"/>
              <a:ext cx="1004482" cy="1251927"/>
            </a:xfrm>
            <a:custGeom>
              <a:avLst/>
              <a:gdLst>
                <a:gd name="T0" fmla="*/ 0 w 927174"/>
                <a:gd name="T1" fmla="*/ 0 h 1155574"/>
                <a:gd name="T2" fmla="*/ 927174 w 927174"/>
                <a:gd name="T3" fmla="*/ 605116 h 1155574"/>
                <a:gd name="T4" fmla="*/ 927174 w 927174"/>
                <a:gd name="T5" fmla="*/ 1155574 h 1155574"/>
                <a:gd name="T6" fmla="*/ 1 w 927174"/>
                <a:gd name="T7" fmla="*/ 900081 h 1155574"/>
                <a:gd name="T8" fmla="*/ 0 w 927174"/>
                <a:gd name="T9" fmla="*/ 0 h 1155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7174" h="1155574">
                  <a:moveTo>
                    <a:pt x="0" y="0"/>
                  </a:moveTo>
                  <a:lnTo>
                    <a:pt x="927174" y="605116"/>
                  </a:lnTo>
                  <a:lnTo>
                    <a:pt x="927174" y="1155574"/>
                  </a:lnTo>
                  <a:lnTo>
                    <a:pt x="1" y="900081"/>
                  </a:lnTo>
                  <a:cubicBezTo>
                    <a:pt x="1" y="568678"/>
                    <a:pt x="0" y="331403"/>
                    <a:pt x="0" y="0"/>
                  </a:cubicBezTo>
                  <a:close/>
                </a:path>
              </a:pathLst>
            </a:custGeom>
            <a:solidFill>
              <a:srgbClr val="984C5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5400000" flipH="1">
              <a:off x="3240470" y="5823698"/>
              <a:ext cx="1004482" cy="1251927"/>
            </a:xfrm>
            <a:custGeom>
              <a:avLst/>
              <a:gdLst>
                <a:gd name="T0" fmla="*/ 0 w 927174"/>
                <a:gd name="T1" fmla="*/ 0 h 1155574"/>
                <a:gd name="T2" fmla="*/ 927174 w 927174"/>
                <a:gd name="T3" fmla="*/ 605116 h 1155574"/>
                <a:gd name="T4" fmla="*/ 927174 w 927174"/>
                <a:gd name="T5" fmla="*/ 1155574 h 1155574"/>
                <a:gd name="T6" fmla="*/ 1 w 927174"/>
                <a:gd name="T7" fmla="*/ 900081 h 1155574"/>
                <a:gd name="T8" fmla="*/ 0 w 927174"/>
                <a:gd name="T9" fmla="*/ 0 h 1155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7174" h="1155574">
                  <a:moveTo>
                    <a:pt x="0" y="0"/>
                  </a:moveTo>
                  <a:lnTo>
                    <a:pt x="927174" y="605116"/>
                  </a:lnTo>
                  <a:lnTo>
                    <a:pt x="927174" y="1155574"/>
                  </a:lnTo>
                  <a:lnTo>
                    <a:pt x="1" y="900081"/>
                  </a:lnTo>
                  <a:cubicBezTo>
                    <a:pt x="1" y="568678"/>
                    <a:pt x="0" y="331403"/>
                    <a:pt x="0" y="0"/>
                  </a:cubicBezTo>
                  <a:close/>
                </a:path>
              </a:pathLst>
            </a:custGeom>
            <a:solidFill>
              <a:srgbClr val="E2E6C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1293479" y="2667068"/>
              <a:ext cx="378739" cy="378739"/>
            </a:xfrm>
            <a:custGeom>
              <a:avLst/>
              <a:gdLst>
                <a:gd name="T0" fmla="*/ 264 w 384"/>
                <a:gd name="T1" fmla="*/ 264 h 384"/>
                <a:gd name="T2" fmla="*/ 72 w 384"/>
                <a:gd name="T3" fmla="*/ 312 h 384"/>
                <a:gd name="T4" fmla="*/ 169 w 384"/>
                <a:gd name="T5" fmla="*/ 48 h 384"/>
                <a:gd name="T6" fmla="*/ 55 w 384"/>
                <a:gd name="T7" fmla="*/ 295 h 384"/>
                <a:gd name="T8" fmla="*/ 49 w 384"/>
                <a:gd name="T9" fmla="*/ 318 h 384"/>
                <a:gd name="T10" fmla="*/ 59 w 384"/>
                <a:gd name="T11" fmla="*/ 333 h 384"/>
                <a:gd name="T12" fmla="*/ 68 w 384"/>
                <a:gd name="T13" fmla="*/ 336 h 384"/>
                <a:gd name="T14" fmla="*/ 312 w 384"/>
                <a:gd name="T15" fmla="*/ 336 h 384"/>
                <a:gd name="T16" fmla="*/ 319 w 384"/>
                <a:gd name="T17" fmla="*/ 335 h 384"/>
                <a:gd name="T18" fmla="*/ 330 w 384"/>
                <a:gd name="T19" fmla="*/ 329 h 384"/>
                <a:gd name="T20" fmla="*/ 335 w 384"/>
                <a:gd name="T21" fmla="*/ 320 h 384"/>
                <a:gd name="T22" fmla="*/ 336 w 384"/>
                <a:gd name="T23" fmla="*/ 312 h 384"/>
                <a:gd name="T24" fmla="*/ 335 w 384"/>
                <a:gd name="T25" fmla="*/ 304 h 384"/>
                <a:gd name="T26" fmla="*/ 330 w 384"/>
                <a:gd name="T27" fmla="*/ 295 h 384"/>
                <a:gd name="T28" fmla="*/ 216 w 384"/>
                <a:gd name="T29" fmla="*/ 48 h 384"/>
                <a:gd name="T30" fmla="*/ 120 w 384"/>
                <a:gd name="T31" fmla="*/ 0 h 384"/>
                <a:gd name="T32" fmla="*/ 275 w 384"/>
                <a:gd name="T33" fmla="*/ 3 h 384"/>
                <a:gd name="T34" fmla="*/ 288 w 384"/>
                <a:gd name="T35" fmla="*/ 24 h 384"/>
                <a:gd name="T36" fmla="*/ 275 w 384"/>
                <a:gd name="T37" fmla="*/ 46 h 384"/>
                <a:gd name="T38" fmla="*/ 264 w 384"/>
                <a:gd name="T39" fmla="*/ 163 h 384"/>
                <a:gd name="T40" fmla="*/ 375 w 384"/>
                <a:gd name="T41" fmla="*/ 277 h 384"/>
                <a:gd name="T42" fmla="*/ 384 w 384"/>
                <a:gd name="T43" fmla="*/ 312 h 384"/>
                <a:gd name="T44" fmla="*/ 375 w 384"/>
                <a:gd name="T45" fmla="*/ 348 h 384"/>
                <a:gd name="T46" fmla="*/ 348 w 384"/>
                <a:gd name="T47" fmla="*/ 375 h 384"/>
                <a:gd name="T48" fmla="*/ 312 w 384"/>
                <a:gd name="T49" fmla="*/ 384 h 384"/>
                <a:gd name="T50" fmla="*/ 54 w 384"/>
                <a:gd name="T51" fmla="*/ 382 h 384"/>
                <a:gd name="T52" fmla="*/ 20 w 384"/>
                <a:gd name="T53" fmla="*/ 364 h 384"/>
                <a:gd name="T54" fmla="*/ 2 w 384"/>
                <a:gd name="T55" fmla="*/ 330 h 384"/>
                <a:gd name="T56" fmla="*/ 2 w 384"/>
                <a:gd name="T57" fmla="*/ 294 h 384"/>
                <a:gd name="T58" fmla="*/ 20 w 384"/>
                <a:gd name="T59" fmla="*/ 262 h 384"/>
                <a:gd name="T60" fmla="*/ 120 w 384"/>
                <a:gd name="T61" fmla="*/ 48 h 384"/>
                <a:gd name="T62" fmla="*/ 99 w 384"/>
                <a:gd name="T63" fmla="*/ 37 h 384"/>
                <a:gd name="T64" fmla="*/ 99 w 384"/>
                <a:gd name="T65" fmla="*/ 12 h 384"/>
                <a:gd name="T66" fmla="*/ 120 w 384"/>
                <a:gd name="T6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384">
                  <a:moveTo>
                    <a:pt x="120" y="264"/>
                  </a:moveTo>
                  <a:lnTo>
                    <a:pt x="264" y="264"/>
                  </a:lnTo>
                  <a:lnTo>
                    <a:pt x="312" y="312"/>
                  </a:lnTo>
                  <a:lnTo>
                    <a:pt x="72" y="312"/>
                  </a:lnTo>
                  <a:lnTo>
                    <a:pt x="120" y="264"/>
                  </a:lnTo>
                  <a:close/>
                  <a:moveTo>
                    <a:pt x="169" y="48"/>
                  </a:moveTo>
                  <a:lnTo>
                    <a:pt x="169" y="182"/>
                  </a:lnTo>
                  <a:lnTo>
                    <a:pt x="55" y="295"/>
                  </a:lnTo>
                  <a:lnTo>
                    <a:pt x="49" y="306"/>
                  </a:lnTo>
                  <a:lnTo>
                    <a:pt x="49" y="318"/>
                  </a:lnTo>
                  <a:lnTo>
                    <a:pt x="55" y="329"/>
                  </a:lnTo>
                  <a:lnTo>
                    <a:pt x="59" y="333"/>
                  </a:lnTo>
                  <a:lnTo>
                    <a:pt x="64" y="335"/>
                  </a:lnTo>
                  <a:lnTo>
                    <a:pt x="68" y="336"/>
                  </a:lnTo>
                  <a:lnTo>
                    <a:pt x="72" y="336"/>
                  </a:lnTo>
                  <a:lnTo>
                    <a:pt x="312" y="336"/>
                  </a:lnTo>
                  <a:lnTo>
                    <a:pt x="315" y="336"/>
                  </a:lnTo>
                  <a:lnTo>
                    <a:pt x="319" y="335"/>
                  </a:lnTo>
                  <a:lnTo>
                    <a:pt x="324" y="333"/>
                  </a:lnTo>
                  <a:lnTo>
                    <a:pt x="330" y="329"/>
                  </a:lnTo>
                  <a:lnTo>
                    <a:pt x="332" y="325"/>
                  </a:lnTo>
                  <a:lnTo>
                    <a:pt x="335" y="320"/>
                  </a:lnTo>
                  <a:lnTo>
                    <a:pt x="336" y="316"/>
                  </a:lnTo>
                  <a:lnTo>
                    <a:pt x="336" y="312"/>
                  </a:lnTo>
                  <a:lnTo>
                    <a:pt x="336" y="309"/>
                  </a:lnTo>
                  <a:lnTo>
                    <a:pt x="335" y="304"/>
                  </a:lnTo>
                  <a:lnTo>
                    <a:pt x="332" y="300"/>
                  </a:lnTo>
                  <a:lnTo>
                    <a:pt x="330" y="295"/>
                  </a:lnTo>
                  <a:lnTo>
                    <a:pt x="216" y="182"/>
                  </a:lnTo>
                  <a:lnTo>
                    <a:pt x="216" y="48"/>
                  </a:lnTo>
                  <a:lnTo>
                    <a:pt x="169" y="48"/>
                  </a:lnTo>
                  <a:close/>
                  <a:moveTo>
                    <a:pt x="120" y="0"/>
                  </a:moveTo>
                  <a:lnTo>
                    <a:pt x="264" y="0"/>
                  </a:lnTo>
                  <a:lnTo>
                    <a:pt x="275" y="3"/>
                  </a:lnTo>
                  <a:lnTo>
                    <a:pt x="284" y="12"/>
                  </a:lnTo>
                  <a:lnTo>
                    <a:pt x="288" y="24"/>
                  </a:lnTo>
                  <a:lnTo>
                    <a:pt x="284" y="37"/>
                  </a:lnTo>
                  <a:lnTo>
                    <a:pt x="275" y="46"/>
                  </a:lnTo>
                  <a:lnTo>
                    <a:pt x="264" y="48"/>
                  </a:lnTo>
                  <a:lnTo>
                    <a:pt x="264" y="163"/>
                  </a:lnTo>
                  <a:lnTo>
                    <a:pt x="363" y="262"/>
                  </a:lnTo>
                  <a:lnTo>
                    <a:pt x="375" y="277"/>
                  </a:lnTo>
                  <a:lnTo>
                    <a:pt x="381" y="294"/>
                  </a:lnTo>
                  <a:lnTo>
                    <a:pt x="384" y="312"/>
                  </a:lnTo>
                  <a:lnTo>
                    <a:pt x="381" y="330"/>
                  </a:lnTo>
                  <a:lnTo>
                    <a:pt x="375" y="348"/>
                  </a:lnTo>
                  <a:lnTo>
                    <a:pt x="363" y="364"/>
                  </a:lnTo>
                  <a:lnTo>
                    <a:pt x="348" y="375"/>
                  </a:lnTo>
                  <a:lnTo>
                    <a:pt x="331" y="382"/>
                  </a:lnTo>
                  <a:lnTo>
                    <a:pt x="312" y="384"/>
                  </a:lnTo>
                  <a:lnTo>
                    <a:pt x="72" y="384"/>
                  </a:lnTo>
                  <a:lnTo>
                    <a:pt x="54" y="382"/>
                  </a:lnTo>
                  <a:lnTo>
                    <a:pt x="36" y="375"/>
                  </a:lnTo>
                  <a:lnTo>
                    <a:pt x="20" y="364"/>
                  </a:lnTo>
                  <a:lnTo>
                    <a:pt x="9" y="348"/>
                  </a:lnTo>
                  <a:lnTo>
                    <a:pt x="2" y="330"/>
                  </a:lnTo>
                  <a:lnTo>
                    <a:pt x="0" y="312"/>
                  </a:lnTo>
                  <a:lnTo>
                    <a:pt x="2" y="294"/>
                  </a:lnTo>
                  <a:lnTo>
                    <a:pt x="9" y="277"/>
                  </a:lnTo>
                  <a:lnTo>
                    <a:pt x="20" y="262"/>
                  </a:lnTo>
                  <a:lnTo>
                    <a:pt x="120" y="163"/>
                  </a:lnTo>
                  <a:lnTo>
                    <a:pt x="120" y="48"/>
                  </a:lnTo>
                  <a:lnTo>
                    <a:pt x="108" y="46"/>
                  </a:lnTo>
                  <a:lnTo>
                    <a:pt x="99" y="37"/>
                  </a:lnTo>
                  <a:lnTo>
                    <a:pt x="96" y="24"/>
                  </a:lnTo>
                  <a:lnTo>
                    <a:pt x="99" y="12"/>
                  </a:lnTo>
                  <a:lnTo>
                    <a:pt x="10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17324D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952374" y="3167496"/>
              <a:ext cx="378000" cy="378000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984C5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2585474" y="1736014"/>
              <a:ext cx="378000" cy="378000"/>
            </a:xfrm>
            <a:custGeom>
              <a:avLst/>
              <a:gdLst>
                <a:gd name="T0" fmla="*/ 162 w 323"/>
                <a:gd name="T1" fmla="*/ 0 h 307"/>
                <a:gd name="T2" fmla="*/ 211 w 323"/>
                <a:gd name="T3" fmla="*/ 102 h 307"/>
                <a:gd name="T4" fmla="*/ 323 w 323"/>
                <a:gd name="T5" fmla="*/ 117 h 307"/>
                <a:gd name="T6" fmla="*/ 242 w 323"/>
                <a:gd name="T7" fmla="*/ 195 h 307"/>
                <a:gd name="T8" fmla="*/ 261 w 323"/>
                <a:gd name="T9" fmla="*/ 307 h 307"/>
                <a:gd name="T10" fmla="*/ 162 w 323"/>
                <a:gd name="T11" fmla="*/ 255 h 307"/>
                <a:gd name="T12" fmla="*/ 62 w 323"/>
                <a:gd name="T13" fmla="*/ 307 h 307"/>
                <a:gd name="T14" fmla="*/ 81 w 323"/>
                <a:gd name="T15" fmla="*/ 195 h 307"/>
                <a:gd name="T16" fmla="*/ 0 w 323"/>
                <a:gd name="T17" fmla="*/ 117 h 307"/>
                <a:gd name="T18" fmla="*/ 112 w 323"/>
                <a:gd name="T19" fmla="*/ 102 h 307"/>
                <a:gd name="T20" fmla="*/ 162 w 323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3" h="307">
                  <a:moveTo>
                    <a:pt x="162" y="0"/>
                  </a:moveTo>
                  <a:lnTo>
                    <a:pt x="211" y="102"/>
                  </a:lnTo>
                  <a:lnTo>
                    <a:pt x="323" y="117"/>
                  </a:lnTo>
                  <a:lnTo>
                    <a:pt x="242" y="195"/>
                  </a:lnTo>
                  <a:lnTo>
                    <a:pt x="261" y="307"/>
                  </a:lnTo>
                  <a:lnTo>
                    <a:pt x="162" y="255"/>
                  </a:lnTo>
                  <a:lnTo>
                    <a:pt x="62" y="307"/>
                  </a:lnTo>
                  <a:lnTo>
                    <a:pt x="81" y="195"/>
                  </a:lnTo>
                  <a:lnTo>
                    <a:pt x="0" y="117"/>
                  </a:lnTo>
                  <a:lnTo>
                    <a:pt x="112" y="10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9742C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8" name="Freeform 36"/>
            <p:cNvSpPr>
              <a:spLocks noEditPoints="1"/>
            </p:cNvSpPr>
            <p:nvPr/>
          </p:nvSpPr>
          <p:spPr bwMode="auto">
            <a:xfrm>
              <a:off x="3229203" y="2611643"/>
              <a:ext cx="378000" cy="378000"/>
            </a:xfrm>
            <a:custGeom>
              <a:avLst/>
              <a:gdLst>
                <a:gd name="T0" fmla="*/ 152 w 262"/>
                <a:gd name="T1" fmla="*/ 61 h 262"/>
                <a:gd name="T2" fmla="*/ 201 w 262"/>
                <a:gd name="T3" fmla="*/ 111 h 262"/>
                <a:gd name="T4" fmla="*/ 110 w 262"/>
                <a:gd name="T5" fmla="*/ 202 h 262"/>
                <a:gd name="T6" fmla="*/ 60 w 262"/>
                <a:gd name="T7" fmla="*/ 153 h 262"/>
                <a:gd name="T8" fmla="*/ 152 w 262"/>
                <a:gd name="T9" fmla="*/ 61 h 262"/>
                <a:gd name="T10" fmla="*/ 152 w 262"/>
                <a:gd name="T11" fmla="*/ 38 h 262"/>
                <a:gd name="T12" fmla="*/ 37 w 262"/>
                <a:gd name="T13" fmla="*/ 153 h 262"/>
                <a:gd name="T14" fmla="*/ 110 w 262"/>
                <a:gd name="T15" fmla="*/ 225 h 262"/>
                <a:gd name="T16" fmla="*/ 224 w 262"/>
                <a:gd name="T17" fmla="*/ 111 h 262"/>
                <a:gd name="T18" fmla="*/ 152 w 262"/>
                <a:gd name="T19" fmla="*/ 38 h 262"/>
                <a:gd name="T20" fmla="*/ 171 w 262"/>
                <a:gd name="T21" fmla="*/ 0 h 262"/>
                <a:gd name="T22" fmla="*/ 174 w 262"/>
                <a:gd name="T23" fmla="*/ 1 h 262"/>
                <a:gd name="T24" fmla="*/ 178 w 262"/>
                <a:gd name="T25" fmla="*/ 4 h 262"/>
                <a:gd name="T26" fmla="*/ 200 w 262"/>
                <a:gd name="T27" fmla="*/ 24 h 262"/>
                <a:gd name="T28" fmla="*/ 197 w 262"/>
                <a:gd name="T29" fmla="*/ 31 h 262"/>
                <a:gd name="T30" fmla="*/ 196 w 262"/>
                <a:gd name="T31" fmla="*/ 38 h 262"/>
                <a:gd name="T32" fmla="*/ 199 w 262"/>
                <a:gd name="T33" fmla="*/ 50 h 262"/>
                <a:gd name="T34" fmla="*/ 204 w 262"/>
                <a:gd name="T35" fmla="*/ 59 h 262"/>
                <a:gd name="T36" fmla="*/ 212 w 262"/>
                <a:gd name="T37" fmla="*/ 64 h 262"/>
                <a:gd name="T38" fmla="*/ 224 w 262"/>
                <a:gd name="T39" fmla="*/ 66 h 262"/>
                <a:gd name="T40" fmla="*/ 232 w 262"/>
                <a:gd name="T41" fmla="*/ 65 h 262"/>
                <a:gd name="T42" fmla="*/ 238 w 262"/>
                <a:gd name="T43" fmla="*/ 62 h 262"/>
                <a:gd name="T44" fmla="*/ 258 w 262"/>
                <a:gd name="T45" fmla="*/ 84 h 262"/>
                <a:gd name="T46" fmla="*/ 261 w 262"/>
                <a:gd name="T47" fmla="*/ 88 h 262"/>
                <a:gd name="T48" fmla="*/ 262 w 262"/>
                <a:gd name="T49" fmla="*/ 92 h 262"/>
                <a:gd name="T50" fmla="*/ 262 w 262"/>
                <a:gd name="T51" fmla="*/ 97 h 262"/>
                <a:gd name="T52" fmla="*/ 261 w 262"/>
                <a:gd name="T53" fmla="*/ 100 h 262"/>
                <a:gd name="T54" fmla="*/ 258 w 262"/>
                <a:gd name="T55" fmla="*/ 104 h 262"/>
                <a:gd name="T56" fmla="*/ 105 w 262"/>
                <a:gd name="T57" fmla="*/ 258 h 262"/>
                <a:gd name="T58" fmla="*/ 101 w 262"/>
                <a:gd name="T59" fmla="*/ 260 h 262"/>
                <a:gd name="T60" fmla="*/ 97 w 262"/>
                <a:gd name="T61" fmla="*/ 262 h 262"/>
                <a:gd name="T62" fmla="*/ 93 w 262"/>
                <a:gd name="T63" fmla="*/ 262 h 262"/>
                <a:gd name="T64" fmla="*/ 88 w 262"/>
                <a:gd name="T65" fmla="*/ 260 h 262"/>
                <a:gd name="T66" fmla="*/ 86 w 262"/>
                <a:gd name="T67" fmla="*/ 258 h 262"/>
                <a:gd name="T68" fmla="*/ 64 w 262"/>
                <a:gd name="T69" fmla="*/ 236 h 262"/>
                <a:gd name="T70" fmla="*/ 66 w 262"/>
                <a:gd name="T71" fmla="*/ 230 h 262"/>
                <a:gd name="T72" fmla="*/ 68 w 262"/>
                <a:gd name="T73" fmla="*/ 224 h 262"/>
                <a:gd name="T74" fmla="*/ 65 w 262"/>
                <a:gd name="T75" fmla="*/ 212 h 262"/>
                <a:gd name="T76" fmla="*/ 59 w 262"/>
                <a:gd name="T77" fmla="*/ 203 h 262"/>
                <a:gd name="T78" fmla="*/ 50 w 262"/>
                <a:gd name="T79" fmla="*/ 197 h 262"/>
                <a:gd name="T80" fmla="*/ 39 w 262"/>
                <a:gd name="T81" fmla="*/ 194 h 262"/>
                <a:gd name="T82" fmla="*/ 32 w 262"/>
                <a:gd name="T83" fmla="*/ 196 h 262"/>
                <a:gd name="T84" fmla="*/ 26 w 262"/>
                <a:gd name="T85" fmla="*/ 198 h 262"/>
                <a:gd name="T86" fmla="*/ 4 w 262"/>
                <a:gd name="T87" fmla="*/ 177 h 262"/>
                <a:gd name="T88" fmla="*/ 2 w 262"/>
                <a:gd name="T89" fmla="*/ 174 h 262"/>
                <a:gd name="T90" fmla="*/ 0 w 262"/>
                <a:gd name="T91" fmla="*/ 169 h 262"/>
                <a:gd name="T92" fmla="*/ 0 w 262"/>
                <a:gd name="T93" fmla="*/ 165 h 262"/>
                <a:gd name="T94" fmla="*/ 2 w 262"/>
                <a:gd name="T95" fmla="*/ 161 h 262"/>
                <a:gd name="T96" fmla="*/ 4 w 262"/>
                <a:gd name="T97" fmla="*/ 158 h 262"/>
                <a:gd name="T98" fmla="*/ 158 w 262"/>
                <a:gd name="T99" fmla="*/ 4 h 262"/>
                <a:gd name="T100" fmla="*/ 162 w 262"/>
                <a:gd name="T101" fmla="*/ 1 h 262"/>
                <a:gd name="T102" fmla="*/ 166 w 262"/>
                <a:gd name="T103" fmla="*/ 0 h 262"/>
                <a:gd name="T104" fmla="*/ 171 w 262"/>
                <a:gd name="T10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" h="262">
                  <a:moveTo>
                    <a:pt x="152" y="61"/>
                  </a:moveTo>
                  <a:lnTo>
                    <a:pt x="201" y="111"/>
                  </a:lnTo>
                  <a:lnTo>
                    <a:pt x="110" y="202"/>
                  </a:lnTo>
                  <a:lnTo>
                    <a:pt x="60" y="153"/>
                  </a:lnTo>
                  <a:lnTo>
                    <a:pt x="152" y="61"/>
                  </a:lnTo>
                  <a:close/>
                  <a:moveTo>
                    <a:pt x="152" y="38"/>
                  </a:moveTo>
                  <a:lnTo>
                    <a:pt x="37" y="153"/>
                  </a:lnTo>
                  <a:lnTo>
                    <a:pt x="110" y="225"/>
                  </a:lnTo>
                  <a:lnTo>
                    <a:pt x="224" y="111"/>
                  </a:lnTo>
                  <a:lnTo>
                    <a:pt x="152" y="38"/>
                  </a:lnTo>
                  <a:close/>
                  <a:moveTo>
                    <a:pt x="171" y="0"/>
                  </a:moveTo>
                  <a:lnTo>
                    <a:pt x="174" y="1"/>
                  </a:lnTo>
                  <a:lnTo>
                    <a:pt x="178" y="4"/>
                  </a:lnTo>
                  <a:lnTo>
                    <a:pt x="200" y="24"/>
                  </a:lnTo>
                  <a:lnTo>
                    <a:pt x="197" y="31"/>
                  </a:lnTo>
                  <a:lnTo>
                    <a:pt x="196" y="38"/>
                  </a:lnTo>
                  <a:lnTo>
                    <a:pt x="199" y="50"/>
                  </a:lnTo>
                  <a:lnTo>
                    <a:pt x="204" y="59"/>
                  </a:lnTo>
                  <a:lnTo>
                    <a:pt x="212" y="64"/>
                  </a:lnTo>
                  <a:lnTo>
                    <a:pt x="224" y="66"/>
                  </a:lnTo>
                  <a:lnTo>
                    <a:pt x="232" y="65"/>
                  </a:lnTo>
                  <a:lnTo>
                    <a:pt x="238" y="62"/>
                  </a:lnTo>
                  <a:lnTo>
                    <a:pt x="258" y="84"/>
                  </a:lnTo>
                  <a:lnTo>
                    <a:pt x="261" y="88"/>
                  </a:lnTo>
                  <a:lnTo>
                    <a:pt x="262" y="92"/>
                  </a:lnTo>
                  <a:lnTo>
                    <a:pt x="262" y="97"/>
                  </a:lnTo>
                  <a:lnTo>
                    <a:pt x="261" y="100"/>
                  </a:lnTo>
                  <a:lnTo>
                    <a:pt x="258" y="104"/>
                  </a:lnTo>
                  <a:lnTo>
                    <a:pt x="105" y="258"/>
                  </a:lnTo>
                  <a:lnTo>
                    <a:pt x="101" y="260"/>
                  </a:lnTo>
                  <a:lnTo>
                    <a:pt x="97" y="262"/>
                  </a:lnTo>
                  <a:lnTo>
                    <a:pt x="93" y="262"/>
                  </a:lnTo>
                  <a:lnTo>
                    <a:pt x="88" y="260"/>
                  </a:lnTo>
                  <a:lnTo>
                    <a:pt x="86" y="258"/>
                  </a:lnTo>
                  <a:lnTo>
                    <a:pt x="64" y="236"/>
                  </a:lnTo>
                  <a:lnTo>
                    <a:pt x="66" y="230"/>
                  </a:lnTo>
                  <a:lnTo>
                    <a:pt x="68" y="224"/>
                  </a:lnTo>
                  <a:lnTo>
                    <a:pt x="65" y="212"/>
                  </a:lnTo>
                  <a:lnTo>
                    <a:pt x="59" y="203"/>
                  </a:lnTo>
                  <a:lnTo>
                    <a:pt x="50" y="197"/>
                  </a:lnTo>
                  <a:lnTo>
                    <a:pt x="39" y="194"/>
                  </a:lnTo>
                  <a:lnTo>
                    <a:pt x="32" y="196"/>
                  </a:lnTo>
                  <a:lnTo>
                    <a:pt x="26" y="198"/>
                  </a:lnTo>
                  <a:lnTo>
                    <a:pt x="4" y="177"/>
                  </a:lnTo>
                  <a:lnTo>
                    <a:pt x="2" y="174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2" y="161"/>
                  </a:lnTo>
                  <a:lnTo>
                    <a:pt x="4" y="158"/>
                  </a:lnTo>
                  <a:lnTo>
                    <a:pt x="158" y="4"/>
                  </a:lnTo>
                  <a:lnTo>
                    <a:pt x="162" y="1"/>
                  </a:lnTo>
                  <a:lnTo>
                    <a:pt x="166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9" name="Freeform 49"/>
            <p:cNvSpPr>
              <a:spLocks noEditPoints="1"/>
            </p:cNvSpPr>
            <p:nvPr/>
          </p:nvSpPr>
          <p:spPr bwMode="auto">
            <a:xfrm>
              <a:off x="3883845" y="2111390"/>
              <a:ext cx="378000" cy="360000"/>
            </a:xfrm>
            <a:custGeom>
              <a:avLst/>
              <a:gdLst>
                <a:gd name="T0" fmla="*/ 60 w 273"/>
                <a:gd name="T1" fmla="*/ 239 h 243"/>
                <a:gd name="T2" fmla="*/ 52 w 273"/>
                <a:gd name="T3" fmla="*/ 243 h 243"/>
                <a:gd name="T4" fmla="*/ 36 w 273"/>
                <a:gd name="T5" fmla="*/ 225 h 243"/>
                <a:gd name="T6" fmla="*/ 37 w 273"/>
                <a:gd name="T7" fmla="*/ 218 h 243"/>
                <a:gd name="T8" fmla="*/ 118 w 273"/>
                <a:gd name="T9" fmla="*/ 84 h 243"/>
                <a:gd name="T10" fmla="*/ 234 w 273"/>
                <a:gd name="T11" fmla="*/ 219 h 243"/>
                <a:gd name="T12" fmla="*/ 233 w 273"/>
                <a:gd name="T13" fmla="*/ 226 h 243"/>
                <a:gd name="T14" fmla="*/ 214 w 273"/>
                <a:gd name="T15" fmla="*/ 239 h 243"/>
                <a:gd name="T16" fmla="*/ 95 w 273"/>
                <a:gd name="T17" fmla="*/ 108 h 243"/>
                <a:gd name="T18" fmla="*/ 95 w 273"/>
                <a:gd name="T19" fmla="*/ 102 h 243"/>
                <a:gd name="T20" fmla="*/ 228 w 273"/>
                <a:gd name="T21" fmla="*/ 2 h 243"/>
                <a:gd name="T22" fmla="*/ 232 w 273"/>
                <a:gd name="T23" fmla="*/ 5 h 243"/>
                <a:gd name="T24" fmla="*/ 229 w 273"/>
                <a:gd name="T25" fmla="*/ 11 h 243"/>
                <a:gd name="T26" fmla="*/ 219 w 273"/>
                <a:gd name="T27" fmla="*/ 30 h 243"/>
                <a:gd name="T28" fmla="*/ 218 w 273"/>
                <a:gd name="T29" fmla="*/ 45 h 243"/>
                <a:gd name="T30" fmla="*/ 241 w 273"/>
                <a:gd name="T31" fmla="*/ 58 h 243"/>
                <a:gd name="T32" fmla="*/ 254 w 273"/>
                <a:gd name="T33" fmla="*/ 48 h 243"/>
                <a:gd name="T34" fmla="*/ 264 w 273"/>
                <a:gd name="T35" fmla="*/ 31 h 243"/>
                <a:gd name="T36" fmla="*/ 269 w 273"/>
                <a:gd name="T37" fmla="*/ 25 h 243"/>
                <a:gd name="T38" fmla="*/ 271 w 273"/>
                <a:gd name="T39" fmla="*/ 28 h 243"/>
                <a:gd name="T40" fmla="*/ 273 w 273"/>
                <a:gd name="T41" fmla="*/ 51 h 243"/>
                <a:gd name="T42" fmla="*/ 261 w 273"/>
                <a:gd name="T43" fmla="*/ 85 h 243"/>
                <a:gd name="T44" fmla="*/ 225 w 273"/>
                <a:gd name="T45" fmla="*/ 93 h 243"/>
                <a:gd name="T46" fmla="*/ 199 w 273"/>
                <a:gd name="T47" fmla="*/ 102 h 243"/>
                <a:gd name="T48" fmla="*/ 176 w 273"/>
                <a:gd name="T49" fmla="*/ 82 h 243"/>
                <a:gd name="T50" fmla="*/ 186 w 273"/>
                <a:gd name="T51" fmla="*/ 47 h 243"/>
                <a:gd name="T52" fmla="*/ 201 w 273"/>
                <a:gd name="T53" fmla="*/ 16 h 243"/>
                <a:gd name="T54" fmla="*/ 227 w 273"/>
                <a:gd name="T55" fmla="*/ 3 h 243"/>
                <a:gd name="T56" fmla="*/ 141 w 273"/>
                <a:gd name="T57" fmla="*/ 0 h 243"/>
                <a:gd name="T58" fmla="*/ 145 w 273"/>
                <a:gd name="T59" fmla="*/ 2 h 243"/>
                <a:gd name="T60" fmla="*/ 113 w 273"/>
                <a:gd name="T61" fmla="*/ 19 h 243"/>
                <a:gd name="T62" fmla="*/ 92 w 273"/>
                <a:gd name="T63" fmla="*/ 44 h 243"/>
                <a:gd name="T64" fmla="*/ 101 w 273"/>
                <a:gd name="T65" fmla="*/ 61 h 243"/>
                <a:gd name="T66" fmla="*/ 106 w 273"/>
                <a:gd name="T67" fmla="*/ 67 h 243"/>
                <a:gd name="T68" fmla="*/ 106 w 273"/>
                <a:gd name="T69" fmla="*/ 71 h 243"/>
                <a:gd name="T70" fmla="*/ 92 w 273"/>
                <a:gd name="T71" fmla="*/ 84 h 243"/>
                <a:gd name="T72" fmla="*/ 84 w 273"/>
                <a:gd name="T73" fmla="*/ 91 h 243"/>
                <a:gd name="T74" fmla="*/ 80 w 273"/>
                <a:gd name="T75" fmla="*/ 91 h 243"/>
                <a:gd name="T76" fmla="*/ 51 w 273"/>
                <a:gd name="T77" fmla="*/ 74 h 243"/>
                <a:gd name="T78" fmla="*/ 38 w 273"/>
                <a:gd name="T79" fmla="*/ 84 h 243"/>
                <a:gd name="T80" fmla="*/ 37 w 273"/>
                <a:gd name="T81" fmla="*/ 93 h 243"/>
                <a:gd name="T82" fmla="*/ 34 w 273"/>
                <a:gd name="T83" fmla="*/ 98 h 243"/>
                <a:gd name="T84" fmla="*/ 28 w 273"/>
                <a:gd name="T85" fmla="*/ 103 h 243"/>
                <a:gd name="T86" fmla="*/ 22 w 273"/>
                <a:gd name="T87" fmla="*/ 103 h 243"/>
                <a:gd name="T88" fmla="*/ 13 w 273"/>
                <a:gd name="T89" fmla="*/ 94 h 243"/>
                <a:gd name="T90" fmla="*/ 1 w 273"/>
                <a:gd name="T91" fmla="*/ 81 h 243"/>
                <a:gd name="T92" fmla="*/ 1 w 273"/>
                <a:gd name="T93" fmla="*/ 75 h 243"/>
                <a:gd name="T94" fmla="*/ 8 w 273"/>
                <a:gd name="T95" fmla="*/ 70 h 243"/>
                <a:gd name="T96" fmla="*/ 14 w 273"/>
                <a:gd name="T97" fmla="*/ 65 h 243"/>
                <a:gd name="T98" fmla="*/ 22 w 273"/>
                <a:gd name="T99" fmla="*/ 65 h 243"/>
                <a:gd name="T100" fmla="*/ 32 w 273"/>
                <a:gd name="T101" fmla="*/ 57 h 243"/>
                <a:gd name="T102" fmla="*/ 34 w 273"/>
                <a:gd name="T103" fmla="*/ 47 h 243"/>
                <a:gd name="T104" fmla="*/ 39 w 273"/>
                <a:gd name="T105" fmla="*/ 39 h 243"/>
                <a:gd name="T106" fmla="*/ 69 w 273"/>
                <a:gd name="T107" fmla="*/ 19 h 243"/>
                <a:gd name="T108" fmla="*/ 110 w 273"/>
                <a:gd name="T10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43">
                  <a:moveTo>
                    <a:pt x="107" y="150"/>
                  </a:moveTo>
                  <a:lnTo>
                    <a:pt x="127" y="173"/>
                  </a:lnTo>
                  <a:lnTo>
                    <a:pt x="60" y="239"/>
                  </a:lnTo>
                  <a:lnTo>
                    <a:pt x="57" y="242"/>
                  </a:lnTo>
                  <a:lnTo>
                    <a:pt x="55" y="243"/>
                  </a:lnTo>
                  <a:lnTo>
                    <a:pt x="52" y="243"/>
                  </a:lnTo>
                  <a:lnTo>
                    <a:pt x="50" y="240"/>
                  </a:lnTo>
                  <a:lnTo>
                    <a:pt x="37" y="228"/>
                  </a:lnTo>
                  <a:lnTo>
                    <a:pt x="36" y="225"/>
                  </a:lnTo>
                  <a:lnTo>
                    <a:pt x="34" y="223"/>
                  </a:lnTo>
                  <a:lnTo>
                    <a:pt x="36" y="220"/>
                  </a:lnTo>
                  <a:lnTo>
                    <a:pt x="37" y="218"/>
                  </a:lnTo>
                  <a:lnTo>
                    <a:pt x="107" y="150"/>
                  </a:lnTo>
                  <a:close/>
                  <a:moveTo>
                    <a:pt x="117" y="84"/>
                  </a:moveTo>
                  <a:lnTo>
                    <a:pt x="118" y="84"/>
                  </a:lnTo>
                  <a:lnTo>
                    <a:pt x="121" y="85"/>
                  </a:lnTo>
                  <a:lnTo>
                    <a:pt x="233" y="216"/>
                  </a:lnTo>
                  <a:lnTo>
                    <a:pt x="234" y="219"/>
                  </a:lnTo>
                  <a:lnTo>
                    <a:pt x="236" y="221"/>
                  </a:lnTo>
                  <a:lnTo>
                    <a:pt x="234" y="224"/>
                  </a:lnTo>
                  <a:lnTo>
                    <a:pt x="233" y="226"/>
                  </a:lnTo>
                  <a:lnTo>
                    <a:pt x="219" y="238"/>
                  </a:lnTo>
                  <a:lnTo>
                    <a:pt x="217" y="239"/>
                  </a:lnTo>
                  <a:lnTo>
                    <a:pt x="214" y="239"/>
                  </a:lnTo>
                  <a:lnTo>
                    <a:pt x="211" y="239"/>
                  </a:lnTo>
                  <a:lnTo>
                    <a:pt x="209" y="237"/>
                  </a:lnTo>
                  <a:lnTo>
                    <a:pt x="95" y="108"/>
                  </a:lnTo>
                  <a:lnTo>
                    <a:pt x="94" y="105"/>
                  </a:lnTo>
                  <a:lnTo>
                    <a:pt x="94" y="104"/>
                  </a:lnTo>
                  <a:lnTo>
                    <a:pt x="95" y="102"/>
                  </a:lnTo>
                  <a:lnTo>
                    <a:pt x="115" y="85"/>
                  </a:lnTo>
                  <a:lnTo>
                    <a:pt x="117" y="84"/>
                  </a:lnTo>
                  <a:close/>
                  <a:moveTo>
                    <a:pt x="228" y="2"/>
                  </a:moveTo>
                  <a:lnTo>
                    <a:pt x="229" y="2"/>
                  </a:lnTo>
                  <a:lnTo>
                    <a:pt x="231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5" y="17"/>
                  </a:lnTo>
                  <a:lnTo>
                    <a:pt x="222" y="24"/>
                  </a:lnTo>
                  <a:lnTo>
                    <a:pt x="219" y="30"/>
                  </a:lnTo>
                  <a:lnTo>
                    <a:pt x="217" y="34"/>
                  </a:lnTo>
                  <a:lnTo>
                    <a:pt x="215" y="39"/>
                  </a:lnTo>
                  <a:lnTo>
                    <a:pt x="218" y="45"/>
                  </a:lnTo>
                  <a:lnTo>
                    <a:pt x="227" y="54"/>
                  </a:lnTo>
                  <a:lnTo>
                    <a:pt x="234" y="58"/>
                  </a:lnTo>
                  <a:lnTo>
                    <a:pt x="241" y="58"/>
                  </a:lnTo>
                  <a:lnTo>
                    <a:pt x="246" y="56"/>
                  </a:lnTo>
                  <a:lnTo>
                    <a:pt x="250" y="52"/>
                  </a:lnTo>
                  <a:lnTo>
                    <a:pt x="254" y="48"/>
                  </a:lnTo>
                  <a:lnTo>
                    <a:pt x="256" y="43"/>
                  </a:lnTo>
                  <a:lnTo>
                    <a:pt x="260" y="37"/>
                  </a:lnTo>
                  <a:lnTo>
                    <a:pt x="264" y="31"/>
                  </a:lnTo>
                  <a:lnTo>
                    <a:pt x="266" y="28"/>
                  </a:lnTo>
                  <a:lnTo>
                    <a:pt x="268" y="26"/>
                  </a:lnTo>
                  <a:lnTo>
                    <a:pt x="269" y="25"/>
                  </a:lnTo>
                  <a:lnTo>
                    <a:pt x="270" y="25"/>
                  </a:lnTo>
                  <a:lnTo>
                    <a:pt x="271" y="25"/>
                  </a:lnTo>
                  <a:lnTo>
                    <a:pt x="271" y="28"/>
                  </a:lnTo>
                  <a:lnTo>
                    <a:pt x="273" y="30"/>
                  </a:lnTo>
                  <a:lnTo>
                    <a:pt x="273" y="38"/>
                  </a:lnTo>
                  <a:lnTo>
                    <a:pt x="273" y="51"/>
                  </a:lnTo>
                  <a:lnTo>
                    <a:pt x="271" y="65"/>
                  </a:lnTo>
                  <a:lnTo>
                    <a:pt x="268" y="76"/>
                  </a:lnTo>
                  <a:lnTo>
                    <a:pt x="261" y="85"/>
                  </a:lnTo>
                  <a:lnTo>
                    <a:pt x="252" y="91"/>
                  </a:lnTo>
                  <a:lnTo>
                    <a:pt x="241" y="94"/>
                  </a:lnTo>
                  <a:lnTo>
                    <a:pt x="225" y="93"/>
                  </a:lnTo>
                  <a:lnTo>
                    <a:pt x="215" y="93"/>
                  </a:lnTo>
                  <a:lnTo>
                    <a:pt x="205" y="96"/>
                  </a:lnTo>
                  <a:lnTo>
                    <a:pt x="199" y="102"/>
                  </a:lnTo>
                  <a:lnTo>
                    <a:pt x="176" y="123"/>
                  </a:lnTo>
                  <a:lnTo>
                    <a:pt x="157" y="102"/>
                  </a:lnTo>
                  <a:lnTo>
                    <a:pt x="176" y="82"/>
                  </a:lnTo>
                  <a:lnTo>
                    <a:pt x="183" y="71"/>
                  </a:lnTo>
                  <a:lnTo>
                    <a:pt x="186" y="58"/>
                  </a:lnTo>
                  <a:lnTo>
                    <a:pt x="186" y="47"/>
                  </a:lnTo>
                  <a:lnTo>
                    <a:pt x="187" y="34"/>
                  </a:lnTo>
                  <a:lnTo>
                    <a:pt x="192" y="24"/>
                  </a:lnTo>
                  <a:lnTo>
                    <a:pt x="201" y="16"/>
                  </a:lnTo>
                  <a:lnTo>
                    <a:pt x="211" y="10"/>
                  </a:lnTo>
                  <a:lnTo>
                    <a:pt x="220" y="5"/>
                  </a:lnTo>
                  <a:lnTo>
                    <a:pt x="227" y="3"/>
                  </a:lnTo>
                  <a:lnTo>
                    <a:pt x="228" y="2"/>
                  </a:lnTo>
                  <a:close/>
                  <a:moveTo>
                    <a:pt x="129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50" y="1"/>
                  </a:lnTo>
                  <a:lnTo>
                    <a:pt x="145" y="2"/>
                  </a:lnTo>
                  <a:lnTo>
                    <a:pt x="136" y="6"/>
                  </a:lnTo>
                  <a:lnTo>
                    <a:pt x="125" y="12"/>
                  </a:lnTo>
                  <a:lnTo>
                    <a:pt x="113" y="19"/>
                  </a:lnTo>
                  <a:lnTo>
                    <a:pt x="102" y="25"/>
                  </a:lnTo>
                  <a:lnTo>
                    <a:pt x="94" y="34"/>
                  </a:lnTo>
                  <a:lnTo>
                    <a:pt x="92" y="44"/>
                  </a:lnTo>
                  <a:lnTo>
                    <a:pt x="95" y="54"/>
                  </a:lnTo>
                  <a:lnTo>
                    <a:pt x="98" y="57"/>
                  </a:lnTo>
                  <a:lnTo>
                    <a:pt x="101" y="61"/>
                  </a:lnTo>
                  <a:lnTo>
                    <a:pt x="103" y="63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71"/>
                  </a:lnTo>
                  <a:lnTo>
                    <a:pt x="106" y="71"/>
                  </a:lnTo>
                  <a:lnTo>
                    <a:pt x="103" y="74"/>
                  </a:lnTo>
                  <a:lnTo>
                    <a:pt x="98" y="79"/>
                  </a:lnTo>
                  <a:lnTo>
                    <a:pt x="92" y="84"/>
                  </a:lnTo>
                  <a:lnTo>
                    <a:pt x="87" y="88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83" y="91"/>
                  </a:lnTo>
                  <a:lnTo>
                    <a:pt x="81" y="93"/>
                  </a:lnTo>
                  <a:lnTo>
                    <a:pt x="80" y="91"/>
                  </a:lnTo>
                  <a:lnTo>
                    <a:pt x="70" y="81"/>
                  </a:lnTo>
                  <a:lnTo>
                    <a:pt x="60" y="75"/>
                  </a:lnTo>
                  <a:lnTo>
                    <a:pt x="51" y="74"/>
                  </a:lnTo>
                  <a:lnTo>
                    <a:pt x="42" y="79"/>
                  </a:lnTo>
                  <a:lnTo>
                    <a:pt x="39" y="81"/>
                  </a:lnTo>
                  <a:lnTo>
                    <a:pt x="38" y="84"/>
                  </a:lnTo>
                  <a:lnTo>
                    <a:pt x="38" y="88"/>
                  </a:lnTo>
                  <a:lnTo>
                    <a:pt x="38" y="90"/>
                  </a:lnTo>
                  <a:lnTo>
                    <a:pt x="37" y="93"/>
                  </a:lnTo>
                  <a:lnTo>
                    <a:pt x="37" y="94"/>
                  </a:lnTo>
                  <a:lnTo>
                    <a:pt x="36" y="95"/>
                  </a:lnTo>
                  <a:lnTo>
                    <a:pt x="34" y="98"/>
                  </a:lnTo>
                  <a:lnTo>
                    <a:pt x="32" y="99"/>
                  </a:lnTo>
                  <a:lnTo>
                    <a:pt x="29" y="102"/>
                  </a:lnTo>
                  <a:lnTo>
                    <a:pt x="28" y="103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2" y="103"/>
                  </a:lnTo>
                  <a:lnTo>
                    <a:pt x="19" y="102"/>
                  </a:lnTo>
                  <a:lnTo>
                    <a:pt x="16" y="99"/>
                  </a:lnTo>
                  <a:lnTo>
                    <a:pt x="13" y="94"/>
                  </a:lnTo>
                  <a:lnTo>
                    <a:pt x="8" y="88"/>
                  </a:lnTo>
                  <a:lnTo>
                    <a:pt x="2" y="82"/>
                  </a:lnTo>
                  <a:lnTo>
                    <a:pt x="1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5"/>
                  </a:lnTo>
                  <a:lnTo>
                    <a:pt x="2" y="74"/>
                  </a:lnTo>
                  <a:lnTo>
                    <a:pt x="5" y="71"/>
                  </a:lnTo>
                  <a:lnTo>
                    <a:pt x="8" y="70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4" y="65"/>
                  </a:lnTo>
                  <a:lnTo>
                    <a:pt x="16" y="65"/>
                  </a:lnTo>
                  <a:lnTo>
                    <a:pt x="19" y="65"/>
                  </a:lnTo>
                  <a:lnTo>
                    <a:pt x="22" y="65"/>
                  </a:lnTo>
                  <a:lnTo>
                    <a:pt x="25" y="63"/>
                  </a:lnTo>
                  <a:lnTo>
                    <a:pt x="29" y="61"/>
                  </a:lnTo>
                  <a:lnTo>
                    <a:pt x="32" y="57"/>
                  </a:lnTo>
                  <a:lnTo>
                    <a:pt x="33" y="53"/>
                  </a:lnTo>
                  <a:lnTo>
                    <a:pt x="34" y="51"/>
                  </a:lnTo>
                  <a:lnTo>
                    <a:pt x="34" y="47"/>
                  </a:lnTo>
                  <a:lnTo>
                    <a:pt x="36" y="44"/>
                  </a:lnTo>
                  <a:lnTo>
                    <a:pt x="37" y="42"/>
                  </a:lnTo>
                  <a:lnTo>
                    <a:pt x="39" y="39"/>
                  </a:lnTo>
                  <a:lnTo>
                    <a:pt x="46" y="34"/>
                  </a:lnTo>
                  <a:lnTo>
                    <a:pt x="59" y="25"/>
                  </a:lnTo>
                  <a:lnTo>
                    <a:pt x="69" y="19"/>
                  </a:lnTo>
                  <a:lnTo>
                    <a:pt x="81" y="10"/>
                  </a:lnTo>
                  <a:lnTo>
                    <a:pt x="95" y="3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84C5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1119517" y="1148707"/>
            <a:ext cx="11016601" cy="0"/>
          </a:xfrm>
          <a:prstGeom prst="line">
            <a:avLst/>
          </a:prstGeom>
          <a:ln w="19050">
            <a:solidFill>
              <a:srgbClr val="173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29"/>
          <p:cNvSpPr>
            <a:spLocks noChangeAspect="1" noEditPoints="1"/>
          </p:cNvSpPr>
          <p:nvPr/>
        </p:nvSpPr>
        <p:spPr bwMode="auto">
          <a:xfrm>
            <a:off x="-40005" y="47625"/>
            <a:ext cx="1150620" cy="1100455"/>
          </a:xfrm>
          <a:custGeom>
            <a:avLst/>
            <a:gdLst>
              <a:gd name="T0" fmla="*/ 130 w 274"/>
              <a:gd name="T1" fmla="*/ 30 h 247"/>
              <a:gd name="T2" fmla="*/ 225 w 274"/>
              <a:gd name="T3" fmla="*/ 30 h 247"/>
              <a:gd name="T4" fmla="*/ 228 w 274"/>
              <a:gd name="T5" fmla="*/ 30 h 247"/>
              <a:gd name="T6" fmla="*/ 232 w 274"/>
              <a:gd name="T7" fmla="*/ 31 h 247"/>
              <a:gd name="T8" fmla="*/ 236 w 274"/>
              <a:gd name="T9" fmla="*/ 33 h 247"/>
              <a:gd name="T10" fmla="*/ 240 w 274"/>
              <a:gd name="T11" fmla="*/ 34 h 247"/>
              <a:gd name="T12" fmla="*/ 272 w 274"/>
              <a:gd name="T13" fmla="*/ 57 h 247"/>
              <a:gd name="T14" fmla="*/ 274 w 274"/>
              <a:gd name="T15" fmla="*/ 58 h 247"/>
              <a:gd name="T16" fmla="*/ 274 w 274"/>
              <a:gd name="T17" fmla="*/ 61 h 247"/>
              <a:gd name="T18" fmla="*/ 274 w 274"/>
              <a:gd name="T19" fmla="*/ 63 h 247"/>
              <a:gd name="T20" fmla="*/ 272 w 274"/>
              <a:gd name="T21" fmla="*/ 66 h 247"/>
              <a:gd name="T22" fmla="*/ 240 w 274"/>
              <a:gd name="T23" fmla="*/ 89 h 247"/>
              <a:gd name="T24" fmla="*/ 236 w 274"/>
              <a:gd name="T25" fmla="*/ 90 h 247"/>
              <a:gd name="T26" fmla="*/ 232 w 274"/>
              <a:gd name="T27" fmla="*/ 91 h 247"/>
              <a:gd name="T28" fmla="*/ 228 w 274"/>
              <a:gd name="T29" fmla="*/ 93 h 247"/>
              <a:gd name="T30" fmla="*/ 225 w 274"/>
              <a:gd name="T31" fmla="*/ 93 h 247"/>
              <a:gd name="T32" fmla="*/ 142 w 274"/>
              <a:gd name="T33" fmla="*/ 93 h 247"/>
              <a:gd name="T34" fmla="*/ 130 w 274"/>
              <a:gd name="T35" fmla="*/ 30 h 247"/>
              <a:gd name="T36" fmla="*/ 105 w 274"/>
              <a:gd name="T37" fmla="*/ 0 h 247"/>
              <a:gd name="T38" fmla="*/ 116 w 274"/>
              <a:gd name="T39" fmla="*/ 0 h 247"/>
              <a:gd name="T40" fmla="*/ 120 w 274"/>
              <a:gd name="T41" fmla="*/ 0 h 247"/>
              <a:gd name="T42" fmla="*/ 121 w 274"/>
              <a:gd name="T43" fmla="*/ 2 h 247"/>
              <a:gd name="T44" fmla="*/ 123 w 274"/>
              <a:gd name="T45" fmla="*/ 5 h 247"/>
              <a:gd name="T46" fmla="*/ 123 w 274"/>
              <a:gd name="T47" fmla="*/ 242 h 247"/>
              <a:gd name="T48" fmla="*/ 121 w 274"/>
              <a:gd name="T49" fmla="*/ 244 h 247"/>
              <a:gd name="T50" fmla="*/ 120 w 274"/>
              <a:gd name="T51" fmla="*/ 246 h 247"/>
              <a:gd name="T52" fmla="*/ 116 w 274"/>
              <a:gd name="T53" fmla="*/ 247 h 247"/>
              <a:gd name="T54" fmla="*/ 105 w 274"/>
              <a:gd name="T55" fmla="*/ 247 h 247"/>
              <a:gd name="T56" fmla="*/ 101 w 274"/>
              <a:gd name="T57" fmla="*/ 246 h 247"/>
              <a:gd name="T58" fmla="*/ 100 w 274"/>
              <a:gd name="T59" fmla="*/ 244 h 247"/>
              <a:gd name="T60" fmla="*/ 98 w 274"/>
              <a:gd name="T61" fmla="*/ 242 h 247"/>
              <a:gd name="T62" fmla="*/ 98 w 274"/>
              <a:gd name="T63" fmla="*/ 121 h 247"/>
              <a:gd name="T64" fmla="*/ 50 w 274"/>
              <a:gd name="T65" fmla="*/ 121 h 247"/>
              <a:gd name="T66" fmla="*/ 46 w 274"/>
              <a:gd name="T67" fmla="*/ 119 h 247"/>
              <a:gd name="T68" fmla="*/ 42 w 274"/>
              <a:gd name="T69" fmla="*/ 119 h 247"/>
              <a:gd name="T70" fmla="*/ 38 w 274"/>
              <a:gd name="T71" fmla="*/ 117 h 247"/>
              <a:gd name="T72" fmla="*/ 35 w 274"/>
              <a:gd name="T73" fmla="*/ 116 h 247"/>
              <a:gd name="T74" fmla="*/ 3 w 274"/>
              <a:gd name="T75" fmla="*/ 94 h 247"/>
              <a:gd name="T76" fmla="*/ 0 w 274"/>
              <a:gd name="T77" fmla="*/ 91 h 247"/>
              <a:gd name="T78" fmla="*/ 0 w 274"/>
              <a:gd name="T79" fmla="*/ 89 h 247"/>
              <a:gd name="T80" fmla="*/ 0 w 274"/>
              <a:gd name="T81" fmla="*/ 86 h 247"/>
              <a:gd name="T82" fmla="*/ 3 w 274"/>
              <a:gd name="T83" fmla="*/ 84 h 247"/>
              <a:gd name="T84" fmla="*/ 35 w 274"/>
              <a:gd name="T85" fmla="*/ 62 h 247"/>
              <a:gd name="T86" fmla="*/ 38 w 274"/>
              <a:gd name="T87" fmla="*/ 59 h 247"/>
              <a:gd name="T88" fmla="*/ 42 w 274"/>
              <a:gd name="T89" fmla="*/ 58 h 247"/>
              <a:gd name="T90" fmla="*/ 46 w 274"/>
              <a:gd name="T91" fmla="*/ 57 h 247"/>
              <a:gd name="T92" fmla="*/ 50 w 274"/>
              <a:gd name="T93" fmla="*/ 57 h 247"/>
              <a:gd name="T94" fmla="*/ 98 w 274"/>
              <a:gd name="T95" fmla="*/ 57 h 247"/>
              <a:gd name="T96" fmla="*/ 98 w 274"/>
              <a:gd name="T97" fmla="*/ 5 h 247"/>
              <a:gd name="T98" fmla="*/ 100 w 274"/>
              <a:gd name="T99" fmla="*/ 2 h 247"/>
              <a:gd name="T100" fmla="*/ 101 w 274"/>
              <a:gd name="T101" fmla="*/ 0 h 247"/>
              <a:gd name="T102" fmla="*/ 105 w 274"/>
              <a:gd name="T103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4" h="247">
                <a:moveTo>
                  <a:pt x="130" y="30"/>
                </a:moveTo>
                <a:lnTo>
                  <a:pt x="225" y="30"/>
                </a:lnTo>
                <a:lnTo>
                  <a:pt x="228" y="30"/>
                </a:lnTo>
                <a:lnTo>
                  <a:pt x="232" y="31"/>
                </a:lnTo>
                <a:lnTo>
                  <a:pt x="236" y="33"/>
                </a:lnTo>
                <a:lnTo>
                  <a:pt x="240" y="34"/>
                </a:lnTo>
                <a:lnTo>
                  <a:pt x="272" y="57"/>
                </a:lnTo>
                <a:lnTo>
                  <a:pt x="274" y="58"/>
                </a:lnTo>
                <a:lnTo>
                  <a:pt x="274" y="61"/>
                </a:lnTo>
                <a:lnTo>
                  <a:pt x="274" y="63"/>
                </a:lnTo>
                <a:lnTo>
                  <a:pt x="272" y="66"/>
                </a:lnTo>
                <a:lnTo>
                  <a:pt x="240" y="89"/>
                </a:lnTo>
                <a:lnTo>
                  <a:pt x="236" y="90"/>
                </a:lnTo>
                <a:lnTo>
                  <a:pt x="232" y="91"/>
                </a:lnTo>
                <a:lnTo>
                  <a:pt x="228" y="93"/>
                </a:lnTo>
                <a:lnTo>
                  <a:pt x="225" y="93"/>
                </a:lnTo>
                <a:lnTo>
                  <a:pt x="142" y="93"/>
                </a:lnTo>
                <a:lnTo>
                  <a:pt x="130" y="30"/>
                </a:lnTo>
                <a:close/>
                <a:moveTo>
                  <a:pt x="105" y="0"/>
                </a:moveTo>
                <a:lnTo>
                  <a:pt x="116" y="0"/>
                </a:lnTo>
                <a:lnTo>
                  <a:pt x="120" y="0"/>
                </a:lnTo>
                <a:lnTo>
                  <a:pt x="121" y="2"/>
                </a:lnTo>
                <a:lnTo>
                  <a:pt x="123" y="5"/>
                </a:lnTo>
                <a:lnTo>
                  <a:pt x="123" y="242"/>
                </a:lnTo>
                <a:lnTo>
                  <a:pt x="121" y="244"/>
                </a:lnTo>
                <a:lnTo>
                  <a:pt x="120" y="246"/>
                </a:lnTo>
                <a:lnTo>
                  <a:pt x="116" y="247"/>
                </a:lnTo>
                <a:lnTo>
                  <a:pt x="105" y="247"/>
                </a:lnTo>
                <a:lnTo>
                  <a:pt x="101" y="246"/>
                </a:lnTo>
                <a:lnTo>
                  <a:pt x="100" y="244"/>
                </a:lnTo>
                <a:lnTo>
                  <a:pt x="98" y="242"/>
                </a:lnTo>
                <a:lnTo>
                  <a:pt x="98" y="121"/>
                </a:lnTo>
                <a:lnTo>
                  <a:pt x="50" y="121"/>
                </a:lnTo>
                <a:lnTo>
                  <a:pt x="46" y="119"/>
                </a:lnTo>
                <a:lnTo>
                  <a:pt x="42" y="119"/>
                </a:lnTo>
                <a:lnTo>
                  <a:pt x="38" y="117"/>
                </a:lnTo>
                <a:lnTo>
                  <a:pt x="35" y="116"/>
                </a:lnTo>
                <a:lnTo>
                  <a:pt x="3" y="94"/>
                </a:lnTo>
                <a:lnTo>
                  <a:pt x="0" y="91"/>
                </a:lnTo>
                <a:lnTo>
                  <a:pt x="0" y="89"/>
                </a:lnTo>
                <a:lnTo>
                  <a:pt x="0" y="86"/>
                </a:lnTo>
                <a:lnTo>
                  <a:pt x="3" y="84"/>
                </a:lnTo>
                <a:lnTo>
                  <a:pt x="35" y="62"/>
                </a:lnTo>
                <a:lnTo>
                  <a:pt x="38" y="59"/>
                </a:lnTo>
                <a:lnTo>
                  <a:pt x="42" y="58"/>
                </a:lnTo>
                <a:lnTo>
                  <a:pt x="46" y="57"/>
                </a:lnTo>
                <a:lnTo>
                  <a:pt x="50" y="57"/>
                </a:lnTo>
                <a:lnTo>
                  <a:pt x="98" y="57"/>
                </a:lnTo>
                <a:lnTo>
                  <a:pt x="98" y="5"/>
                </a:lnTo>
                <a:lnTo>
                  <a:pt x="100" y="2"/>
                </a:lnTo>
                <a:lnTo>
                  <a:pt x="101" y="0"/>
                </a:lnTo>
                <a:lnTo>
                  <a:pt x="105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1205" y="320040"/>
            <a:ext cx="113855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800" b="1">
                <a:latin typeface="Times New Roman" panose="02020603050405020304" charset="0"/>
              </a:rPr>
              <a:t>Why did the author reboard the train? And why did the father and son reboard it?</a:t>
            </a:r>
            <a:endParaRPr lang="en-US" altLang="zh-CN" sz="4800" b="1">
              <a:latin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26610" y="1744980"/>
            <a:ext cx="46266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solidFill>
                  <a:schemeClr val="accent5">
                    <a:lumMod val="50000"/>
                  </a:schemeClr>
                </a:solidFill>
                <a:latin typeface="Arial Black" panose="020B0A04020102020204" charset="0"/>
              </a:rPr>
              <a:t>The author:</a:t>
            </a:r>
            <a:endParaRPr lang="en-US" altLang="zh-CN" sz="4000" b="1">
              <a:solidFill>
                <a:schemeClr val="accent5">
                  <a:lumMod val="50000"/>
                </a:schemeClr>
              </a:solidFill>
              <a:latin typeface="Arial Black" panose="020B0A04020102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26610" y="4512945"/>
            <a:ext cx="57791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solidFill>
                  <a:schemeClr val="accent5">
                    <a:lumMod val="50000"/>
                  </a:schemeClr>
                </a:solidFill>
                <a:latin typeface="Arial Black" panose="020B0A04020102020204" charset="0"/>
              </a:rPr>
              <a:t>The father and Son:</a:t>
            </a:r>
            <a:endParaRPr lang="en-US" altLang="zh-CN" sz="4000" b="1">
              <a:solidFill>
                <a:schemeClr val="accent5">
                  <a:lumMod val="50000"/>
                </a:schemeClr>
              </a:solidFill>
              <a:latin typeface="Arial Black" panose="020B0A0402010202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08855" y="2489200"/>
            <a:ext cx="69545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800" b="1">
                <a:latin typeface="Times New Roman" panose="02020603050405020304" charset="0"/>
              </a:rPr>
              <a:t>wanted to buy something in the terminal</a:t>
            </a:r>
            <a:endParaRPr lang="en-US" altLang="zh-CN" sz="4800" b="1">
              <a:latin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00295" y="5219700"/>
            <a:ext cx="69545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800" b="1">
                <a:latin typeface="Times New Roman" panose="02020603050405020304" charset="0"/>
              </a:rPr>
              <a:t>just wanted to ride the shuttle</a:t>
            </a:r>
            <a:endParaRPr lang="en-US" altLang="zh-CN" sz="4800" b="1"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80" y="5959475"/>
            <a:ext cx="490029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4000" b="1">
                <a:latin typeface="Arial Black" panose="020B0A04020102020204" charset="0"/>
              </a:rPr>
              <a:t>their second trip</a:t>
            </a:r>
            <a:endParaRPr lang="en-US" altLang="zh-CN" sz="4000" b="1">
              <a:latin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5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61205"/>
</p:tagLst>
</file>

<file path=ppt/tags/tag10.xml><?xml version="1.0" encoding="utf-8"?>
<p:tagLst xmlns:p="http://schemas.openxmlformats.org/presentationml/2006/main">
  <p:tag name="KSO_WM_TEMPLATE_CATEGORY" val="custom"/>
  <p:tag name="KSO_WM_TEMPLATE_INDEX" val="20161205"/>
  <p:tag name="KSO_WM_TAG_VERSION" val="1.0"/>
  <p:tag name="KSO_WM_SLIDE_ID" val="custom20161205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3_25*i*7"/>
  <p:tag name="KSO_WM_TEMPLATE_CATEGORY" val="custom"/>
  <p:tag name="KSO_WM_TEMPLATE_INDEX" val="160113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m_h_a"/>
  <p:tag name="KSO_WM_UNIT_INDEX" val="1_3_1"/>
  <p:tag name="KSO_WM_UNIT_ID" val="custom160113_25*m_h_a*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m1-2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m_i"/>
  <p:tag name="KSO_WM_UNIT_INDEX" val="1_2"/>
  <p:tag name="KSO_WM_UNIT_ID" val="custom160113_25*m_i*1_2"/>
  <p:tag name="KSO_WM_UNIT_CLEAR" val="1"/>
  <p:tag name="KSO_WM_UNIT_LAYERLEVEL" val="1_1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3_25*i*26"/>
  <p:tag name="KSO_WM_TEMPLATE_CATEGORY" val="custom"/>
  <p:tag name="KSO_WM_TEMPLATE_INDEX" val="16011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m_h_a"/>
  <p:tag name="KSO_WM_UNIT_INDEX" val="1_4_1"/>
  <p:tag name="KSO_WM_UNIT_ID" val="custom160113_25*m_h_a*1_4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m1-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m_i"/>
  <p:tag name="KSO_WM_UNIT_INDEX" val="1_4"/>
  <p:tag name="KSO_WM_UNIT_ID" val="custom160113_25*m_i*1_4"/>
  <p:tag name="KSO_WM_UNIT_CLEAR" val="1"/>
  <p:tag name="KSO_WM_UNIT_LAYERLEVEL" val="1_1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3_25*i*19"/>
  <p:tag name="KSO_WM_TEMPLATE_CATEGORY" val="custom"/>
  <p:tag name="KSO_WM_TEMPLATE_INDEX" val="160113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m_h_a"/>
  <p:tag name="KSO_WM_UNIT_INDEX" val="1_2_1"/>
  <p:tag name="KSO_WM_UNIT_ID" val="custom160113_25*m_h_a*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m1-2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m_i"/>
  <p:tag name="KSO_WM_UNIT_INDEX" val="1_3"/>
  <p:tag name="KSO_WM_UNIT_ID" val="custom160113_25*m_i*1_3"/>
  <p:tag name="KSO_WM_UNIT_CLEAR" val="1"/>
  <p:tag name="KSO_WM_UNIT_LAYERLEVEL" val="1_1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61205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3_25*i*0"/>
  <p:tag name="KSO_WM_TEMPLATE_CATEGORY" val="custom"/>
  <p:tag name="KSO_WM_TEMPLATE_INDEX" val="160113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m_h_a"/>
  <p:tag name="KSO_WM_UNIT_INDEX" val="1_1_1"/>
  <p:tag name="KSO_WM_UNIT_ID" val="custom160113_25*m_h_a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m1-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m_i"/>
  <p:tag name="KSO_WM_UNIT_INDEX" val="1_1"/>
  <p:tag name="KSO_WM_UNIT_ID" val="custom160113_25*m_i*1_1"/>
  <p:tag name="KSO_WM_UNIT_CLEAR" val="1"/>
  <p:tag name="KSO_WM_UNIT_LAYERLEVEL" val="1_1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3_25*i*0"/>
  <p:tag name="KSO_WM_TEMPLATE_CATEGORY" val="custom"/>
  <p:tag name="KSO_WM_TEMPLATE_INDEX" val="160113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m_h_a"/>
  <p:tag name="KSO_WM_UNIT_INDEX" val="1_1_1"/>
  <p:tag name="KSO_WM_UNIT_ID" val="custom160113_25*m_h_a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m1-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m_i"/>
  <p:tag name="KSO_WM_UNIT_INDEX" val="1_1"/>
  <p:tag name="KSO_WM_UNIT_ID" val="custom160113_25*m_i*1_1"/>
  <p:tag name="KSO_WM_UNIT_CLEAR" val="1"/>
  <p:tag name="KSO_WM_UNIT_LAYERLEVEL" val="1_1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13_25*i*19"/>
  <p:tag name="KSO_WM_TEMPLATE_CATEGORY" val="custom"/>
  <p:tag name="KSO_WM_TEMPLATE_INDEX" val="160113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m_h_a"/>
  <p:tag name="KSO_WM_UNIT_INDEX" val="1_2_1"/>
  <p:tag name="KSO_WM_UNIT_ID" val="custom160113_25*m_h_a*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m1-2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13"/>
  <p:tag name="KSO_WM_UNIT_TYPE" val="m_i"/>
  <p:tag name="KSO_WM_UNIT_INDEX" val="1_3"/>
  <p:tag name="KSO_WM_UNIT_ID" val="custom160113_25*m_i*1_3"/>
  <p:tag name="KSO_WM_UNIT_CLEAR" val="1"/>
  <p:tag name="KSO_WM_UNIT_LAYERLEVEL" val="1_1"/>
  <p:tag name="KSO_WM_DIAGRAM_GROUP_CODE" val="m1-2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71_24*i*0"/>
  <p:tag name="KSO_WM_TEMPLATE_CATEGORY" val="custom"/>
  <p:tag name="KSO_WM_TEMPLATE_INDEX" val="160071"/>
  <p:tag name="KSO_WM_UNIT_INDEX" val="0"/>
</p:tagLst>
</file>

<file path=ppt/tags/tag3.xml><?xml version="1.0" encoding="utf-8"?>
<p:tagLst xmlns:p="http://schemas.openxmlformats.org/presentationml/2006/main">
  <p:tag name="KSO_WM_BEAUTIFY_FLAG" val="#wm#"/>
  <p:tag name="KSO_WM_UNIT_TYPE" val="i"/>
  <p:tag name="KSO_WM_UNIT_ID" val="287*i*6"/>
  <p:tag name="KSO_WM_UNIT_TEMPLATE_CATEGORY" val="custom"/>
  <p:tag name="KSO_WM_UNIT_TEMPLATE_INDEX" val="71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71_24*i*5"/>
  <p:tag name="KSO_WM_TEMPLATE_CATEGORY" val="custom"/>
  <p:tag name="KSO_WM_TEMPLATE_INDEX" val="160071"/>
  <p:tag name="KSO_WM_UNIT_INDEX" val="5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71_24*i*6"/>
  <p:tag name="KSO_WM_TEMPLATE_CATEGORY" val="custom"/>
  <p:tag name="KSO_WM_TEMPLATE_INDEX" val="160071"/>
  <p:tag name="KSO_WM_UNIT_INDEX" val="6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71_24*i*7"/>
  <p:tag name="KSO_WM_TEMPLATE_CATEGORY" val="custom"/>
  <p:tag name="KSO_WM_TEMPLATE_INDEX" val="160071"/>
  <p:tag name="KSO_WM_UNIT_INDEX" val="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071_24*i*8"/>
  <p:tag name="KSO_WM_TEMPLATE_CATEGORY" val="custom"/>
  <p:tag name="KSO_WM_TEMPLATE_INDEX" val="160071"/>
  <p:tag name="KSO_WM_UNIT_INDEX" val="8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71"/>
  <p:tag name="KSO_WM_UNIT_ID" val="custom160071_24*f*1"/>
  <p:tag name="KSO_WM_UNIT_TYPE" val="f"/>
  <p:tag name="KSO_WM_UNIT_INDEX" val="1"/>
  <p:tag name="KSO_WM_UNIT_CLEAR" val="1"/>
  <p:tag name="KSO_WM_UNIT_LAYERLEVEL" val="1"/>
  <p:tag name="KSO_WM_UNIT_VALUE" val="63"/>
  <p:tag name="KSO_WM_UNIT_HIGHLIGHT" val="0"/>
  <p:tag name="KSO_WM_UNIT_COMPATIBLE" val="0"/>
  <p:tag name="KSO_WM_UNIT_PRESET_TEXT_INDEX" val="2"/>
  <p:tag name="KSO_WM_UNIT_PRESET_TEXT_LEN" val="10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71"/>
  <p:tag name="KSO_WM_UNIT_ID" val="custom160071_24*f*3"/>
  <p:tag name="KSO_WM_UNIT_TYPE" val="f"/>
  <p:tag name="KSO_WM_UNIT_INDEX" val="3"/>
  <p:tag name="KSO_WM_UNIT_CLEAR" val="1"/>
  <p:tag name="KSO_WM_UNIT_LAYERLEVEL" val="1"/>
  <p:tag name="KSO_WM_UNIT_VALUE" val="63"/>
  <p:tag name="KSO_WM_UNIT_HIGHLIGHT" val="0"/>
  <p:tag name="KSO_WM_UNIT_COMPATIBLE" val="0"/>
  <p:tag name="KSO_WM_UNIT_PRESET_TEXT_INDEX" val="2"/>
  <p:tag name="KSO_WM_UNIT_PRESET_TEXT_LEN" val="10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71"/>
  <p:tag name="KSO_WM_UNIT_ID" val="custom160071_24*f*2"/>
  <p:tag name="KSO_WM_UNIT_TYPE" val="f"/>
  <p:tag name="KSO_WM_UNIT_INDEX" val="2"/>
  <p:tag name="KSO_WM_UNIT_CLEAR" val="1"/>
  <p:tag name="KSO_WM_UNIT_LAYERLEVEL" val="1"/>
  <p:tag name="KSO_WM_UNIT_VALUE" val="63"/>
  <p:tag name="KSO_WM_UNIT_HIGHLIGHT" val="0"/>
  <p:tag name="KSO_WM_UNIT_COMPATIBLE" val="0"/>
  <p:tag name="KSO_WM_UNIT_PRESET_TEXT_INDEX" val="2"/>
  <p:tag name="KSO_WM_UNIT_PRESET_TEXT_LEN" val="10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71"/>
  <p:tag name="KSO_WM_UNIT_ID" val="custom160071_24*f*4"/>
  <p:tag name="KSO_WM_UNIT_TYPE" val="f"/>
  <p:tag name="KSO_WM_UNIT_INDEX" val="4"/>
  <p:tag name="KSO_WM_UNIT_CLEAR" val="1"/>
  <p:tag name="KSO_WM_UNIT_LAYERLEVEL" val="1"/>
  <p:tag name="KSO_WM_UNIT_VALUE" val="63"/>
  <p:tag name="KSO_WM_UNIT_HIGHLIGHT" val="0"/>
  <p:tag name="KSO_WM_UNIT_COMPATIBLE" val="0"/>
  <p:tag name="KSO_WM_UNIT_PRESET_TEXT_INDEX" val="2"/>
  <p:tag name="KSO_WM_UNIT_PRESET_TEXT_LEN" val="10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71"/>
  <p:tag name="KSO_WM_UNIT_ID" val="custom160071_24*a*1"/>
  <p:tag name="KSO_WM_UNIT_TYPE" val="a"/>
  <p:tag name="KSO_WM_UNIT_INDEX" val="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39.xml><?xml version="1.0" encoding="utf-8"?>
<p:tagLst xmlns:p="http://schemas.openxmlformats.org/presentationml/2006/main">
  <p:tag name="KSO_WM_SLIDE_ID" val="custom160071_24"/>
  <p:tag name="KSO_WM_SLIDE_INDEX" val="24"/>
  <p:tag name="KSO_WM_SLIDE_LAYOUT" val="a_f"/>
  <p:tag name="KSO_WM_SLIDE_LAYOUT_CNT" val="1_4"/>
  <p:tag name="KSO_WM_SLIDE_TYPE" val="text"/>
  <p:tag name="KSO_WM_BEAUTIFY_FLAG" val="#wm#"/>
  <p:tag name="KSO_WM_SLIDE_POSITION" val="94*141"/>
  <p:tag name="KSO_WM_SLIDE_SIZE" val="772*330"/>
  <p:tag name="KSO_WM_SLIDE_ITEM_CNT" val="4"/>
  <p:tag name="KSO_WM_TEMPLATE_CATEGORY" val="custom"/>
  <p:tag name="KSO_WM_TEMPLATE_INDEX" val="160071"/>
  <p:tag name="KSO_WM_TAG_VERSION" val="1.0"/>
</p:tagLst>
</file>

<file path=ppt/tags/tag4.xml><?xml version="1.0" encoding="utf-8"?>
<p:tagLst xmlns:p="http://schemas.openxmlformats.org/presentationml/2006/main">
  <p:tag name="KSO_WM_BEAUTIFY_FLAG" val="#wm#"/>
  <p:tag name="KSO_WM_UNIT_TYPE" val="i"/>
  <p:tag name="KSO_WM_UNIT_ID" val="287*i*7"/>
  <p:tag name="KSO_WM_UNIT_TEMPLATE_CATEGORY" val="custom"/>
  <p:tag name="KSO_WM_UNIT_TEMPLATE_INDEX" val="71"/>
</p:tagLst>
</file>

<file path=ppt/tags/tag40.xml><?xml version="1.0" encoding="utf-8"?>
<p:tagLst xmlns:p="http://schemas.openxmlformats.org/presentationml/2006/main">
  <p:tag name="KSO_WM_TEMPLATE_CATEGORY" val="custom"/>
  <p:tag name="KSO_WM_TEMPLATE_INDEX" val="20161205"/>
  <p:tag name="KSO_WM_TAG_VERSION" val="1.0"/>
  <p:tag name="KSO_WM_SLIDE_ID" val="custom20161205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1"/>
  <p:tag name="KSO_WM_UNIT_PRESET_TEXT_LEN" val="9"/>
  <p:tag name="KSO_WM_UNIT_PRESET_TEXT_INDEX" val="0"/>
  <p:tag name="KSO_WM_UNIT_COMPATIBLE" val="0"/>
  <p:tag name="KSO_WM_UNIT_HIGHLIGHT" val="0"/>
  <p:tag name="KSO_WM_UNIT_ISCONTENTSTITLE" val="0"/>
  <p:tag name="KSO_WM_UNIT_VALUE" val="26"/>
  <p:tag name="KSO_WM_UNIT_LAYERLEVEL" val="1"/>
  <p:tag name="KSO_WM_UNIT_CLEAR" val="1"/>
  <p:tag name="KSO_WM_UNIT_INDEX" val="1"/>
  <p:tag name="KSO_WM_UNIT_ID" val="custom160031_1*a*1"/>
  <p:tag name="KSO_WM_UNIT_TYPE" val="a"/>
</p:tagLst>
</file>

<file path=ppt/tags/tag42.xml><?xml version="1.0" encoding="utf-8"?>
<p:tagLst xmlns:p="http://schemas.openxmlformats.org/presentationml/2006/main">
  <p:tag name="KSO_WM_TEMPLATE_THUMBS_INDEX" val="1、6、9、12、15、16、21、23、26"/>
  <p:tag name="KSO_WM_TEMPLATE_INDEX" val="160031"/>
  <p:tag name="KSO_WM_TEMPLATE_CATEGORY" val="custom"/>
  <p:tag name="KSO_WM_SLIDE_ITEM_CNT" val="2"/>
  <p:tag name="KSO_WM_BEAUTIFY_FLAG" val="#wm#"/>
  <p:tag name="KSO_WM_SLIDE_TYPE" val="title"/>
  <p:tag name="KSO_WM_SLIDE_LAYOUT_CNT" val="1_1"/>
  <p:tag name="KSO_WM_SLIDE_LAYOUT" val="a_b"/>
  <p:tag name="KSO_WM_SLIDE_INDEX" val="1"/>
  <p:tag name="KSO_WM_SLIDE_ID" val="custom160031_1"/>
  <p:tag name="KSO_WM_TAG_VERSION" val="1.0"/>
</p:tagLst>
</file>

<file path=ppt/tags/tag5.xml><?xml version="1.0" encoding="utf-8"?>
<p:tagLst xmlns:p="http://schemas.openxmlformats.org/presentationml/2006/main">
  <p:tag name="KSO_WM_BEAUTIFY_FLAG" val="#wm#"/>
  <p:tag name="KSO_WM_UNIT_TYPE" val="i"/>
  <p:tag name="KSO_WM_UNIT_ID" val="272*i*3"/>
  <p:tag name="KSO_WM_UNIT_TEMPLATE_CATEGORY" val="custom"/>
  <p:tag name="KSO_WM_UNIT_TEMPLATE_INDEX" val="71"/>
</p:tagLst>
</file>

<file path=ppt/tags/tag6.xml><?xml version="1.0" encoding="utf-8"?>
<p:tagLst xmlns:p="http://schemas.openxmlformats.org/presentationml/2006/main">
  <p:tag name="KSO_WM_BEAUTIFY_FLAG" val="#wm#"/>
  <p:tag name="KSO_WM_UNIT_TYPE" val="i"/>
  <p:tag name="KSO_WM_UNIT_ID" val="272*i*6"/>
  <p:tag name="KSO_WM_UNIT_TEMPLATE_CATEGORY" val="custom"/>
  <p:tag name="KSO_WM_UNIT_TEMPLATE_INDEX" val="71"/>
</p:tagLst>
</file>

<file path=ppt/tags/tag7.xml><?xml version="1.0" encoding="utf-8"?>
<p:tagLst xmlns:p="http://schemas.openxmlformats.org/presentationml/2006/main">
  <p:tag name="KSO_WM_BEAUTIFY_FLAG" val="#wm#"/>
  <p:tag name="KSO_WM_UNIT_TYPE" val="i"/>
  <p:tag name="KSO_WM_UNIT_ID" val="272*i*7"/>
  <p:tag name="KSO_WM_UNIT_TEMPLATE_CATEGORY" val="custom"/>
  <p:tag name="KSO_WM_UNIT_TEMPLATE_INDEX" val="71"/>
</p:tagLst>
</file>

<file path=ppt/tags/tag8.xml><?xml version="1.0" encoding="utf-8"?>
<p:tagLst xmlns:p="http://schemas.openxmlformats.org/presentationml/2006/main">
  <p:tag name="KSO_WM_UNIT_INDEX" val="1"/>
  <p:tag name="KSO_WM_UNIT_CLEAR" val="0"/>
  <p:tag name="KSO_WM_UNIT_LAYERLEVEL" val="1"/>
  <p:tag name="KSO_WM_UNIT_VALUE" val="1429*2538"/>
  <p:tag name="KSO_WM_UNIT_HIGHLIGHT" val="0"/>
  <p:tag name="KSO_WM_UNIT_COMPATIBLE" val="0"/>
  <p:tag name="KSO_WM_BEAUTIFY_FLAG" val="#wm#"/>
  <p:tag name="KSO_WM_UNIT_TYPE" val="i"/>
  <p:tag name="KSO_WM_UNIT_ID" val="256*i*3"/>
  <p:tag name="KSO_WM_TEMPLATE_CATEGORY" val="custom"/>
  <p:tag name="KSO_WM_TEMPLATE_INDEX" val="31"/>
</p:tagLst>
</file>

<file path=ppt/tags/tag9.xml><?xml version="1.0" encoding="utf-8"?>
<p:tagLst xmlns:p="http://schemas.openxmlformats.org/presentationml/2006/main">
  <p:tag name="KSO_WM_UNIT_INDEX" val="1"/>
  <p:tag name="KSO_WM_UNIT_CLEAR" val="0"/>
  <p:tag name="KSO_WM_UNIT_LAYERLEVEL" val="1"/>
  <p:tag name="KSO_WM_UNIT_VALUE" val="1429*2538"/>
  <p:tag name="KSO_WM_UNIT_HIGHLIGHT" val="0"/>
  <p:tag name="KSO_WM_UNIT_COMPATIBLE" val="0"/>
  <p:tag name="KSO_WM_BEAUTIFY_FLAG" val="#wm#"/>
  <p:tag name="KSO_WM_UNIT_TYPE" val="i"/>
  <p:tag name="KSO_WM_UNIT_ID" val="256*i*3"/>
  <p:tag name="KSO_WM_TEMPLATE_CATEGORY" val="custom"/>
  <p:tag name="KSO_WM_TEMPLATE_INDEX" val="3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>
          <a:defRPr lang="zh-CN" altLang="en-US" sz="5400" b="1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6070"/>
      </a:accent1>
      <a:accent2>
        <a:srgbClr val="FBAF01"/>
      </a:accent2>
      <a:accent3>
        <a:srgbClr val="04BFB1"/>
      </a:accent3>
      <a:accent4>
        <a:srgbClr val="C769D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自定义 13">
      <a:dk1>
        <a:srgbClr val="FFCC66"/>
      </a:dk1>
      <a:lt1>
        <a:srgbClr val="FFFFFF"/>
      </a:lt1>
      <a:dk2>
        <a:srgbClr val="000000"/>
      </a:dk2>
      <a:lt2>
        <a:srgbClr val="808080"/>
      </a:lt2>
      <a:accent1>
        <a:srgbClr val="E9527B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自定义 1">
      <a:dk1>
        <a:srgbClr val="000000"/>
      </a:dk1>
      <a:lt1>
        <a:srgbClr val="FFFFFF"/>
      </a:lt1>
      <a:dk2>
        <a:srgbClr val="1C110D"/>
      </a:dk2>
      <a:lt2>
        <a:srgbClr val="808080"/>
      </a:lt2>
      <a:accent1>
        <a:srgbClr val="EB9139"/>
      </a:accent1>
      <a:accent2>
        <a:srgbClr val="CA79CB"/>
      </a:accent2>
      <a:accent3>
        <a:srgbClr val="FC535F"/>
      </a:accent3>
      <a:accent4>
        <a:srgbClr val="00999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2746</Words>
  <Application>WPS 演示</Application>
  <PresentationFormat>宽屏</PresentationFormat>
  <Paragraphs>270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42" baseType="lpstr">
      <vt:lpstr>Arial</vt:lpstr>
      <vt:lpstr>宋体</vt:lpstr>
      <vt:lpstr>Wingdings</vt:lpstr>
      <vt:lpstr>Prism</vt:lpstr>
      <vt:lpstr>等线</vt:lpstr>
      <vt:lpstr>华文细黑</vt:lpstr>
      <vt:lpstr>黑体</vt:lpstr>
      <vt:lpstr>Arial Black</vt:lpstr>
      <vt:lpstr>Times New Roman</vt:lpstr>
      <vt:lpstr>Aharoni</vt:lpstr>
      <vt:lpstr>Kozuka Mincho Pro B</vt:lpstr>
      <vt:lpstr>Calibri</vt:lpstr>
      <vt:lpstr>Comic Sans MS</vt:lpstr>
      <vt:lpstr>微软雅黑</vt:lpstr>
      <vt:lpstr>Arial Unicode MS</vt:lpstr>
      <vt:lpstr>Shit Happens</vt:lpstr>
      <vt:lpstr>等线 Light</vt:lpstr>
      <vt:lpstr>HelveticaNeue</vt:lpstr>
      <vt:lpstr>NumberOnly</vt:lpstr>
      <vt:lpstr>华文新魏</vt:lpstr>
      <vt:lpstr>Office 主题​​</vt:lpstr>
      <vt:lpstr>1_Office 主题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for your company!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曹小等</cp:lastModifiedBy>
  <cp:revision>247</cp:revision>
  <dcterms:created xsi:type="dcterms:W3CDTF">2015-10-14T15:29:00Z</dcterms:created>
  <dcterms:modified xsi:type="dcterms:W3CDTF">2020-01-02T05:51:57Z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