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0" r:id="rId4"/>
    <p:sldMasterId id="2147483681" r:id="rId5"/>
    <p:sldMasterId id="2147483692" r:id="rId6"/>
  </p:sldMasterIdLst>
  <p:notesMasterIdLst>
    <p:notesMasterId r:id="rId11"/>
  </p:notesMasterIdLst>
  <p:sldIdLst>
    <p:sldId id="325" r:id="rId7"/>
    <p:sldId id="307" r:id="rId8"/>
    <p:sldId id="266" r:id="rId9"/>
    <p:sldId id="261" r:id="rId10"/>
    <p:sldId id="258" r:id="rId12"/>
    <p:sldId id="284" r:id="rId13"/>
    <p:sldId id="274" r:id="rId14"/>
    <p:sldId id="293" r:id="rId15"/>
    <p:sldId id="294" r:id="rId16"/>
    <p:sldId id="295" r:id="rId17"/>
    <p:sldId id="298" r:id="rId18"/>
    <p:sldId id="299" r:id="rId19"/>
    <p:sldId id="296" r:id="rId20"/>
    <p:sldId id="297" r:id="rId21"/>
    <p:sldId id="262" r:id="rId22"/>
    <p:sldId id="301" r:id="rId23"/>
    <p:sldId id="264" r:id="rId24"/>
    <p:sldId id="268" r:id="rId25"/>
    <p:sldId id="272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2A3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68" y="-108"/>
      </p:cViewPr>
      <p:guideLst>
        <p:guide orient="horz" pos="2122"/>
        <p:guide pos="3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8EC64-D64E-4D15-AAA8-2052798EB1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8EC64-D64E-4D15-AAA8-2052798EB1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E829A-D93B-4641-8AF3-0FA31E9770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5A9D-4F1B-4415-A8AF-6AE0D20F6B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7B995-80DD-4A23-AB98-9174B43CA3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E829A-D93B-4641-8AF3-0FA31E9770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图片 1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291" y="1870601"/>
            <a:ext cx="1158340" cy="1688738"/>
          </a:xfrm>
          <a:prstGeom prst="rect">
            <a:avLst/>
          </a:prstGeom>
        </p:spPr>
      </p:pic>
      <p:sp>
        <p:nvSpPr>
          <p:cNvPr id="7" name="任意多边形 6"/>
          <p:cNvSpPr/>
          <p:nvPr/>
        </p:nvSpPr>
        <p:spPr>
          <a:xfrm>
            <a:off x="3942821" y="5011559"/>
            <a:ext cx="8249179" cy="1846441"/>
          </a:xfrm>
          <a:custGeom>
            <a:avLst/>
            <a:gdLst>
              <a:gd name="connsiteX0" fmla="*/ 4124590 w 8249179"/>
              <a:gd name="connsiteY0" fmla="*/ 0 h 1846441"/>
              <a:gd name="connsiteX1" fmla="*/ 8219837 w 8249179"/>
              <a:gd name="connsiteY1" fmla="*/ 1812569 h 1846441"/>
              <a:gd name="connsiteX2" fmla="*/ 8249179 w 8249179"/>
              <a:gd name="connsiteY2" fmla="*/ 1846441 h 1846441"/>
              <a:gd name="connsiteX3" fmla="*/ 0 w 8249179"/>
              <a:gd name="connsiteY3" fmla="*/ 1846441 h 1846441"/>
              <a:gd name="connsiteX4" fmla="*/ 29341 w 8249179"/>
              <a:gd name="connsiteY4" fmla="*/ 1812569 h 1846441"/>
              <a:gd name="connsiteX5" fmla="*/ 4124590 w 8249179"/>
              <a:gd name="connsiteY5" fmla="*/ 0 h 184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49179" h="1846441">
                <a:moveTo>
                  <a:pt x="4124590" y="0"/>
                </a:moveTo>
                <a:cubicBezTo>
                  <a:pt x="5747828" y="0"/>
                  <a:pt x="7207791" y="699070"/>
                  <a:pt x="8219837" y="1812569"/>
                </a:cubicBezTo>
                <a:lnTo>
                  <a:pt x="8249179" y="1846441"/>
                </a:lnTo>
                <a:lnTo>
                  <a:pt x="0" y="1846441"/>
                </a:lnTo>
                <a:lnTo>
                  <a:pt x="29341" y="1812569"/>
                </a:lnTo>
                <a:cubicBezTo>
                  <a:pt x="1041388" y="699070"/>
                  <a:pt x="2501351" y="0"/>
                  <a:pt x="412459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4764513" y="4842140"/>
            <a:ext cx="6605795" cy="1405171"/>
          </a:xfrm>
          <a:custGeom>
            <a:avLst/>
            <a:gdLst>
              <a:gd name="connsiteX0" fmla="*/ 3216480 w 6605795"/>
              <a:gd name="connsiteY0" fmla="*/ 0 h 1405171"/>
              <a:gd name="connsiteX1" fmla="*/ 6551620 w 6605795"/>
              <a:gd name="connsiteY1" fmla="*/ 1288576 h 1405171"/>
              <a:gd name="connsiteX2" fmla="*/ 6605795 w 6605795"/>
              <a:gd name="connsiteY2" fmla="*/ 1340227 h 1405171"/>
              <a:gd name="connsiteX3" fmla="*/ 6604196 w 6605795"/>
              <a:gd name="connsiteY3" fmla="*/ 1352096 h 1405171"/>
              <a:gd name="connsiteX4" fmla="*/ 6194621 w 6605795"/>
              <a:gd name="connsiteY4" fmla="*/ 1361621 h 1405171"/>
              <a:gd name="connsiteX5" fmla="*/ 5423096 w 6605795"/>
              <a:gd name="connsiteY5" fmla="*/ 1161596 h 1405171"/>
              <a:gd name="connsiteX6" fmla="*/ 4918271 w 6605795"/>
              <a:gd name="connsiteY6" fmla="*/ 1075871 h 1405171"/>
              <a:gd name="connsiteX7" fmla="*/ 4689671 w 6605795"/>
              <a:gd name="connsiteY7" fmla="*/ 1256846 h 1405171"/>
              <a:gd name="connsiteX8" fmla="*/ 4089596 w 6605795"/>
              <a:gd name="connsiteY8" fmla="*/ 1237797 h 1405171"/>
              <a:gd name="connsiteX9" fmla="*/ 3699071 w 6605795"/>
              <a:gd name="connsiteY9" fmla="*/ 885371 h 1405171"/>
              <a:gd name="connsiteX10" fmla="*/ 3241872 w 6605795"/>
              <a:gd name="connsiteY10" fmla="*/ 723446 h 1405171"/>
              <a:gd name="connsiteX11" fmla="*/ 2822771 w 6605795"/>
              <a:gd name="connsiteY11" fmla="*/ 1104446 h 1405171"/>
              <a:gd name="connsiteX12" fmla="*/ 2384621 w 6605795"/>
              <a:gd name="connsiteY12" fmla="*/ 1285421 h 1405171"/>
              <a:gd name="connsiteX13" fmla="*/ 1955997 w 6605795"/>
              <a:gd name="connsiteY13" fmla="*/ 1161596 h 1405171"/>
              <a:gd name="connsiteX14" fmla="*/ 1413072 w 6605795"/>
              <a:gd name="connsiteY14" fmla="*/ 952046 h 1405171"/>
              <a:gd name="connsiteX15" fmla="*/ 993971 w 6605795"/>
              <a:gd name="connsiteY15" fmla="*/ 1009196 h 1405171"/>
              <a:gd name="connsiteX16" fmla="*/ 260546 w 6605795"/>
              <a:gd name="connsiteY16" fmla="*/ 1313996 h 1405171"/>
              <a:gd name="connsiteX17" fmla="*/ 31947 w 6605795"/>
              <a:gd name="connsiteY17" fmla="*/ 1180646 h 1405171"/>
              <a:gd name="connsiteX18" fmla="*/ 46294 w 6605795"/>
              <a:gd name="connsiteY18" fmla="*/ 1145690 h 1405171"/>
              <a:gd name="connsiteX19" fmla="*/ 61320 w 6605795"/>
              <a:gd name="connsiteY19" fmla="*/ 1132674 h 1405171"/>
              <a:gd name="connsiteX20" fmla="*/ 3216480 w 6605795"/>
              <a:gd name="connsiteY20" fmla="*/ 0 h 140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05795" h="1405171">
                <a:moveTo>
                  <a:pt x="3216480" y="0"/>
                </a:moveTo>
                <a:cubicBezTo>
                  <a:pt x="4500599" y="0"/>
                  <a:pt x="5670749" y="487962"/>
                  <a:pt x="6551620" y="1288576"/>
                </a:cubicBezTo>
                <a:lnTo>
                  <a:pt x="6605795" y="1340227"/>
                </a:lnTo>
                <a:lnTo>
                  <a:pt x="6604196" y="1352096"/>
                </a:lnTo>
                <a:cubicBezTo>
                  <a:pt x="6559746" y="1445758"/>
                  <a:pt x="6391471" y="1393371"/>
                  <a:pt x="6194621" y="1361621"/>
                </a:cubicBezTo>
                <a:cubicBezTo>
                  <a:pt x="5997771" y="1329871"/>
                  <a:pt x="5635821" y="1209221"/>
                  <a:pt x="5423096" y="1161596"/>
                </a:cubicBezTo>
                <a:cubicBezTo>
                  <a:pt x="5210371" y="1113971"/>
                  <a:pt x="5040508" y="1059996"/>
                  <a:pt x="4918271" y="1075871"/>
                </a:cubicBezTo>
                <a:cubicBezTo>
                  <a:pt x="4796034" y="1091746"/>
                  <a:pt x="4827784" y="1229859"/>
                  <a:pt x="4689671" y="1256846"/>
                </a:cubicBezTo>
                <a:cubicBezTo>
                  <a:pt x="4551559" y="1283834"/>
                  <a:pt x="4254696" y="1299708"/>
                  <a:pt x="4089596" y="1237797"/>
                </a:cubicBezTo>
                <a:cubicBezTo>
                  <a:pt x="3924496" y="1175884"/>
                  <a:pt x="3840359" y="971097"/>
                  <a:pt x="3699071" y="885371"/>
                </a:cubicBezTo>
                <a:cubicBezTo>
                  <a:pt x="3557784" y="799646"/>
                  <a:pt x="3387922" y="686934"/>
                  <a:pt x="3241872" y="723446"/>
                </a:cubicBezTo>
                <a:cubicBezTo>
                  <a:pt x="3095822" y="759960"/>
                  <a:pt x="2965646" y="1010784"/>
                  <a:pt x="2822771" y="1104446"/>
                </a:cubicBezTo>
                <a:cubicBezTo>
                  <a:pt x="2679897" y="1198108"/>
                  <a:pt x="2529084" y="1275896"/>
                  <a:pt x="2384621" y="1285421"/>
                </a:cubicBezTo>
                <a:cubicBezTo>
                  <a:pt x="2240159" y="1294946"/>
                  <a:pt x="2117921" y="1217159"/>
                  <a:pt x="1955997" y="1161596"/>
                </a:cubicBezTo>
                <a:cubicBezTo>
                  <a:pt x="1794072" y="1106035"/>
                  <a:pt x="1573408" y="977446"/>
                  <a:pt x="1413072" y="952046"/>
                </a:cubicBezTo>
                <a:cubicBezTo>
                  <a:pt x="1252735" y="926646"/>
                  <a:pt x="1186058" y="948872"/>
                  <a:pt x="993971" y="1009196"/>
                </a:cubicBezTo>
                <a:cubicBezTo>
                  <a:pt x="801884" y="1069521"/>
                  <a:pt x="420884" y="1285421"/>
                  <a:pt x="260546" y="1313996"/>
                </a:cubicBezTo>
                <a:cubicBezTo>
                  <a:pt x="100209" y="1342571"/>
                  <a:pt x="-72828" y="1455284"/>
                  <a:pt x="31947" y="1180646"/>
                </a:cubicBezTo>
                <a:lnTo>
                  <a:pt x="46294" y="1145690"/>
                </a:lnTo>
                <a:lnTo>
                  <a:pt x="61320" y="1132674"/>
                </a:lnTo>
                <a:cubicBezTo>
                  <a:pt x="918738" y="425069"/>
                  <a:pt x="2017970" y="0"/>
                  <a:pt x="32164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îṡľïḓè"/>
          <p:cNvSpPr/>
          <p:nvPr/>
        </p:nvSpPr>
        <p:spPr bwMode="auto">
          <a:xfrm>
            <a:off x="8224150" y="3522453"/>
            <a:ext cx="1163595" cy="1476872"/>
          </a:xfrm>
          <a:custGeom>
            <a:avLst/>
            <a:gdLst>
              <a:gd name="T0" fmla="*/ 380 w 560"/>
              <a:gd name="T1" fmla="*/ 628 h 711"/>
              <a:gd name="T2" fmla="*/ 337 w 560"/>
              <a:gd name="T3" fmla="*/ 560 h 711"/>
              <a:gd name="T4" fmla="*/ 560 w 560"/>
              <a:gd name="T5" fmla="*/ 560 h 711"/>
              <a:gd name="T6" fmla="*/ 560 w 560"/>
              <a:gd name="T7" fmla="*/ 330 h 711"/>
              <a:gd name="T8" fmla="*/ 488 w 560"/>
              <a:gd name="T9" fmla="*/ 380 h 711"/>
              <a:gd name="T10" fmla="*/ 405 w 560"/>
              <a:gd name="T11" fmla="*/ 280 h 711"/>
              <a:gd name="T12" fmla="*/ 488 w 560"/>
              <a:gd name="T13" fmla="*/ 179 h 711"/>
              <a:gd name="T14" fmla="*/ 560 w 560"/>
              <a:gd name="T15" fmla="*/ 229 h 711"/>
              <a:gd name="T16" fmla="*/ 560 w 560"/>
              <a:gd name="T17" fmla="*/ 0 h 711"/>
              <a:gd name="T18" fmla="*/ 337 w 560"/>
              <a:gd name="T19" fmla="*/ 0 h 711"/>
              <a:gd name="T20" fmla="*/ 380 w 560"/>
              <a:gd name="T21" fmla="*/ 68 h 711"/>
              <a:gd name="T22" fmla="*/ 280 w 560"/>
              <a:gd name="T23" fmla="*/ 151 h 711"/>
              <a:gd name="T24" fmla="*/ 180 w 560"/>
              <a:gd name="T25" fmla="*/ 68 h 711"/>
              <a:gd name="T26" fmla="*/ 223 w 560"/>
              <a:gd name="T27" fmla="*/ 0 h 711"/>
              <a:gd name="T28" fmla="*/ 0 w 560"/>
              <a:gd name="T29" fmla="*/ 0 h 711"/>
              <a:gd name="T30" fmla="*/ 0 w 560"/>
              <a:gd name="T31" fmla="*/ 560 h 711"/>
              <a:gd name="T32" fmla="*/ 223 w 560"/>
              <a:gd name="T33" fmla="*/ 560 h 711"/>
              <a:gd name="T34" fmla="*/ 180 w 560"/>
              <a:gd name="T35" fmla="*/ 628 h 711"/>
              <a:gd name="T36" fmla="*/ 280 w 560"/>
              <a:gd name="T37" fmla="*/ 711 h 711"/>
              <a:gd name="T38" fmla="*/ 380 w 560"/>
              <a:gd name="T39" fmla="*/ 628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60" h="711">
                <a:moveTo>
                  <a:pt x="380" y="628"/>
                </a:moveTo>
                <a:cubicBezTo>
                  <a:pt x="380" y="600"/>
                  <a:pt x="363" y="575"/>
                  <a:pt x="337" y="560"/>
                </a:cubicBezTo>
                <a:cubicBezTo>
                  <a:pt x="560" y="560"/>
                  <a:pt x="560" y="560"/>
                  <a:pt x="560" y="560"/>
                </a:cubicBezTo>
                <a:cubicBezTo>
                  <a:pt x="560" y="330"/>
                  <a:pt x="560" y="330"/>
                  <a:pt x="560" y="330"/>
                </a:cubicBezTo>
                <a:cubicBezTo>
                  <a:pt x="545" y="360"/>
                  <a:pt x="519" y="380"/>
                  <a:pt x="488" y="380"/>
                </a:cubicBezTo>
                <a:cubicBezTo>
                  <a:pt x="442" y="380"/>
                  <a:pt x="405" y="335"/>
                  <a:pt x="405" y="280"/>
                </a:cubicBezTo>
                <a:cubicBezTo>
                  <a:pt x="405" y="224"/>
                  <a:pt x="442" y="179"/>
                  <a:pt x="488" y="179"/>
                </a:cubicBezTo>
                <a:cubicBezTo>
                  <a:pt x="519" y="179"/>
                  <a:pt x="545" y="199"/>
                  <a:pt x="560" y="229"/>
                </a:cubicBezTo>
                <a:cubicBezTo>
                  <a:pt x="560" y="0"/>
                  <a:pt x="560" y="0"/>
                  <a:pt x="560" y="0"/>
                </a:cubicBezTo>
                <a:cubicBezTo>
                  <a:pt x="337" y="0"/>
                  <a:pt x="337" y="0"/>
                  <a:pt x="337" y="0"/>
                </a:cubicBezTo>
                <a:cubicBezTo>
                  <a:pt x="363" y="15"/>
                  <a:pt x="380" y="40"/>
                  <a:pt x="380" y="68"/>
                </a:cubicBezTo>
                <a:cubicBezTo>
                  <a:pt x="380" y="114"/>
                  <a:pt x="335" y="151"/>
                  <a:pt x="280" y="151"/>
                </a:cubicBezTo>
                <a:cubicBezTo>
                  <a:pt x="225" y="151"/>
                  <a:pt x="180" y="114"/>
                  <a:pt x="180" y="68"/>
                </a:cubicBezTo>
                <a:cubicBezTo>
                  <a:pt x="180" y="40"/>
                  <a:pt x="197" y="15"/>
                  <a:pt x="22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0"/>
                  <a:pt x="0" y="560"/>
                  <a:pt x="0" y="560"/>
                </a:cubicBezTo>
                <a:cubicBezTo>
                  <a:pt x="223" y="560"/>
                  <a:pt x="223" y="560"/>
                  <a:pt x="223" y="560"/>
                </a:cubicBezTo>
                <a:cubicBezTo>
                  <a:pt x="197" y="575"/>
                  <a:pt x="180" y="600"/>
                  <a:pt x="180" y="628"/>
                </a:cubicBezTo>
                <a:cubicBezTo>
                  <a:pt x="180" y="674"/>
                  <a:pt x="225" y="711"/>
                  <a:pt x="280" y="711"/>
                </a:cubicBezTo>
                <a:cubicBezTo>
                  <a:pt x="335" y="711"/>
                  <a:pt x="380" y="674"/>
                  <a:pt x="380" y="62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îṧļíḓé"/>
          <p:cNvSpPr/>
          <p:nvPr/>
        </p:nvSpPr>
        <p:spPr bwMode="auto">
          <a:xfrm>
            <a:off x="8245981" y="1837095"/>
            <a:ext cx="1809793" cy="1564196"/>
          </a:xfrm>
          <a:custGeom>
            <a:avLst/>
            <a:gdLst>
              <a:gd name="T0" fmla="*/ 482 w 870"/>
              <a:gd name="T1" fmla="*/ 678 h 753"/>
              <a:gd name="T2" fmla="*/ 449 w 870"/>
              <a:gd name="T3" fmla="*/ 603 h 753"/>
              <a:gd name="T4" fmla="*/ 670 w 870"/>
              <a:gd name="T5" fmla="*/ 637 h 753"/>
              <a:gd name="T6" fmla="*/ 703 w 870"/>
              <a:gd name="T7" fmla="*/ 416 h 753"/>
              <a:gd name="T8" fmla="*/ 765 w 870"/>
              <a:gd name="T9" fmla="*/ 469 h 753"/>
              <a:gd name="T10" fmla="*/ 862 w 870"/>
              <a:gd name="T11" fmla="*/ 382 h 753"/>
              <a:gd name="T12" fmla="*/ 794 w 870"/>
              <a:gd name="T13" fmla="*/ 271 h 753"/>
              <a:gd name="T14" fmla="*/ 720 w 870"/>
              <a:gd name="T15" fmla="*/ 304 h 753"/>
              <a:gd name="T16" fmla="*/ 753 w 870"/>
              <a:gd name="T17" fmla="*/ 83 h 753"/>
              <a:gd name="T18" fmla="*/ 200 w 870"/>
              <a:gd name="T19" fmla="*/ 0 h 753"/>
              <a:gd name="T20" fmla="*/ 166 w 870"/>
              <a:gd name="T21" fmla="*/ 220 h 753"/>
              <a:gd name="T22" fmla="*/ 105 w 870"/>
              <a:gd name="T23" fmla="*/ 167 h 753"/>
              <a:gd name="T24" fmla="*/ 8 w 870"/>
              <a:gd name="T25" fmla="*/ 254 h 753"/>
              <a:gd name="T26" fmla="*/ 75 w 870"/>
              <a:gd name="T27" fmla="*/ 366 h 753"/>
              <a:gd name="T28" fmla="*/ 150 w 870"/>
              <a:gd name="T29" fmla="*/ 333 h 753"/>
              <a:gd name="T30" fmla="*/ 116 w 870"/>
              <a:gd name="T31" fmla="*/ 553 h 753"/>
              <a:gd name="T32" fmla="*/ 337 w 870"/>
              <a:gd name="T33" fmla="*/ 587 h 753"/>
              <a:gd name="T34" fmla="*/ 284 w 870"/>
              <a:gd name="T35" fmla="*/ 648 h 753"/>
              <a:gd name="T36" fmla="*/ 371 w 870"/>
              <a:gd name="T37" fmla="*/ 745 h 753"/>
              <a:gd name="T38" fmla="*/ 482 w 870"/>
              <a:gd name="T39" fmla="*/ 678 h 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70" h="753">
                <a:moveTo>
                  <a:pt x="482" y="678"/>
                </a:moveTo>
                <a:cubicBezTo>
                  <a:pt x="486" y="650"/>
                  <a:pt x="473" y="622"/>
                  <a:pt x="449" y="603"/>
                </a:cubicBezTo>
                <a:cubicBezTo>
                  <a:pt x="670" y="637"/>
                  <a:pt x="670" y="637"/>
                  <a:pt x="670" y="637"/>
                </a:cubicBezTo>
                <a:cubicBezTo>
                  <a:pt x="703" y="416"/>
                  <a:pt x="703" y="416"/>
                  <a:pt x="703" y="416"/>
                </a:cubicBezTo>
                <a:cubicBezTo>
                  <a:pt x="714" y="444"/>
                  <a:pt x="736" y="465"/>
                  <a:pt x="765" y="469"/>
                </a:cubicBezTo>
                <a:cubicBezTo>
                  <a:pt x="810" y="476"/>
                  <a:pt x="853" y="437"/>
                  <a:pt x="862" y="382"/>
                </a:cubicBezTo>
                <a:cubicBezTo>
                  <a:pt x="870" y="327"/>
                  <a:pt x="840" y="278"/>
                  <a:pt x="794" y="271"/>
                </a:cubicBezTo>
                <a:cubicBezTo>
                  <a:pt x="766" y="267"/>
                  <a:pt x="739" y="280"/>
                  <a:pt x="720" y="304"/>
                </a:cubicBezTo>
                <a:cubicBezTo>
                  <a:pt x="753" y="83"/>
                  <a:pt x="753" y="83"/>
                  <a:pt x="753" y="83"/>
                </a:cubicBezTo>
                <a:cubicBezTo>
                  <a:pt x="200" y="0"/>
                  <a:pt x="200" y="0"/>
                  <a:pt x="200" y="0"/>
                </a:cubicBezTo>
                <a:cubicBezTo>
                  <a:pt x="166" y="220"/>
                  <a:pt x="166" y="220"/>
                  <a:pt x="166" y="220"/>
                </a:cubicBezTo>
                <a:cubicBezTo>
                  <a:pt x="155" y="192"/>
                  <a:pt x="133" y="171"/>
                  <a:pt x="105" y="167"/>
                </a:cubicBezTo>
                <a:cubicBezTo>
                  <a:pt x="60" y="160"/>
                  <a:pt x="16" y="199"/>
                  <a:pt x="8" y="254"/>
                </a:cubicBezTo>
                <a:cubicBezTo>
                  <a:pt x="0" y="309"/>
                  <a:pt x="30" y="359"/>
                  <a:pt x="75" y="366"/>
                </a:cubicBezTo>
                <a:cubicBezTo>
                  <a:pt x="103" y="370"/>
                  <a:pt x="131" y="356"/>
                  <a:pt x="150" y="333"/>
                </a:cubicBezTo>
                <a:cubicBezTo>
                  <a:pt x="116" y="553"/>
                  <a:pt x="116" y="553"/>
                  <a:pt x="116" y="553"/>
                </a:cubicBezTo>
                <a:cubicBezTo>
                  <a:pt x="337" y="587"/>
                  <a:pt x="337" y="587"/>
                  <a:pt x="337" y="587"/>
                </a:cubicBezTo>
                <a:cubicBezTo>
                  <a:pt x="309" y="598"/>
                  <a:pt x="288" y="620"/>
                  <a:pt x="284" y="648"/>
                </a:cubicBezTo>
                <a:cubicBezTo>
                  <a:pt x="277" y="693"/>
                  <a:pt x="316" y="737"/>
                  <a:pt x="371" y="745"/>
                </a:cubicBezTo>
                <a:cubicBezTo>
                  <a:pt x="426" y="753"/>
                  <a:pt x="475" y="723"/>
                  <a:pt x="482" y="6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îṡļiḍé"/>
          <p:cNvSpPr/>
          <p:nvPr/>
        </p:nvSpPr>
        <p:spPr bwMode="auto">
          <a:xfrm>
            <a:off x="7059464" y="2042307"/>
            <a:ext cx="1164686" cy="1480146"/>
          </a:xfrm>
          <a:custGeom>
            <a:avLst/>
            <a:gdLst>
              <a:gd name="T0" fmla="*/ 491 w 560"/>
              <a:gd name="T1" fmla="*/ 532 h 712"/>
              <a:gd name="T2" fmla="*/ 408 w 560"/>
              <a:gd name="T3" fmla="*/ 432 h 712"/>
              <a:gd name="T4" fmla="*/ 491 w 560"/>
              <a:gd name="T5" fmla="*/ 331 h 712"/>
              <a:gd name="T6" fmla="*/ 560 w 560"/>
              <a:gd name="T7" fmla="*/ 375 h 712"/>
              <a:gd name="T8" fmla="*/ 560 w 560"/>
              <a:gd name="T9" fmla="*/ 152 h 712"/>
              <a:gd name="T10" fmla="*/ 335 w 560"/>
              <a:gd name="T11" fmla="*/ 152 h 712"/>
              <a:gd name="T12" fmla="*/ 379 w 560"/>
              <a:gd name="T13" fmla="*/ 83 h 712"/>
              <a:gd name="T14" fmla="*/ 278 w 560"/>
              <a:gd name="T15" fmla="*/ 0 h 712"/>
              <a:gd name="T16" fmla="*/ 178 w 560"/>
              <a:gd name="T17" fmla="*/ 83 h 712"/>
              <a:gd name="T18" fmla="*/ 222 w 560"/>
              <a:gd name="T19" fmla="*/ 152 h 712"/>
              <a:gd name="T20" fmla="*/ 0 w 560"/>
              <a:gd name="T21" fmla="*/ 152 h 712"/>
              <a:gd name="T22" fmla="*/ 0 w 560"/>
              <a:gd name="T23" fmla="*/ 381 h 712"/>
              <a:gd name="T24" fmla="*/ 71 w 560"/>
              <a:gd name="T25" fmla="*/ 331 h 712"/>
              <a:gd name="T26" fmla="*/ 155 w 560"/>
              <a:gd name="T27" fmla="*/ 432 h 712"/>
              <a:gd name="T28" fmla="*/ 71 w 560"/>
              <a:gd name="T29" fmla="*/ 532 h 712"/>
              <a:gd name="T30" fmla="*/ 0 w 560"/>
              <a:gd name="T31" fmla="*/ 483 h 712"/>
              <a:gd name="T32" fmla="*/ 0 w 560"/>
              <a:gd name="T33" fmla="*/ 712 h 712"/>
              <a:gd name="T34" fmla="*/ 560 w 560"/>
              <a:gd name="T35" fmla="*/ 712 h 712"/>
              <a:gd name="T36" fmla="*/ 560 w 560"/>
              <a:gd name="T37" fmla="*/ 489 h 712"/>
              <a:gd name="T38" fmla="*/ 491 w 560"/>
              <a:gd name="T39" fmla="*/ 532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60" h="712">
                <a:moveTo>
                  <a:pt x="491" y="532"/>
                </a:moveTo>
                <a:cubicBezTo>
                  <a:pt x="446" y="532"/>
                  <a:pt x="408" y="487"/>
                  <a:pt x="408" y="432"/>
                </a:cubicBezTo>
                <a:cubicBezTo>
                  <a:pt x="408" y="376"/>
                  <a:pt x="446" y="331"/>
                  <a:pt x="491" y="331"/>
                </a:cubicBezTo>
                <a:cubicBezTo>
                  <a:pt x="520" y="331"/>
                  <a:pt x="545" y="349"/>
                  <a:pt x="560" y="375"/>
                </a:cubicBezTo>
                <a:cubicBezTo>
                  <a:pt x="560" y="152"/>
                  <a:pt x="560" y="152"/>
                  <a:pt x="560" y="152"/>
                </a:cubicBezTo>
                <a:cubicBezTo>
                  <a:pt x="335" y="152"/>
                  <a:pt x="335" y="152"/>
                  <a:pt x="335" y="152"/>
                </a:cubicBezTo>
                <a:cubicBezTo>
                  <a:pt x="361" y="137"/>
                  <a:pt x="379" y="112"/>
                  <a:pt x="379" y="83"/>
                </a:cubicBezTo>
                <a:cubicBezTo>
                  <a:pt x="379" y="37"/>
                  <a:pt x="334" y="0"/>
                  <a:pt x="278" y="0"/>
                </a:cubicBezTo>
                <a:cubicBezTo>
                  <a:pt x="223" y="0"/>
                  <a:pt x="178" y="37"/>
                  <a:pt x="178" y="83"/>
                </a:cubicBezTo>
                <a:cubicBezTo>
                  <a:pt x="178" y="112"/>
                  <a:pt x="195" y="137"/>
                  <a:pt x="222" y="152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381"/>
                  <a:pt x="0" y="381"/>
                  <a:pt x="0" y="381"/>
                </a:cubicBezTo>
                <a:cubicBezTo>
                  <a:pt x="14" y="351"/>
                  <a:pt x="41" y="331"/>
                  <a:pt x="71" y="331"/>
                </a:cubicBezTo>
                <a:cubicBezTo>
                  <a:pt x="117" y="331"/>
                  <a:pt x="155" y="376"/>
                  <a:pt x="155" y="432"/>
                </a:cubicBezTo>
                <a:cubicBezTo>
                  <a:pt x="155" y="487"/>
                  <a:pt x="117" y="532"/>
                  <a:pt x="71" y="532"/>
                </a:cubicBezTo>
                <a:cubicBezTo>
                  <a:pt x="41" y="532"/>
                  <a:pt x="14" y="512"/>
                  <a:pt x="0" y="483"/>
                </a:cubicBezTo>
                <a:cubicBezTo>
                  <a:pt x="0" y="712"/>
                  <a:pt x="0" y="712"/>
                  <a:pt x="0" y="712"/>
                </a:cubicBezTo>
                <a:cubicBezTo>
                  <a:pt x="560" y="712"/>
                  <a:pt x="560" y="712"/>
                  <a:pt x="560" y="712"/>
                </a:cubicBezTo>
                <a:cubicBezTo>
                  <a:pt x="560" y="489"/>
                  <a:pt x="560" y="489"/>
                  <a:pt x="560" y="489"/>
                </a:cubicBezTo>
                <a:cubicBezTo>
                  <a:pt x="545" y="515"/>
                  <a:pt x="520" y="532"/>
                  <a:pt x="491" y="53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íṡlidé"/>
          <p:cNvSpPr/>
          <p:nvPr/>
        </p:nvSpPr>
        <p:spPr bwMode="auto">
          <a:xfrm>
            <a:off x="6734181" y="3205903"/>
            <a:ext cx="1803244" cy="1479055"/>
          </a:xfrm>
          <a:custGeom>
            <a:avLst/>
            <a:gdLst>
              <a:gd name="T0" fmla="*/ 536 w 867"/>
              <a:gd name="T1" fmla="*/ 640 h 712"/>
              <a:gd name="T2" fmla="*/ 487 w 867"/>
              <a:gd name="T3" fmla="*/ 712 h 712"/>
              <a:gd name="T4" fmla="*/ 716 w 867"/>
              <a:gd name="T5" fmla="*/ 712 h 712"/>
              <a:gd name="T6" fmla="*/ 716 w 867"/>
              <a:gd name="T7" fmla="*/ 488 h 712"/>
              <a:gd name="T8" fmla="*/ 784 w 867"/>
              <a:gd name="T9" fmla="*/ 532 h 712"/>
              <a:gd name="T10" fmla="*/ 867 w 867"/>
              <a:gd name="T11" fmla="*/ 432 h 712"/>
              <a:gd name="T12" fmla="*/ 784 w 867"/>
              <a:gd name="T13" fmla="*/ 331 h 712"/>
              <a:gd name="T14" fmla="*/ 716 w 867"/>
              <a:gd name="T15" fmla="*/ 375 h 712"/>
              <a:gd name="T16" fmla="*/ 716 w 867"/>
              <a:gd name="T17" fmla="*/ 152 h 712"/>
              <a:gd name="T18" fmla="*/ 493 w 867"/>
              <a:gd name="T19" fmla="*/ 152 h 712"/>
              <a:gd name="T20" fmla="*/ 536 w 867"/>
              <a:gd name="T21" fmla="*/ 83 h 712"/>
              <a:gd name="T22" fmla="*/ 436 w 867"/>
              <a:gd name="T23" fmla="*/ 0 h 712"/>
              <a:gd name="T24" fmla="*/ 336 w 867"/>
              <a:gd name="T25" fmla="*/ 83 h 712"/>
              <a:gd name="T26" fmla="*/ 379 w 867"/>
              <a:gd name="T27" fmla="*/ 152 h 712"/>
              <a:gd name="T28" fmla="*/ 156 w 867"/>
              <a:gd name="T29" fmla="*/ 152 h 712"/>
              <a:gd name="T30" fmla="*/ 156 w 867"/>
              <a:gd name="T31" fmla="*/ 384 h 712"/>
              <a:gd name="T32" fmla="*/ 83 w 867"/>
              <a:gd name="T33" fmla="*/ 331 h 712"/>
              <a:gd name="T34" fmla="*/ 0 w 867"/>
              <a:gd name="T35" fmla="*/ 432 h 712"/>
              <a:gd name="T36" fmla="*/ 83 w 867"/>
              <a:gd name="T37" fmla="*/ 532 h 712"/>
              <a:gd name="T38" fmla="*/ 156 w 867"/>
              <a:gd name="T39" fmla="*/ 479 h 712"/>
              <a:gd name="T40" fmla="*/ 156 w 867"/>
              <a:gd name="T41" fmla="*/ 712 h 712"/>
              <a:gd name="T42" fmla="*/ 385 w 867"/>
              <a:gd name="T43" fmla="*/ 712 h 712"/>
              <a:gd name="T44" fmla="*/ 336 w 867"/>
              <a:gd name="T45" fmla="*/ 640 h 712"/>
              <a:gd name="T46" fmla="*/ 436 w 867"/>
              <a:gd name="T47" fmla="*/ 557 h 712"/>
              <a:gd name="T48" fmla="*/ 536 w 867"/>
              <a:gd name="T49" fmla="*/ 640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67" h="712">
                <a:moveTo>
                  <a:pt x="536" y="640"/>
                </a:moveTo>
                <a:cubicBezTo>
                  <a:pt x="536" y="671"/>
                  <a:pt x="516" y="697"/>
                  <a:pt x="487" y="712"/>
                </a:cubicBezTo>
                <a:cubicBezTo>
                  <a:pt x="716" y="712"/>
                  <a:pt x="716" y="712"/>
                  <a:pt x="716" y="712"/>
                </a:cubicBezTo>
                <a:cubicBezTo>
                  <a:pt x="716" y="488"/>
                  <a:pt x="716" y="488"/>
                  <a:pt x="716" y="488"/>
                </a:cubicBezTo>
                <a:cubicBezTo>
                  <a:pt x="731" y="515"/>
                  <a:pt x="756" y="532"/>
                  <a:pt x="784" y="532"/>
                </a:cubicBezTo>
                <a:cubicBezTo>
                  <a:pt x="830" y="532"/>
                  <a:pt x="867" y="487"/>
                  <a:pt x="867" y="432"/>
                </a:cubicBezTo>
                <a:cubicBezTo>
                  <a:pt x="867" y="376"/>
                  <a:pt x="830" y="331"/>
                  <a:pt x="784" y="331"/>
                </a:cubicBezTo>
                <a:cubicBezTo>
                  <a:pt x="756" y="331"/>
                  <a:pt x="731" y="349"/>
                  <a:pt x="716" y="375"/>
                </a:cubicBezTo>
                <a:cubicBezTo>
                  <a:pt x="716" y="152"/>
                  <a:pt x="716" y="152"/>
                  <a:pt x="716" y="152"/>
                </a:cubicBezTo>
                <a:cubicBezTo>
                  <a:pt x="493" y="152"/>
                  <a:pt x="493" y="152"/>
                  <a:pt x="493" y="152"/>
                </a:cubicBezTo>
                <a:cubicBezTo>
                  <a:pt x="519" y="137"/>
                  <a:pt x="536" y="112"/>
                  <a:pt x="536" y="83"/>
                </a:cubicBezTo>
                <a:cubicBezTo>
                  <a:pt x="536" y="37"/>
                  <a:pt x="491" y="0"/>
                  <a:pt x="436" y="0"/>
                </a:cubicBezTo>
                <a:cubicBezTo>
                  <a:pt x="381" y="0"/>
                  <a:pt x="336" y="37"/>
                  <a:pt x="336" y="83"/>
                </a:cubicBezTo>
                <a:cubicBezTo>
                  <a:pt x="336" y="112"/>
                  <a:pt x="353" y="137"/>
                  <a:pt x="379" y="152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56" y="384"/>
                  <a:pt x="156" y="384"/>
                  <a:pt x="156" y="384"/>
                </a:cubicBezTo>
                <a:cubicBezTo>
                  <a:pt x="142" y="353"/>
                  <a:pt x="114" y="331"/>
                  <a:pt x="83" y="331"/>
                </a:cubicBezTo>
                <a:cubicBezTo>
                  <a:pt x="37" y="331"/>
                  <a:pt x="0" y="376"/>
                  <a:pt x="0" y="432"/>
                </a:cubicBezTo>
                <a:cubicBezTo>
                  <a:pt x="0" y="487"/>
                  <a:pt x="37" y="532"/>
                  <a:pt x="83" y="532"/>
                </a:cubicBezTo>
                <a:cubicBezTo>
                  <a:pt x="114" y="532"/>
                  <a:pt x="142" y="511"/>
                  <a:pt x="156" y="479"/>
                </a:cubicBezTo>
                <a:cubicBezTo>
                  <a:pt x="156" y="712"/>
                  <a:pt x="156" y="712"/>
                  <a:pt x="156" y="712"/>
                </a:cubicBezTo>
                <a:cubicBezTo>
                  <a:pt x="385" y="712"/>
                  <a:pt x="385" y="712"/>
                  <a:pt x="385" y="712"/>
                </a:cubicBezTo>
                <a:cubicBezTo>
                  <a:pt x="355" y="697"/>
                  <a:pt x="336" y="671"/>
                  <a:pt x="336" y="640"/>
                </a:cubicBezTo>
                <a:cubicBezTo>
                  <a:pt x="336" y="594"/>
                  <a:pt x="381" y="557"/>
                  <a:pt x="436" y="557"/>
                </a:cubicBezTo>
                <a:cubicBezTo>
                  <a:pt x="491" y="557"/>
                  <a:pt x="536" y="594"/>
                  <a:pt x="536" y="64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云形 48"/>
          <p:cNvSpPr/>
          <p:nvPr/>
        </p:nvSpPr>
        <p:spPr>
          <a:xfrm>
            <a:off x="7340528" y="1222031"/>
            <a:ext cx="590550" cy="371475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云形 49"/>
          <p:cNvSpPr/>
          <p:nvPr/>
        </p:nvSpPr>
        <p:spPr>
          <a:xfrm>
            <a:off x="5445204" y="736589"/>
            <a:ext cx="1174530" cy="738817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云形 50"/>
          <p:cNvSpPr/>
          <p:nvPr/>
        </p:nvSpPr>
        <p:spPr>
          <a:xfrm>
            <a:off x="5445204" y="2899181"/>
            <a:ext cx="635100" cy="399498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云形 51"/>
          <p:cNvSpPr/>
          <p:nvPr/>
        </p:nvSpPr>
        <p:spPr>
          <a:xfrm>
            <a:off x="4503806" y="3948158"/>
            <a:ext cx="752414" cy="519575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云形 52"/>
          <p:cNvSpPr/>
          <p:nvPr/>
        </p:nvSpPr>
        <p:spPr>
          <a:xfrm>
            <a:off x="3190407" y="5715000"/>
            <a:ext cx="416393" cy="367739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云形 53"/>
          <p:cNvSpPr/>
          <p:nvPr/>
        </p:nvSpPr>
        <p:spPr>
          <a:xfrm>
            <a:off x="11108231" y="4347796"/>
            <a:ext cx="692010" cy="611151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云形 54"/>
          <p:cNvSpPr/>
          <p:nvPr/>
        </p:nvSpPr>
        <p:spPr>
          <a:xfrm>
            <a:off x="10145827" y="3298679"/>
            <a:ext cx="573065" cy="506104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云形 55"/>
          <p:cNvSpPr/>
          <p:nvPr/>
        </p:nvSpPr>
        <p:spPr>
          <a:xfrm>
            <a:off x="11108231" y="1615696"/>
            <a:ext cx="864757" cy="763713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云形 56"/>
          <p:cNvSpPr/>
          <p:nvPr/>
        </p:nvSpPr>
        <p:spPr>
          <a:xfrm>
            <a:off x="9215947" y="840174"/>
            <a:ext cx="1223453" cy="763713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五角星 57"/>
          <p:cNvSpPr/>
          <p:nvPr/>
        </p:nvSpPr>
        <p:spPr>
          <a:xfrm>
            <a:off x="11108231" y="637066"/>
            <a:ext cx="203108" cy="203108"/>
          </a:xfrm>
          <a:prstGeom prst="star5">
            <a:avLst/>
          </a:prstGeom>
          <a:solidFill>
            <a:schemeClr val="accent3"/>
          </a:solidFill>
          <a:ln w="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6518054" y="34480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6670454" y="49720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6880029" y="22098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7056727" y="108313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5916078" y="158102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6905369" y="17147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5445204" y="227705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5030867" y="2894799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5256220" y="264835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7569454" y="77323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8263070" y="27892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8445736" y="145289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2254626" y="523502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2944051" y="578727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3637667" y="529297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2777744" y="542552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581247" y="608273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1616871" y="587600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1850614" y="561686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747935" y="652565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604106" y="562169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3075864" y="650371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2399589" y="681228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3970037" y="608940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4180312" y="585314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>
            <a:off x="3401249" y="546080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4880013" y="382712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4584026" y="1481787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3204827" y="1464638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1768365" y="1353307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787775" y="626928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662388" y="273513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2782763" y="423526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3224952" y="125848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3827353" y="207237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4305626" y="-80384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8133912" y="1195833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10586209" y="2224464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10537906" y="3996213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10379315" y="4766183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11066195" y="5125954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11608941" y="4931450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椭圆 100"/>
          <p:cNvSpPr/>
          <p:nvPr/>
        </p:nvSpPr>
        <p:spPr>
          <a:xfrm>
            <a:off x="10801519" y="1177324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椭圆 101"/>
          <p:cNvSpPr/>
          <p:nvPr/>
        </p:nvSpPr>
        <p:spPr>
          <a:xfrm>
            <a:off x="11370308" y="508554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椭圆 102"/>
          <p:cNvSpPr/>
          <p:nvPr/>
        </p:nvSpPr>
        <p:spPr>
          <a:xfrm>
            <a:off x="10112792" y="324645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椭圆 103"/>
          <p:cNvSpPr/>
          <p:nvPr/>
        </p:nvSpPr>
        <p:spPr>
          <a:xfrm>
            <a:off x="8882308" y="354639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椭圆 104"/>
          <p:cNvSpPr/>
          <p:nvPr/>
        </p:nvSpPr>
        <p:spPr>
          <a:xfrm>
            <a:off x="2343354" y="5726375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椭圆 105"/>
          <p:cNvSpPr/>
          <p:nvPr/>
        </p:nvSpPr>
        <p:spPr>
          <a:xfrm>
            <a:off x="4104190" y="3297770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椭圆 106"/>
          <p:cNvSpPr/>
          <p:nvPr/>
        </p:nvSpPr>
        <p:spPr>
          <a:xfrm>
            <a:off x="3657769" y="1210730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4484029" y="924905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5037142" y="1367118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>
            <a:off x="2120184" y="826230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椭圆 110"/>
          <p:cNvSpPr/>
          <p:nvPr/>
        </p:nvSpPr>
        <p:spPr>
          <a:xfrm>
            <a:off x="1994797" y="472815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椭圆 111"/>
          <p:cNvSpPr/>
          <p:nvPr/>
        </p:nvSpPr>
        <p:spPr>
          <a:xfrm>
            <a:off x="5170311" y="327334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2877534" y="1074534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椭圆 113"/>
          <p:cNvSpPr/>
          <p:nvPr/>
        </p:nvSpPr>
        <p:spPr>
          <a:xfrm>
            <a:off x="1498335" y="1057385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/>
          <p:cNvSpPr/>
          <p:nvPr/>
        </p:nvSpPr>
        <p:spPr>
          <a:xfrm>
            <a:off x="61873" y="946054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椭圆 115"/>
          <p:cNvSpPr/>
          <p:nvPr/>
        </p:nvSpPr>
        <p:spPr>
          <a:xfrm>
            <a:off x="1076271" y="16273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椭圆 116"/>
          <p:cNvSpPr/>
          <p:nvPr/>
        </p:nvSpPr>
        <p:spPr>
          <a:xfrm>
            <a:off x="413692" y="418977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/>
          <p:cNvSpPr/>
          <p:nvPr/>
        </p:nvSpPr>
        <p:spPr>
          <a:xfrm>
            <a:off x="288305" y="65562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椭圆 118"/>
          <p:cNvSpPr/>
          <p:nvPr/>
        </p:nvSpPr>
        <p:spPr>
          <a:xfrm>
            <a:off x="5198854" y="327334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>
            <a:off x="626966" y="1257530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椭圆 121"/>
          <p:cNvSpPr/>
          <p:nvPr/>
        </p:nvSpPr>
        <p:spPr>
          <a:xfrm>
            <a:off x="1411236" y="1758333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椭圆 122"/>
          <p:cNvSpPr/>
          <p:nvPr/>
        </p:nvSpPr>
        <p:spPr>
          <a:xfrm>
            <a:off x="58849" y="2309046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椭圆 123"/>
          <p:cNvSpPr/>
          <p:nvPr/>
        </p:nvSpPr>
        <p:spPr>
          <a:xfrm>
            <a:off x="3764192" y="1723565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椭圆 124"/>
          <p:cNvSpPr/>
          <p:nvPr/>
        </p:nvSpPr>
        <p:spPr>
          <a:xfrm>
            <a:off x="1125083" y="4009274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椭圆 125"/>
          <p:cNvSpPr/>
          <p:nvPr/>
        </p:nvSpPr>
        <p:spPr>
          <a:xfrm>
            <a:off x="120954" y="4197016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椭圆 126"/>
          <p:cNvSpPr/>
          <p:nvPr/>
        </p:nvSpPr>
        <p:spPr>
          <a:xfrm>
            <a:off x="2927047" y="4398427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椭圆 127"/>
          <p:cNvSpPr/>
          <p:nvPr/>
        </p:nvSpPr>
        <p:spPr>
          <a:xfrm>
            <a:off x="2348512" y="4276731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椭圆 128"/>
          <p:cNvSpPr/>
          <p:nvPr/>
        </p:nvSpPr>
        <p:spPr>
          <a:xfrm>
            <a:off x="1025583" y="4987167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椭圆 129"/>
          <p:cNvSpPr/>
          <p:nvPr/>
        </p:nvSpPr>
        <p:spPr>
          <a:xfrm>
            <a:off x="5006369" y="4842925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椭圆 130"/>
          <p:cNvSpPr/>
          <p:nvPr/>
        </p:nvSpPr>
        <p:spPr>
          <a:xfrm>
            <a:off x="3615840" y="3909181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椭圆 131"/>
          <p:cNvSpPr/>
          <p:nvPr/>
        </p:nvSpPr>
        <p:spPr>
          <a:xfrm>
            <a:off x="4654357" y="1833828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椭圆 132"/>
          <p:cNvSpPr/>
          <p:nvPr/>
        </p:nvSpPr>
        <p:spPr>
          <a:xfrm>
            <a:off x="2787014" y="2077759"/>
            <a:ext cx="46800" cy="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矩形 133"/>
          <p:cNvSpPr/>
          <p:nvPr/>
        </p:nvSpPr>
        <p:spPr>
          <a:xfrm>
            <a:off x="716034" y="3860569"/>
            <a:ext cx="3466727" cy="752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Freeform 5"/>
          <p:cNvSpPr/>
          <p:nvPr/>
        </p:nvSpPr>
        <p:spPr bwMode="auto">
          <a:xfrm rot="466528">
            <a:off x="8690144" y="2221128"/>
            <a:ext cx="911343" cy="630205"/>
          </a:xfrm>
          <a:custGeom>
            <a:avLst/>
            <a:gdLst>
              <a:gd name="T0" fmla="*/ 6715 w 6762"/>
              <a:gd name="T1" fmla="*/ 166 h 4676"/>
              <a:gd name="T2" fmla="*/ 6666 w 6762"/>
              <a:gd name="T3" fmla="*/ 109 h 4676"/>
              <a:gd name="T4" fmla="*/ 6606 w 6762"/>
              <a:gd name="T5" fmla="*/ 63 h 4676"/>
              <a:gd name="T6" fmla="*/ 6541 w 6762"/>
              <a:gd name="T7" fmla="*/ 29 h 4676"/>
              <a:gd name="T8" fmla="*/ 6468 w 6762"/>
              <a:gd name="T9" fmla="*/ 7 h 4676"/>
              <a:gd name="T10" fmla="*/ 6393 w 6762"/>
              <a:gd name="T11" fmla="*/ 0 h 4676"/>
              <a:gd name="T12" fmla="*/ 4380 w 6762"/>
              <a:gd name="T13" fmla="*/ 1 h 4676"/>
              <a:gd name="T14" fmla="*/ 4300 w 6762"/>
              <a:gd name="T15" fmla="*/ 15 h 4676"/>
              <a:gd name="T16" fmla="*/ 4226 w 6762"/>
              <a:gd name="T17" fmla="*/ 45 h 4676"/>
              <a:gd name="T18" fmla="*/ 4159 w 6762"/>
              <a:gd name="T19" fmla="*/ 89 h 4676"/>
              <a:gd name="T20" fmla="*/ 4101 w 6762"/>
              <a:gd name="T21" fmla="*/ 145 h 4676"/>
              <a:gd name="T22" fmla="*/ 4056 w 6762"/>
              <a:gd name="T23" fmla="*/ 214 h 4676"/>
              <a:gd name="T24" fmla="*/ 2343 w 6762"/>
              <a:gd name="T25" fmla="*/ 3394 h 4676"/>
              <a:gd name="T26" fmla="*/ 2833 w 6762"/>
              <a:gd name="T27" fmla="*/ 2124 h 4676"/>
              <a:gd name="T28" fmla="*/ 2705 w 6762"/>
              <a:gd name="T29" fmla="*/ 214 h 4676"/>
              <a:gd name="T30" fmla="*/ 2660 w 6762"/>
              <a:gd name="T31" fmla="*/ 145 h 4676"/>
              <a:gd name="T32" fmla="*/ 2603 w 6762"/>
              <a:gd name="T33" fmla="*/ 89 h 4676"/>
              <a:gd name="T34" fmla="*/ 2536 w 6762"/>
              <a:gd name="T35" fmla="*/ 45 h 4676"/>
              <a:gd name="T36" fmla="*/ 2460 w 6762"/>
              <a:gd name="T37" fmla="*/ 15 h 4676"/>
              <a:gd name="T38" fmla="*/ 2381 w 6762"/>
              <a:gd name="T39" fmla="*/ 1 h 4676"/>
              <a:gd name="T40" fmla="*/ 369 w 6762"/>
              <a:gd name="T41" fmla="*/ 0 h 4676"/>
              <a:gd name="T42" fmla="*/ 294 w 6762"/>
              <a:gd name="T43" fmla="*/ 7 h 4676"/>
              <a:gd name="T44" fmla="*/ 221 w 6762"/>
              <a:gd name="T45" fmla="*/ 29 h 4676"/>
              <a:gd name="T46" fmla="*/ 154 w 6762"/>
              <a:gd name="T47" fmla="*/ 63 h 4676"/>
              <a:gd name="T48" fmla="*/ 96 w 6762"/>
              <a:gd name="T49" fmla="*/ 109 h 4676"/>
              <a:gd name="T50" fmla="*/ 47 w 6762"/>
              <a:gd name="T51" fmla="*/ 166 h 4676"/>
              <a:gd name="T52" fmla="*/ 19 w 6762"/>
              <a:gd name="T53" fmla="*/ 209 h 4676"/>
              <a:gd name="T54" fmla="*/ 1 w 6762"/>
              <a:gd name="T55" fmla="*/ 273 h 4676"/>
              <a:gd name="T56" fmla="*/ 4 w 6762"/>
              <a:gd name="T57" fmla="*/ 337 h 4676"/>
              <a:gd name="T58" fmla="*/ 23 w 6762"/>
              <a:gd name="T59" fmla="*/ 401 h 4676"/>
              <a:gd name="T60" fmla="*/ 87 w 6762"/>
              <a:gd name="T61" fmla="*/ 535 h 4676"/>
              <a:gd name="T62" fmla="*/ 1986 w 6762"/>
              <a:gd name="T63" fmla="*/ 4477 h 4676"/>
              <a:gd name="T64" fmla="*/ 2036 w 6762"/>
              <a:gd name="T65" fmla="*/ 4544 h 4676"/>
              <a:gd name="T66" fmla="*/ 2095 w 6762"/>
              <a:gd name="T67" fmla="*/ 4599 h 4676"/>
              <a:gd name="T68" fmla="*/ 2165 w 6762"/>
              <a:gd name="T69" fmla="*/ 4640 h 4676"/>
              <a:gd name="T70" fmla="*/ 2242 w 6762"/>
              <a:gd name="T71" fmla="*/ 4666 h 4676"/>
              <a:gd name="T72" fmla="*/ 2325 w 6762"/>
              <a:gd name="T73" fmla="*/ 4676 h 4676"/>
              <a:gd name="T74" fmla="*/ 2359 w 6762"/>
              <a:gd name="T75" fmla="*/ 4675 h 4676"/>
              <a:gd name="T76" fmla="*/ 2439 w 6762"/>
              <a:gd name="T77" fmla="*/ 4661 h 4676"/>
              <a:gd name="T78" fmla="*/ 2514 w 6762"/>
              <a:gd name="T79" fmla="*/ 4631 h 4676"/>
              <a:gd name="T80" fmla="*/ 2581 w 6762"/>
              <a:gd name="T81" fmla="*/ 4587 h 4676"/>
              <a:gd name="T82" fmla="*/ 2638 w 6762"/>
              <a:gd name="T83" fmla="*/ 4531 h 4676"/>
              <a:gd name="T84" fmla="*/ 2683 w 6762"/>
              <a:gd name="T85" fmla="*/ 4462 h 4676"/>
              <a:gd name="T86" fmla="*/ 4649 w 6762"/>
              <a:gd name="T87" fmla="*/ 646 h 4676"/>
              <a:gd name="T88" fmla="*/ 3928 w 6762"/>
              <a:gd name="T89" fmla="*/ 2350 h 4676"/>
              <a:gd name="T90" fmla="*/ 4078 w 6762"/>
              <a:gd name="T91" fmla="*/ 4462 h 4676"/>
              <a:gd name="T92" fmla="*/ 4123 w 6762"/>
              <a:gd name="T93" fmla="*/ 4531 h 4676"/>
              <a:gd name="T94" fmla="*/ 4181 w 6762"/>
              <a:gd name="T95" fmla="*/ 4587 h 4676"/>
              <a:gd name="T96" fmla="*/ 4248 w 6762"/>
              <a:gd name="T97" fmla="*/ 4631 h 4676"/>
              <a:gd name="T98" fmla="*/ 4322 w 6762"/>
              <a:gd name="T99" fmla="*/ 4661 h 4676"/>
              <a:gd name="T100" fmla="*/ 4403 w 6762"/>
              <a:gd name="T101" fmla="*/ 4675 h 4676"/>
              <a:gd name="T102" fmla="*/ 4435 w 6762"/>
              <a:gd name="T103" fmla="*/ 4676 h 4676"/>
              <a:gd name="T104" fmla="*/ 4518 w 6762"/>
              <a:gd name="T105" fmla="*/ 4666 h 4676"/>
              <a:gd name="T106" fmla="*/ 4595 w 6762"/>
              <a:gd name="T107" fmla="*/ 4640 h 4676"/>
              <a:gd name="T108" fmla="*/ 4665 w 6762"/>
              <a:gd name="T109" fmla="*/ 4599 h 4676"/>
              <a:gd name="T110" fmla="*/ 4726 w 6762"/>
              <a:gd name="T111" fmla="*/ 4544 h 4676"/>
              <a:gd name="T112" fmla="*/ 4774 w 6762"/>
              <a:gd name="T113" fmla="*/ 4477 h 4676"/>
              <a:gd name="T114" fmla="*/ 6675 w 6762"/>
              <a:gd name="T115" fmla="*/ 535 h 4676"/>
              <a:gd name="T116" fmla="*/ 6737 w 6762"/>
              <a:gd name="T117" fmla="*/ 401 h 4676"/>
              <a:gd name="T118" fmla="*/ 6758 w 6762"/>
              <a:gd name="T119" fmla="*/ 337 h 4676"/>
              <a:gd name="T120" fmla="*/ 6761 w 6762"/>
              <a:gd name="T121" fmla="*/ 273 h 4676"/>
              <a:gd name="T122" fmla="*/ 6742 w 6762"/>
              <a:gd name="T123" fmla="*/ 209 h 4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762" h="4676">
                <a:moveTo>
                  <a:pt x="6730" y="188"/>
                </a:moveTo>
                <a:lnTo>
                  <a:pt x="6730" y="188"/>
                </a:lnTo>
                <a:lnTo>
                  <a:pt x="6715" y="166"/>
                </a:lnTo>
                <a:lnTo>
                  <a:pt x="6699" y="145"/>
                </a:lnTo>
                <a:lnTo>
                  <a:pt x="6683" y="126"/>
                </a:lnTo>
                <a:lnTo>
                  <a:pt x="6666" y="109"/>
                </a:lnTo>
                <a:lnTo>
                  <a:pt x="6647" y="92"/>
                </a:lnTo>
                <a:lnTo>
                  <a:pt x="6627" y="77"/>
                </a:lnTo>
                <a:lnTo>
                  <a:pt x="6606" y="63"/>
                </a:lnTo>
                <a:lnTo>
                  <a:pt x="6585" y="49"/>
                </a:lnTo>
                <a:lnTo>
                  <a:pt x="6563" y="39"/>
                </a:lnTo>
                <a:lnTo>
                  <a:pt x="6541" y="29"/>
                </a:lnTo>
                <a:lnTo>
                  <a:pt x="6516" y="20"/>
                </a:lnTo>
                <a:lnTo>
                  <a:pt x="6493" y="13"/>
                </a:lnTo>
                <a:lnTo>
                  <a:pt x="6468" y="7"/>
                </a:lnTo>
                <a:lnTo>
                  <a:pt x="6444" y="3"/>
                </a:lnTo>
                <a:lnTo>
                  <a:pt x="6417" y="1"/>
                </a:lnTo>
                <a:lnTo>
                  <a:pt x="6393" y="0"/>
                </a:lnTo>
                <a:lnTo>
                  <a:pt x="4408" y="0"/>
                </a:lnTo>
                <a:lnTo>
                  <a:pt x="4408" y="0"/>
                </a:lnTo>
                <a:lnTo>
                  <a:pt x="4380" y="1"/>
                </a:lnTo>
                <a:lnTo>
                  <a:pt x="4354" y="4"/>
                </a:lnTo>
                <a:lnTo>
                  <a:pt x="4326" y="9"/>
                </a:lnTo>
                <a:lnTo>
                  <a:pt x="4300" y="15"/>
                </a:lnTo>
                <a:lnTo>
                  <a:pt x="4275" y="23"/>
                </a:lnTo>
                <a:lnTo>
                  <a:pt x="4249" y="33"/>
                </a:lnTo>
                <a:lnTo>
                  <a:pt x="4226" y="45"/>
                </a:lnTo>
                <a:lnTo>
                  <a:pt x="4203" y="58"/>
                </a:lnTo>
                <a:lnTo>
                  <a:pt x="4179" y="73"/>
                </a:lnTo>
                <a:lnTo>
                  <a:pt x="4159" y="89"/>
                </a:lnTo>
                <a:lnTo>
                  <a:pt x="4139" y="106"/>
                </a:lnTo>
                <a:lnTo>
                  <a:pt x="4120" y="125"/>
                </a:lnTo>
                <a:lnTo>
                  <a:pt x="4101" y="145"/>
                </a:lnTo>
                <a:lnTo>
                  <a:pt x="4085" y="167"/>
                </a:lnTo>
                <a:lnTo>
                  <a:pt x="4070" y="189"/>
                </a:lnTo>
                <a:lnTo>
                  <a:pt x="4056" y="214"/>
                </a:lnTo>
                <a:lnTo>
                  <a:pt x="3381" y="1352"/>
                </a:lnTo>
                <a:lnTo>
                  <a:pt x="2946" y="2236"/>
                </a:lnTo>
                <a:lnTo>
                  <a:pt x="2343" y="3394"/>
                </a:lnTo>
                <a:lnTo>
                  <a:pt x="1005" y="646"/>
                </a:lnTo>
                <a:lnTo>
                  <a:pt x="2113" y="646"/>
                </a:lnTo>
                <a:lnTo>
                  <a:pt x="2833" y="2124"/>
                </a:lnTo>
                <a:lnTo>
                  <a:pt x="3268" y="1239"/>
                </a:lnTo>
                <a:lnTo>
                  <a:pt x="2705" y="214"/>
                </a:lnTo>
                <a:lnTo>
                  <a:pt x="2705" y="214"/>
                </a:lnTo>
                <a:lnTo>
                  <a:pt x="2692" y="189"/>
                </a:lnTo>
                <a:lnTo>
                  <a:pt x="2677" y="167"/>
                </a:lnTo>
                <a:lnTo>
                  <a:pt x="2660" y="145"/>
                </a:lnTo>
                <a:lnTo>
                  <a:pt x="2642" y="125"/>
                </a:lnTo>
                <a:lnTo>
                  <a:pt x="2623" y="106"/>
                </a:lnTo>
                <a:lnTo>
                  <a:pt x="2603" y="89"/>
                </a:lnTo>
                <a:lnTo>
                  <a:pt x="2581" y="73"/>
                </a:lnTo>
                <a:lnTo>
                  <a:pt x="2559" y="58"/>
                </a:lnTo>
                <a:lnTo>
                  <a:pt x="2536" y="45"/>
                </a:lnTo>
                <a:lnTo>
                  <a:pt x="2511" y="33"/>
                </a:lnTo>
                <a:lnTo>
                  <a:pt x="2487" y="23"/>
                </a:lnTo>
                <a:lnTo>
                  <a:pt x="2460" y="15"/>
                </a:lnTo>
                <a:lnTo>
                  <a:pt x="2434" y="9"/>
                </a:lnTo>
                <a:lnTo>
                  <a:pt x="2408" y="4"/>
                </a:lnTo>
                <a:lnTo>
                  <a:pt x="2381" y="1"/>
                </a:lnTo>
                <a:lnTo>
                  <a:pt x="2353" y="0"/>
                </a:lnTo>
                <a:lnTo>
                  <a:pt x="369" y="0"/>
                </a:lnTo>
                <a:lnTo>
                  <a:pt x="369" y="0"/>
                </a:lnTo>
                <a:lnTo>
                  <a:pt x="343" y="1"/>
                </a:lnTo>
                <a:lnTo>
                  <a:pt x="318" y="3"/>
                </a:lnTo>
                <a:lnTo>
                  <a:pt x="294" y="7"/>
                </a:lnTo>
                <a:lnTo>
                  <a:pt x="269" y="13"/>
                </a:lnTo>
                <a:lnTo>
                  <a:pt x="244" y="20"/>
                </a:lnTo>
                <a:lnTo>
                  <a:pt x="221" y="29"/>
                </a:lnTo>
                <a:lnTo>
                  <a:pt x="198" y="39"/>
                </a:lnTo>
                <a:lnTo>
                  <a:pt x="176" y="49"/>
                </a:lnTo>
                <a:lnTo>
                  <a:pt x="154" y="63"/>
                </a:lnTo>
                <a:lnTo>
                  <a:pt x="134" y="77"/>
                </a:lnTo>
                <a:lnTo>
                  <a:pt x="115" y="92"/>
                </a:lnTo>
                <a:lnTo>
                  <a:pt x="96" y="109"/>
                </a:lnTo>
                <a:lnTo>
                  <a:pt x="79" y="126"/>
                </a:lnTo>
                <a:lnTo>
                  <a:pt x="61" y="145"/>
                </a:lnTo>
                <a:lnTo>
                  <a:pt x="47" y="166"/>
                </a:lnTo>
                <a:lnTo>
                  <a:pt x="32" y="188"/>
                </a:lnTo>
                <a:lnTo>
                  <a:pt x="32" y="188"/>
                </a:lnTo>
                <a:lnTo>
                  <a:pt x="19" y="209"/>
                </a:lnTo>
                <a:lnTo>
                  <a:pt x="10" y="231"/>
                </a:lnTo>
                <a:lnTo>
                  <a:pt x="4" y="252"/>
                </a:lnTo>
                <a:lnTo>
                  <a:pt x="1" y="273"/>
                </a:lnTo>
                <a:lnTo>
                  <a:pt x="0" y="295"/>
                </a:lnTo>
                <a:lnTo>
                  <a:pt x="1" y="316"/>
                </a:lnTo>
                <a:lnTo>
                  <a:pt x="4" y="337"/>
                </a:lnTo>
                <a:lnTo>
                  <a:pt x="9" y="359"/>
                </a:lnTo>
                <a:lnTo>
                  <a:pt x="16" y="379"/>
                </a:lnTo>
                <a:lnTo>
                  <a:pt x="23" y="401"/>
                </a:lnTo>
                <a:lnTo>
                  <a:pt x="42" y="445"/>
                </a:lnTo>
                <a:lnTo>
                  <a:pt x="64" y="490"/>
                </a:lnTo>
                <a:lnTo>
                  <a:pt x="87" y="535"/>
                </a:lnTo>
                <a:lnTo>
                  <a:pt x="1973" y="4452"/>
                </a:lnTo>
                <a:lnTo>
                  <a:pt x="1973" y="4452"/>
                </a:lnTo>
                <a:lnTo>
                  <a:pt x="1986" y="4477"/>
                </a:lnTo>
                <a:lnTo>
                  <a:pt x="2001" y="4500"/>
                </a:lnTo>
                <a:lnTo>
                  <a:pt x="2017" y="4522"/>
                </a:lnTo>
                <a:lnTo>
                  <a:pt x="2036" y="4544"/>
                </a:lnTo>
                <a:lnTo>
                  <a:pt x="2055" y="4563"/>
                </a:lnTo>
                <a:lnTo>
                  <a:pt x="2074" y="4581"/>
                </a:lnTo>
                <a:lnTo>
                  <a:pt x="2095" y="4599"/>
                </a:lnTo>
                <a:lnTo>
                  <a:pt x="2117" y="4613"/>
                </a:lnTo>
                <a:lnTo>
                  <a:pt x="2142" y="4628"/>
                </a:lnTo>
                <a:lnTo>
                  <a:pt x="2165" y="4640"/>
                </a:lnTo>
                <a:lnTo>
                  <a:pt x="2191" y="4650"/>
                </a:lnTo>
                <a:lnTo>
                  <a:pt x="2216" y="4659"/>
                </a:lnTo>
                <a:lnTo>
                  <a:pt x="2242" y="4666"/>
                </a:lnTo>
                <a:lnTo>
                  <a:pt x="2270" y="4672"/>
                </a:lnTo>
                <a:lnTo>
                  <a:pt x="2298" y="4675"/>
                </a:lnTo>
                <a:lnTo>
                  <a:pt x="2325" y="4676"/>
                </a:lnTo>
                <a:lnTo>
                  <a:pt x="2331" y="4676"/>
                </a:lnTo>
                <a:lnTo>
                  <a:pt x="2331" y="4676"/>
                </a:lnTo>
                <a:lnTo>
                  <a:pt x="2359" y="4675"/>
                </a:lnTo>
                <a:lnTo>
                  <a:pt x="2386" y="4672"/>
                </a:lnTo>
                <a:lnTo>
                  <a:pt x="2413" y="4667"/>
                </a:lnTo>
                <a:lnTo>
                  <a:pt x="2439" y="4661"/>
                </a:lnTo>
                <a:lnTo>
                  <a:pt x="2465" y="4653"/>
                </a:lnTo>
                <a:lnTo>
                  <a:pt x="2490" y="4643"/>
                </a:lnTo>
                <a:lnTo>
                  <a:pt x="2514" y="4631"/>
                </a:lnTo>
                <a:lnTo>
                  <a:pt x="2538" y="4618"/>
                </a:lnTo>
                <a:lnTo>
                  <a:pt x="2559" y="4603"/>
                </a:lnTo>
                <a:lnTo>
                  <a:pt x="2581" y="4587"/>
                </a:lnTo>
                <a:lnTo>
                  <a:pt x="2602" y="4570"/>
                </a:lnTo>
                <a:lnTo>
                  <a:pt x="2620" y="4551"/>
                </a:lnTo>
                <a:lnTo>
                  <a:pt x="2638" y="4531"/>
                </a:lnTo>
                <a:lnTo>
                  <a:pt x="2655" y="4509"/>
                </a:lnTo>
                <a:lnTo>
                  <a:pt x="2670" y="4486"/>
                </a:lnTo>
                <a:lnTo>
                  <a:pt x="2683" y="4462"/>
                </a:lnTo>
                <a:lnTo>
                  <a:pt x="3381" y="3123"/>
                </a:lnTo>
                <a:lnTo>
                  <a:pt x="3816" y="2236"/>
                </a:lnTo>
                <a:lnTo>
                  <a:pt x="4649" y="646"/>
                </a:lnTo>
                <a:lnTo>
                  <a:pt x="5756" y="646"/>
                </a:lnTo>
                <a:lnTo>
                  <a:pt x="4418" y="3394"/>
                </a:lnTo>
                <a:lnTo>
                  <a:pt x="3928" y="2350"/>
                </a:lnTo>
                <a:lnTo>
                  <a:pt x="3493" y="3237"/>
                </a:lnTo>
                <a:lnTo>
                  <a:pt x="4078" y="4462"/>
                </a:lnTo>
                <a:lnTo>
                  <a:pt x="4078" y="4462"/>
                </a:lnTo>
                <a:lnTo>
                  <a:pt x="4091" y="4486"/>
                </a:lnTo>
                <a:lnTo>
                  <a:pt x="4107" y="4509"/>
                </a:lnTo>
                <a:lnTo>
                  <a:pt x="4123" y="4531"/>
                </a:lnTo>
                <a:lnTo>
                  <a:pt x="4142" y="4551"/>
                </a:lnTo>
                <a:lnTo>
                  <a:pt x="4160" y="4570"/>
                </a:lnTo>
                <a:lnTo>
                  <a:pt x="4181" y="4587"/>
                </a:lnTo>
                <a:lnTo>
                  <a:pt x="4201" y="4603"/>
                </a:lnTo>
                <a:lnTo>
                  <a:pt x="4224" y="4618"/>
                </a:lnTo>
                <a:lnTo>
                  <a:pt x="4248" y="4631"/>
                </a:lnTo>
                <a:lnTo>
                  <a:pt x="4271" y="4643"/>
                </a:lnTo>
                <a:lnTo>
                  <a:pt x="4297" y="4653"/>
                </a:lnTo>
                <a:lnTo>
                  <a:pt x="4322" y="4661"/>
                </a:lnTo>
                <a:lnTo>
                  <a:pt x="4348" y="4667"/>
                </a:lnTo>
                <a:lnTo>
                  <a:pt x="4376" y="4672"/>
                </a:lnTo>
                <a:lnTo>
                  <a:pt x="4403" y="4675"/>
                </a:lnTo>
                <a:lnTo>
                  <a:pt x="4431" y="4676"/>
                </a:lnTo>
                <a:lnTo>
                  <a:pt x="4435" y="4676"/>
                </a:lnTo>
                <a:lnTo>
                  <a:pt x="4435" y="4676"/>
                </a:lnTo>
                <a:lnTo>
                  <a:pt x="4463" y="4675"/>
                </a:lnTo>
                <a:lnTo>
                  <a:pt x="4491" y="4672"/>
                </a:lnTo>
                <a:lnTo>
                  <a:pt x="4518" y="4666"/>
                </a:lnTo>
                <a:lnTo>
                  <a:pt x="4544" y="4659"/>
                </a:lnTo>
                <a:lnTo>
                  <a:pt x="4571" y="4650"/>
                </a:lnTo>
                <a:lnTo>
                  <a:pt x="4595" y="4640"/>
                </a:lnTo>
                <a:lnTo>
                  <a:pt x="4620" y="4628"/>
                </a:lnTo>
                <a:lnTo>
                  <a:pt x="4643" y="4613"/>
                </a:lnTo>
                <a:lnTo>
                  <a:pt x="4665" y="4599"/>
                </a:lnTo>
                <a:lnTo>
                  <a:pt x="4687" y="4581"/>
                </a:lnTo>
                <a:lnTo>
                  <a:pt x="4707" y="4564"/>
                </a:lnTo>
                <a:lnTo>
                  <a:pt x="4726" y="4544"/>
                </a:lnTo>
                <a:lnTo>
                  <a:pt x="4744" y="4522"/>
                </a:lnTo>
                <a:lnTo>
                  <a:pt x="4760" y="4500"/>
                </a:lnTo>
                <a:lnTo>
                  <a:pt x="4774" y="4477"/>
                </a:lnTo>
                <a:lnTo>
                  <a:pt x="4787" y="4452"/>
                </a:lnTo>
                <a:lnTo>
                  <a:pt x="6675" y="535"/>
                </a:lnTo>
                <a:lnTo>
                  <a:pt x="6675" y="535"/>
                </a:lnTo>
                <a:lnTo>
                  <a:pt x="6698" y="490"/>
                </a:lnTo>
                <a:lnTo>
                  <a:pt x="6718" y="445"/>
                </a:lnTo>
                <a:lnTo>
                  <a:pt x="6737" y="401"/>
                </a:lnTo>
                <a:lnTo>
                  <a:pt x="6746" y="379"/>
                </a:lnTo>
                <a:lnTo>
                  <a:pt x="6752" y="359"/>
                </a:lnTo>
                <a:lnTo>
                  <a:pt x="6758" y="337"/>
                </a:lnTo>
                <a:lnTo>
                  <a:pt x="6761" y="316"/>
                </a:lnTo>
                <a:lnTo>
                  <a:pt x="6762" y="295"/>
                </a:lnTo>
                <a:lnTo>
                  <a:pt x="6761" y="273"/>
                </a:lnTo>
                <a:lnTo>
                  <a:pt x="6756" y="252"/>
                </a:lnTo>
                <a:lnTo>
                  <a:pt x="6750" y="231"/>
                </a:lnTo>
                <a:lnTo>
                  <a:pt x="6742" y="209"/>
                </a:lnTo>
                <a:lnTo>
                  <a:pt x="6730" y="188"/>
                </a:ln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56858" y="1373266"/>
            <a:ext cx="4699634" cy="2529923"/>
          </a:xfrm>
        </p:spPr>
        <p:txBody>
          <a:bodyPr lIns="90000" tIns="46800" rIns="90000" bIns="46800" anchor="b">
            <a:normAutofit/>
          </a:bodyPr>
          <a:lstStyle>
            <a:lvl1pPr algn="l">
              <a:defRPr sz="6600" b="1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6967" y="3970832"/>
            <a:ext cx="3649026" cy="461665"/>
          </a:xfrm>
        </p:spPr>
        <p:txBody>
          <a:bodyPr lIns="90000" tIns="46800" rIns="90000" bIns="4680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lIns="90000" tIns="46800" rIns="90000" bIns="46800"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lIns="90000" tIns="46800" rIns="90000" bIns="46800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lIns="90000" tIns="46800" rIns="90000" bIns="46800"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120" name="图片 1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389" y="3758418"/>
            <a:ext cx="987638" cy="1615580"/>
          </a:xfrm>
          <a:prstGeom prst="rect">
            <a:avLst/>
          </a:prstGeom>
        </p:spPr>
      </p:pic>
      <p:pic>
        <p:nvPicPr>
          <p:cNvPr id="137" name="图片 1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7977" y="3717841"/>
            <a:ext cx="816935" cy="16399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6654047" y="1890395"/>
            <a:ext cx="5543326" cy="2952750"/>
          </a:xfrm>
          <a:prstGeom prst="rect">
            <a:avLst/>
          </a:prstGeom>
          <a:solidFill>
            <a:srgbClr val="FF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0" y="470262"/>
            <a:ext cx="1757522" cy="580572"/>
          </a:xfrm>
          <a:prstGeom prst="rect">
            <a:avLst/>
          </a:prstGeom>
          <a:solidFill>
            <a:srgbClr val="FF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779038" y="2890479"/>
            <a:ext cx="6374362" cy="923330"/>
          </a:xfrm>
        </p:spPr>
        <p:txBody>
          <a:bodyPr anchor="b">
            <a:normAutofit/>
          </a:bodyPr>
          <a:lstStyle>
            <a:lvl1pPr algn="just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33880" y="3879438"/>
            <a:ext cx="4851400" cy="67351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>
            <a:off x="0" y="0"/>
            <a:ext cx="6858000" cy="6858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5" name="组合 7"/>
          <p:cNvGrpSpPr/>
          <p:nvPr/>
        </p:nvGrpSpPr>
        <p:grpSpPr bwMode="auto">
          <a:xfrm rot="-3268125">
            <a:off x="2206625" y="2319338"/>
            <a:ext cx="2117725" cy="2098675"/>
            <a:chOff x="1391566" y="2266517"/>
            <a:chExt cx="2118472" cy="2098964"/>
          </a:xfrm>
        </p:grpSpPr>
        <p:sp>
          <p:nvSpPr>
            <p:cNvPr id="6" name="任意多边形 8"/>
            <p:cNvSpPr/>
            <p:nvPr/>
          </p:nvSpPr>
          <p:spPr>
            <a:xfrm rot="15649792">
              <a:off x="1401320" y="2256763"/>
              <a:ext cx="2098964" cy="2118472"/>
            </a:xfrm>
            <a:custGeom>
              <a:avLst/>
              <a:gdLst>
                <a:gd name="connsiteX0" fmla="*/ 457200 w 914988"/>
                <a:gd name="connsiteY0" fmla="*/ 923492 h 923492"/>
                <a:gd name="connsiteX1" fmla="*/ 0 w 914988"/>
                <a:gd name="connsiteY1" fmla="*/ 923492 h 923492"/>
                <a:gd name="connsiteX2" fmla="*/ 0 w 914988"/>
                <a:gd name="connsiteY2" fmla="*/ 466292 h 923492"/>
                <a:gd name="connsiteX3" fmla="*/ 753 w 914988"/>
                <a:gd name="connsiteY3" fmla="*/ 458830 h 923492"/>
                <a:gd name="connsiteX4" fmla="*/ 588 w 914988"/>
                <a:gd name="connsiteY4" fmla="*/ 457200 h 923492"/>
                <a:gd name="connsiteX5" fmla="*/ 457788 w 914988"/>
                <a:gd name="connsiteY5" fmla="*/ 0 h 923492"/>
                <a:gd name="connsiteX6" fmla="*/ 914988 w 914988"/>
                <a:gd name="connsiteY6" fmla="*/ 0 h 923492"/>
                <a:gd name="connsiteX7" fmla="*/ 914988 w 914988"/>
                <a:gd name="connsiteY7" fmla="*/ 457200 h 923492"/>
                <a:gd name="connsiteX8" fmla="*/ 914236 w 914988"/>
                <a:gd name="connsiteY8" fmla="*/ 464663 h 923492"/>
                <a:gd name="connsiteX9" fmla="*/ 914400 w 914988"/>
                <a:gd name="connsiteY9" fmla="*/ 466292 h 923492"/>
                <a:gd name="connsiteX10" fmla="*/ 457200 w 914988"/>
                <a:gd name="connsiteY10" fmla="*/ 923492 h 923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988" h="923492">
                  <a:moveTo>
                    <a:pt x="457200" y="923492"/>
                  </a:moveTo>
                  <a:lnTo>
                    <a:pt x="0" y="923492"/>
                  </a:lnTo>
                  <a:lnTo>
                    <a:pt x="0" y="466292"/>
                  </a:lnTo>
                  <a:lnTo>
                    <a:pt x="753" y="458830"/>
                  </a:lnTo>
                  <a:lnTo>
                    <a:pt x="588" y="457200"/>
                  </a:lnTo>
                  <a:cubicBezTo>
                    <a:pt x="588" y="204695"/>
                    <a:pt x="205283" y="0"/>
                    <a:pt x="457788" y="0"/>
                  </a:cubicBezTo>
                  <a:lnTo>
                    <a:pt x="914988" y="0"/>
                  </a:lnTo>
                  <a:lnTo>
                    <a:pt x="914988" y="457200"/>
                  </a:lnTo>
                  <a:lnTo>
                    <a:pt x="914236" y="464663"/>
                  </a:lnTo>
                  <a:lnTo>
                    <a:pt x="914400" y="466292"/>
                  </a:lnTo>
                  <a:cubicBezTo>
                    <a:pt x="914400" y="718797"/>
                    <a:pt x="709705" y="923492"/>
                    <a:pt x="457200" y="9234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任意多边形 9"/>
            <p:cNvSpPr/>
            <p:nvPr/>
          </p:nvSpPr>
          <p:spPr>
            <a:xfrm rot="15649792">
              <a:off x="1642836" y="2516033"/>
              <a:ext cx="1624236" cy="1638878"/>
            </a:xfrm>
            <a:custGeom>
              <a:avLst/>
              <a:gdLst>
                <a:gd name="connsiteX0" fmla="*/ 457200 w 914988"/>
                <a:gd name="connsiteY0" fmla="*/ 923492 h 923492"/>
                <a:gd name="connsiteX1" fmla="*/ 0 w 914988"/>
                <a:gd name="connsiteY1" fmla="*/ 923492 h 923492"/>
                <a:gd name="connsiteX2" fmla="*/ 0 w 914988"/>
                <a:gd name="connsiteY2" fmla="*/ 466292 h 923492"/>
                <a:gd name="connsiteX3" fmla="*/ 753 w 914988"/>
                <a:gd name="connsiteY3" fmla="*/ 458830 h 923492"/>
                <a:gd name="connsiteX4" fmla="*/ 588 w 914988"/>
                <a:gd name="connsiteY4" fmla="*/ 457200 h 923492"/>
                <a:gd name="connsiteX5" fmla="*/ 457788 w 914988"/>
                <a:gd name="connsiteY5" fmla="*/ 0 h 923492"/>
                <a:gd name="connsiteX6" fmla="*/ 914988 w 914988"/>
                <a:gd name="connsiteY6" fmla="*/ 0 h 923492"/>
                <a:gd name="connsiteX7" fmla="*/ 914988 w 914988"/>
                <a:gd name="connsiteY7" fmla="*/ 457200 h 923492"/>
                <a:gd name="connsiteX8" fmla="*/ 914236 w 914988"/>
                <a:gd name="connsiteY8" fmla="*/ 464663 h 923492"/>
                <a:gd name="connsiteX9" fmla="*/ 914400 w 914988"/>
                <a:gd name="connsiteY9" fmla="*/ 466292 h 923492"/>
                <a:gd name="connsiteX10" fmla="*/ 457200 w 914988"/>
                <a:gd name="connsiteY10" fmla="*/ 923492 h 923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988" h="923492">
                  <a:moveTo>
                    <a:pt x="457200" y="923492"/>
                  </a:moveTo>
                  <a:lnTo>
                    <a:pt x="0" y="923492"/>
                  </a:lnTo>
                  <a:lnTo>
                    <a:pt x="0" y="466292"/>
                  </a:lnTo>
                  <a:lnTo>
                    <a:pt x="753" y="458830"/>
                  </a:lnTo>
                  <a:lnTo>
                    <a:pt x="588" y="457200"/>
                  </a:lnTo>
                  <a:cubicBezTo>
                    <a:pt x="588" y="204695"/>
                    <a:pt x="205283" y="0"/>
                    <a:pt x="457788" y="0"/>
                  </a:cubicBezTo>
                  <a:lnTo>
                    <a:pt x="914988" y="0"/>
                  </a:lnTo>
                  <a:lnTo>
                    <a:pt x="914988" y="457200"/>
                  </a:lnTo>
                  <a:lnTo>
                    <a:pt x="914236" y="464663"/>
                  </a:lnTo>
                  <a:lnTo>
                    <a:pt x="914400" y="466292"/>
                  </a:lnTo>
                  <a:cubicBezTo>
                    <a:pt x="914400" y="718797"/>
                    <a:pt x="709705" y="923492"/>
                    <a:pt x="457200" y="9234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13500" y="1761067"/>
            <a:ext cx="6340300" cy="1586615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13500" y="3374670"/>
            <a:ext cx="63403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D2AAC-BD52-4C92-A424-CA7DE403532A}" type="datetimeFigureOut">
              <a:rPr lang="zh-CN" altLang="en-US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05A5E-6D34-4833-BB91-DA5211F7C78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 descr="e7d195523061f1c09e9d68d7cf438b91ef959ecb14fc25d26BBA7F7DBC18E55DFF4014AF651F0BF2569D4B6C1DA7F1A4683A481403BD872FC687266AD13265C1DE7C373772FD8728ABDD69ADD03BFF5BE2862BC891DBB79E3C9979A23521FCF1A67160B2B6B6CD16CBA7B1784A25B5F129F70D6FCD32ADE0EAAA810CE8415E9AF4DC535103F22B3E79E22A953605F539"/>
          <p:cNvSpPr/>
          <p:nvPr/>
        </p:nvSpPr>
        <p:spPr>
          <a:xfrm>
            <a:off x="1507735" y="0"/>
            <a:ext cx="9127816" cy="6858000"/>
          </a:xfrm>
          <a:custGeom>
            <a:avLst/>
            <a:gdLst>
              <a:gd name="connsiteX0" fmla="*/ 3637520 w 9127816"/>
              <a:gd name="connsiteY0" fmla="*/ 0 h 6858000"/>
              <a:gd name="connsiteX1" fmla="*/ 5490296 w 9127816"/>
              <a:gd name="connsiteY1" fmla="*/ 0 h 6858000"/>
              <a:gd name="connsiteX2" fmla="*/ 9127816 w 9127816"/>
              <a:gd name="connsiteY2" fmla="*/ 3637520 h 6858000"/>
              <a:gd name="connsiteX3" fmla="*/ 5907336 w 9127816"/>
              <a:gd name="connsiteY3" fmla="*/ 6858000 h 6858000"/>
              <a:gd name="connsiteX4" fmla="*/ 3220480 w 9127816"/>
              <a:gd name="connsiteY4" fmla="*/ 6858000 h 6858000"/>
              <a:gd name="connsiteX5" fmla="*/ 0 w 9127816"/>
              <a:gd name="connsiteY5" fmla="*/ 36375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27816" h="6858000">
                <a:moveTo>
                  <a:pt x="3637520" y="0"/>
                </a:moveTo>
                <a:lnTo>
                  <a:pt x="5490296" y="0"/>
                </a:lnTo>
                <a:lnTo>
                  <a:pt x="9127816" y="3637520"/>
                </a:lnTo>
                <a:lnTo>
                  <a:pt x="5907336" y="6858000"/>
                </a:lnTo>
                <a:lnTo>
                  <a:pt x="3220480" y="6858000"/>
                </a:lnTo>
                <a:lnTo>
                  <a:pt x="0" y="36375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317500" dist="101600" dir="5400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lIns="90000" tIns="46800" rIns="90000" bIns="46800"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lIns="90000" tIns="46800" rIns="90000" bIns="46800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lIns="90000" tIns="46800" rIns="90000" bIns="46800"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581400" y="2595880"/>
            <a:ext cx="5029200" cy="1320293"/>
          </a:xfrm>
        </p:spPr>
        <p:txBody>
          <a:bodyPr lIns="90000" tIns="46800" rIns="90000" bIns="46800" anchor="b">
            <a:normAutofit/>
          </a:bodyPr>
          <a:lstStyle>
            <a:lvl1pPr algn="ctr">
              <a:defRPr sz="7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/>
          </p:nvPr>
        </p:nvSpPr>
        <p:spPr>
          <a:xfrm>
            <a:off x="3581400" y="3921125"/>
            <a:ext cx="5029200" cy="796067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85900" y="3149600"/>
            <a:ext cx="9144000" cy="1171394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85900" y="4480093"/>
            <a:ext cx="9144000" cy="68880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143912" y="1407391"/>
            <a:ext cx="1827977" cy="16829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1"/>
          <p:cNvSpPr>
            <a:spLocks noEditPoints="1"/>
          </p:cNvSpPr>
          <p:nvPr/>
        </p:nvSpPr>
        <p:spPr bwMode="auto">
          <a:xfrm>
            <a:off x="373917" y="605214"/>
            <a:ext cx="649165" cy="642183"/>
          </a:xfrm>
          <a:custGeom>
            <a:avLst/>
            <a:gdLst>
              <a:gd name="T0" fmla="*/ 79851456 w 271"/>
              <a:gd name="T1" fmla="*/ 12973306 h 273"/>
              <a:gd name="T2" fmla="*/ 67430252 w 271"/>
              <a:gd name="T3" fmla="*/ 288355 h 273"/>
              <a:gd name="T4" fmla="*/ 67430252 w 271"/>
              <a:gd name="T5" fmla="*/ 288355 h 273"/>
              <a:gd name="T6" fmla="*/ 66838610 w 271"/>
              <a:gd name="T7" fmla="*/ 0 h 273"/>
              <a:gd name="T8" fmla="*/ 66246968 w 271"/>
              <a:gd name="T9" fmla="*/ 0 h 273"/>
              <a:gd name="T10" fmla="*/ 65360051 w 271"/>
              <a:gd name="T11" fmla="*/ 0 h 273"/>
              <a:gd name="T12" fmla="*/ 64768409 w 271"/>
              <a:gd name="T13" fmla="*/ 288355 h 273"/>
              <a:gd name="T14" fmla="*/ 14787226 w 271"/>
              <a:gd name="T15" fmla="*/ 48145677 h 273"/>
              <a:gd name="T16" fmla="*/ 295821 w 271"/>
              <a:gd name="T17" fmla="*/ 75821884 h 273"/>
              <a:gd name="T18" fmla="*/ 295821 w 271"/>
              <a:gd name="T19" fmla="*/ 75821884 h 273"/>
              <a:gd name="T20" fmla="*/ 0 w 271"/>
              <a:gd name="T21" fmla="*/ 76975305 h 273"/>
              <a:gd name="T22" fmla="*/ 591642 w 271"/>
              <a:gd name="T23" fmla="*/ 78128190 h 273"/>
              <a:gd name="T24" fmla="*/ 591642 w 271"/>
              <a:gd name="T25" fmla="*/ 78128190 h 273"/>
              <a:gd name="T26" fmla="*/ 1182738 w 271"/>
              <a:gd name="T27" fmla="*/ 78704901 h 273"/>
              <a:gd name="T28" fmla="*/ 2070201 w 271"/>
              <a:gd name="T29" fmla="*/ 78704901 h 273"/>
              <a:gd name="T30" fmla="*/ 2070201 w 271"/>
              <a:gd name="T31" fmla="*/ 78704901 h 273"/>
              <a:gd name="T32" fmla="*/ 2661842 w 271"/>
              <a:gd name="T33" fmla="*/ 78128190 h 273"/>
              <a:gd name="T34" fmla="*/ 30166093 w 271"/>
              <a:gd name="T35" fmla="*/ 63136934 h 273"/>
              <a:gd name="T36" fmla="*/ 30461914 w 271"/>
              <a:gd name="T37" fmla="*/ 63136934 h 273"/>
              <a:gd name="T38" fmla="*/ 79555635 w 271"/>
              <a:gd name="T39" fmla="*/ 15567967 h 273"/>
              <a:gd name="T40" fmla="*/ 79555635 w 271"/>
              <a:gd name="T41" fmla="*/ 15567967 h 273"/>
              <a:gd name="T42" fmla="*/ 79851456 w 271"/>
              <a:gd name="T43" fmla="*/ 14702902 h 273"/>
              <a:gd name="T44" fmla="*/ 80147277 w 271"/>
              <a:gd name="T45" fmla="*/ 14126726 h 273"/>
              <a:gd name="T46" fmla="*/ 79851456 w 271"/>
              <a:gd name="T47" fmla="*/ 13550016 h 273"/>
              <a:gd name="T48" fmla="*/ 79851456 w 271"/>
              <a:gd name="T49" fmla="*/ 12973306 h 273"/>
              <a:gd name="T50" fmla="*/ 79851456 w 271"/>
              <a:gd name="T51" fmla="*/ 12973306 h 273"/>
              <a:gd name="T52" fmla="*/ 66246968 w 271"/>
              <a:gd name="T53" fmla="*/ 4324257 h 273"/>
              <a:gd name="T54" fmla="*/ 70979011 w 271"/>
              <a:gd name="T55" fmla="*/ 9225224 h 273"/>
              <a:gd name="T56" fmla="*/ 27504251 w 271"/>
              <a:gd name="T57" fmla="*/ 51893223 h 273"/>
              <a:gd name="T58" fmla="*/ 22181111 w 271"/>
              <a:gd name="T59" fmla="*/ 46703901 h 273"/>
              <a:gd name="T60" fmla="*/ 66246968 w 271"/>
              <a:gd name="T61" fmla="*/ 4324257 h 273"/>
              <a:gd name="T62" fmla="*/ 28095893 w 271"/>
              <a:gd name="T63" fmla="*/ 60542272 h 273"/>
              <a:gd name="T64" fmla="*/ 15970509 w 271"/>
              <a:gd name="T65" fmla="*/ 67172835 h 273"/>
              <a:gd name="T66" fmla="*/ 15970509 w 271"/>
              <a:gd name="T67" fmla="*/ 67172835 h 273"/>
              <a:gd name="T68" fmla="*/ 14195584 w 271"/>
              <a:gd name="T69" fmla="*/ 66019950 h 273"/>
              <a:gd name="T70" fmla="*/ 12717025 w 271"/>
              <a:gd name="T71" fmla="*/ 64866529 h 273"/>
              <a:gd name="T72" fmla="*/ 12125384 w 271"/>
              <a:gd name="T73" fmla="*/ 63713644 h 273"/>
              <a:gd name="T74" fmla="*/ 11534287 w 271"/>
              <a:gd name="T75" fmla="*/ 62560223 h 273"/>
              <a:gd name="T76" fmla="*/ 17744889 w 271"/>
              <a:gd name="T77" fmla="*/ 50740338 h 273"/>
              <a:gd name="T78" fmla="*/ 20997828 w 271"/>
              <a:gd name="T79" fmla="*/ 47857322 h 273"/>
              <a:gd name="T80" fmla="*/ 31053556 w 271"/>
              <a:gd name="T81" fmla="*/ 57659256 h 273"/>
              <a:gd name="T82" fmla="*/ 28095893 w 271"/>
              <a:gd name="T83" fmla="*/ 60542272 h 273"/>
              <a:gd name="T84" fmla="*/ 32236294 w 271"/>
              <a:gd name="T85" fmla="*/ 56505836 h 273"/>
              <a:gd name="T86" fmla="*/ 28095893 w 271"/>
              <a:gd name="T87" fmla="*/ 52469934 h 273"/>
              <a:gd name="T88" fmla="*/ 72162295 w 271"/>
              <a:gd name="T89" fmla="*/ 10378645 h 273"/>
              <a:gd name="T90" fmla="*/ 75711055 w 271"/>
              <a:gd name="T91" fmla="*/ 14126726 h 273"/>
              <a:gd name="T92" fmla="*/ 32236294 w 271"/>
              <a:gd name="T93" fmla="*/ 56505836 h 27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71" h="273">
                <a:moveTo>
                  <a:pt x="270" y="45"/>
                </a:moveTo>
                <a:lnTo>
                  <a:pt x="228" y="1"/>
                </a:lnTo>
                <a:lnTo>
                  <a:pt x="226" y="0"/>
                </a:lnTo>
                <a:lnTo>
                  <a:pt x="224" y="0"/>
                </a:lnTo>
                <a:lnTo>
                  <a:pt x="221" y="0"/>
                </a:lnTo>
                <a:lnTo>
                  <a:pt x="219" y="1"/>
                </a:lnTo>
                <a:lnTo>
                  <a:pt x="50" y="167"/>
                </a:lnTo>
                <a:lnTo>
                  <a:pt x="1" y="263"/>
                </a:lnTo>
                <a:lnTo>
                  <a:pt x="0" y="267"/>
                </a:lnTo>
                <a:lnTo>
                  <a:pt x="2" y="271"/>
                </a:lnTo>
                <a:lnTo>
                  <a:pt x="4" y="273"/>
                </a:lnTo>
                <a:lnTo>
                  <a:pt x="7" y="273"/>
                </a:lnTo>
                <a:lnTo>
                  <a:pt x="9" y="271"/>
                </a:lnTo>
                <a:lnTo>
                  <a:pt x="102" y="219"/>
                </a:lnTo>
                <a:lnTo>
                  <a:pt x="103" y="219"/>
                </a:lnTo>
                <a:lnTo>
                  <a:pt x="269" y="54"/>
                </a:lnTo>
                <a:lnTo>
                  <a:pt x="270" y="51"/>
                </a:lnTo>
                <a:lnTo>
                  <a:pt x="271" y="49"/>
                </a:lnTo>
                <a:lnTo>
                  <a:pt x="270" y="47"/>
                </a:lnTo>
                <a:lnTo>
                  <a:pt x="270" y="45"/>
                </a:lnTo>
                <a:close/>
                <a:moveTo>
                  <a:pt x="224" y="15"/>
                </a:moveTo>
                <a:lnTo>
                  <a:pt x="240" y="32"/>
                </a:lnTo>
                <a:lnTo>
                  <a:pt x="93" y="180"/>
                </a:lnTo>
                <a:lnTo>
                  <a:pt x="75" y="162"/>
                </a:lnTo>
                <a:lnTo>
                  <a:pt x="224" y="15"/>
                </a:lnTo>
                <a:close/>
                <a:moveTo>
                  <a:pt x="95" y="210"/>
                </a:moveTo>
                <a:lnTo>
                  <a:pt x="54" y="233"/>
                </a:lnTo>
                <a:lnTo>
                  <a:pt x="48" y="229"/>
                </a:lnTo>
                <a:lnTo>
                  <a:pt x="43" y="225"/>
                </a:lnTo>
                <a:lnTo>
                  <a:pt x="41" y="221"/>
                </a:lnTo>
                <a:lnTo>
                  <a:pt x="39" y="217"/>
                </a:lnTo>
                <a:lnTo>
                  <a:pt x="60" y="176"/>
                </a:lnTo>
                <a:lnTo>
                  <a:pt x="71" y="166"/>
                </a:lnTo>
                <a:lnTo>
                  <a:pt x="105" y="200"/>
                </a:lnTo>
                <a:lnTo>
                  <a:pt x="95" y="210"/>
                </a:lnTo>
                <a:close/>
                <a:moveTo>
                  <a:pt x="109" y="196"/>
                </a:moveTo>
                <a:lnTo>
                  <a:pt x="95" y="182"/>
                </a:lnTo>
                <a:lnTo>
                  <a:pt x="244" y="36"/>
                </a:lnTo>
                <a:lnTo>
                  <a:pt x="256" y="49"/>
                </a:lnTo>
                <a:lnTo>
                  <a:pt x="109" y="1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31900" y="365125"/>
            <a:ext cx="10123200" cy="1324800"/>
          </a:xfrm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31900" y="1825625"/>
            <a:ext cx="10123200" cy="43524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322597" y="737331"/>
            <a:ext cx="3496004" cy="349600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809749" y="4328585"/>
            <a:ext cx="8521700" cy="1291165"/>
          </a:xfrm>
        </p:spPr>
        <p:txBody>
          <a:bodyPr anchor="ctr">
            <a:norm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1"/>
          <p:cNvSpPr>
            <a:spLocks noEditPoints="1"/>
          </p:cNvSpPr>
          <p:nvPr/>
        </p:nvSpPr>
        <p:spPr bwMode="auto">
          <a:xfrm>
            <a:off x="373917" y="605214"/>
            <a:ext cx="649165" cy="642183"/>
          </a:xfrm>
          <a:custGeom>
            <a:avLst/>
            <a:gdLst>
              <a:gd name="T0" fmla="*/ 79851456 w 271"/>
              <a:gd name="T1" fmla="*/ 12973306 h 273"/>
              <a:gd name="T2" fmla="*/ 67430252 w 271"/>
              <a:gd name="T3" fmla="*/ 288355 h 273"/>
              <a:gd name="T4" fmla="*/ 67430252 w 271"/>
              <a:gd name="T5" fmla="*/ 288355 h 273"/>
              <a:gd name="T6" fmla="*/ 66838610 w 271"/>
              <a:gd name="T7" fmla="*/ 0 h 273"/>
              <a:gd name="T8" fmla="*/ 66246968 w 271"/>
              <a:gd name="T9" fmla="*/ 0 h 273"/>
              <a:gd name="T10" fmla="*/ 65360051 w 271"/>
              <a:gd name="T11" fmla="*/ 0 h 273"/>
              <a:gd name="T12" fmla="*/ 64768409 w 271"/>
              <a:gd name="T13" fmla="*/ 288355 h 273"/>
              <a:gd name="T14" fmla="*/ 14787226 w 271"/>
              <a:gd name="T15" fmla="*/ 48145677 h 273"/>
              <a:gd name="T16" fmla="*/ 295821 w 271"/>
              <a:gd name="T17" fmla="*/ 75821884 h 273"/>
              <a:gd name="T18" fmla="*/ 295821 w 271"/>
              <a:gd name="T19" fmla="*/ 75821884 h 273"/>
              <a:gd name="T20" fmla="*/ 0 w 271"/>
              <a:gd name="T21" fmla="*/ 76975305 h 273"/>
              <a:gd name="T22" fmla="*/ 591642 w 271"/>
              <a:gd name="T23" fmla="*/ 78128190 h 273"/>
              <a:gd name="T24" fmla="*/ 591642 w 271"/>
              <a:gd name="T25" fmla="*/ 78128190 h 273"/>
              <a:gd name="T26" fmla="*/ 1182738 w 271"/>
              <a:gd name="T27" fmla="*/ 78704901 h 273"/>
              <a:gd name="T28" fmla="*/ 2070201 w 271"/>
              <a:gd name="T29" fmla="*/ 78704901 h 273"/>
              <a:gd name="T30" fmla="*/ 2070201 w 271"/>
              <a:gd name="T31" fmla="*/ 78704901 h 273"/>
              <a:gd name="T32" fmla="*/ 2661842 w 271"/>
              <a:gd name="T33" fmla="*/ 78128190 h 273"/>
              <a:gd name="T34" fmla="*/ 30166093 w 271"/>
              <a:gd name="T35" fmla="*/ 63136934 h 273"/>
              <a:gd name="T36" fmla="*/ 30461914 w 271"/>
              <a:gd name="T37" fmla="*/ 63136934 h 273"/>
              <a:gd name="T38" fmla="*/ 79555635 w 271"/>
              <a:gd name="T39" fmla="*/ 15567967 h 273"/>
              <a:gd name="T40" fmla="*/ 79555635 w 271"/>
              <a:gd name="T41" fmla="*/ 15567967 h 273"/>
              <a:gd name="T42" fmla="*/ 79851456 w 271"/>
              <a:gd name="T43" fmla="*/ 14702902 h 273"/>
              <a:gd name="T44" fmla="*/ 80147277 w 271"/>
              <a:gd name="T45" fmla="*/ 14126726 h 273"/>
              <a:gd name="T46" fmla="*/ 79851456 w 271"/>
              <a:gd name="T47" fmla="*/ 13550016 h 273"/>
              <a:gd name="T48" fmla="*/ 79851456 w 271"/>
              <a:gd name="T49" fmla="*/ 12973306 h 273"/>
              <a:gd name="T50" fmla="*/ 79851456 w 271"/>
              <a:gd name="T51" fmla="*/ 12973306 h 273"/>
              <a:gd name="T52" fmla="*/ 66246968 w 271"/>
              <a:gd name="T53" fmla="*/ 4324257 h 273"/>
              <a:gd name="T54" fmla="*/ 70979011 w 271"/>
              <a:gd name="T55" fmla="*/ 9225224 h 273"/>
              <a:gd name="T56" fmla="*/ 27504251 w 271"/>
              <a:gd name="T57" fmla="*/ 51893223 h 273"/>
              <a:gd name="T58" fmla="*/ 22181111 w 271"/>
              <a:gd name="T59" fmla="*/ 46703901 h 273"/>
              <a:gd name="T60" fmla="*/ 66246968 w 271"/>
              <a:gd name="T61" fmla="*/ 4324257 h 273"/>
              <a:gd name="T62" fmla="*/ 28095893 w 271"/>
              <a:gd name="T63" fmla="*/ 60542272 h 273"/>
              <a:gd name="T64" fmla="*/ 15970509 w 271"/>
              <a:gd name="T65" fmla="*/ 67172835 h 273"/>
              <a:gd name="T66" fmla="*/ 15970509 w 271"/>
              <a:gd name="T67" fmla="*/ 67172835 h 273"/>
              <a:gd name="T68" fmla="*/ 14195584 w 271"/>
              <a:gd name="T69" fmla="*/ 66019950 h 273"/>
              <a:gd name="T70" fmla="*/ 12717025 w 271"/>
              <a:gd name="T71" fmla="*/ 64866529 h 273"/>
              <a:gd name="T72" fmla="*/ 12125384 w 271"/>
              <a:gd name="T73" fmla="*/ 63713644 h 273"/>
              <a:gd name="T74" fmla="*/ 11534287 w 271"/>
              <a:gd name="T75" fmla="*/ 62560223 h 273"/>
              <a:gd name="T76" fmla="*/ 17744889 w 271"/>
              <a:gd name="T77" fmla="*/ 50740338 h 273"/>
              <a:gd name="T78" fmla="*/ 20997828 w 271"/>
              <a:gd name="T79" fmla="*/ 47857322 h 273"/>
              <a:gd name="T80" fmla="*/ 31053556 w 271"/>
              <a:gd name="T81" fmla="*/ 57659256 h 273"/>
              <a:gd name="T82" fmla="*/ 28095893 w 271"/>
              <a:gd name="T83" fmla="*/ 60542272 h 273"/>
              <a:gd name="T84" fmla="*/ 32236294 w 271"/>
              <a:gd name="T85" fmla="*/ 56505836 h 273"/>
              <a:gd name="T86" fmla="*/ 28095893 w 271"/>
              <a:gd name="T87" fmla="*/ 52469934 h 273"/>
              <a:gd name="T88" fmla="*/ 72162295 w 271"/>
              <a:gd name="T89" fmla="*/ 10378645 h 273"/>
              <a:gd name="T90" fmla="*/ 75711055 w 271"/>
              <a:gd name="T91" fmla="*/ 14126726 h 273"/>
              <a:gd name="T92" fmla="*/ 32236294 w 271"/>
              <a:gd name="T93" fmla="*/ 56505836 h 27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71" h="273">
                <a:moveTo>
                  <a:pt x="270" y="45"/>
                </a:moveTo>
                <a:lnTo>
                  <a:pt x="228" y="1"/>
                </a:lnTo>
                <a:lnTo>
                  <a:pt x="226" y="0"/>
                </a:lnTo>
                <a:lnTo>
                  <a:pt x="224" y="0"/>
                </a:lnTo>
                <a:lnTo>
                  <a:pt x="221" y="0"/>
                </a:lnTo>
                <a:lnTo>
                  <a:pt x="219" y="1"/>
                </a:lnTo>
                <a:lnTo>
                  <a:pt x="50" y="167"/>
                </a:lnTo>
                <a:lnTo>
                  <a:pt x="1" y="263"/>
                </a:lnTo>
                <a:lnTo>
                  <a:pt x="0" y="267"/>
                </a:lnTo>
                <a:lnTo>
                  <a:pt x="2" y="271"/>
                </a:lnTo>
                <a:lnTo>
                  <a:pt x="4" y="273"/>
                </a:lnTo>
                <a:lnTo>
                  <a:pt x="7" y="273"/>
                </a:lnTo>
                <a:lnTo>
                  <a:pt x="9" y="271"/>
                </a:lnTo>
                <a:lnTo>
                  <a:pt x="102" y="219"/>
                </a:lnTo>
                <a:lnTo>
                  <a:pt x="103" y="219"/>
                </a:lnTo>
                <a:lnTo>
                  <a:pt x="269" y="54"/>
                </a:lnTo>
                <a:lnTo>
                  <a:pt x="270" y="51"/>
                </a:lnTo>
                <a:lnTo>
                  <a:pt x="271" y="49"/>
                </a:lnTo>
                <a:lnTo>
                  <a:pt x="270" y="47"/>
                </a:lnTo>
                <a:lnTo>
                  <a:pt x="270" y="45"/>
                </a:lnTo>
                <a:close/>
                <a:moveTo>
                  <a:pt x="224" y="15"/>
                </a:moveTo>
                <a:lnTo>
                  <a:pt x="240" y="32"/>
                </a:lnTo>
                <a:lnTo>
                  <a:pt x="93" y="180"/>
                </a:lnTo>
                <a:lnTo>
                  <a:pt x="75" y="162"/>
                </a:lnTo>
                <a:lnTo>
                  <a:pt x="224" y="15"/>
                </a:lnTo>
                <a:close/>
                <a:moveTo>
                  <a:pt x="95" y="210"/>
                </a:moveTo>
                <a:lnTo>
                  <a:pt x="54" y="233"/>
                </a:lnTo>
                <a:lnTo>
                  <a:pt x="48" y="229"/>
                </a:lnTo>
                <a:lnTo>
                  <a:pt x="43" y="225"/>
                </a:lnTo>
                <a:lnTo>
                  <a:pt x="41" y="221"/>
                </a:lnTo>
                <a:lnTo>
                  <a:pt x="39" y="217"/>
                </a:lnTo>
                <a:lnTo>
                  <a:pt x="60" y="176"/>
                </a:lnTo>
                <a:lnTo>
                  <a:pt x="71" y="166"/>
                </a:lnTo>
                <a:lnTo>
                  <a:pt x="105" y="200"/>
                </a:lnTo>
                <a:lnTo>
                  <a:pt x="95" y="210"/>
                </a:lnTo>
                <a:close/>
                <a:moveTo>
                  <a:pt x="109" y="196"/>
                </a:moveTo>
                <a:lnTo>
                  <a:pt x="95" y="182"/>
                </a:lnTo>
                <a:lnTo>
                  <a:pt x="244" y="36"/>
                </a:lnTo>
                <a:lnTo>
                  <a:pt x="256" y="49"/>
                </a:lnTo>
                <a:lnTo>
                  <a:pt x="109" y="1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31900" y="365125"/>
            <a:ext cx="10123200" cy="13248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31900" y="1825625"/>
            <a:ext cx="4982044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内容占位符 2"/>
          <p:cNvSpPr>
            <a:spLocks noGrp="1"/>
          </p:cNvSpPr>
          <p:nvPr>
            <p:ph sz="half" idx="13"/>
          </p:nvPr>
        </p:nvSpPr>
        <p:spPr>
          <a:xfrm>
            <a:off x="6371756" y="1825625"/>
            <a:ext cx="4982044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3649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3649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5900" y="3150000"/>
            <a:ext cx="9144000" cy="11700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副标题 2"/>
          <p:cNvSpPr>
            <a:spLocks noGrp="1"/>
          </p:cNvSpPr>
          <p:nvPr>
            <p:ph type="subTitle" idx="1"/>
          </p:nvPr>
        </p:nvSpPr>
        <p:spPr>
          <a:xfrm>
            <a:off x="1485900" y="4480093"/>
            <a:ext cx="9144000" cy="68880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143912" y="1407391"/>
            <a:ext cx="1827977" cy="16829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1"/>
          <p:cNvSpPr>
            <a:spLocks noEditPoints="1"/>
          </p:cNvSpPr>
          <p:nvPr/>
        </p:nvSpPr>
        <p:spPr bwMode="auto">
          <a:xfrm>
            <a:off x="373917" y="605214"/>
            <a:ext cx="649165" cy="642183"/>
          </a:xfrm>
          <a:custGeom>
            <a:avLst/>
            <a:gdLst>
              <a:gd name="T0" fmla="*/ 79851456 w 271"/>
              <a:gd name="T1" fmla="*/ 12973306 h 273"/>
              <a:gd name="T2" fmla="*/ 67430252 w 271"/>
              <a:gd name="T3" fmla="*/ 288355 h 273"/>
              <a:gd name="T4" fmla="*/ 67430252 w 271"/>
              <a:gd name="T5" fmla="*/ 288355 h 273"/>
              <a:gd name="T6" fmla="*/ 66838610 w 271"/>
              <a:gd name="T7" fmla="*/ 0 h 273"/>
              <a:gd name="T8" fmla="*/ 66246968 w 271"/>
              <a:gd name="T9" fmla="*/ 0 h 273"/>
              <a:gd name="T10" fmla="*/ 65360051 w 271"/>
              <a:gd name="T11" fmla="*/ 0 h 273"/>
              <a:gd name="T12" fmla="*/ 64768409 w 271"/>
              <a:gd name="T13" fmla="*/ 288355 h 273"/>
              <a:gd name="T14" fmla="*/ 14787226 w 271"/>
              <a:gd name="T15" fmla="*/ 48145677 h 273"/>
              <a:gd name="T16" fmla="*/ 295821 w 271"/>
              <a:gd name="T17" fmla="*/ 75821884 h 273"/>
              <a:gd name="T18" fmla="*/ 295821 w 271"/>
              <a:gd name="T19" fmla="*/ 75821884 h 273"/>
              <a:gd name="T20" fmla="*/ 0 w 271"/>
              <a:gd name="T21" fmla="*/ 76975305 h 273"/>
              <a:gd name="T22" fmla="*/ 591642 w 271"/>
              <a:gd name="T23" fmla="*/ 78128190 h 273"/>
              <a:gd name="T24" fmla="*/ 591642 w 271"/>
              <a:gd name="T25" fmla="*/ 78128190 h 273"/>
              <a:gd name="T26" fmla="*/ 1182738 w 271"/>
              <a:gd name="T27" fmla="*/ 78704901 h 273"/>
              <a:gd name="T28" fmla="*/ 2070201 w 271"/>
              <a:gd name="T29" fmla="*/ 78704901 h 273"/>
              <a:gd name="T30" fmla="*/ 2070201 w 271"/>
              <a:gd name="T31" fmla="*/ 78704901 h 273"/>
              <a:gd name="T32" fmla="*/ 2661842 w 271"/>
              <a:gd name="T33" fmla="*/ 78128190 h 273"/>
              <a:gd name="T34" fmla="*/ 30166093 w 271"/>
              <a:gd name="T35" fmla="*/ 63136934 h 273"/>
              <a:gd name="T36" fmla="*/ 30461914 w 271"/>
              <a:gd name="T37" fmla="*/ 63136934 h 273"/>
              <a:gd name="T38" fmla="*/ 79555635 w 271"/>
              <a:gd name="T39" fmla="*/ 15567967 h 273"/>
              <a:gd name="T40" fmla="*/ 79555635 w 271"/>
              <a:gd name="T41" fmla="*/ 15567967 h 273"/>
              <a:gd name="T42" fmla="*/ 79851456 w 271"/>
              <a:gd name="T43" fmla="*/ 14702902 h 273"/>
              <a:gd name="T44" fmla="*/ 80147277 w 271"/>
              <a:gd name="T45" fmla="*/ 14126726 h 273"/>
              <a:gd name="T46" fmla="*/ 79851456 w 271"/>
              <a:gd name="T47" fmla="*/ 13550016 h 273"/>
              <a:gd name="T48" fmla="*/ 79851456 w 271"/>
              <a:gd name="T49" fmla="*/ 12973306 h 273"/>
              <a:gd name="T50" fmla="*/ 79851456 w 271"/>
              <a:gd name="T51" fmla="*/ 12973306 h 273"/>
              <a:gd name="T52" fmla="*/ 66246968 w 271"/>
              <a:gd name="T53" fmla="*/ 4324257 h 273"/>
              <a:gd name="T54" fmla="*/ 70979011 w 271"/>
              <a:gd name="T55" fmla="*/ 9225224 h 273"/>
              <a:gd name="T56" fmla="*/ 27504251 w 271"/>
              <a:gd name="T57" fmla="*/ 51893223 h 273"/>
              <a:gd name="T58" fmla="*/ 22181111 w 271"/>
              <a:gd name="T59" fmla="*/ 46703901 h 273"/>
              <a:gd name="T60" fmla="*/ 66246968 w 271"/>
              <a:gd name="T61" fmla="*/ 4324257 h 273"/>
              <a:gd name="T62" fmla="*/ 28095893 w 271"/>
              <a:gd name="T63" fmla="*/ 60542272 h 273"/>
              <a:gd name="T64" fmla="*/ 15970509 w 271"/>
              <a:gd name="T65" fmla="*/ 67172835 h 273"/>
              <a:gd name="T66" fmla="*/ 15970509 w 271"/>
              <a:gd name="T67" fmla="*/ 67172835 h 273"/>
              <a:gd name="T68" fmla="*/ 14195584 w 271"/>
              <a:gd name="T69" fmla="*/ 66019950 h 273"/>
              <a:gd name="T70" fmla="*/ 12717025 w 271"/>
              <a:gd name="T71" fmla="*/ 64866529 h 273"/>
              <a:gd name="T72" fmla="*/ 12125384 w 271"/>
              <a:gd name="T73" fmla="*/ 63713644 h 273"/>
              <a:gd name="T74" fmla="*/ 11534287 w 271"/>
              <a:gd name="T75" fmla="*/ 62560223 h 273"/>
              <a:gd name="T76" fmla="*/ 17744889 w 271"/>
              <a:gd name="T77" fmla="*/ 50740338 h 273"/>
              <a:gd name="T78" fmla="*/ 20997828 w 271"/>
              <a:gd name="T79" fmla="*/ 47857322 h 273"/>
              <a:gd name="T80" fmla="*/ 31053556 w 271"/>
              <a:gd name="T81" fmla="*/ 57659256 h 273"/>
              <a:gd name="T82" fmla="*/ 28095893 w 271"/>
              <a:gd name="T83" fmla="*/ 60542272 h 273"/>
              <a:gd name="T84" fmla="*/ 32236294 w 271"/>
              <a:gd name="T85" fmla="*/ 56505836 h 273"/>
              <a:gd name="T86" fmla="*/ 28095893 w 271"/>
              <a:gd name="T87" fmla="*/ 52469934 h 273"/>
              <a:gd name="T88" fmla="*/ 72162295 w 271"/>
              <a:gd name="T89" fmla="*/ 10378645 h 273"/>
              <a:gd name="T90" fmla="*/ 75711055 w 271"/>
              <a:gd name="T91" fmla="*/ 14126726 h 273"/>
              <a:gd name="T92" fmla="*/ 32236294 w 271"/>
              <a:gd name="T93" fmla="*/ 56505836 h 27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71" h="273">
                <a:moveTo>
                  <a:pt x="270" y="45"/>
                </a:moveTo>
                <a:lnTo>
                  <a:pt x="228" y="1"/>
                </a:lnTo>
                <a:lnTo>
                  <a:pt x="226" y="0"/>
                </a:lnTo>
                <a:lnTo>
                  <a:pt x="224" y="0"/>
                </a:lnTo>
                <a:lnTo>
                  <a:pt x="221" y="0"/>
                </a:lnTo>
                <a:lnTo>
                  <a:pt x="219" y="1"/>
                </a:lnTo>
                <a:lnTo>
                  <a:pt x="50" y="167"/>
                </a:lnTo>
                <a:lnTo>
                  <a:pt x="1" y="263"/>
                </a:lnTo>
                <a:lnTo>
                  <a:pt x="0" y="267"/>
                </a:lnTo>
                <a:lnTo>
                  <a:pt x="2" y="271"/>
                </a:lnTo>
                <a:lnTo>
                  <a:pt x="4" y="273"/>
                </a:lnTo>
                <a:lnTo>
                  <a:pt x="7" y="273"/>
                </a:lnTo>
                <a:lnTo>
                  <a:pt x="9" y="271"/>
                </a:lnTo>
                <a:lnTo>
                  <a:pt x="102" y="219"/>
                </a:lnTo>
                <a:lnTo>
                  <a:pt x="103" y="219"/>
                </a:lnTo>
                <a:lnTo>
                  <a:pt x="269" y="54"/>
                </a:lnTo>
                <a:lnTo>
                  <a:pt x="270" y="51"/>
                </a:lnTo>
                <a:lnTo>
                  <a:pt x="271" y="49"/>
                </a:lnTo>
                <a:lnTo>
                  <a:pt x="270" y="47"/>
                </a:lnTo>
                <a:lnTo>
                  <a:pt x="270" y="45"/>
                </a:lnTo>
                <a:close/>
                <a:moveTo>
                  <a:pt x="224" y="15"/>
                </a:moveTo>
                <a:lnTo>
                  <a:pt x="240" y="32"/>
                </a:lnTo>
                <a:lnTo>
                  <a:pt x="93" y="180"/>
                </a:lnTo>
                <a:lnTo>
                  <a:pt x="75" y="162"/>
                </a:lnTo>
                <a:lnTo>
                  <a:pt x="224" y="15"/>
                </a:lnTo>
                <a:close/>
                <a:moveTo>
                  <a:pt x="95" y="210"/>
                </a:moveTo>
                <a:lnTo>
                  <a:pt x="54" y="233"/>
                </a:lnTo>
                <a:lnTo>
                  <a:pt x="48" y="229"/>
                </a:lnTo>
                <a:lnTo>
                  <a:pt x="43" y="225"/>
                </a:lnTo>
                <a:lnTo>
                  <a:pt x="41" y="221"/>
                </a:lnTo>
                <a:lnTo>
                  <a:pt x="39" y="217"/>
                </a:lnTo>
                <a:lnTo>
                  <a:pt x="60" y="176"/>
                </a:lnTo>
                <a:lnTo>
                  <a:pt x="71" y="166"/>
                </a:lnTo>
                <a:lnTo>
                  <a:pt x="105" y="200"/>
                </a:lnTo>
                <a:lnTo>
                  <a:pt x="95" y="210"/>
                </a:lnTo>
                <a:close/>
                <a:moveTo>
                  <a:pt x="109" y="196"/>
                </a:moveTo>
                <a:lnTo>
                  <a:pt x="95" y="182"/>
                </a:lnTo>
                <a:lnTo>
                  <a:pt x="244" y="36"/>
                </a:lnTo>
                <a:lnTo>
                  <a:pt x="256" y="49"/>
                </a:lnTo>
                <a:lnTo>
                  <a:pt x="109" y="1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1"/>
          <p:cNvSpPr>
            <a:spLocks noEditPoints="1"/>
          </p:cNvSpPr>
          <p:nvPr/>
        </p:nvSpPr>
        <p:spPr bwMode="auto">
          <a:xfrm>
            <a:off x="373917" y="605214"/>
            <a:ext cx="649165" cy="642183"/>
          </a:xfrm>
          <a:custGeom>
            <a:avLst/>
            <a:gdLst>
              <a:gd name="T0" fmla="*/ 79851456 w 271"/>
              <a:gd name="T1" fmla="*/ 12973306 h 273"/>
              <a:gd name="T2" fmla="*/ 67430252 w 271"/>
              <a:gd name="T3" fmla="*/ 288355 h 273"/>
              <a:gd name="T4" fmla="*/ 67430252 w 271"/>
              <a:gd name="T5" fmla="*/ 288355 h 273"/>
              <a:gd name="T6" fmla="*/ 66838610 w 271"/>
              <a:gd name="T7" fmla="*/ 0 h 273"/>
              <a:gd name="T8" fmla="*/ 66246968 w 271"/>
              <a:gd name="T9" fmla="*/ 0 h 273"/>
              <a:gd name="T10" fmla="*/ 65360051 w 271"/>
              <a:gd name="T11" fmla="*/ 0 h 273"/>
              <a:gd name="T12" fmla="*/ 64768409 w 271"/>
              <a:gd name="T13" fmla="*/ 288355 h 273"/>
              <a:gd name="T14" fmla="*/ 14787226 w 271"/>
              <a:gd name="T15" fmla="*/ 48145677 h 273"/>
              <a:gd name="T16" fmla="*/ 295821 w 271"/>
              <a:gd name="T17" fmla="*/ 75821884 h 273"/>
              <a:gd name="T18" fmla="*/ 295821 w 271"/>
              <a:gd name="T19" fmla="*/ 75821884 h 273"/>
              <a:gd name="T20" fmla="*/ 0 w 271"/>
              <a:gd name="T21" fmla="*/ 76975305 h 273"/>
              <a:gd name="T22" fmla="*/ 591642 w 271"/>
              <a:gd name="T23" fmla="*/ 78128190 h 273"/>
              <a:gd name="T24" fmla="*/ 591642 w 271"/>
              <a:gd name="T25" fmla="*/ 78128190 h 273"/>
              <a:gd name="T26" fmla="*/ 1182738 w 271"/>
              <a:gd name="T27" fmla="*/ 78704901 h 273"/>
              <a:gd name="T28" fmla="*/ 2070201 w 271"/>
              <a:gd name="T29" fmla="*/ 78704901 h 273"/>
              <a:gd name="T30" fmla="*/ 2070201 w 271"/>
              <a:gd name="T31" fmla="*/ 78704901 h 273"/>
              <a:gd name="T32" fmla="*/ 2661842 w 271"/>
              <a:gd name="T33" fmla="*/ 78128190 h 273"/>
              <a:gd name="T34" fmla="*/ 30166093 w 271"/>
              <a:gd name="T35" fmla="*/ 63136934 h 273"/>
              <a:gd name="T36" fmla="*/ 30461914 w 271"/>
              <a:gd name="T37" fmla="*/ 63136934 h 273"/>
              <a:gd name="T38" fmla="*/ 79555635 w 271"/>
              <a:gd name="T39" fmla="*/ 15567967 h 273"/>
              <a:gd name="T40" fmla="*/ 79555635 w 271"/>
              <a:gd name="T41" fmla="*/ 15567967 h 273"/>
              <a:gd name="T42" fmla="*/ 79851456 w 271"/>
              <a:gd name="T43" fmla="*/ 14702902 h 273"/>
              <a:gd name="T44" fmla="*/ 80147277 w 271"/>
              <a:gd name="T45" fmla="*/ 14126726 h 273"/>
              <a:gd name="T46" fmla="*/ 79851456 w 271"/>
              <a:gd name="T47" fmla="*/ 13550016 h 273"/>
              <a:gd name="T48" fmla="*/ 79851456 w 271"/>
              <a:gd name="T49" fmla="*/ 12973306 h 273"/>
              <a:gd name="T50" fmla="*/ 79851456 w 271"/>
              <a:gd name="T51" fmla="*/ 12973306 h 273"/>
              <a:gd name="T52" fmla="*/ 66246968 w 271"/>
              <a:gd name="T53" fmla="*/ 4324257 h 273"/>
              <a:gd name="T54" fmla="*/ 70979011 w 271"/>
              <a:gd name="T55" fmla="*/ 9225224 h 273"/>
              <a:gd name="T56" fmla="*/ 27504251 w 271"/>
              <a:gd name="T57" fmla="*/ 51893223 h 273"/>
              <a:gd name="T58" fmla="*/ 22181111 w 271"/>
              <a:gd name="T59" fmla="*/ 46703901 h 273"/>
              <a:gd name="T60" fmla="*/ 66246968 w 271"/>
              <a:gd name="T61" fmla="*/ 4324257 h 273"/>
              <a:gd name="T62" fmla="*/ 28095893 w 271"/>
              <a:gd name="T63" fmla="*/ 60542272 h 273"/>
              <a:gd name="T64" fmla="*/ 15970509 w 271"/>
              <a:gd name="T65" fmla="*/ 67172835 h 273"/>
              <a:gd name="T66" fmla="*/ 15970509 w 271"/>
              <a:gd name="T67" fmla="*/ 67172835 h 273"/>
              <a:gd name="T68" fmla="*/ 14195584 w 271"/>
              <a:gd name="T69" fmla="*/ 66019950 h 273"/>
              <a:gd name="T70" fmla="*/ 12717025 w 271"/>
              <a:gd name="T71" fmla="*/ 64866529 h 273"/>
              <a:gd name="T72" fmla="*/ 12125384 w 271"/>
              <a:gd name="T73" fmla="*/ 63713644 h 273"/>
              <a:gd name="T74" fmla="*/ 11534287 w 271"/>
              <a:gd name="T75" fmla="*/ 62560223 h 273"/>
              <a:gd name="T76" fmla="*/ 17744889 w 271"/>
              <a:gd name="T77" fmla="*/ 50740338 h 273"/>
              <a:gd name="T78" fmla="*/ 20997828 w 271"/>
              <a:gd name="T79" fmla="*/ 47857322 h 273"/>
              <a:gd name="T80" fmla="*/ 31053556 w 271"/>
              <a:gd name="T81" fmla="*/ 57659256 h 273"/>
              <a:gd name="T82" fmla="*/ 28095893 w 271"/>
              <a:gd name="T83" fmla="*/ 60542272 h 273"/>
              <a:gd name="T84" fmla="*/ 32236294 w 271"/>
              <a:gd name="T85" fmla="*/ 56505836 h 273"/>
              <a:gd name="T86" fmla="*/ 28095893 w 271"/>
              <a:gd name="T87" fmla="*/ 52469934 h 273"/>
              <a:gd name="T88" fmla="*/ 72162295 w 271"/>
              <a:gd name="T89" fmla="*/ 10378645 h 273"/>
              <a:gd name="T90" fmla="*/ 75711055 w 271"/>
              <a:gd name="T91" fmla="*/ 14126726 h 273"/>
              <a:gd name="T92" fmla="*/ 32236294 w 271"/>
              <a:gd name="T93" fmla="*/ 56505836 h 27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71" h="273">
                <a:moveTo>
                  <a:pt x="270" y="45"/>
                </a:moveTo>
                <a:lnTo>
                  <a:pt x="228" y="1"/>
                </a:lnTo>
                <a:lnTo>
                  <a:pt x="226" y="0"/>
                </a:lnTo>
                <a:lnTo>
                  <a:pt x="224" y="0"/>
                </a:lnTo>
                <a:lnTo>
                  <a:pt x="221" y="0"/>
                </a:lnTo>
                <a:lnTo>
                  <a:pt x="219" y="1"/>
                </a:lnTo>
                <a:lnTo>
                  <a:pt x="50" y="167"/>
                </a:lnTo>
                <a:lnTo>
                  <a:pt x="1" y="263"/>
                </a:lnTo>
                <a:lnTo>
                  <a:pt x="0" y="267"/>
                </a:lnTo>
                <a:lnTo>
                  <a:pt x="2" y="271"/>
                </a:lnTo>
                <a:lnTo>
                  <a:pt x="4" y="273"/>
                </a:lnTo>
                <a:lnTo>
                  <a:pt x="7" y="273"/>
                </a:lnTo>
                <a:lnTo>
                  <a:pt x="9" y="271"/>
                </a:lnTo>
                <a:lnTo>
                  <a:pt x="102" y="219"/>
                </a:lnTo>
                <a:lnTo>
                  <a:pt x="103" y="219"/>
                </a:lnTo>
                <a:lnTo>
                  <a:pt x="269" y="54"/>
                </a:lnTo>
                <a:lnTo>
                  <a:pt x="270" y="51"/>
                </a:lnTo>
                <a:lnTo>
                  <a:pt x="271" y="49"/>
                </a:lnTo>
                <a:lnTo>
                  <a:pt x="270" y="47"/>
                </a:lnTo>
                <a:lnTo>
                  <a:pt x="270" y="45"/>
                </a:lnTo>
                <a:close/>
                <a:moveTo>
                  <a:pt x="224" y="15"/>
                </a:moveTo>
                <a:lnTo>
                  <a:pt x="240" y="32"/>
                </a:lnTo>
                <a:lnTo>
                  <a:pt x="93" y="180"/>
                </a:lnTo>
                <a:lnTo>
                  <a:pt x="75" y="162"/>
                </a:lnTo>
                <a:lnTo>
                  <a:pt x="224" y="15"/>
                </a:lnTo>
                <a:close/>
                <a:moveTo>
                  <a:pt x="95" y="210"/>
                </a:moveTo>
                <a:lnTo>
                  <a:pt x="54" y="233"/>
                </a:lnTo>
                <a:lnTo>
                  <a:pt x="48" y="229"/>
                </a:lnTo>
                <a:lnTo>
                  <a:pt x="43" y="225"/>
                </a:lnTo>
                <a:lnTo>
                  <a:pt x="41" y="221"/>
                </a:lnTo>
                <a:lnTo>
                  <a:pt x="39" y="217"/>
                </a:lnTo>
                <a:lnTo>
                  <a:pt x="60" y="176"/>
                </a:lnTo>
                <a:lnTo>
                  <a:pt x="71" y="166"/>
                </a:lnTo>
                <a:lnTo>
                  <a:pt x="105" y="200"/>
                </a:lnTo>
                <a:lnTo>
                  <a:pt x="95" y="210"/>
                </a:lnTo>
                <a:close/>
                <a:moveTo>
                  <a:pt x="109" y="196"/>
                </a:moveTo>
                <a:lnTo>
                  <a:pt x="95" y="182"/>
                </a:lnTo>
                <a:lnTo>
                  <a:pt x="244" y="36"/>
                </a:lnTo>
                <a:lnTo>
                  <a:pt x="256" y="49"/>
                </a:lnTo>
                <a:lnTo>
                  <a:pt x="109" y="1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31899" y="605214"/>
            <a:ext cx="4216401" cy="1718886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13400" y="605214"/>
            <a:ext cx="5741000" cy="55222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31899" y="2392182"/>
            <a:ext cx="4216401" cy="373531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32229" y="1185872"/>
            <a:ext cx="5142007" cy="4737920"/>
            <a:chOff x="-66675" y="460375"/>
            <a:chExt cx="6464300" cy="5956300"/>
          </a:xfrm>
          <a:solidFill>
            <a:schemeClr val="accent6"/>
          </a:solidFill>
        </p:grpSpPr>
        <p:sp>
          <p:nvSpPr>
            <p:cNvPr id="8" name="Freeform 6"/>
            <p:cNvSpPr/>
            <p:nvPr/>
          </p:nvSpPr>
          <p:spPr bwMode="auto">
            <a:xfrm>
              <a:off x="200025" y="460375"/>
              <a:ext cx="5737225" cy="5956300"/>
            </a:xfrm>
            <a:custGeom>
              <a:avLst/>
              <a:gdLst>
                <a:gd name="T0" fmla="*/ 2518 w 3614"/>
                <a:gd name="T1" fmla="*/ 2326 h 3752"/>
                <a:gd name="T2" fmla="*/ 2926 w 3614"/>
                <a:gd name="T3" fmla="*/ 2206 h 3752"/>
                <a:gd name="T4" fmla="*/ 3470 w 3614"/>
                <a:gd name="T5" fmla="*/ 1814 h 3752"/>
                <a:gd name="T6" fmla="*/ 3072 w 3614"/>
                <a:gd name="T7" fmla="*/ 2140 h 3752"/>
                <a:gd name="T8" fmla="*/ 3598 w 3614"/>
                <a:gd name="T9" fmla="*/ 2190 h 3752"/>
                <a:gd name="T10" fmla="*/ 2604 w 3614"/>
                <a:gd name="T11" fmla="*/ 2434 h 3752"/>
                <a:gd name="T12" fmla="*/ 2012 w 3614"/>
                <a:gd name="T13" fmla="*/ 3214 h 3752"/>
                <a:gd name="T14" fmla="*/ 1750 w 3614"/>
                <a:gd name="T15" fmla="*/ 3220 h 3752"/>
                <a:gd name="T16" fmla="*/ 1180 w 3614"/>
                <a:gd name="T17" fmla="*/ 2342 h 3752"/>
                <a:gd name="T18" fmla="*/ 258 w 3614"/>
                <a:gd name="T19" fmla="*/ 2118 h 3752"/>
                <a:gd name="T20" fmla="*/ 492 w 3614"/>
                <a:gd name="T21" fmla="*/ 2126 h 3752"/>
                <a:gd name="T22" fmla="*/ 792 w 3614"/>
                <a:gd name="T23" fmla="*/ 1996 h 3752"/>
                <a:gd name="T24" fmla="*/ 278 w 3614"/>
                <a:gd name="T25" fmla="*/ 1774 h 3752"/>
                <a:gd name="T26" fmla="*/ 754 w 3614"/>
                <a:gd name="T27" fmla="*/ 1936 h 3752"/>
                <a:gd name="T28" fmla="*/ 1434 w 3614"/>
                <a:gd name="T29" fmla="*/ 2268 h 3752"/>
                <a:gd name="T30" fmla="*/ 1442 w 3614"/>
                <a:gd name="T31" fmla="*/ 2114 h 3752"/>
                <a:gd name="T32" fmla="*/ 1236 w 3614"/>
                <a:gd name="T33" fmla="*/ 1844 h 3752"/>
                <a:gd name="T34" fmla="*/ 1074 w 3614"/>
                <a:gd name="T35" fmla="*/ 1536 h 3752"/>
                <a:gd name="T36" fmla="*/ 1062 w 3614"/>
                <a:gd name="T37" fmla="*/ 1506 h 3752"/>
                <a:gd name="T38" fmla="*/ 854 w 3614"/>
                <a:gd name="T39" fmla="*/ 1166 h 3752"/>
                <a:gd name="T40" fmla="*/ 1434 w 3614"/>
                <a:gd name="T41" fmla="*/ 1786 h 3752"/>
                <a:gd name="T42" fmla="*/ 1558 w 3614"/>
                <a:gd name="T43" fmla="*/ 1536 h 3752"/>
                <a:gd name="T44" fmla="*/ 1230 w 3614"/>
                <a:gd name="T45" fmla="*/ 1198 h 3752"/>
                <a:gd name="T46" fmla="*/ 1126 w 3614"/>
                <a:gd name="T47" fmla="*/ 1072 h 3752"/>
                <a:gd name="T48" fmla="*/ 1528 w 3614"/>
                <a:gd name="T49" fmla="*/ 1464 h 3752"/>
                <a:gd name="T50" fmla="*/ 1152 w 3614"/>
                <a:gd name="T51" fmla="*/ 806 h 3752"/>
                <a:gd name="T52" fmla="*/ 1430 w 3614"/>
                <a:gd name="T53" fmla="*/ 956 h 3752"/>
                <a:gd name="T54" fmla="*/ 1434 w 3614"/>
                <a:gd name="T55" fmla="*/ 580 h 3752"/>
                <a:gd name="T56" fmla="*/ 1552 w 3614"/>
                <a:gd name="T57" fmla="*/ 656 h 3752"/>
                <a:gd name="T58" fmla="*/ 1554 w 3614"/>
                <a:gd name="T59" fmla="*/ 400 h 3752"/>
                <a:gd name="T60" fmla="*/ 1574 w 3614"/>
                <a:gd name="T61" fmla="*/ 658 h 3752"/>
                <a:gd name="T62" fmla="*/ 1632 w 3614"/>
                <a:gd name="T63" fmla="*/ 1482 h 3752"/>
                <a:gd name="T64" fmla="*/ 1668 w 3614"/>
                <a:gd name="T65" fmla="*/ 916 h 3752"/>
                <a:gd name="T66" fmla="*/ 1684 w 3614"/>
                <a:gd name="T67" fmla="*/ 1636 h 3752"/>
                <a:gd name="T68" fmla="*/ 1870 w 3614"/>
                <a:gd name="T69" fmla="*/ 1936 h 3752"/>
                <a:gd name="T70" fmla="*/ 1906 w 3614"/>
                <a:gd name="T71" fmla="*/ 1542 h 3752"/>
                <a:gd name="T72" fmla="*/ 1902 w 3614"/>
                <a:gd name="T73" fmla="*/ 910 h 3752"/>
                <a:gd name="T74" fmla="*/ 1980 w 3614"/>
                <a:gd name="T75" fmla="*/ 420 h 3752"/>
                <a:gd name="T76" fmla="*/ 2018 w 3614"/>
                <a:gd name="T77" fmla="*/ 742 h 3752"/>
                <a:gd name="T78" fmla="*/ 2236 w 3614"/>
                <a:gd name="T79" fmla="*/ 196 h 3752"/>
                <a:gd name="T80" fmla="*/ 2358 w 3614"/>
                <a:gd name="T81" fmla="*/ 274 h 3752"/>
                <a:gd name="T82" fmla="*/ 2256 w 3614"/>
                <a:gd name="T83" fmla="*/ 710 h 3752"/>
                <a:gd name="T84" fmla="*/ 1906 w 3614"/>
                <a:gd name="T85" fmla="*/ 1046 h 3752"/>
                <a:gd name="T86" fmla="*/ 1976 w 3614"/>
                <a:gd name="T87" fmla="*/ 1532 h 3752"/>
                <a:gd name="T88" fmla="*/ 2190 w 3614"/>
                <a:gd name="T89" fmla="*/ 990 h 3752"/>
                <a:gd name="T90" fmla="*/ 1990 w 3614"/>
                <a:gd name="T91" fmla="*/ 1606 h 3752"/>
                <a:gd name="T92" fmla="*/ 2380 w 3614"/>
                <a:gd name="T93" fmla="*/ 1118 h 3752"/>
                <a:gd name="T94" fmla="*/ 2432 w 3614"/>
                <a:gd name="T95" fmla="*/ 676 h 3752"/>
                <a:gd name="T96" fmla="*/ 2390 w 3614"/>
                <a:gd name="T97" fmla="*/ 1042 h 3752"/>
                <a:gd name="T98" fmla="*/ 2586 w 3614"/>
                <a:gd name="T99" fmla="*/ 748 h 3752"/>
                <a:gd name="T100" fmla="*/ 2640 w 3614"/>
                <a:gd name="T101" fmla="*/ 866 h 3752"/>
                <a:gd name="T102" fmla="*/ 2696 w 3614"/>
                <a:gd name="T103" fmla="*/ 1378 h 3752"/>
                <a:gd name="T104" fmla="*/ 2606 w 3614"/>
                <a:gd name="T105" fmla="*/ 1484 h 3752"/>
                <a:gd name="T106" fmla="*/ 2096 w 3614"/>
                <a:gd name="T107" fmla="*/ 2112 h 3752"/>
                <a:gd name="T108" fmla="*/ 2198 w 3614"/>
                <a:gd name="T109" fmla="*/ 1998 h 3752"/>
                <a:gd name="T110" fmla="*/ 2832 w 3614"/>
                <a:gd name="T111" fmla="*/ 1668 h 3752"/>
                <a:gd name="T112" fmla="*/ 3074 w 3614"/>
                <a:gd name="T113" fmla="*/ 1468 h 3752"/>
                <a:gd name="T114" fmla="*/ 3310 w 3614"/>
                <a:gd name="T115" fmla="*/ 1700 h 3752"/>
                <a:gd name="T116" fmla="*/ 2830 w 3614"/>
                <a:gd name="T117" fmla="*/ 1794 h 3752"/>
                <a:gd name="T118" fmla="*/ 2468 w 3614"/>
                <a:gd name="T119" fmla="*/ 1902 h 3752"/>
                <a:gd name="T120" fmla="*/ 2042 w 3614"/>
                <a:gd name="T121" fmla="*/ 2456 h 3752"/>
                <a:gd name="T122" fmla="*/ 2744 w 3614"/>
                <a:gd name="T123" fmla="*/ 2040 h 3752"/>
                <a:gd name="T124" fmla="*/ 2514 w 3614"/>
                <a:gd name="T125" fmla="*/ 2156 h 3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14" h="3752">
                  <a:moveTo>
                    <a:pt x="2618" y="2182"/>
                  </a:moveTo>
                  <a:lnTo>
                    <a:pt x="2618" y="2182"/>
                  </a:lnTo>
                  <a:lnTo>
                    <a:pt x="2600" y="2190"/>
                  </a:lnTo>
                  <a:lnTo>
                    <a:pt x="2592" y="2194"/>
                  </a:lnTo>
                  <a:lnTo>
                    <a:pt x="2582" y="2196"/>
                  </a:lnTo>
                  <a:lnTo>
                    <a:pt x="2582" y="2196"/>
                  </a:lnTo>
                  <a:lnTo>
                    <a:pt x="2416" y="2222"/>
                  </a:lnTo>
                  <a:lnTo>
                    <a:pt x="2416" y="2222"/>
                  </a:lnTo>
                  <a:lnTo>
                    <a:pt x="2408" y="2222"/>
                  </a:lnTo>
                  <a:lnTo>
                    <a:pt x="2402" y="2226"/>
                  </a:lnTo>
                  <a:lnTo>
                    <a:pt x="2402" y="2226"/>
                  </a:lnTo>
                  <a:lnTo>
                    <a:pt x="2348" y="2264"/>
                  </a:lnTo>
                  <a:lnTo>
                    <a:pt x="2294" y="2304"/>
                  </a:lnTo>
                  <a:lnTo>
                    <a:pt x="2244" y="2348"/>
                  </a:lnTo>
                  <a:lnTo>
                    <a:pt x="2196" y="2394"/>
                  </a:lnTo>
                  <a:lnTo>
                    <a:pt x="2196" y="2394"/>
                  </a:lnTo>
                  <a:lnTo>
                    <a:pt x="2286" y="2408"/>
                  </a:lnTo>
                  <a:lnTo>
                    <a:pt x="2286" y="2408"/>
                  </a:lnTo>
                  <a:lnTo>
                    <a:pt x="2380" y="2422"/>
                  </a:lnTo>
                  <a:lnTo>
                    <a:pt x="2380" y="2422"/>
                  </a:lnTo>
                  <a:lnTo>
                    <a:pt x="2380" y="2394"/>
                  </a:lnTo>
                  <a:lnTo>
                    <a:pt x="2380" y="2394"/>
                  </a:lnTo>
                  <a:lnTo>
                    <a:pt x="2382" y="2380"/>
                  </a:lnTo>
                  <a:lnTo>
                    <a:pt x="2384" y="2368"/>
                  </a:lnTo>
                  <a:lnTo>
                    <a:pt x="2388" y="2358"/>
                  </a:lnTo>
                  <a:lnTo>
                    <a:pt x="2394" y="2350"/>
                  </a:lnTo>
                  <a:lnTo>
                    <a:pt x="2404" y="2344"/>
                  </a:lnTo>
                  <a:lnTo>
                    <a:pt x="2414" y="2338"/>
                  </a:lnTo>
                  <a:lnTo>
                    <a:pt x="2426" y="2336"/>
                  </a:lnTo>
                  <a:lnTo>
                    <a:pt x="2440" y="2334"/>
                  </a:lnTo>
                  <a:lnTo>
                    <a:pt x="2440" y="2334"/>
                  </a:lnTo>
                  <a:lnTo>
                    <a:pt x="2510" y="2326"/>
                  </a:lnTo>
                  <a:lnTo>
                    <a:pt x="2510" y="2326"/>
                  </a:lnTo>
                  <a:lnTo>
                    <a:pt x="2518" y="2326"/>
                  </a:lnTo>
                  <a:lnTo>
                    <a:pt x="2528" y="2328"/>
                  </a:lnTo>
                  <a:lnTo>
                    <a:pt x="2528" y="2328"/>
                  </a:lnTo>
                  <a:lnTo>
                    <a:pt x="2526" y="2336"/>
                  </a:lnTo>
                  <a:lnTo>
                    <a:pt x="2526" y="2340"/>
                  </a:lnTo>
                  <a:lnTo>
                    <a:pt x="2524" y="2344"/>
                  </a:lnTo>
                  <a:lnTo>
                    <a:pt x="2524" y="2344"/>
                  </a:lnTo>
                  <a:lnTo>
                    <a:pt x="2476" y="2408"/>
                  </a:lnTo>
                  <a:lnTo>
                    <a:pt x="2476" y="2408"/>
                  </a:lnTo>
                  <a:lnTo>
                    <a:pt x="2470" y="2418"/>
                  </a:lnTo>
                  <a:lnTo>
                    <a:pt x="2470" y="2418"/>
                  </a:lnTo>
                  <a:lnTo>
                    <a:pt x="2476" y="2420"/>
                  </a:lnTo>
                  <a:lnTo>
                    <a:pt x="2482" y="2420"/>
                  </a:lnTo>
                  <a:lnTo>
                    <a:pt x="2482" y="2420"/>
                  </a:lnTo>
                  <a:lnTo>
                    <a:pt x="2546" y="2414"/>
                  </a:lnTo>
                  <a:lnTo>
                    <a:pt x="2610" y="2406"/>
                  </a:lnTo>
                  <a:lnTo>
                    <a:pt x="2642" y="2400"/>
                  </a:lnTo>
                  <a:lnTo>
                    <a:pt x="2672" y="2392"/>
                  </a:lnTo>
                  <a:lnTo>
                    <a:pt x="2704" y="2382"/>
                  </a:lnTo>
                  <a:lnTo>
                    <a:pt x="2734" y="2370"/>
                  </a:lnTo>
                  <a:lnTo>
                    <a:pt x="2734" y="2370"/>
                  </a:lnTo>
                  <a:lnTo>
                    <a:pt x="2754" y="2362"/>
                  </a:lnTo>
                  <a:lnTo>
                    <a:pt x="2774" y="2352"/>
                  </a:lnTo>
                  <a:lnTo>
                    <a:pt x="2794" y="2342"/>
                  </a:lnTo>
                  <a:lnTo>
                    <a:pt x="2810" y="2328"/>
                  </a:lnTo>
                  <a:lnTo>
                    <a:pt x="2828" y="2314"/>
                  </a:lnTo>
                  <a:lnTo>
                    <a:pt x="2842" y="2298"/>
                  </a:lnTo>
                  <a:lnTo>
                    <a:pt x="2856" y="2280"/>
                  </a:lnTo>
                  <a:lnTo>
                    <a:pt x="2868" y="2262"/>
                  </a:lnTo>
                  <a:lnTo>
                    <a:pt x="2868" y="2262"/>
                  </a:lnTo>
                  <a:lnTo>
                    <a:pt x="2880" y="2246"/>
                  </a:lnTo>
                  <a:lnTo>
                    <a:pt x="2894" y="2230"/>
                  </a:lnTo>
                  <a:lnTo>
                    <a:pt x="2910" y="2218"/>
                  </a:lnTo>
                  <a:lnTo>
                    <a:pt x="2926" y="2206"/>
                  </a:lnTo>
                  <a:lnTo>
                    <a:pt x="2926" y="2206"/>
                  </a:lnTo>
                  <a:lnTo>
                    <a:pt x="2966" y="2184"/>
                  </a:lnTo>
                  <a:lnTo>
                    <a:pt x="3006" y="2164"/>
                  </a:lnTo>
                  <a:lnTo>
                    <a:pt x="3048" y="2144"/>
                  </a:lnTo>
                  <a:lnTo>
                    <a:pt x="3088" y="2126"/>
                  </a:lnTo>
                  <a:lnTo>
                    <a:pt x="3088" y="2126"/>
                  </a:lnTo>
                  <a:lnTo>
                    <a:pt x="3134" y="2106"/>
                  </a:lnTo>
                  <a:lnTo>
                    <a:pt x="3174" y="2082"/>
                  </a:lnTo>
                  <a:lnTo>
                    <a:pt x="3214" y="2056"/>
                  </a:lnTo>
                  <a:lnTo>
                    <a:pt x="3252" y="2026"/>
                  </a:lnTo>
                  <a:lnTo>
                    <a:pt x="3252" y="2026"/>
                  </a:lnTo>
                  <a:lnTo>
                    <a:pt x="3274" y="2008"/>
                  </a:lnTo>
                  <a:lnTo>
                    <a:pt x="3274" y="2008"/>
                  </a:lnTo>
                  <a:lnTo>
                    <a:pt x="3296" y="1992"/>
                  </a:lnTo>
                  <a:lnTo>
                    <a:pt x="3304" y="1982"/>
                  </a:lnTo>
                  <a:lnTo>
                    <a:pt x="3312" y="1972"/>
                  </a:lnTo>
                  <a:lnTo>
                    <a:pt x="3316" y="1962"/>
                  </a:lnTo>
                  <a:lnTo>
                    <a:pt x="3320" y="1948"/>
                  </a:lnTo>
                  <a:lnTo>
                    <a:pt x="3318" y="1936"/>
                  </a:lnTo>
                  <a:lnTo>
                    <a:pt x="3316" y="1920"/>
                  </a:lnTo>
                  <a:lnTo>
                    <a:pt x="3316" y="1920"/>
                  </a:lnTo>
                  <a:lnTo>
                    <a:pt x="3314" y="1912"/>
                  </a:lnTo>
                  <a:lnTo>
                    <a:pt x="3314" y="1902"/>
                  </a:lnTo>
                  <a:lnTo>
                    <a:pt x="3314" y="1902"/>
                  </a:lnTo>
                  <a:lnTo>
                    <a:pt x="3316" y="1886"/>
                  </a:lnTo>
                  <a:lnTo>
                    <a:pt x="3320" y="1870"/>
                  </a:lnTo>
                  <a:lnTo>
                    <a:pt x="3326" y="1858"/>
                  </a:lnTo>
                  <a:lnTo>
                    <a:pt x="3334" y="1846"/>
                  </a:lnTo>
                  <a:lnTo>
                    <a:pt x="3344" y="1838"/>
                  </a:lnTo>
                  <a:lnTo>
                    <a:pt x="3358" y="1830"/>
                  </a:lnTo>
                  <a:lnTo>
                    <a:pt x="3372" y="1826"/>
                  </a:lnTo>
                  <a:lnTo>
                    <a:pt x="3388" y="1824"/>
                  </a:lnTo>
                  <a:lnTo>
                    <a:pt x="3388" y="1824"/>
                  </a:lnTo>
                  <a:lnTo>
                    <a:pt x="3430" y="1820"/>
                  </a:lnTo>
                  <a:lnTo>
                    <a:pt x="3470" y="1814"/>
                  </a:lnTo>
                  <a:lnTo>
                    <a:pt x="3490" y="1808"/>
                  </a:lnTo>
                  <a:lnTo>
                    <a:pt x="3510" y="1802"/>
                  </a:lnTo>
                  <a:lnTo>
                    <a:pt x="3530" y="1794"/>
                  </a:lnTo>
                  <a:lnTo>
                    <a:pt x="3550" y="1782"/>
                  </a:lnTo>
                  <a:lnTo>
                    <a:pt x="3550" y="1782"/>
                  </a:lnTo>
                  <a:lnTo>
                    <a:pt x="3536" y="1828"/>
                  </a:lnTo>
                  <a:lnTo>
                    <a:pt x="3536" y="1828"/>
                  </a:lnTo>
                  <a:lnTo>
                    <a:pt x="3524" y="1866"/>
                  </a:lnTo>
                  <a:lnTo>
                    <a:pt x="3506" y="1902"/>
                  </a:lnTo>
                  <a:lnTo>
                    <a:pt x="3498" y="1920"/>
                  </a:lnTo>
                  <a:lnTo>
                    <a:pt x="3486" y="1936"/>
                  </a:lnTo>
                  <a:lnTo>
                    <a:pt x="3474" y="1952"/>
                  </a:lnTo>
                  <a:lnTo>
                    <a:pt x="3460" y="1968"/>
                  </a:lnTo>
                  <a:lnTo>
                    <a:pt x="3460" y="1968"/>
                  </a:lnTo>
                  <a:lnTo>
                    <a:pt x="3446" y="1980"/>
                  </a:lnTo>
                  <a:lnTo>
                    <a:pt x="3432" y="1990"/>
                  </a:lnTo>
                  <a:lnTo>
                    <a:pt x="3418" y="1996"/>
                  </a:lnTo>
                  <a:lnTo>
                    <a:pt x="3404" y="2000"/>
                  </a:lnTo>
                  <a:lnTo>
                    <a:pt x="3388" y="2000"/>
                  </a:lnTo>
                  <a:lnTo>
                    <a:pt x="3374" y="1996"/>
                  </a:lnTo>
                  <a:lnTo>
                    <a:pt x="3358" y="1990"/>
                  </a:lnTo>
                  <a:lnTo>
                    <a:pt x="3342" y="1982"/>
                  </a:lnTo>
                  <a:lnTo>
                    <a:pt x="3342" y="1982"/>
                  </a:lnTo>
                  <a:lnTo>
                    <a:pt x="3326" y="1972"/>
                  </a:lnTo>
                  <a:lnTo>
                    <a:pt x="3326" y="1972"/>
                  </a:lnTo>
                  <a:lnTo>
                    <a:pt x="3198" y="2084"/>
                  </a:lnTo>
                  <a:lnTo>
                    <a:pt x="3198" y="2084"/>
                  </a:lnTo>
                  <a:lnTo>
                    <a:pt x="3262" y="2066"/>
                  </a:lnTo>
                  <a:lnTo>
                    <a:pt x="3262" y="2066"/>
                  </a:lnTo>
                  <a:lnTo>
                    <a:pt x="3262" y="2068"/>
                  </a:lnTo>
                  <a:lnTo>
                    <a:pt x="3262" y="2068"/>
                  </a:lnTo>
                  <a:lnTo>
                    <a:pt x="3118" y="2122"/>
                  </a:lnTo>
                  <a:lnTo>
                    <a:pt x="3118" y="2122"/>
                  </a:lnTo>
                  <a:lnTo>
                    <a:pt x="3072" y="2140"/>
                  </a:lnTo>
                  <a:lnTo>
                    <a:pt x="3026" y="2162"/>
                  </a:lnTo>
                  <a:lnTo>
                    <a:pt x="2982" y="2186"/>
                  </a:lnTo>
                  <a:lnTo>
                    <a:pt x="2962" y="2200"/>
                  </a:lnTo>
                  <a:lnTo>
                    <a:pt x="2940" y="2216"/>
                  </a:lnTo>
                  <a:lnTo>
                    <a:pt x="2940" y="2216"/>
                  </a:lnTo>
                  <a:lnTo>
                    <a:pt x="2924" y="2230"/>
                  </a:lnTo>
                  <a:lnTo>
                    <a:pt x="2912" y="2244"/>
                  </a:lnTo>
                  <a:lnTo>
                    <a:pt x="2900" y="2262"/>
                  </a:lnTo>
                  <a:lnTo>
                    <a:pt x="2890" y="2284"/>
                  </a:lnTo>
                  <a:lnTo>
                    <a:pt x="2890" y="2284"/>
                  </a:lnTo>
                  <a:lnTo>
                    <a:pt x="2904" y="2278"/>
                  </a:lnTo>
                  <a:lnTo>
                    <a:pt x="2904" y="2278"/>
                  </a:lnTo>
                  <a:lnTo>
                    <a:pt x="2970" y="2250"/>
                  </a:lnTo>
                  <a:lnTo>
                    <a:pt x="3004" y="2238"/>
                  </a:lnTo>
                  <a:lnTo>
                    <a:pt x="3038" y="2228"/>
                  </a:lnTo>
                  <a:lnTo>
                    <a:pt x="3072" y="2218"/>
                  </a:lnTo>
                  <a:lnTo>
                    <a:pt x="3106" y="2210"/>
                  </a:lnTo>
                  <a:lnTo>
                    <a:pt x="3142" y="2204"/>
                  </a:lnTo>
                  <a:lnTo>
                    <a:pt x="3176" y="2198"/>
                  </a:lnTo>
                  <a:lnTo>
                    <a:pt x="3176" y="2198"/>
                  </a:lnTo>
                  <a:lnTo>
                    <a:pt x="3216" y="2196"/>
                  </a:lnTo>
                  <a:lnTo>
                    <a:pt x="3256" y="2194"/>
                  </a:lnTo>
                  <a:lnTo>
                    <a:pt x="3298" y="2196"/>
                  </a:lnTo>
                  <a:lnTo>
                    <a:pt x="3338" y="2198"/>
                  </a:lnTo>
                  <a:lnTo>
                    <a:pt x="3338" y="2198"/>
                  </a:lnTo>
                  <a:lnTo>
                    <a:pt x="3368" y="2200"/>
                  </a:lnTo>
                  <a:lnTo>
                    <a:pt x="3398" y="2200"/>
                  </a:lnTo>
                  <a:lnTo>
                    <a:pt x="3460" y="2198"/>
                  </a:lnTo>
                  <a:lnTo>
                    <a:pt x="3520" y="2194"/>
                  </a:lnTo>
                  <a:lnTo>
                    <a:pt x="3580" y="2186"/>
                  </a:lnTo>
                  <a:lnTo>
                    <a:pt x="3580" y="2186"/>
                  </a:lnTo>
                  <a:lnTo>
                    <a:pt x="3598" y="2184"/>
                  </a:lnTo>
                  <a:lnTo>
                    <a:pt x="3598" y="2184"/>
                  </a:lnTo>
                  <a:lnTo>
                    <a:pt x="3598" y="2190"/>
                  </a:lnTo>
                  <a:lnTo>
                    <a:pt x="3598" y="2190"/>
                  </a:lnTo>
                  <a:lnTo>
                    <a:pt x="3426" y="2210"/>
                  </a:lnTo>
                  <a:lnTo>
                    <a:pt x="3426" y="2210"/>
                  </a:lnTo>
                  <a:lnTo>
                    <a:pt x="3448" y="2218"/>
                  </a:lnTo>
                  <a:lnTo>
                    <a:pt x="3448" y="2218"/>
                  </a:lnTo>
                  <a:lnTo>
                    <a:pt x="3400" y="2210"/>
                  </a:lnTo>
                  <a:lnTo>
                    <a:pt x="3354" y="2204"/>
                  </a:lnTo>
                  <a:lnTo>
                    <a:pt x="3308" y="2202"/>
                  </a:lnTo>
                  <a:lnTo>
                    <a:pt x="3262" y="2202"/>
                  </a:lnTo>
                  <a:lnTo>
                    <a:pt x="3218" y="2206"/>
                  </a:lnTo>
                  <a:lnTo>
                    <a:pt x="3172" y="2210"/>
                  </a:lnTo>
                  <a:lnTo>
                    <a:pt x="3130" y="2218"/>
                  </a:lnTo>
                  <a:lnTo>
                    <a:pt x="3086" y="2228"/>
                  </a:lnTo>
                  <a:lnTo>
                    <a:pt x="3044" y="2242"/>
                  </a:lnTo>
                  <a:lnTo>
                    <a:pt x="3004" y="2256"/>
                  </a:lnTo>
                  <a:lnTo>
                    <a:pt x="2962" y="2272"/>
                  </a:lnTo>
                  <a:lnTo>
                    <a:pt x="2922" y="2292"/>
                  </a:lnTo>
                  <a:lnTo>
                    <a:pt x="2882" y="2312"/>
                  </a:lnTo>
                  <a:lnTo>
                    <a:pt x="2842" y="2334"/>
                  </a:lnTo>
                  <a:lnTo>
                    <a:pt x="2804" y="2358"/>
                  </a:lnTo>
                  <a:lnTo>
                    <a:pt x="2766" y="2384"/>
                  </a:lnTo>
                  <a:lnTo>
                    <a:pt x="2766" y="2384"/>
                  </a:lnTo>
                  <a:lnTo>
                    <a:pt x="3086" y="2360"/>
                  </a:lnTo>
                  <a:lnTo>
                    <a:pt x="3086" y="2360"/>
                  </a:lnTo>
                  <a:lnTo>
                    <a:pt x="3088" y="2366"/>
                  </a:lnTo>
                  <a:lnTo>
                    <a:pt x="3088" y="2366"/>
                  </a:lnTo>
                  <a:lnTo>
                    <a:pt x="3014" y="2370"/>
                  </a:lnTo>
                  <a:lnTo>
                    <a:pt x="2940" y="2376"/>
                  </a:lnTo>
                  <a:lnTo>
                    <a:pt x="2940" y="2376"/>
                  </a:lnTo>
                  <a:lnTo>
                    <a:pt x="2854" y="2386"/>
                  </a:lnTo>
                  <a:lnTo>
                    <a:pt x="2770" y="2398"/>
                  </a:lnTo>
                  <a:lnTo>
                    <a:pt x="2686" y="2414"/>
                  </a:lnTo>
                  <a:lnTo>
                    <a:pt x="2604" y="2434"/>
                  </a:lnTo>
                  <a:lnTo>
                    <a:pt x="2604" y="2434"/>
                  </a:lnTo>
                  <a:lnTo>
                    <a:pt x="2536" y="2450"/>
                  </a:lnTo>
                  <a:lnTo>
                    <a:pt x="2500" y="2456"/>
                  </a:lnTo>
                  <a:lnTo>
                    <a:pt x="2466" y="2460"/>
                  </a:lnTo>
                  <a:lnTo>
                    <a:pt x="2432" y="2464"/>
                  </a:lnTo>
                  <a:lnTo>
                    <a:pt x="2396" y="2464"/>
                  </a:lnTo>
                  <a:lnTo>
                    <a:pt x="2360" y="2464"/>
                  </a:lnTo>
                  <a:lnTo>
                    <a:pt x="2326" y="2462"/>
                  </a:lnTo>
                  <a:lnTo>
                    <a:pt x="2326" y="2462"/>
                  </a:lnTo>
                  <a:lnTo>
                    <a:pt x="2304" y="2458"/>
                  </a:lnTo>
                  <a:lnTo>
                    <a:pt x="2284" y="2454"/>
                  </a:lnTo>
                  <a:lnTo>
                    <a:pt x="2284" y="2454"/>
                  </a:lnTo>
                  <a:lnTo>
                    <a:pt x="2254" y="2450"/>
                  </a:lnTo>
                  <a:lnTo>
                    <a:pt x="2228" y="2450"/>
                  </a:lnTo>
                  <a:lnTo>
                    <a:pt x="2202" y="2454"/>
                  </a:lnTo>
                  <a:lnTo>
                    <a:pt x="2176" y="2462"/>
                  </a:lnTo>
                  <a:lnTo>
                    <a:pt x="2152" y="2474"/>
                  </a:lnTo>
                  <a:lnTo>
                    <a:pt x="2130" y="2488"/>
                  </a:lnTo>
                  <a:lnTo>
                    <a:pt x="2108" y="2504"/>
                  </a:lnTo>
                  <a:lnTo>
                    <a:pt x="2088" y="2524"/>
                  </a:lnTo>
                  <a:lnTo>
                    <a:pt x="2088" y="2524"/>
                  </a:lnTo>
                  <a:lnTo>
                    <a:pt x="2066" y="2552"/>
                  </a:lnTo>
                  <a:lnTo>
                    <a:pt x="2046" y="2580"/>
                  </a:lnTo>
                  <a:lnTo>
                    <a:pt x="2030" y="2608"/>
                  </a:lnTo>
                  <a:lnTo>
                    <a:pt x="2018" y="2638"/>
                  </a:lnTo>
                  <a:lnTo>
                    <a:pt x="2008" y="2670"/>
                  </a:lnTo>
                  <a:lnTo>
                    <a:pt x="2000" y="2704"/>
                  </a:lnTo>
                  <a:lnTo>
                    <a:pt x="1996" y="2736"/>
                  </a:lnTo>
                  <a:lnTo>
                    <a:pt x="1994" y="2772"/>
                  </a:lnTo>
                  <a:lnTo>
                    <a:pt x="1994" y="2772"/>
                  </a:lnTo>
                  <a:lnTo>
                    <a:pt x="1992" y="2828"/>
                  </a:lnTo>
                  <a:lnTo>
                    <a:pt x="1992" y="2882"/>
                  </a:lnTo>
                  <a:lnTo>
                    <a:pt x="1994" y="2994"/>
                  </a:lnTo>
                  <a:lnTo>
                    <a:pt x="2002" y="3104"/>
                  </a:lnTo>
                  <a:lnTo>
                    <a:pt x="2012" y="3214"/>
                  </a:lnTo>
                  <a:lnTo>
                    <a:pt x="2012" y="3214"/>
                  </a:lnTo>
                  <a:lnTo>
                    <a:pt x="2040" y="3452"/>
                  </a:lnTo>
                  <a:lnTo>
                    <a:pt x="2070" y="3688"/>
                  </a:lnTo>
                  <a:lnTo>
                    <a:pt x="2070" y="3688"/>
                  </a:lnTo>
                  <a:lnTo>
                    <a:pt x="2068" y="3692"/>
                  </a:lnTo>
                  <a:lnTo>
                    <a:pt x="2066" y="3698"/>
                  </a:lnTo>
                  <a:lnTo>
                    <a:pt x="2062" y="3704"/>
                  </a:lnTo>
                  <a:lnTo>
                    <a:pt x="2058" y="3708"/>
                  </a:lnTo>
                  <a:lnTo>
                    <a:pt x="2058" y="3708"/>
                  </a:lnTo>
                  <a:lnTo>
                    <a:pt x="2030" y="3722"/>
                  </a:lnTo>
                  <a:lnTo>
                    <a:pt x="1998" y="3734"/>
                  </a:lnTo>
                  <a:lnTo>
                    <a:pt x="1968" y="3742"/>
                  </a:lnTo>
                  <a:lnTo>
                    <a:pt x="1936" y="3748"/>
                  </a:lnTo>
                  <a:lnTo>
                    <a:pt x="1936" y="3748"/>
                  </a:lnTo>
                  <a:lnTo>
                    <a:pt x="1920" y="3752"/>
                  </a:lnTo>
                  <a:lnTo>
                    <a:pt x="1920" y="3752"/>
                  </a:lnTo>
                  <a:lnTo>
                    <a:pt x="1830" y="3752"/>
                  </a:lnTo>
                  <a:lnTo>
                    <a:pt x="1830" y="3752"/>
                  </a:lnTo>
                  <a:lnTo>
                    <a:pt x="1784" y="3744"/>
                  </a:lnTo>
                  <a:lnTo>
                    <a:pt x="1784" y="3744"/>
                  </a:lnTo>
                  <a:lnTo>
                    <a:pt x="1784" y="3738"/>
                  </a:lnTo>
                  <a:lnTo>
                    <a:pt x="1782" y="3732"/>
                  </a:lnTo>
                  <a:lnTo>
                    <a:pt x="1780" y="3728"/>
                  </a:lnTo>
                  <a:lnTo>
                    <a:pt x="1776" y="3724"/>
                  </a:lnTo>
                  <a:lnTo>
                    <a:pt x="1768" y="3718"/>
                  </a:lnTo>
                  <a:lnTo>
                    <a:pt x="1756" y="3716"/>
                  </a:lnTo>
                  <a:lnTo>
                    <a:pt x="1756" y="3716"/>
                  </a:lnTo>
                  <a:lnTo>
                    <a:pt x="1726" y="3706"/>
                  </a:lnTo>
                  <a:lnTo>
                    <a:pt x="1694" y="3694"/>
                  </a:lnTo>
                  <a:lnTo>
                    <a:pt x="1694" y="3694"/>
                  </a:lnTo>
                  <a:lnTo>
                    <a:pt x="1706" y="3606"/>
                  </a:lnTo>
                  <a:lnTo>
                    <a:pt x="1718" y="3518"/>
                  </a:lnTo>
                  <a:lnTo>
                    <a:pt x="1718" y="3518"/>
                  </a:lnTo>
                  <a:lnTo>
                    <a:pt x="1750" y="3220"/>
                  </a:lnTo>
                  <a:lnTo>
                    <a:pt x="1766" y="3070"/>
                  </a:lnTo>
                  <a:lnTo>
                    <a:pt x="1782" y="2922"/>
                  </a:lnTo>
                  <a:lnTo>
                    <a:pt x="1782" y="2922"/>
                  </a:lnTo>
                  <a:lnTo>
                    <a:pt x="1786" y="2864"/>
                  </a:lnTo>
                  <a:lnTo>
                    <a:pt x="1788" y="2808"/>
                  </a:lnTo>
                  <a:lnTo>
                    <a:pt x="1786" y="2692"/>
                  </a:lnTo>
                  <a:lnTo>
                    <a:pt x="1786" y="2692"/>
                  </a:lnTo>
                  <a:lnTo>
                    <a:pt x="1786" y="2672"/>
                  </a:lnTo>
                  <a:lnTo>
                    <a:pt x="1784" y="2652"/>
                  </a:lnTo>
                  <a:lnTo>
                    <a:pt x="1780" y="2632"/>
                  </a:lnTo>
                  <a:lnTo>
                    <a:pt x="1776" y="2612"/>
                  </a:lnTo>
                  <a:lnTo>
                    <a:pt x="1770" y="2594"/>
                  </a:lnTo>
                  <a:lnTo>
                    <a:pt x="1762" y="2576"/>
                  </a:lnTo>
                  <a:lnTo>
                    <a:pt x="1754" y="2560"/>
                  </a:lnTo>
                  <a:lnTo>
                    <a:pt x="1746" y="2544"/>
                  </a:lnTo>
                  <a:lnTo>
                    <a:pt x="1724" y="2512"/>
                  </a:lnTo>
                  <a:lnTo>
                    <a:pt x="1700" y="2482"/>
                  </a:lnTo>
                  <a:lnTo>
                    <a:pt x="1672" y="2456"/>
                  </a:lnTo>
                  <a:lnTo>
                    <a:pt x="1640" y="2430"/>
                  </a:lnTo>
                  <a:lnTo>
                    <a:pt x="1640" y="2430"/>
                  </a:lnTo>
                  <a:lnTo>
                    <a:pt x="1608" y="2408"/>
                  </a:lnTo>
                  <a:lnTo>
                    <a:pt x="1576" y="2390"/>
                  </a:lnTo>
                  <a:lnTo>
                    <a:pt x="1542" y="2374"/>
                  </a:lnTo>
                  <a:lnTo>
                    <a:pt x="1506" y="2362"/>
                  </a:lnTo>
                  <a:lnTo>
                    <a:pt x="1470" y="2354"/>
                  </a:lnTo>
                  <a:lnTo>
                    <a:pt x="1432" y="2348"/>
                  </a:lnTo>
                  <a:lnTo>
                    <a:pt x="1394" y="2348"/>
                  </a:lnTo>
                  <a:lnTo>
                    <a:pt x="1356" y="2352"/>
                  </a:lnTo>
                  <a:lnTo>
                    <a:pt x="1356" y="2352"/>
                  </a:lnTo>
                  <a:lnTo>
                    <a:pt x="1320" y="2354"/>
                  </a:lnTo>
                  <a:lnTo>
                    <a:pt x="1284" y="2356"/>
                  </a:lnTo>
                  <a:lnTo>
                    <a:pt x="1250" y="2354"/>
                  </a:lnTo>
                  <a:lnTo>
                    <a:pt x="1216" y="2348"/>
                  </a:lnTo>
                  <a:lnTo>
                    <a:pt x="1180" y="2342"/>
                  </a:lnTo>
                  <a:lnTo>
                    <a:pt x="1146" y="2334"/>
                  </a:lnTo>
                  <a:lnTo>
                    <a:pt x="1080" y="2316"/>
                  </a:lnTo>
                  <a:lnTo>
                    <a:pt x="1080" y="2316"/>
                  </a:lnTo>
                  <a:lnTo>
                    <a:pt x="894" y="2260"/>
                  </a:lnTo>
                  <a:lnTo>
                    <a:pt x="708" y="2200"/>
                  </a:lnTo>
                  <a:lnTo>
                    <a:pt x="708" y="2200"/>
                  </a:lnTo>
                  <a:lnTo>
                    <a:pt x="698" y="2198"/>
                  </a:lnTo>
                  <a:lnTo>
                    <a:pt x="690" y="2198"/>
                  </a:lnTo>
                  <a:lnTo>
                    <a:pt x="682" y="2204"/>
                  </a:lnTo>
                  <a:lnTo>
                    <a:pt x="674" y="2212"/>
                  </a:lnTo>
                  <a:lnTo>
                    <a:pt x="674" y="2212"/>
                  </a:lnTo>
                  <a:lnTo>
                    <a:pt x="662" y="2230"/>
                  </a:lnTo>
                  <a:lnTo>
                    <a:pt x="650" y="2244"/>
                  </a:lnTo>
                  <a:lnTo>
                    <a:pt x="636" y="2254"/>
                  </a:lnTo>
                  <a:lnTo>
                    <a:pt x="620" y="2260"/>
                  </a:lnTo>
                  <a:lnTo>
                    <a:pt x="604" y="2260"/>
                  </a:lnTo>
                  <a:lnTo>
                    <a:pt x="588" y="2258"/>
                  </a:lnTo>
                  <a:lnTo>
                    <a:pt x="570" y="2254"/>
                  </a:lnTo>
                  <a:lnTo>
                    <a:pt x="550" y="2244"/>
                  </a:lnTo>
                  <a:lnTo>
                    <a:pt x="550" y="2244"/>
                  </a:lnTo>
                  <a:lnTo>
                    <a:pt x="524" y="2228"/>
                  </a:lnTo>
                  <a:lnTo>
                    <a:pt x="496" y="2214"/>
                  </a:lnTo>
                  <a:lnTo>
                    <a:pt x="468" y="2204"/>
                  </a:lnTo>
                  <a:lnTo>
                    <a:pt x="452" y="2200"/>
                  </a:lnTo>
                  <a:lnTo>
                    <a:pt x="436" y="2198"/>
                  </a:lnTo>
                  <a:lnTo>
                    <a:pt x="436" y="2198"/>
                  </a:lnTo>
                  <a:lnTo>
                    <a:pt x="400" y="2196"/>
                  </a:lnTo>
                  <a:lnTo>
                    <a:pt x="400" y="2196"/>
                  </a:lnTo>
                  <a:lnTo>
                    <a:pt x="468" y="2140"/>
                  </a:lnTo>
                  <a:lnTo>
                    <a:pt x="468" y="2140"/>
                  </a:lnTo>
                  <a:lnTo>
                    <a:pt x="408" y="2130"/>
                  </a:lnTo>
                  <a:lnTo>
                    <a:pt x="348" y="2122"/>
                  </a:lnTo>
                  <a:lnTo>
                    <a:pt x="288" y="2118"/>
                  </a:lnTo>
                  <a:lnTo>
                    <a:pt x="258" y="2118"/>
                  </a:lnTo>
                  <a:lnTo>
                    <a:pt x="228" y="2118"/>
                  </a:lnTo>
                  <a:lnTo>
                    <a:pt x="200" y="2122"/>
                  </a:lnTo>
                  <a:lnTo>
                    <a:pt x="170" y="2126"/>
                  </a:lnTo>
                  <a:lnTo>
                    <a:pt x="142" y="2130"/>
                  </a:lnTo>
                  <a:lnTo>
                    <a:pt x="114" y="2138"/>
                  </a:lnTo>
                  <a:lnTo>
                    <a:pt x="86" y="2148"/>
                  </a:lnTo>
                  <a:lnTo>
                    <a:pt x="58" y="2160"/>
                  </a:lnTo>
                  <a:lnTo>
                    <a:pt x="30" y="2174"/>
                  </a:lnTo>
                  <a:lnTo>
                    <a:pt x="2" y="2190"/>
                  </a:lnTo>
                  <a:lnTo>
                    <a:pt x="2" y="2190"/>
                  </a:lnTo>
                  <a:lnTo>
                    <a:pt x="0" y="2188"/>
                  </a:lnTo>
                  <a:lnTo>
                    <a:pt x="0" y="2188"/>
                  </a:lnTo>
                  <a:lnTo>
                    <a:pt x="16" y="2174"/>
                  </a:lnTo>
                  <a:lnTo>
                    <a:pt x="34" y="2164"/>
                  </a:lnTo>
                  <a:lnTo>
                    <a:pt x="52" y="2154"/>
                  </a:lnTo>
                  <a:lnTo>
                    <a:pt x="70" y="2146"/>
                  </a:lnTo>
                  <a:lnTo>
                    <a:pt x="88" y="2138"/>
                  </a:lnTo>
                  <a:lnTo>
                    <a:pt x="108" y="2132"/>
                  </a:lnTo>
                  <a:lnTo>
                    <a:pt x="148" y="2124"/>
                  </a:lnTo>
                  <a:lnTo>
                    <a:pt x="148" y="2124"/>
                  </a:lnTo>
                  <a:lnTo>
                    <a:pt x="206" y="2114"/>
                  </a:lnTo>
                  <a:lnTo>
                    <a:pt x="206" y="2114"/>
                  </a:lnTo>
                  <a:lnTo>
                    <a:pt x="162" y="2106"/>
                  </a:lnTo>
                  <a:lnTo>
                    <a:pt x="162" y="2106"/>
                  </a:lnTo>
                  <a:lnTo>
                    <a:pt x="162" y="2104"/>
                  </a:lnTo>
                  <a:lnTo>
                    <a:pt x="162" y="2104"/>
                  </a:lnTo>
                  <a:lnTo>
                    <a:pt x="228" y="2108"/>
                  </a:lnTo>
                  <a:lnTo>
                    <a:pt x="292" y="2114"/>
                  </a:lnTo>
                  <a:lnTo>
                    <a:pt x="292" y="2114"/>
                  </a:lnTo>
                  <a:lnTo>
                    <a:pt x="460" y="2132"/>
                  </a:lnTo>
                  <a:lnTo>
                    <a:pt x="460" y="2132"/>
                  </a:lnTo>
                  <a:lnTo>
                    <a:pt x="478" y="2130"/>
                  </a:lnTo>
                  <a:lnTo>
                    <a:pt x="486" y="2128"/>
                  </a:lnTo>
                  <a:lnTo>
                    <a:pt x="492" y="2126"/>
                  </a:lnTo>
                  <a:lnTo>
                    <a:pt x="492" y="2126"/>
                  </a:lnTo>
                  <a:lnTo>
                    <a:pt x="518" y="2112"/>
                  </a:lnTo>
                  <a:lnTo>
                    <a:pt x="542" y="2100"/>
                  </a:lnTo>
                  <a:lnTo>
                    <a:pt x="568" y="2092"/>
                  </a:lnTo>
                  <a:lnTo>
                    <a:pt x="582" y="2088"/>
                  </a:lnTo>
                  <a:lnTo>
                    <a:pt x="596" y="2086"/>
                  </a:lnTo>
                  <a:lnTo>
                    <a:pt x="596" y="2086"/>
                  </a:lnTo>
                  <a:lnTo>
                    <a:pt x="614" y="2086"/>
                  </a:lnTo>
                  <a:lnTo>
                    <a:pt x="630" y="2088"/>
                  </a:lnTo>
                  <a:lnTo>
                    <a:pt x="646" y="2094"/>
                  </a:lnTo>
                  <a:lnTo>
                    <a:pt x="662" y="2104"/>
                  </a:lnTo>
                  <a:lnTo>
                    <a:pt x="674" y="2116"/>
                  </a:lnTo>
                  <a:lnTo>
                    <a:pt x="684" y="2128"/>
                  </a:lnTo>
                  <a:lnTo>
                    <a:pt x="692" y="2144"/>
                  </a:lnTo>
                  <a:lnTo>
                    <a:pt x="696" y="2160"/>
                  </a:lnTo>
                  <a:lnTo>
                    <a:pt x="696" y="2160"/>
                  </a:lnTo>
                  <a:lnTo>
                    <a:pt x="694" y="2170"/>
                  </a:lnTo>
                  <a:lnTo>
                    <a:pt x="692" y="2184"/>
                  </a:lnTo>
                  <a:lnTo>
                    <a:pt x="692" y="2184"/>
                  </a:lnTo>
                  <a:lnTo>
                    <a:pt x="1140" y="2314"/>
                  </a:lnTo>
                  <a:lnTo>
                    <a:pt x="1140" y="2314"/>
                  </a:lnTo>
                  <a:lnTo>
                    <a:pt x="1142" y="2308"/>
                  </a:lnTo>
                  <a:lnTo>
                    <a:pt x="1142" y="2308"/>
                  </a:lnTo>
                  <a:lnTo>
                    <a:pt x="1132" y="2300"/>
                  </a:lnTo>
                  <a:lnTo>
                    <a:pt x="1122" y="2292"/>
                  </a:lnTo>
                  <a:lnTo>
                    <a:pt x="1122" y="2292"/>
                  </a:lnTo>
                  <a:lnTo>
                    <a:pt x="880" y="2078"/>
                  </a:lnTo>
                  <a:lnTo>
                    <a:pt x="880" y="2078"/>
                  </a:lnTo>
                  <a:lnTo>
                    <a:pt x="858" y="2056"/>
                  </a:lnTo>
                  <a:lnTo>
                    <a:pt x="838" y="2034"/>
                  </a:lnTo>
                  <a:lnTo>
                    <a:pt x="816" y="2012"/>
                  </a:lnTo>
                  <a:lnTo>
                    <a:pt x="804" y="2004"/>
                  </a:lnTo>
                  <a:lnTo>
                    <a:pt x="792" y="1996"/>
                  </a:lnTo>
                  <a:lnTo>
                    <a:pt x="792" y="1996"/>
                  </a:lnTo>
                  <a:lnTo>
                    <a:pt x="780" y="1990"/>
                  </a:lnTo>
                  <a:lnTo>
                    <a:pt x="766" y="1986"/>
                  </a:lnTo>
                  <a:lnTo>
                    <a:pt x="736" y="1980"/>
                  </a:lnTo>
                  <a:lnTo>
                    <a:pt x="706" y="1976"/>
                  </a:lnTo>
                  <a:lnTo>
                    <a:pt x="676" y="1972"/>
                  </a:lnTo>
                  <a:lnTo>
                    <a:pt x="676" y="1972"/>
                  </a:lnTo>
                  <a:lnTo>
                    <a:pt x="524" y="1930"/>
                  </a:lnTo>
                  <a:lnTo>
                    <a:pt x="372" y="1888"/>
                  </a:lnTo>
                  <a:lnTo>
                    <a:pt x="372" y="1888"/>
                  </a:lnTo>
                  <a:lnTo>
                    <a:pt x="350" y="1884"/>
                  </a:lnTo>
                  <a:lnTo>
                    <a:pt x="326" y="1880"/>
                  </a:lnTo>
                  <a:lnTo>
                    <a:pt x="278" y="1874"/>
                  </a:lnTo>
                  <a:lnTo>
                    <a:pt x="278" y="1874"/>
                  </a:lnTo>
                  <a:lnTo>
                    <a:pt x="256" y="1868"/>
                  </a:lnTo>
                  <a:lnTo>
                    <a:pt x="236" y="1864"/>
                  </a:lnTo>
                  <a:lnTo>
                    <a:pt x="214" y="1858"/>
                  </a:lnTo>
                  <a:lnTo>
                    <a:pt x="196" y="1848"/>
                  </a:lnTo>
                  <a:lnTo>
                    <a:pt x="176" y="1838"/>
                  </a:lnTo>
                  <a:lnTo>
                    <a:pt x="158" y="1826"/>
                  </a:lnTo>
                  <a:lnTo>
                    <a:pt x="142" y="1812"/>
                  </a:lnTo>
                  <a:lnTo>
                    <a:pt x="128" y="1794"/>
                  </a:lnTo>
                  <a:lnTo>
                    <a:pt x="128" y="1794"/>
                  </a:lnTo>
                  <a:lnTo>
                    <a:pt x="116" y="1774"/>
                  </a:lnTo>
                  <a:lnTo>
                    <a:pt x="102" y="1750"/>
                  </a:lnTo>
                  <a:lnTo>
                    <a:pt x="102" y="1750"/>
                  </a:lnTo>
                  <a:lnTo>
                    <a:pt x="126" y="1740"/>
                  </a:lnTo>
                  <a:lnTo>
                    <a:pt x="146" y="1734"/>
                  </a:lnTo>
                  <a:lnTo>
                    <a:pt x="168" y="1732"/>
                  </a:lnTo>
                  <a:lnTo>
                    <a:pt x="192" y="1736"/>
                  </a:lnTo>
                  <a:lnTo>
                    <a:pt x="192" y="1736"/>
                  </a:lnTo>
                  <a:lnTo>
                    <a:pt x="214" y="1742"/>
                  </a:lnTo>
                  <a:lnTo>
                    <a:pt x="238" y="1750"/>
                  </a:lnTo>
                  <a:lnTo>
                    <a:pt x="258" y="1762"/>
                  </a:lnTo>
                  <a:lnTo>
                    <a:pt x="278" y="1774"/>
                  </a:lnTo>
                  <a:lnTo>
                    <a:pt x="296" y="1788"/>
                  </a:lnTo>
                  <a:lnTo>
                    <a:pt x="314" y="1804"/>
                  </a:lnTo>
                  <a:lnTo>
                    <a:pt x="346" y="1838"/>
                  </a:lnTo>
                  <a:lnTo>
                    <a:pt x="346" y="1838"/>
                  </a:lnTo>
                  <a:lnTo>
                    <a:pt x="362" y="1858"/>
                  </a:lnTo>
                  <a:lnTo>
                    <a:pt x="376" y="1878"/>
                  </a:lnTo>
                  <a:lnTo>
                    <a:pt x="376" y="1878"/>
                  </a:lnTo>
                  <a:lnTo>
                    <a:pt x="380" y="1882"/>
                  </a:lnTo>
                  <a:lnTo>
                    <a:pt x="386" y="1886"/>
                  </a:lnTo>
                  <a:lnTo>
                    <a:pt x="386" y="1886"/>
                  </a:lnTo>
                  <a:lnTo>
                    <a:pt x="476" y="1914"/>
                  </a:lnTo>
                  <a:lnTo>
                    <a:pt x="566" y="1938"/>
                  </a:lnTo>
                  <a:lnTo>
                    <a:pt x="656" y="1956"/>
                  </a:lnTo>
                  <a:lnTo>
                    <a:pt x="748" y="1972"/>
                  </a:lnTo>
                  <a:lnTo>
                    <a:pt x="748" y="1972"/>
                  </a:lnTo>
                  <a:lnTo>
                    <a:pt x="770" y="1972"/>
                  </a:lnTo>
                  <a:lnTo>
                    <a:pt x="770" y="1972"/>
                  </a:lnTo>
                  <a:lnTo>
                    <a:pt x="672" y="1880"/>
                  </a:lnTo>
                  <a:lnTo>
                    <a:pt x="622" y="1836"/>
                  </a:lnTo>
                  <a:lnTo>
                    <a:pt x="572" y="1792"/>
                  </a:lnTo>
                  <a:lnTo>
                    <a:pt x="520" y="1750"/>
                  </a:lnTo>
                  <a:lnTo>
                    <a:pt x="468" y="1710"/>
                  </a:lnTo>
                  <a:lnTo>
                    <a:pt x="414" y="1670"/>
                  </a:lnTo>
                  <a:lnTo>
                    <a:pt x="358" y="1634"/>
                  </a:lnTo>
                  <a:lnTo>
                    <a:pt x="358" y="1634"/>
                  </a:lnTo>
                  <a:lnTo>
                    <a:pt x="376" y="1642"/>
                  </a:lnTo>
                  <a:lnTo>
                    <a:pt x="376" y="1642"/>
                  </a:lnTo>
                  <a:lnTo>
                    <a:pt x="426" y="1674"/>
                  </a:lnTo>
                  <a:lnTo>
                    <a:pt x="478" y="1708"/>
                  </a:lnTo>
                  <a:lnTo>
                    <a:pt x="526" y="1742"/>
                  </a:lnTo>
                  <a:lnTo>
                    <a:pt x="574" y="1778"/>
                  </a:lnTo>
                  <a:lnTo>
                    <a:pt x="620" y="1816"/>
                  </a:lnTo>
                  <a:lnTo>
                    <a:pt x="666" y="1856"/>
                  </a:lnTo>
                  <a:lnTo>
                    <a:pt x="754" y="1936"/>
                  </a:lnTo>
                  <a:lnTo>
                    <a:pt x="754" y="1936"/>
                  </a:lnTo>
                  <a:lnTo>
                    <a:pt x="912" y="2084"/>
                  </a:lnTo>
                  <a:lnTo>
                    <a:pt x="992" y="2158"/>
                  </a:lnTo>
                  <a:lnTo>
                    <a:pt x="1074" y="2230"/>
                  </a:lnTo>
                  <a:lnTo>
                    <a:pt x="1074" y="2230"/>
                  </a:lnTo>
                  <a:lnTo>
                    <a:pt x="1104" y="2254"/>
                  </a:lnTo>
                  <a:lnTo>
                    <a:pt x="1136" y="2276"/>
                  </a:lnTo>
                  <a:lnTo>
                    <a:pt x="1200" y="2316"/>
                  </a:lnTo>
                  <a:lnTo>
                    <a:pt x="1200" y="2316"/>
                  </a:lnTo>
                  <a:lnTo>
                    <a:pt x="1218" y="2326"/>
                  </a:lnTo>
                  <a:lnTo>
                    <a:pt x="1234" y="2330"/>
                  </a:lnTo>
                  <a:lnTo>
                    <a:pt x="1250" y="2334"/>
                  </a:lnTo>
                  <a:lnTo>
                    <a:pt x="1268" y="2336"/>
                  </a:lnTo>
                  <a:lnTo>
                    <a:pt x="1284" y="2336"/>
                  </a:lnTo>
                  <a:lnTo>
                    <a:pt x="1302" y="2336"/>
                  </a:lnTo>
                  <a:lnTo>
                    <a:pt x="1338" y="2330"/>
                  </a:lnTo>
                  <a:lnTo>
                    <a:pt x="1338" y="2330"/>
                  </a:lnTo>
                  <a:lnTo>
                    <a:pt x="1364" y="2326"/>
                  </a:lnTo>
                  <a:lnTo>
                    <a:pt x="1390" y="2324"/>
                  </a:lnTo>
                  <a:lnTo>
                    <a:pt x="1416" y="2324"/>
                  </a:lnTo>
                  <a:lnTo>
                    <a:pt x="1442" y="2324"/>
                  </a:lnTo>
                  <a:lnTo>
                    <a:pt x="1468" y="2324"/>
                  </a:lnTo>
                  <a:lnTo>
                    <a:pt x="1494" y="2328"/>
                  </a:lnTo>
                  <a:lnTo>
                    <a:pt x="1546" y="2336"/>
                  </a:lnTo>
                  <a:lnTo>
                    <a:pt x="1546" y="2336"/>
                  </a:lnTo>
                  <a:lnTo>
                    <a:pt x="1552" y="2336"/>
                  </a:lnTo>
                  <a:lnTo>
                    <a:pt x="1552" y="2336"/>
                  </a:lnTo>
                  <a:lnTo>
                    <a:pt x="1556" y="2330"/>
                  </a:lnTo>
                  <a:lnTo>
                    <a:pt x="1556" y="2330"/>
                  </a:lnTo>
                  <a:lnTo>
                    <a:pt x="1326" y="2232"/>
                  </a:lnTo>
                  <a:lnTo>
                    <a:pt x="1326" y="2232"/>
                  </a:lnTo>
                  <a:lnTo>
                    <a:pt x="1328" y="2228"/>
                  </a:lnTo>
                  <a:lnTo>
                    <a:pt x="1328" y="2228"/>
                  </a:lnTo>
                  <a:lnTo>
                    <a:pt x="1434" y="2268"/>
                  </a:lnTo>
                  <a:lnTo>
                    <a:pt x="1488" y="2288"/>
                  </a:lnTo>
                  <a:lnTo>
                    <a:pt x="1540" y="2310"/>
                  </a:lnTo>
                  <a:lnTo>
                    <a:pt x="1540" y="2310"/>
                  </a:lnTo>
                  <a:lnTo>
                    <a:pt x="1590" y="2336"/>
                  </a:lnTo>
                  <a:lnTo>
                    <a:pt x="1640" y="2364"/>
                  </a:lnTo>
                  <a:lnTo>
                    <a:pt x="1688" y="2396"/>
                  </a:lnTo>
                  <a:lnTo>
                    <a:pt x="1710" y="2412"/>
                  </a:lnTo>
                  <a:lnTo>
                    <a:pt x="1732" y="2430"/>
                  </a:lnTo>
                  <a:lnTo>
                    <a:pt x="1732" y="2430"/>
                  </a:lnTo>
                  <a:lnTo>
                    <a:pt x="1706" y="2352"/>
                  </a:lnTo>
                  <a:lnTo>
                    <a:pt x="1678" y="2276"/>
                  </a:lnTo>
                  <a:lnTo>
                    <a:pt x="1662" y="2236"/>
                  </a:lnTo>
                  <a:lnTo>
                    <a:pt x="1644" y="2198"/>
                  </a:lnTo>
                  <a:lnTo>
                    <a:pt x="1622" y="2162"/>
                  </a:lnTo>
                  <a:lnTo>
                    <a:pt x="1598" y="2126"/>
                  </a:lnTo>
                  <a:lnTo>
                    <a:pt x="1598" y="2126"/>
                  </a:lnTo>
                  <a:lnTo>
                    <a:pt x="1596" y="2140"/>
                  </a:lnTo>
                  <a:lnTo>
                    <a:pt x="1596" y="2140"/>
                  </a:lnTo>
                  <a:lnTo>
                    <a:pt x="1594" y="2156"/>
                  </a:lnTo>
                  <a:lnTo>
                    <a:pt x="1586" y="2170"/>
                  </a:lnTo>
                  <a:lnTo>
                    <a:pt x="1576" y="2182"/>
                  </a:lnTo>
                  <a:lnTo>
                    <a:pt x="1564" y="2192"/>
                  </a:lnTo>
                  <a:lnTo>
                    <a:pt x="1552" y="2198"/>
                  </a:lnTo>
                  <a:lnTo>
                    <a:pt x="1536" y="2202"/>
                  </a:lnTo>
                  <a:lnTo>
                    <a:pt x="1520" y="2204"/>
                  </a:lnTo>
                  <a:lnTo>
                    <a:pt x="1504" y="2202"/>
                  </a:lnTo>
                  <a:lnTo>
                    <a:pt x="1504" y="2202"/>
                  </a:lnTo>
                  <a:lnTo>
                    <a:pt x="1490" y="2196"/>
                  </a:lnTo>
                  <a:lnTo>
                    <a:pt x="1480" y="2188"/>
                  </a:lnTo>
                  <a:lnTo>
                    <a:pt x="1474" y="2178"/>
                  </a:lnTo>
                  <a:lnTo>
                    <a:pt x="1468" y="2166"/>
                  </a:lnTo>
                  <a:lnTo>
                    <a:pt x="1468" y="2166"/>
                  </a:lnTo>
                  <a:lnTo>
                    <a:pt x="1456" y="2140"/>
                  </a:lnTo>
                  <a:lnTo>
                    <a:pt x="1442" y="2114"/>
                  </a:lnTo>
                  <a:lnTo>
                    <a:pt x="1434" y="2102"/>
                  </a:lnTo>
                  <a:lnTo>
                    <a:pt x="1426" y="2090"/>
                  </a:lnTo>
                  <a:lnTo>
                    <a:pt x="1416" y="2080"/>
                  </a:lnTo>
                  <a:lnTo>
                    <a:pt x="1404" y="2070"/>
                  </a:lnTo>
                  <a:lnTo>
                    <a:pt x="1404" y="2070"/>
                  </a:lnTo>
                  <a:lnTo>
                    <a:pt x="1412" y="2064"/>
                  </a:lnTo>
                  <a:lnTo>
                    <a:pt x="1420" y="2062"/>
                  </a:lnTo>
                  <a:lnTo>
                    <a:pt x="1432" y="2060"/>
                  </a:lnTo>
                  <a:lnTo>
                    <a:pt x="1448" y="2058"/>
                  </a:lnTo>
                  <a:lnTo>
                    <a:pt x="1490" y="2062"/>
                  </a:lnTo>
                  <a:lnTo>
                    <a:pt x="1554" y="2072"/>
                  </a:lnTo>
                  <a:lnTo>
                    <a:pt x="1554" y="2072"/>
                  </a:lnTo>
                  <a:lnTo>
                    <a:pt x="1516" y="2036"/>
                  </a:lnTo>
                  <a:lnTo>
                    <a:pt x="1496" y="2020"/>
                  </a:lnTo>
                  <a:lnTo>
                    <a:pt x="1474" y="2004"/>
                  </a:lnTo>
                  <a:lnTo>
                    <a:pt x="1474" y="2004"/>
                  </a:lnTo>
                  <a:lnTo>
                    <a:pt x="1468" y="2002"/>
                  </a:lnTo>
                  <a:lnTo>
                    <a:pt x="1462" y="2000"/>
                  </a:lnTo>
                  <a:lnTo>
                    <a:pt x="1448" y="1998"/>
                  </a:lnTo>
                  <a:lnTo>
                    <a:pt x="1432" y="1998"/>
                  </a:lnTo>
                  <a:lnTo>
                    <a:pt x="1418" y="1998"/>
                  </a:lnTo>
                  <a:lnTo>
                    <a:pt x="1418" y="1998"/>
                  </a:lnTo>
                  <a:lnTo>
                    <a:pt x="1374" y="1990"/>
                  </a:lnTo>
                  <a:lnTo>
                    <a:pt x="1332" y="1978"/>
                  </a:lnTo>
                  <a:lnTo>
                    <a:pt x="1332" y="1978"/>
                  </a:lnTo>
                  <a:lnTo>
                    <a:pt x="1460" y="1996"/>
                  </a:lnTo>
                  <a:lnTo>
                    <a:pt x="1460" y="1996"/>
                  </a:lnTo>
                  <a:lnTo>
                    <a:pt x="1462" y="1992"/>
                  </a:lnTo>
                  <a:lnTo>
                    <a:pt x="1462" y="1992"/>
                  </a:lnTo>
                  <a:lnTo>
                    <a:pt x="1426" y="1964"/>
                  </a:lnTo>
                  <a:lnTo>
                    <a:pt x="1390" y="1938"/>
                  </a:lnTo>
                  <a:lnTo>
                    <a:pt x="1352" y="1912"/>
                  </a:lnTo>
                  <a:lnTo>
                    <a:pt x="1314" y="1888"/>
                  </a:lnTo>
                  <a:lnTo>
                    <a:pt x="1236" y="1844"/>
                  </a:lnTo>
                  <a:lnTo>
                    <a:pt x="1156" y="1802"/>
                  </a:lnTo>
                  <a:lnTo>
                    <a:pt x="1156" y="1802"/>
                  </a:lnTo>
                  <a:lnTo>
                    <a:pt x="1218" y="1830"/>
                  </a:lnTo>
                  <a:lnTo>
                    <a:pt x="1278" y="1860"/>
                  </a:lnTo>
                  <a:lnTo>
                    <a:pt x="1336" y="1892"/>
                  </a:lnTo>
                  <a:lnTo>
                    <a:pt x="1392" y="1928"/>
                  </a:lnTo>
                  <a:lnTo>
                    <a:pt x="1448" y="1964"/>
                  </a:lnTo>
                  <a:lnTo>
                    <a:pt x="1500" y="2006"/>
                  </a:lnTo>
                  <a:lnTo>
                    <a:pt x="1526" y="2028"/>
                  </a:lnTo>
                  <a:lnTo>
                    <a:pt x="1550" y="2052"/>
                  </a:lnTo>
                  <a:lnTo>
                    <a:pt x="1574" y="2076"/>
                  </a:lnTo>
                  <a:lnTo>
                    <a:pt x="1596" y="2102"/>
                  </a:lnTo>
                  <a:lnTo>
                    <a:pt x="1596" y="2102"/>
                  </a:lnTo>
                  <a:lnTo>
                    <a:pt x="1590" y="2088"/>
                  </a:lnTo>
                  <a:lnTo>
                    <a:pt x="1590" y="2088"/>
                  </a:lnTo>
                  <a:lnTo>
                    <a:pt x="1568" y="2044"/>
                  </a:lnTo>
                  <a:lnTo>
                    <a:pt x="1542" y="2002"/>
                  </a:lnTo>
                  <a:lnTo>
                    <a:pt x="1516" y="1958"/>
                  </a:lnTo>
                  <a:lnTo>
                    <a:pt x="1488" y="1918"/>
                  </a:lnTo>
                  <a:lnTo>
                    <a:pt x="1460" y="1876"/>
                  </a:lnTo>
                  <a:lnTo>
                    <a:pt x="1430" y="1836"/>
                  </a:lnTo>
                  <a:lnTo>
                    <a:pt x="1398" y="1798"/>
                  </a:lnTo>
                  <a:lnTo>
                    <a:pt x="1366" y="1760"/>
                  </a:lnTo>
                  <a:lnTo>
                    <a:pt x="1366" y="1760"/>
                  </a:lnTo>
                  <a:lnTo>
                    <a:pt x="1340" y="1732"/>
                  </a:lnTo>
                  <a:lnTo>
                    <a:pt x="1314" y="1706"/>
                  </a:lnTo>
                  <a:lnTo>
                    <a:pt x="1286" y="1680"/>
                  </a:lnTo>
                  <a:lnTo>
                    <a:pt x="1258" y="1656"/>
                  </a:lnTo>
                  <a:lnTo>
                    <a:pt x="1228" y="1634"/>
                  </a:lnTo>
                  <a:lnTo>
                    <a:pt x="1198" y="1612"/>
                  </a:lnTo>
                  <a:lnTo>
                    <a:pt x="1168" y="1590"/>
                  </a:lnTo>
                  <a:lnTo>
                    <a:pt x="1138" y="1572"/>
                  </a:lnTo>
                  <a:lnTo>
                    <a:pt x="1106" y="1554"/>
                  </a:lnTo>
                  <a:lnTo>
                    <a:pt x="1074" y="1536"/>
                  </a:lnTo>
                  <a:lnTo>
                    <a:pt x="1040" y="1520"/>
                  </a:lnTo>
                  <a:lnTo>
                    <a:pt x="1006" y="1506"/>
                  </a:lnTo>
                  <a:lnTo>
                    <a:pt x="970" y="1494"/>
                  </a:lnTo>
                  <a:lnTo>
                    <a:pt x="936" y="1482"/>
                  </a:lnTo>
                  <a:lnTo>
                    <a:pt x="898" y="1472"/>
                  </a:lnTo>
                  <a:lnTo>
                    <a:pt x="862" y="1462"/>
                  </a:lnTo>
                  <a:lnTo>
                    <a:pt x="862" y="1462"/>
                  </a:lnTo>
                  <a:lnTo>
                    <a:pt x="806" y="1448"/>
                  </a:lnTo>
                  <a:lnTo>
                    <a:pt x="750" y="1434"/>
                  </a:lnTo>
                  <a:lnTo>
                    <a:pt x="696" y="1418"/>
                  </a:lnTo>
                  <a:lnTo>
                    <a:pt x="642" y="1400"/>
                  </a:lnTo>
                  <a:lnTo>
                    <a:pt x="590" y="1380"/>
                  </a:lnTo>
                  <a:lnTo>
                    <a:pt x="536" y="1358"/>
                  </a:lnTo>
                  <a:lnTo>
                    <a:pt x="484" y="1334"/>
                  </a:lnTo>
                  <a:lnTo>
                    <a:pt x="434" y="1308"/>
                  </a:lnTo>
                  <a:lnTo>
                    <a:pt x="434" y="1308"/>
                  </a:lnTo>
                  <a:lnTo>
                    <a:pt x="396" y="1288"/>
                  </a:lnTo>
                  <a:lnTo>
                    <a:pt x="362" y="1264"/>
                  </a:lnTo>
                  <a:lnTo>
                    <a:pt x="362" y="1264"/>
                  </a:lnTo>
                  <a:lnTo>
                    <a:pt x="368" y="1266"/>
                  </a:lnTo>
                  <a:lnTo>
                    <a:pt x="368" y="1266"/>
                  </a:lnTo>
                  <a:lnTo>
                    <a:pt x="426" y="1296"/>
                  </a:lnTo>
                  <a:lnTo>
                    <a:pt x="486" y="1326"/>
                  </a:lnTo>
                  <a:lnTo>
                    <a:pt x="546" y="1352"/>
                  </a:lnTo>
                  <a:lnTo>
                    <a:pt x="606" y="1374"/>
                  </a:lnTo>
                  <a:lnTo>
                    <a:pt x="668" y="1394"/>
                  </a:lnTo>
                  <a:lnTo>
                    <a:pt x="732" y="1414"/>
                  </a:lnTo>
                  <a:lnTo>
                    <a:pt x="794" y="1430"/>
                  </a:lnTo>
                  <a:lnTo>
                    <a:pt x="858" y="1446"/>
                  </a:lnTo>
                  <a:lnTo>
                    <a:pt x="858" y="1446"/>
                  </a:lnTo>
                  <a:lnTo>
                    <a:pt x="918" y="1460"/>
                  </a:lnTo>
                  <a:lnTo>
                    <a:pt x="976" y="1476"/>
                  </a:lnTo>
                  <a:lnTo>
                    <a:pt x="1034" y="1496"/>
                  </a:lnTo>
                  <a:lnTo>
                    <a:pt x="1062" y="1506"/>
                  </a:lnTo>
                  <a:lnTo>
                    <a:pt x="1090" y="1520"/>
                  </a:lnTo>
                  <a:lnTo>
                    <a:pt x="1090" y="1520"/>
                  </a:lnTo>
                  <a:lnTo>
                    <a:pt x="1098" y="1522"/>
                  </a:lnTo>
                  <a:lnTo>
                    <a:pt x="1098" y="1522"/>
                  </a:lnTo>
                  <a:lnTo>
                    <a:pt x="1102" y="1516"/>
                  </a:lnTo>
                  <a:lnTo>
                    <a:pt x="1102" y="1516"/>
                  </a:lnTo>
                  <a:lnTo>
                    <a:pt x="1052" y="1462"/>
                  </a:lnTo>
                  <a:lnTo>
                    <a:pt x="1000" y="1408"/>
                  </a:lnTo>
                  <a:lnTo>
                    <a:pt x="1000" y="1408"/>
                  </a:lnTo>
                  <a:lnTo>
                    <a:pt x="976" y="1386"/>
                  </a:lnTo>
                  <a:lnTo>
                    <a:pt x="954" y="1366"/>
                  </a:lnTo>
                  <a:lnTo>
                    <a:pt x="904" y="1326"/>
                  </a:lnTo>
                  <a:lnTo>
                    <a:pt x="852" y="1292"/>
                  </a:lnTo>
                  <a:lnTo>
                    <a:pt x="800" y="1256"/>
                  </a:lnTo>
                  <a:lnTo>
                    <a:pt x="800" y="1256"/>
                  </a:lnTo>
                  <a:lnTo>
                    <a:pt x="782" y="1244"/>
                  </a:lnTo>
                  <a:lnTo>
                    <a:pt x="784" y="1242"/>
                  </a:lnTo>
                  <a:lnTo>
                    <a:pt x="784" y="1242"/>
                  </a:lnTo>
                  <a:lnTo>
                    <a:pt x="830" y="1266"/>
                  </a:lnTo>
                  <a:lnTo>
                    <a:pt x="830" y="1266"/>
                  </a:lnTo>
                  <a:lnTo>
                    <a:pt x="824" y="1258"/>
                  </a:lnTo>
                  <a:lnTo>
                    <a:pt x="820" y="1252"/>
                  </a:lnTo>
                  <a:lnTo>
                    <a:pt x="820" y="1252"/>
                  </a:lnTo>
                  <a:lnTo>
                    <a:pt x="810" y="1222"/>
                  </a:lnTo>
                  <a:lnTo>
                    <a:pt x="804" y="1208"/>
                  </a:lnTo>
                  <a:lnTo>
                    <a:pt x="802" y="1192"/>
                  </a:lnTo>
                  <a:lnTo>
                    <a:pt x="802" y="1192"/>
                  </a:lnTo>
                  <a:lnTo>
                    <a:pt x="802" y="1182"/>
                  </a:lnTo>
                  <a:lnTo>
                    <a:pt x="804" y="1172"/>
                  </a:lnTo>
                  <a:lnTo>
                    <a:pt x="812" y="1152"/>
                  </a:lnTo>
                  <a:lnTo>
                    <a:pt x="812" y="1152"/>
                  </a:lnTo>
                  <a:lnTo>
                    <a:pt x="834" y="1158"/>
                  </a:lnTo>
                  <a:lnTo>
                    <a:pt x="846" y="1160"/>
                  </a:lnTo>
                  <a:lnTo>
                    <a:pt x="854" y="1166"/>
                  </a:lnTo>
                  <a:lnTo>
                    <a:pt x="854" y="1166"/>
                  </a:lnTo>
                  <a:lnTo>
                    <a:pt x="864" y="1176"/>
                  </a:lnTo>
                  <a:lnTo>
                    <a:pt x="874" y="1186"/>
                  </a:lnTo>
                  <a:lnTo>
                    <a:pt x="880" y="1198"/>
                  </a:lnTo>
                  <a:lnTo>
                    <a:pt x="886" y="1212"/>
                  </a:lnTo>
                  <a:lnTo>
                    <a:pt x="886" y="1212"/>
                  </a:lnTo>
                  <a:lnTo>
                    <a:pt x="890" y="1232"/>
                  </a:lnTo>
                  <a:lnTo>
                    <a:pt x="892" y="1252"/>
                  </a:lnTo>
                  <a:lnTo>
                    <a:pt x="894" y="1292"/>
                  </a:lnTo>
                  <a:lnTo>
                    <a:pt x="894" y="1292"/>
                  </a:lnTo>
                  <a:lnTo>
                    <a:pt x="894" y="1302"/>
                  </a:lnTo>
                  <a:lnTo>
                    <a:pt x="898" y="1310"/>
                  </a:lnTo>
                  <a:lnTo>
                    <a:pt x="902" y="1316"/>
                  </a:lnTo>
                  <a:lnTo>
                    <a:pt x="908" y="1322"/>
                  </a:lnTo>
                  <a:lnTo>
                    <a:pt x="908" y="1322"/>
                  </a:lnTo>
                  <a:lnTo>
                    <a:pt x="964" y="1364"/>
                  </a:lnTo>
                  <a:lnTo>
                    <a:pt x="992" y="1386"/>
                  </a:lnTo>
                  <a:lnTo>
                    <a:pt x="1018" y="1410"/>
                  </a:lnTo>
                  <a:lnTo>
                    <a:pt x="1042" y="1434"/>
                  </a:lnTo>
                  <a:lnTo>
                    <a:pt x="1066" y="1460"/>
                  </a:lnTo>
                  <a:lnTo>
                    <a:pt x="1090" y="1486"/>
                  </a:lnTo>
                  <a:lnTo>
                    <a:pt x="1112" y="1514"/>
                  </a:lnTo>
                  <a:lnTo>
                    <a:pt x="1112" y="1514"/>
                  </a:lnTo>
                  <a:lnTo>
                    <a:pt x="1120" y="1524"/>
                  </a:lnTo>
                  <a:lnTo>
                    <a:pt x="1128" y="1534"/>
                  </a:lnTo>
                  <a:lnTo>
                    <a:pt x="1140" y="1542"/>
                  </a:lnTo>
                  <a:lnTo>
                    <a:pt x="1150" y="1548"/>
                  </a:lnTo>
                  <a:lnTo>
                    <a:pt x="1150" y="1548"/>
                  </a:lnTo>
                  <a:lnTo>
                    <a:pt x="1204" y="1582"/>
                  </a:lnTo>
                  <a:lnTo>
                    <a:pt x="1254" y="1616"/>
                  </a:lnTo>
                  <a:lnTo>
                    <a:pt x="1302" y="1656"/>
                  </a:lnTo>
                  <a:lnTo>
                    <a:pt x="1348" y="1696"/>
                  </a:lnTo>
                  <a:lnTo>
                    <a:pt x="1392" y="1740"/>
                  </a:lnTo>
                  <a:lnTo>
                    <a:pt x="1434" y="1786"/>
                  </a:lnTo>
                  <a:lnTo>
                    <a:pt x="1474" y="1834"/>
                  </a:lnTo>
                  <a:lnTo>
                    <a:pt x="1510" y="1884"/>
                  </a:lnTo>
                  <a:lnTo>
                    <a:pt x="1510" y="1884"/>
                  </a:lnTo>
                  <a:lnTo>
                    <a:pt x="1560" y="1958"/>
                  </a:lnTo>
                  <a:lnTo>
                    <a:pt x="1608" y="2034"/>
                  </a:lnTo>
                  <a:lnTo>
                    <a:pt x="1650" y="2112"/>
                  </a:lnTo>
                  <a:lnTo>
                    <a:pt x="1688" y="2190"/>
                  </a:lnTo>
                  <a:lnTo>
                    <a:pt x="1724" y="2272"/>
                  </a:lnTo>
                  <a:lnTo>
                    <a:pt x="1758" y="2354"/>
                  </a:lnTo>
                  <a:lnTo>
                    <a:pt x="1786" y="2438"/>
                  </a:lnTo>
                  <a:lnTo>
                    <a:pt x="1814" y="2522"/>
                  </a:lnTo>
                  <a:lnTo>
                    <a:pt x="1814" y="2522"/>
                  </a:lnTo>
                  <a:lnTo>
                    <a:pt x="1816" y="2530"/>
                  </a:lnTo>
                  <a:lnTo>
                    <a:pt x="1822" y="2538"/>
                  </a:lnTo>
                  <a:lnTo>
                    <a:pt x="1822" y="2538"/>
                  </a:lnTo>
                  <a:lnTo>
                    <a:pt x="1824" y="2498"/>
                  </a:lnTo>
                  <a:lnTo>
                    <a:pt x="1824" y="2498"/>
                  </a:lnTo>
                  <a:lnTo>
                    <a:pt x="1824" y="2454"/>
                  </a:lnTo>
                  <a:lnTo>
                    <a:pt x="1824" y="2454"/>
                  </a:lnTo>
                  <a:lnTo>
                    <a:pt x="1822" y="2398"/>
                  </a:lnTo>
                  <a:lnTo>
                    <a:pt x="1816" y="2344"/>
                  </a:lnTo>
                  <a:lnTo>
                    <a:pt x="1810" y="2288"/>
                  </a:lnTo>
                  <a:lnTo>
                    <a:pt x="1800" y="2234"/>
                  </a:lnTo>
                  <a:lnTo>
                    <a:pt x="1790" y="2180"/>
                  </a:lnTo>
                  <a:lnTo>
                    <a:pt x="1776" y="2126"/>
                  </a:lnTo>
                  <a:lnTo>
                    <a:pt x="1762" y="2072"/>
                  </a:lnTo>
                  <a:lnTo>
                    <a:pt x="1746" y="2020"/>
                  </a:lnTo>
                  <a:lnTo>
                    <a:pt x="1746" y="2020"/>
                  </a:lnTo>
                  <a:lnTo>
                    <a:pt x="1728" y="1956"/>
                  </a:lnTo>
                  <a:lnTo>
                    <a:pt x="1706" y="1896"/>
                  </a:lnTo>
                  <a:lnTo>
                    <a:pt x="1684" y="1834"/>
                  </a:lnTo>
                  <a:lnTo>
                    <a:pt x="1662" y="1774"/>
                  </a:lnTo>
                  <a:lnTo>
                    <a:pt x="1612" y="1654"/>
                  </a:lnTo>
                  <a:lnTo>
                    <a:pt x="1558" y="1536"/>
                  </a:lnTo>
                  <a:lnTo>
                    <a:pt x="1558" y="1536"/>
                  </a:lnTo>
                  <a:lnTo>
                    <a:pt x="1548" y="1518"/>
                  </a:lnTo>
                  <a:lnTo>
                    <a:pt x="1538" y="1502"/>
                  </a:lnTo>
                  <a:lnTo>
                    <a:pt x="1514" y="1468"/>
                  </a:lnTo>
                  <a:lnTo>
                    <a:pt x="1464" y="1406"/>
                  </a:lnTo>
                  <a:lnTo>
                    <a:pt x="1464" y="1406"/>
                  </a:lnTo>
                  <a:lnTo>
                    <a:pt x="1446" y="1386"/>
                  </a:lnTo>
                  <a:lnTo>
                    <a:pt x="1428" y="1366"/>
                  </a:lnTo>
                  <a:lnTo>
                    <a:pt x="1394" y="1328"/>
                  </a:lnTo>
                  <a:lnTo>
                    <a:pt x="1394" y="1328"/>
                  </a:lnTo>
                  <a:lnTo>
                    <a:pt x="1386" y="1322"/>
                  </a:lnTo>
                  <a:lnTo>
                    <a:pt x="1378" y="1318"/>
                  </a:lnTo>
                  <a:lnTo>
                    <a:pt x="1368" y="1318"/>
                  </a:lnTo>
                  <a:lnTo>
                    <a:pt x="1358" y="1320"/>
                  </a:lnTo>
                  <a:lnTo>
                    <a:pt x="1358" y="1320"/>
                  </a:lnTo>
                  <a:lnTo>
                    <a:pt x="1322" y="1332"/>
                  </a:lnTo>
                  <a:lnTo>
                    <a:pt x="1304" y="1336"/>
                  </a:lnTo>
                  <a:lnTo>
                    <a:pt x="1286" y="1338"/>
                  </a:lnTo>
                  <a:lnTo>
                    <a:pt x="1286" y="1338"/>
                  </a:lnTo>
                  <a:lnTo>
                    <a:pt x="1272" y="1340"/>
                  </a:lnTo>
                  <a:lnTo>
                    <a:pt x="1260" y="1338"/>
                  </a:lnTo>
                  <a:lnTo>
                    <a:pt x="1250" y="1334"/>
                  </a:lnTo>
                  <a:lnTo>
                    <a:pt x="1240" y="1330"/>
                  </a:lnTo>
                  <a:lnTo>
                    <a:pt x="1234" y="1322"/>
                  </a:lnTo>
                  <a:lnTo>
                    <a:pt x="1228" y="1312"/>
                  </a:lnTo>
                  <a:lnTo>
                    <a:pt x="1224" y="1302"/>
                  </a:lnTo>
                  <a:lnTo>
                    <a:pt x="1220" y="1288"/>
                  </a:lnTo>
                  <a:lnTo>
                    <a:pt x="1220" y="1288"/>
                  </a:lnTo>
                  <a:lnTo>
                    <a:pt x="1216" y="1264"/>
                  </a:lnTo>
                  <a:lnTo>
                    <a:pt x="1218" y="1240"/>
                  </a:lnTo>
                  <a:lnTo>
                    <a:pt x="1222" y="1218"/>
                  </a:lnTo>
                  <a:lnTo>
                    <a:pt x="1226" y="1206"/>
                  </a:lnTo>
                  <a:lnTo>
                    <a:pt x="1230" y="1198"/>
                  </a:lnTo>
                  <a:lnTo>
                    <a:pt x="1230" y="1198"/>
                  </a:lnTo>
                  <a:lnTo>
                    <a:pt x="1216" y="1186"/>
                  </a:lnTo>
                  <a:lnTo>
                    <a:pt x="1202" y="1178"/>
                  </a:lnTo>
                  <a:lnTo>
                    <a:pt x="1184" y="1174"/>
                  </a:lnTo>
                  <a:lnTo>
                    <a:pt x="1166" y="1172"/>
                  </a:lnTo>
                  <a:lnTo>
                    <a:pt x="1166" y="1172"/>
                  </a:lnTo>
                  <a:lnTo>
                    <a:pt x="1128" y="1168"/>
                  </a:lnTo>
                  <a:lnTo>
                    <a:pt x="1108" y="1164"/>
                  </a:lnTo>
                  <a:lnTo>
                    <a:pt x="1090" y="1158"/>
                  </a:lnTo>
                  <a:lnTo>
                    <a:pt x="1072" y="1152"/>
                  </a:lnTo>
                  <a:lnTo>
                    <a:pt x="1054" y="1144"/>
                  </a:lnTo>
                  <a:lnTo>
                    <a:pt x="1036" y="1136"/>
                  </a:lnTo>
                  <a:lnTo>
                    <a:pt x="1020" y="1124"/>
                  </a:lnTo>
                  <a:lnTo>
                    <a:pt x="1020" y="1124"/>
                  </a:lnTo>
                  <a:lnTo>
                    <a:pt x="994" y="1106"/>
                  </a:lnTo>
                  <a:lnTo>
                    <a:pt x="984" y="1094"/>
                  </a:lnTo>
                  <a:lnTo>
                    <a:pt x="974" y="1082"/>
                  </a:lnTo>
                  <a:lnTo>
                    <a:pt x="966" y="1070"/>
                  </a:lnTo>
                  <a:lnTo>
                    <a:pt x="958" y="1056"/>
                  </a:lnTo>
                  <a:lnTo>
                    <a:pt x="952" y="1042"/>
                  </a:lnTo>
                  <a:lnTo>
                    <a:pt x="948" y="1026"/>
                  </a:lnTo>
                  <a:lnTo>
                    <a:pt x="948" y="1026"/>
                  </a:lnTo>
                  <a:lnTo>
                    <a:pt x="962" y="1020"/>
                  </a:lnTo>
                  <a:lnTo>
                    <a:pt x="976" y="1016"/>
                  </a:lnTo>
                  <a:lnTo>
                    <a:pt x="988" y="1014"/>
                  </a:lnTo>
                  <a:lnTo>
                    <a:pt x="1002" y="1014"/>
                  </a:lnTo>
                  <a:lnTo>
                    <a:pt x="1016" y="1014"/>
                  </a:lnTo>
                  <a:lnTo>
                    <a:pt x="1028" y="1016"/>
                  </a:lnTo>
                  <a:lnTo>
                    <a:pt x="1042" y="1020"/>
                  </a:lnTo>
                  <a:lnTo>
                    <a:pt x="1054" y="1024"/>
                  </a:lnTo>
                  <a:lnTo>
                    <a:pt x="1054" y="1024"/>
                  </a:lnTo>
                  <a:lnTo>
                    <a:pt x="1074" y="1034"/>
                  </a:lnTo>
                  <a:lnTo>
                    <a:pt x="1092" y="1046"/>
                  </a:lnTo>
                  <a:lnTo>
                    <a:pt x="1110" y="1058"/>
                  </a:lnTo>
                  <a:lnTo>
                    <a:pt x="1126" y="1072"/>
                  </a:lnTo>
                  <a:lnTo>
                    <a:pt x="1140" y="1086"/>
                  </a:lnTo>
                  <a:lnTo>
                    <a:pt x="1156" y="1102"/>
                  </a:lnTo>
                  <a:lnTo>
                    <a:pt x="1182" y="1136"/>
                  </a:lnTo>
                  <a:lnTo>
                    <a:pt x="1182" y="1136"/>
                  </a:lnTo>
                  <a:lnTo>
                    <a:pt x="1204" y="1162"/>
                  </a:lnTo>
                  <a:lnTo>
                    <a:pt x="1226" y="1186"/>
                  </a:lnTo>
                  <a:lnTo>
                    <a:pt x="1226" y="1186"/>
                  </a:lnTo>
                  <a:lnTo>
                    <a:pt x="1230" y="1190"/>
                  </a:lnTo>
                  <a:lnTo>
                    <a:pt x="1236" y="1190"/>
                  </a:lnTo>
                  <a:lnTo>
                    <a:pt x="1242" y="1188"/>
                  </a:lnTo>
                  <a:lnTo>
                    <a:pt x="1248" y="1186"/>
                  </a:lnTo>
                  <a:lnTo>
                    <a:pt x="1248" y="1186"/>
                  </a:lnTo>
                  <a:lnTo>
                    <a:pt x="1278" y="1168"/>
                  </a:lnTo>
                  <a:lnTo>
                    <a:pt x="1294" y="1160"/>
                  </a:lnTo>
                  <a:lnTo>
                    <a:pt x="1310" y="1156"/>
                  </a:lnTo>
                  <a:lnTo>
                    <a:pt x="1310" y="1156"/>
                  </a:lnTo>
                  <a:lnTo>
                    <a:pt x="1318" y="1154"/>
                  </a:lnTo>
                  <a:lnTo>
                    <a:pt x="1324" y="1154"/>
                  </a:lnTo>
                  <a:lnTo>
                    <a:pt x="1332" y="1156"/>
                  </a:lnTo>
                  <a:lnTo>
                    <a:pt x="1338" y="1160"/>
                  </a:lnTo>
                  <a:lnTo>
                    <a:pt x="1350" y="1168"/>
                  </a:lnTo>
                  <a:lnTo>
                    <a:pt x="1360" y="1182"/>
                  </a:lnTo>
                  <a:lnTo>
                    <a:pt x="1360" y="1182"/>
                  </a:lnTo>
                  <a:lnTo>
                    <a:pt x="1368" y="1196"/>
                  </a:lnTo>
                  <a:lnTo>
                    <a:pt x="1374" y="1210"/>
                  </a:lnTo>
                  <a:lnTo>
                    <a:pt x="1382" y="1240"/>
                  </a:lnTo>
                  <a:lnTo>
                    <a:pt x="1388" y="1272"/>
                  </a:lnTo>
                  <a:lnTo>
                    <a:pt x="1390" y="1302"/>
                  </a:lnTo>
                  <a:lnTo>
                    <a:pt x="1390" y="1302"/>
                  </a:lnTo>
                  <a:lnTo>
                    <a:pt x="1390" y="1312"/>
                  </a:lnTo>
                  <a:lnTo>
                    <a:pt x="1394" y="1318"/>
                  </a:lnTo>
                  <a:lnTo>
                    <a:pt x="1394" y="1318"/>
                  </a:lnTo>
                  <a:lnTo>
                    <a:pt x="1528" y="1464"/>
                  </a:lnTo>
                  <a:lnTo>
                    <a:pt x="1528" y="1464"/>
                  </a:lnTo>
                  <a:lnTo>
                    <a:pt x="1528" y="1466"/>
                  </a:lnTo>
                  <a:lnTo>
                    <a:pt x="1528" y="1466"/>
                  </a:lnTo>
                  <a:lnTo>
                    <a:pt x="1490" y="1360"/>
                  </a:lnTo>
                  <a:lnTo>
                    <a:pt x="1470" y="1308"/>
                  </a:lnTo>
                  <a:lnTo>
                    <a:pt x="1450" y="1256"/>
                  </a:lnTo>
                  <a:lnTo>
                    <a:pt x="1450" y="1256"/>
                  </a:lnTo>
                  <a:lnTo>
                    <a:pt x="1432" y="1216"/>
                  </a:lnTo>
                  <a:lnTo>
                    <a:pt x="1414" y="1176"/>
                  </a:lnTo>
                  <a:lnTo>
                    <a:pt x="1394" y="1138"/>
                  </a:lnTo>
                  <a:lnTo>
                    <a:pt x="1374" y="1100"/>
                  </a:lnTo>
                  <a:lnTo>
                    <a:pt x="1352" y="1064"/>
                  </a:lnTo>
                  <a:lnTo>
                    <a:pt x="1328" y="1028"/>
                  </a:lnTo>
                  <a:lnTo>
                    <a:pt x="1304" y="992"/>
                  </a:lnTo>
                  <a:lnTo>
                    <a:pt x="1276" y="958"/>
                  </a:lnTo>
                  <a:lnTo>
                    <a:pt x="1276" y="958"/>
                  </a:lnTo>
                  <a:lnTo>
                    <a:pt x="1242" y="916"/>
                  </a:lnTo>
                  <a:lnTo>
                    <a:pt x="1206" y="878"/>
                  </a:lnTo>
                  <a:lnTo>
                    <a:pt x="1168" y="840"/>
                  </a:lnTo>
                  <a:lnTo>
                    <a:pt x="1128" y="806"/>
                  </a:lnTo>
                  <a:lnTo>
                    <a:pt x="1086" y="774"/>
                  </a:lnTo>
                  <a:lnTo>
                    <a:pt x="1042" y="746"/>
                  </a:lnTo>
                  <a:lnTo>
                    <a:pt x="994" y="722"/>
                  </a:lnTo>
                  <a:lnTo>
                    <a:pt x="946" y="700"/>
                  </a:lnTo>
                  <a:lnTo>
                    <a:pt x="946" y="700"/>
                  </a:lnTo>
                  <a:lnTo>
                    <a:pt x="916" y="688"/>
                  </a:lnTo>
                  <a:lnTo>
                    <a:pt x="886" y="678"/>
                  </a:lnTo>
                  <a:lnTo>
                    <a:pt x="886" y="678"/>
                  </a:lnTo>
                  <a:lnTo>
                    <a:pt x="928" y="688"/>
                  </a:lnTo>
                  <a:lnTo>
                    <a:pt x="968" y="702"/>
                  </a:lnTo>
                  <a:lnTo>
                    <a:pt x="1008" y="720"/>
                  </a:lnTo>
                  <a:lnTo>
                    <a:pt x="1044" y="738"/>
                  </a:lnTo>
                  <a:lnTo>
                    <a:pt x="1082" y="758"/>
                  </a:lnTo>
                  <a:lnTo>
                    <a:pt x="1118" y="782"/>
                  </a:lnTo>
                  <a:lnTo>
                    <a:pt x="1152" y="806"/>
                  </a:lnTo>
                  <a:lnTo>
                    <a:pt x="1186" y="834"/>
                  </a:lnTo>
                  <a:lnTo>
                    <a:pt x="1186" y="834"/>
                  </a:lnTo>
                  <a:lnTo>
                    <a:pt x="1166" y="788"/>
                  </a:lnTo>
                  <a:lnTo>
                    <a:pt x="1166" y="788"/>
                  </a:lnTo>
                  <a:lnTo>
                    <a:pt x="1170" y="790"/>
                  </a:lnTo>
                  <a:lnTo>
                    <a:pt x="1170" y="790"/>
                  </a:lnTo>
                  <a:lnTo>
                    <a:pt x="1180" y="810"/>
                  </a:lnTo>
                  <a:lnTo>
                    <a:pt x="1192" y="828"/>
                  </a:lnTo>
                  <a:lnTo>
                    <a:pt x="1218" y="864"/>
                  </a:lnTo>
                  <a:lnTo>
                    <a:pt x="1246" y="898"/>
                  </a:lnTo>
                  <a:lnTo>
                    <a:pt x="1274" y="930"/>
                  </a:lnTo>
                  <a:lnTo>
                    <a:pt x="1274" y="930"/>
                  </a:lnTo>
                  <a:lnTo>
                    <a:pt x="1314" y="978"/>
                  </a:lnTo>
                  <a:lnTo>
                    <a:pt x="1350" y="1028"/>
                  </a:lnTo>
                  <a:lnTo>
                    <a:pt x="1384" y="1078"/>
                  </a:lnTo>
                  <a:lnTo>
                    <a:pt x="1414" y="1132"/>
                  </a:lnTo>
                  <a:lnTo>
                    <a:pt x="1414" y="1132"/>
                  </a:lnTo>
                  <a:lnTo>
                    <a:pt x="1422" y="1142"/>
                  </a:lnTo>
                  <a:lnTo>
                    <a:pt x="1430" y="1152"/>
                  </a:lnTo>
                  <a:lnTo>
                    <a:pt x="1430" y="1152"/>
                  </a:lnTo>
                  <a:lnTo>
                    <a:pt x="1432" y="1066"/>
                  </a:lnTo>
                  <a:lnTo>
                    <a:pt x="1432" y="1066"/>
                  </a:lnTo>
                  <a:lnTo>
                    <a:pt x="1432" y="1050"/>
                  </a:lnTo>
                  <a:lnTo>
                    <a:pt x="1434" y="1042"/>
                  </a:lnTo>
                  <a:lnTo>
                    <a:pt x="1438" y="1034"/>
                  </a:lnTo>
                  <a:lnTo>
                    <a:pt x="1438" y="1034"/>
                  </a:lnTo>
                  <a:lnTo>
                    <a:pt x="1442" y="1024"/>
                  </a:lnTo>
                  <a:lnTo>
                    <a:pt x="1444" y="1014"/>
                  </a:lnTo>
                  <a:lnTo>
                    <a:pt x="1446" y="1004"/>
                  </a:lnTo>
                  <a:lnTo>
                    <a:pt x="1444" y="994"/>
                  </a:lnTo>
                  <a:lnTo>
                    <a:pt x="1442" y="986"/>
                  </a:lnTo>
                  <a:lnTo>
                    <a:pt x="1440" y="976"/>
                  </a:lnTo>
                  <a:lnTo>
                    <a:pt x="1430" y="956"/>
                  </a:lnTo>
                  <a:lnTo>
                    <a:pt x="1430" y="956"/>
                  </a:lnTo>
                  <a:lnTo>
                    <a:pt x="1414" y="926"/>
                  </a:lnTo>
                  <a:lnTo>
                    <a:pt x="1402" y="896"/>
                  </a:lnTo>
                  <a:lnTo>
                    <a:pt x="1394" y="864"/>
                  </a:lnTo>
                  <a:lnTo>
                    <a:pt x="1388" y="832"/>
                  </a:lnTo>
                  <a:lnTo>
                    <a:pt x="1384" y="800"/>
                  </a:lnTo>
                  <a:lnTo>
                    <a:pt x="1384" y="766"/>
                  </a:lnTo>
                  <a:lnTo>
                    <a:pt x="1386" y="734"/>
                  </a:lnTo>
                  <a:lnTo>
                    <a:pt x="1388" y="700"/>
                  </a:lnTo>
                  <a:lnTo>
                    <a:pt x="1388" y="700"/>
                  </a:lnTo>
                  <a:lnTo>
                    <a:pt x="1388" y="690"/>
                  </a:lnTo>
                  <a:lnTo>
                    <a:pt x="1388" y="680"/>
                  </a:lnTo>
                  <a:lnTo>
                    <a:pt x="1382" y="660"/>
                  </a:lnTo>
                  <a:lnTo>
                    <a:pt x="1382" y="660"/>
                  </a:lnTo>
                  <a:lnTo>
                    <a:pt x="1374" y="632"/>
                  </a:lnTo>
                  <a:lnTo>
                    <a:pt x="1372" y="618"/>
                  </a:lnTo>
                  <a:lnTo>
                    <a:pt x="1370" y="604"/>
                  </a:lnTo>
                  <a:lnTo>
                    <a:pt x="1370" y="590"/>
                  </a:lnTo>
                  <a:lnTo>
                    <a:pt x="1372" y="576"/>
                  </a:lnTo>
                  <a:lnTo>
                    <a:pt x="1378" y="562"/>
                  </a:lnTo>
                  <a:lnTo>
                    <a:pt x="1386" y="548"/>
                  </a:lnTo>
                  <a:lnTo>
                    <a:pt x="1386" y="548"/>
                  </a:lnTo>
                  <a:lnTo>
                    <a:pt x="1392" y="540"/>
                  </a:lnTo>
                  <a:lnTo>
                    <a:pt x="1400" y="532"/>
                  </a:lnTo>
                  <a:lnTo>
                    <a:pt x="1418" y="520"/>
                  </a:lnTo>
                  <a:lnTo>
                    <a:pt x="1418" y="520"/>
                  </a:lnTo>
                  <a:lnTo>
                    <a:pt x="1428" y="516"/>
                  </a:lnTo>
                  <a:lnTo>
                    <a:pt x="1432" y="514"/>
                  </a:lnTo>
                  <a:lnTo>
                    <a:pt x="1436" y="516"/>
                  </a:lnTo>
                  <a:lnTo>
                    <a:pt x="1438" y="518"/>
                  </a:lnTo>
                  <a:lnTo>
                    <a:pt x="1440" y="522"/>
                  </a:lnTo>
                  <a:lnTo>
                    <a:pt x="1442" y="532"/>
                  </a:lnTo>
                  <a:lnTo>
                    <a:pt x="1442" y="532"/>
                  </a:lnTo>
                  <a:lnTo>
                    <a:pt x="1440" y="556"/>
                  </a:lnTo>
                  <a:lnTo>
                    <a:pt x="1434" y="580"/>
                  </a:lnTo>
                  <a:lnTo>
                    <a:pt x="1434" y="580"/>
                  </a:lnTo>
                  <a:lnTo>
                    <a:pt x="1426" y="610"/>
                  </a:lnTo>
                  <a:lnTo>
                    <a:pt x="1416" y="636"/>
                  </a:lnTo>
                  <a:lnTo>
                    <a:pt x="1416" y="636"/>
                  </a:lnTo>
                  <a:lnTo>
                    <a:pt x="1406" y="658"/>
                  </a:lnTo>
                  <a:lnTo>
                    <a:pt x="1400" y="678"/>
                  </a:lnTo>
                  <a:lnTo>
                    <a:pt x="1396" y="700"/>
                  </a:lnTo>
                  <a:lnTo>
                    <a:pt x="1392" y="720"/>
                  </a:lnTo>
                  <a:lnTo>
                    <a:pt x="1392" y="742"/>
                  </a:lnTo>
                  <a:lnTo>
                    <a:pt x="1392" y="764"/>
                  </a:lnTo>
                  <a:lnTo>
                    <a:pt x="1396" y="808"/>
                  </a:lnTo>
                  <a:lnTo>
                    <a:pt x="1396" y="808"/>
                  </a:lnTo>
                  <a:lnTo>
                    <a:pt x="1404" y="852"/>
                  </a:lnTo>
                  <a:lnTo>
                    <a:pt x="1410" y="876"/>
                  </a:lnTo>
                  <a:lnTo>
                    <a:pt x="1416" y="896"/>
                  </a:lnTo>
                  <a:lnTo>
                    <a:pt x="1424" y="918"/>
                  </a:lnTo>
                  <a:lnTo>
                    <a:pt x="1434" y="938"/>
                  </a:lnTo>
                  <a:lnTo>
                    <a:pt x="1446" y="960"/>
                  </a:lnTo>
                  <a:lnTo>
                    <a:pt x="1458" y="980"/>
                  </a:lnTo>
                  <a:lnTo>
                    <a:pt x="1458" y="980"/>
                  </a:lnTo>
                  <a:lnTo>
                    <a:pt x="1478" y="954"/>
                  </a:lnTo>
                  <a:lnTo>
                    <a:pt x="1496" y="930"/>
                  </a:lnTo>
                  <a:lnTo>
                    <a:pt x="1510" y="902"/>
                  </a:lnTo>
                  <a:lnTo>
                    <a:pt x="1524" y="876"/>
                  </a:lnTo>
                  <a:lnTo>
                    <a:pt x="1534" y="848"/>
                  </a:lnTo>
                  <a:lnTo>
                    <a:pt x="1544" y="818"/>
                  </a:lnTo>
                  <a:lnTo>
                    <a:pt x="1550" y="788"/>
                  </a:lnTo>
                  <a:lnTo>
                    <a:pt x="1554" y="756"/>
                  </a:lnTo>
                  <a:lnTo>
                    <a:pt x="1554" y="756"/>
                  </a:lnTo>
                  <a:lnTo>
                    <a:pt x="1556" y="730"/>
                  </a:lnTo>
                  <a:lnTo>
                    <a:pt x="1556" y="704"/>
                  </a:lnTo>
                  <a:lnTo>
                    <a:pt x="1556" y="704"/>
                  </a:lnTo>
                  <a:lnTo>
                    <a:pt x="1554" y="680"/>
                  </a:lnTo>
                  <a:lnTo>
                    <a:pt x="1552" y="656"/>
                  </a:lnTo>
                  <a:lnTo>
                    <a:pt x="1548" y="644"/>
                  </a:lnTo>
                  <a:lnTo>
                    <a:pt x="1544" y="634"/>
                  </a:lnTo>
                  <a:lnTo>
                    <a:pt x="1536" y="622"/>
                  </a:lnTo>
                  <a:lnTo>
                    <a:pt x="1528" y="612"/>
                  </a:lnTo>
                  <a:lnTo>
                    <a:pt x="1528" y="612"/>
                  </a:lnTo>
                  <a:lnTo>
                    <a:pt x="1520" y="600"/>
                  </a:lnTo>
                  <a:lnTo>
                    <a:pt x="1514" y="588"/>
                  </a:lnTo>
                  <a:lnTo>
                    <a:pt x="1510" y="576"/>
                  </a:lnTo>
                  <a:lnTo>
                    <a:pt x="1506" y="564"/>
                  </a:lnTo>
                  <a:lnTo>
                    <a:pt x="1506" y="552"/>
                  </a:lnTo>
                  <a:lnTo>
                    <a:pt x="1508" y="538"/>
                  </a:lnTo>
                  <a:lnTo>
                    <a:pt x="1512" y="524"/>
                  </a:lnTo>
                  <a:lnTo>
                    <a:pt x="1518" y="512"/>
                  </a:lnTo>
                  <a:lnTo>
                    <a:pt x="1518" y="512"/>
                  </a:lnTo>
                  <a:lnTo>
                    <a:pt x="1520" y="506"/>
                  </a:lnTo>
                  <a:lnTo>
                    <a:pt x="1522" y="500"/>
                  </a:lnTo>
                  <a:lnTo>
                    <a:pt x="1518" y="488"/>
                  </a:lnTo>
                  <a:lnTo>
                    <a:pt x="1518" y="488"/>
                  </a:lnTo>
                  <a:lnTo>
                    <a:pt x="1436" y="288"/>
                  </a:lnTo>
                  <a:lnTo>
                    <a:pt x="1436" y="288"/>
                  </a:lnTo>
                  <a:lnTo>
                    <a:pt x="1428" y="266"/>
                  </a:lnTo>
                  <a:lnTo>
                    <a:pt x="1426" y="266"/>
                  </a:lnTo>
                  <a:lnTo>
                    <a:pt x="1426" y="266"/>
                  </a:lnTo>
                  <a:lnTo>
                    <a:pt x="1436" y="276"/>
                  </a:lnTo>
                  <a:lnTo>
                    <a:pt x="1442" y="288"/>
                  </a:lnTo>
                  <a:lnTo>
                    <a:pt x="1442" y="288"/>
                  </a:lnTo>
                  <a:lnTo>
                    <a:pt x="1528" y="476"/>
                  </a:lnTo>
                  <a:lnTo>
                    <a:pt x="1528" y="476"/>
                  </a:lnTo>
                  <a:lnTo>
                    <a:pt x="1532" y="484"/>
                  </a:lnTo>
                  <a:lnTo>
                    <a:pt x="1540" y="490"/>
                  </a:lnTo>
                  <a:lnTo>
                    <a:pt x="1540" y="490"/>
                  </a:lnTo>
                  <a:lnTo>
                    <a:pt x="1550" y="400"/>
                  </a:lnTo>
                  <a:lnTo>
                    <a:pt x="1550" y="400"/>
                  </a:lnTo>
                  <a:lnTo>
                    <a:pt x="1554" y="400"/>
                  </a:lnTo>
                  <a:lnTo>
                    <a:pt x="1554" y="400"/>
                  </a:lnTo>
                  <a:lnTo>
                    <a:pt x="1548" y="482"/>
                  </a:lnTo>
                  <a:lnTo>
                    <a:pt x="1548" y="482"/>
                  </a:lnTo>
                  <a:lnTo>
                    <a:pt x="1568" y="472"/>
                  </a:lnTo>
                  <a:lnTo>
                    <a:pt x="1584" y="462"/>
                  </a:lnTo>
                  <a:lnTo>
                    <a:pt x="1598" y="448"/>
                  </a:lnTo>
                  <a:lnTo>
                    <a:pt x="1610" y="434"/>
                  </a:lnTo>
                  <a:lnTo>
                    <a:pt x="1620" y="418"/>
                  </a:lnTo>
                  <a:lnTo>
                    <a:pt x="1628" y="400"/>
                  </a:lnTo>
                  <a:lnTo>
                    <a:pt x="1634" y="380"/>
                  </a:lnTo>
                  <a:lnTo>
                    <a:pt x="1640" y="360"/>
                  </a:lnTo>
                  <a:lnTo>
                    <a:pt x="1640" y="360"/>
                  </a:lnTo>
                  <a:lnTo>
                    <a:pt x="1656" y="414"/>
                  </a:lnTo>
                  <a:lnTo>
                    <a:pt x="1656" y="414"/>
                  </a:lnTo>
                  <a:lnTo>
                    <a:pt x="1662" y="438"/>
                  </a:lnTo>
                  <a:lnTo>
                    <a:pt x="1668" y="464"/>
                  </a:lnTo>
                  <a:lnTo>
                    <a:pt x="1668" y="464"/>
                  </a:lnTo>
                  <a:lnTo>
                    <a:pt x="1676" y="500"/>
                  </a:lnTo>
                  <a:lnTo>
                    <a:pt x="1682" y="538"/>
                  </a:lnTo>
                  <a:lnTo>
                    <a:pt x="1682" y="556"/>
                  </a:lnTo>
                  <a:lnTo>
                    <a:pt x="1684" y="574"/>
                  </a:lnTo>
                  <a:lnTo>
                    <a:pt x="1682" y="592"/>
                  </a:lnTo>
                  <a:lnTo>
                    <a:pt x="1680" y="612"/>
                  </a:lnTo>
                  <a:lnTo>
                    <a:pt x="1680" y="612"/>
                  </a:lnTo>
                  <a:lnTo>
                    <a:pt x="1676" y="630"/>
                  </a:lnTo>
                  <a:lnTo>
                    <a:pt x="1670" y="644"/>
                  </a:lnTo>
                  <a:lnTo>
                    <a:pt x="1662" y="654"/>
                  </a:lnTo>
                  <a:lnTo>
                    <a:pt x="1652" y="662"/>
                  </a:lnTo>
                  <a:lnTo>
                    <a:pt x="1640" y="668"/>
                  </a:lnTo>
                  <a:lnTo>
                    <a:pt x="1628" y="670"/>
                  </a:lnTo>
                  <a:lnTo>
                    <a:pt x="1612" y="668"/>
                  </a:lnTo>
                  <a:lnTo>
                    <a:pt x="1594" y="664"/>
                  </a:lnTo>
                  <a:lnTo>
                    <a:pt x="1594" y="664"/>
                  </a:lnTo>
                  <a:lnTo>
                    <a:pt x="1574" y="658"/>
                  </a:lnTo>
                  <a:lnTo>
                    <a:pt x="1574" y="658"/>
                  </a:lnTo>
                  <a:lnTo>
                    <a:pt x="1574" y="730"/>
                  </a:lnTo>
                  <a:lnTo>
                    <a:pt x="1574" y="730"/>
                  </a:lnTo>
                  <a:lnTo>
                    <a:pt x="1574" y="760"/>
                  </a:lnTo>
                  <a:lnTo>
                    <a:pt x="1570" y="790"/>
                  </a:lnTo>
                  <a:lnTo>
                    <a:pt x="1564" y="820"/>
                  </a:lnTo>
                  <a:lnTo>
                    <a:pt x="1556" y="848"/>
                  </a:lnTo>
                  <a:lnTo>
                    <a:pt x="1546" y="874"/>
                  </a:lnTo>
                  <a:lnTo>
                    <a:pt x="1534" y="902"/>
                  </a:lnTo>
                  <a:lnTo>
                    <a:pt x="1520" y="928"/>
                  </a:lnTo>
                  <a:lnTo>
                    <a:pt x="1502" y="954"/>
                  </a:lnTo>
                  <a:lnTo>
                    <a:pt x="1502" y="954"/>
                  </a:lnTo>
                  <a:lnTo>
                    <a:pt x="1486" y="980"/>
                  </a:lnTo>
                  <a:lnTo>
                    <a:pt x="1472" y="1006"/>
                  </a:lnTo>
                  <a:lnTo>
                    <a:pt x="1462" y="1034"/>
                  </a:lnTo>
                  <a:lnTo>
                    <a:pt x="1456" y="1062"/>
                  </a:lnTo>
                  <a:lnTo>
                    <a:pt x="1452" y="1092"/>
                  </a:lnTo>
                  <a:lnTo>
                    <a:pt x="1452" y="1120"/>
                  </a:lnTo>
                  <a:lnTo>
                    <a:pt x="1454" y="1150"/>
                  </a:lnTo>
                  <a:lnTo>
                    <a:pt x="1460" y="1182"/>
                  </a:lnTo>
                  <a:lnTo>
                    <a:pt x="1460" y="1182"/>
                  </a:lnTo>
                  <a:lnTo>
                    <a:pt x="1470" y="1218"/>
                  </a:lnTo>
                  <a:lnTo>
                    <a:pt x="1480" y="1254"/>
                  </a:lnTo>
                  <a:lnTo>
                    <a:pt x="1494" y="1288"/>
                  </a:lnTo>
                  <a:lnTo>
                    <a:pt x="1508" y="1322"/>
                  </a:lnTo>
                  <a:lnTo>
                    <a:pt x="1542" y="1390"/>
                  </a:lnTo>
                  <a:lnTo>
                    <a:pt x="1576" y="1456"/>
                  </a:lnTo>
                  <a:lnTo>
                    <a:pt x="1576" y="1456"/>
                  </a:lnTo>
                  <a:lnTo>
                    <a:pt x="1612" y="1518"/>
                  </a:lnTo>
                  <a:lnTo>
                    <a:pt x="1650" y="1580"/>
                  </a:lnTo>
                  <a:lnTo>
                    <a:pt x="1650" y="1580"/>
                  </a:lnTo>
                  <a:lnTo>
                    <a:pt x="1640" y="1530"/>
                  </a:lnTo>
                  <a:lnTo>
                    <a:pt x="1632" y="1482"/>
                  </a:lnTo>
                  <a:lnTo>
                    <a:pt x="1632" y="1482"/>
                  </a:lnTo>
                  <a:lnTo>
                    <a:pt x="1626" y="1442"/>
                  </a:lnTo>
                  <a:lnTo>
                    <a:pt x="1622" y="1404"/>
                  </a:lnTo>
                  <a:lnTo>
                    <a:pt x="1618" y="1326"/>
                  </a:lnTo>
                  <a:lnTo>
                    <a:pt x="1618" y="1246"/>
                  </a:lnTo>
                  <a:lnTo>
                    <a:pt x="1622" y="1168"/>
                  </a:lnTo>
                  <a:lnTo>
                    <a:pt x="1622" y="1168"/>
                  </a:lnTo>
                  <a:lnTo>
                    <a:pt x="1622" y="1156"/>
                  </a:lnTo>
                  <a:lnTo>
                    <a:pt x="1618" y="1144"/>
                  </a:lnTo>
                  <a:lnTo>
                    <a:pt x="1616" y="1140"/>
                  </a:lnTo>
                  <a:lnTo>
                    <a:pt x="1612" y="1136"/>
                  </a:lnTo>
                  <a:lnTo>
                    <a:pt x="1606" y="1132"/>
                  </a:lnTo>
                  <a:lnTo>
                    <a:pt x="1600" y="1128"/>
                  </a:lnTo>
                  <a:lnTo>
                    <a:pt x="1600" y="1128"/>
                  </a:lnTo>
                  <a:lnTo>
                    <a:pt x="1582" y="1120"/>
                  </a:lnTo>
                  <a:lnTo>
                    <a:pt x="1570" y="1110"/>
                  </a:lnTo>
                  <a:lnTo>
                    <a:pt x="1558" y="1098"/>
                  </a:lnTo>
                  <a:lnTo>
                    <a:pt x="1550" y="1084"/>
                  </a:lnTo>
                  <a:lnTo>
                    <a:pt x="1546" y="1068"/>
                  </a:lnTo>
                  <a:lnTo>
                    <a:pt x="1544" y="1052"/>
                  </a:lnTo>
                  <a:lnTo>
                    <a:pt x="1544" y="1034"/>
                  </a:lnTo>
                  <a:lnTo>
                    <a:pt x="1548" y="1014"/>
                  </a:lnTo>
                  <a:lnTo>
                    <a:pt x="1548" y="1014"/>
                  </a:lnTo>
                  <a:lnTo>
                    <a:pt x="1554" y="996"/>
                  </a:lnTo>
                  <a:lnTo>
                    <a:pt x="1562" y="978"/>
                  </a:lnTo>
                  <a:lnTo>
                    <a:pt x="1578" y="946"/>
                  </a:lnTo>
                  <a:lnTo>
                    <a:pt x="1598" y="914"/>
                  </a:lnTo>
                  <a:lnTo>
                    <a:pt x="1622" y="884"/>
                  </a:lnTo>
                  <a:lnTo>
                    <a:pt x="1622" y="884"/>
                  </a:lnTo>
                  <a:lnTo>
                    <a:pt x="1660" y="838"/>
                  </a:lnTo>
                  <a:lnTo>
                    <a:pt x="1660" y="838"/>
                  </a:lnTo>
                  <a:lnTo>
                    <a:pt x="1660" y="858"/>
                  </a:lnTo>
                  <a:lnTo>
                    <a:pt x="1660" y="878"/>
                  </a:lnTo>
                  <a:lnTo>
                    <a:pt x="1664" y="898"/>
                  </a:lnTo>
                  <a:lnTo>
                    <a:pt x="1668" y="916"/>
                  </a:lnTo>
                  <a:lnTo>
                    <a:pt x="1674" y="934"/>
                  </a:lnTo>
                  <a:lnTo>
                    <a:pt x="1682" y="952"/>
                  </a:lnTo>
                  <a:lnTo>
                    <a:pt x="1700" y="986"/>
                  </a:lnTo>
                  <a:lnTo>
                    <a:pt x="1700" y="986"/>
                  </a:lnTo>
                  <a:lnTo>
                    <a:pt x="1712" y="1010"/>
                  </a:lnTo>
                  <a:lnTo>
                    <a:pt x="1716" y="1022"/>
                  </a:lnTo>
                  <a:lnTo>
                    <a:pt x="1718" y="1032"/>
                  </a:lnTo>
                  <a:lnTo>
                    <a:pt x="1720" y="1044"/>
                  </a:lnTo>
                  <a:lnTo>
                    <a:pt x="1720" y="1052"/>
                  </a:lnTo>
                  <a:lnTo>
                    <a:pt x="1718" y="1062"/>
                  </a:lnTo>
                  <a:lnTo>
                    <a:pt x="1714" y="1070"/>
                  </a:lnTo>
                  <a:lnTo>
                    <a:pt x="1712" y="1080"/>
                  </a:lnTo>
                  <a:lnTo>
                    <a:pt x="1706" y="1086"/>
                  </a:lnTo>
                  <a:lnTo>
                    <a:pt x="1692" y="1100"/>
                  </a:lnTo>
                  <a:lnTo>
                    <a:pt x="1676" y="1114"/>
                  </a:lnTo>
                  <a:lnTo>
                    <a:pt x="1656" y="1124"/>
                  </a:lnTo>
                  <a:lnTo>
                    <a:pt x="1656" y="1124"/>
                  </a:lnTo>
                  <a:lnTo>
                    <a:pt x="1642" y="1132"/>
                  </a:lnTo>
                  <a:lnTo>
                    <a:pt x="1636" y="1136"/>
                  </a:lnTo>
                  <a:lnTo>
                    <a:pt x="1632" y="1140"/>
                  </a:lnTo>
                  <a:lnTo>
                    <a:pt x="1628" y="1152"/>
                  </a:lnTo>
                  <a:lnTo>
                    <a:pt x="1626" y="1168"/>
                  </a:lnTo>
                  <a:lnTo>
                    <a:pt x="1626" y="1168"/>
                  </a:lnTo>
                  <a:lnTo>
                    <a:pt x="1624" y="1220"/>
                  </a:lnTo>
                  <a:lnTo>
                    <a:pt x="1624" y="1272"/>
                  </a:lnTo>
                  <a:lnTo>
                    <a:pt x="1626" y="1324"/>
                  </a:lnTo>
                  <a:lnTo>
                    <a:pt x="1630" y="1376"/>
                  </a:lnTo>
                  <a:lnTo>
                    <a:pt x="1634" y="1428"/>
                  </a:lnTo>
                  <a:lnTo>
                    <a:pt x="1642" y="1478"/>
                  </a:lnTo>
                  <a:lnTo>
                    <a:pt x="1652" y="1530"/>
                  </a:lnTo>
                  <a:lnTo>
                    <a:pt x="1664" y="1580"/>
                  </a:lnTo>
                  <a:lnTo>
                    <a:pt x="1664" y="1580"/>
                  </a:lnTo>
                  <a:lnTo>
                    <a:pt x="1674" y="1608"/>
                  </a:lnTo>
                  <a:lnTo>
                    <a:pt x="1684" y="1636"/>
                  </a:lnTo>
                  <a:lnTo>
                    <a:pt x="1710" y="1692"/>
                  </a:lnTo>
                  <a:lnTo>
                    <a:pt x="1708" y="1692"/>
                  </a:lnTo>
                  <a:lnTo>
                    <a:pt x="1708" y="1692"/>
                  </a:lnTo>
                  <a:lnTo>
                    <a:pt x="1800" y="1886"/>
                  </a:lnTo>
                  <a:lnTo>
                    <a:pt x="1800" y="1886"/>
                  </a:lnTo>
                  <a:lnTo>
                    <a:pt x="1816" y="1920"/>
                  </a:lnTo>
                  <a:lnTo>
                    <a:pt x="1824" y="1938"/>
                  </a:lnTo>
                  <a:lnTo>
                    <a:pt x="1832" y="1954"/>
                  </a:lnTo>
                  <a:lnTo>
                    <a:pt x="1832" y="1954"/>
                  </a:lnTo>
                  <a:lnTo>
                    <a:pt x="1828" y="1922"/>
                  </a:lnTo>
                  <a:lnTo>
                    <a:pt x="1826" y="1890"/>
                  </a:lnTo>
                  <a:lnTo>
                    <a:pt x="1826" y="1890"/>
                  </a:lnTo>
                  <a:lnTo>
                    <a:pt x="1826" y="1860"/>
                  </a:lnTo>
                  <a:lnTo>
                    <a:pt x="1826" y="1828"/>
                  </a:lnTo>
                  <a:lnTo>
                    <a:pt x="1826" y="1828"/>
                  </a:lnTo>
                  <a:lnTo>
                    <a:pt x="1828" y="1824"/>
                  </a:lnTo>
                  <a:lnTo>
                    <a:pt x="1830" y="1818"/>
                  </a:lnTo>
                  <a:lnTo>
                    <a:pt x="1834" y="1814"/>
                  </a:lnTo>
                  <a:lnTo>
                    <a:pt x="1836" y="1812"/>
                  </a:lnTo>
                  <a:lnTo>
                    <a:pt x="1836" y="1812"/>
                  </a:lnTo>
                  <a:lnTo>
                    <a:pt x="1842" y="1812"/>
                  </a:lnTo>
                  <a:lnTo>
                    <a:pt x="1848" y="1814"/>
                  </a:lnTo>
                  <a:lnTo>
                    <a:pt x="1858" y="1820"/>
                  </a:lnTo>
                  <a:lnTo>
                    <a:pt x="1858" y="1820"/>
                  </a:lnTo>
                  <a:lnTo>
                    <a:pt x="1868" y="1830"/>
                  </a:lnTo>
                  <a:lnTo>
                    <a:pt x="1876" y="1842"/>
                  </a:lnTo>
                  <a:lnTo>
                    <a:pt x="1882" y="1854"/>
                  </a:lnTo>
                  <a:lnTo>
                    <a:pt x="1886" y="1868"/>
                  </a:lnTo>
                  <a:lnTo>
                    <a:pt x="1886" y="1882"/>
                  </a:lnTo>
                  <a:lnTo>
                    <a:pt x="1886" y="1896"/>
                  </a:lnTo>
                  <a:lnTo>
                    <a:pt x="1882" y="1910"/>
                  </a:lnTo>
                  <a:lnTo>
                    <a:pt x="1878" y="1924"/>
                  </a:lnTo>
                  <a:lnTo>
                    <a:pt x="1878" y="1924"/>
                  </a:lnTo>
                  <a:lnTo>
                    <a:pt x="1870" y="1936"/>
                  </a:lnTo>
                  <a:lnTo>
                    <a:pt x="1862" y="1948"/>
                  </a:lnTo>
                  <a:lnTo>
                    <a:pt x="1848" y="1974"/>
                  </a:lnTo>
                  <a:lnTo>
                    <a:pt x="1848" y="1974"/>
                  </a:lnTo>
                  <a:lnTo>
                    <a:pt x="1844" y="1986"/>
                  </a:lnTo>
                  <a:lnTo>
                    <a:pt x="1844" y="1992"/>
                  </a:lnTo>
                  <a:lnTo>
                    <a:pt x="1844" y="2000"/>
                  </a:lnTo>
                  <a:lnTo>
                    <a:pt x="1844" y="2000"/>
                  </a:lnTo>
                  <a:lnTo>
                    <a:pt x="1862" y="2054"/>
                  </a:lnTo>
                  <a:lnTo>
                    <a:pt x="1878" y="2110"/>
                  </a:lnTo>
                  <a:lnTo>
                    <a:pt x="1878" y="2110"/>
                  </a:lnTo>
                  <a:lnTo>
                    <a:pt x="1892" y="2166"/>
                  </a:lnTo>
                  <a:lnTo>
                    <a:pt x="1908" y="2226"/>
                  </a:lnTo>
                  <a:lnTo>
                    <a:pt x="1908" y="2226"/>
                  </a:lnTo>
                  <a:lnTo>
                    <a:pt x="1916" y="2182"/>
                  </a:lnTo>
                  <a:lnTo>
                    <a:pt x="1916" y="2182"/>
                  </a:lnTo>
                  <a:lnTo>
                    <a:pt x="1922" y="2144"/>
                  </a:lnTo>
                  <a:lnTo>
                    <a:pt x="1932" y="2106"/>
                  </a:lnTo>
                  <a:lnTo>
                    <a:pt x="1944" y="2068"/>
                  </a:lnTo>
                  <a:lnTo>
                    <a:pt x="1958" y="2032"/>
                  </a:lnTo>
                  <a:lnTo>
                    <a:pt x="1972" y="1996"/>
                  </a:lnTo>
                  <a:lnTo>
                    <a:pt x="1990" y="1962"/>
                  </a:lnTo>
                  <a:lnTo>
                    <a:pt x="2010" y="1928"/>
                  </a:lnTo>
                  <a:lnTo>
                    <a:pt x="2030" y="1894"/>
                  </a:lnTo>
                  <a:lnTo>
                    <a:pt x="2030" y="1894"/>
                  </a:lnTo>
                  <a:lnTo>
                    <a:pt x="2036" y="1886"/>
                  </a:lnTo>
                  <a:lnTo>
                    <a:pt x="2036" y="1878"/>
                  </a:lnTo>
                  <a:lnTo>
                    <a:pt x="2036" y="1870"/>
                  </a:lnTo>
                  <a:lnTo>
                    <a:pt x="2032" y="1862"/>
                  </a:lnTo>
                  <a:lnTo>
                    <a:pt x="2032" y="1862"/>
                  </a:lnTo>
                  <a:lnTo>
                    <a:pt x="2002" y="1798"/>
                  </a:lnTo>
                  <a:lnTo>
                    <a:pt x="1974" y="1736"/>
                  </a:lnTo>
                  <a:lnTo>
                    <a:pt x="1950" y="1672"/>
                  </a:lnTo>
                  <a:lnTo>
                    <a:pt x="1926" y="1608"/>
                  </a:lnTo>
                  <a:lnTo>
                    <a:pt x="1906" y="1542"/>
                  </a:lnTo>
                  <a:lnTo>
                    <a:pt x="1888" y="1476"/>
                  </a:lnTo>
                  <a:lnTo>
                    <a:pt x="1872" y="1410"/>
                  </a:lnTo>
                  <a:lnTo>
                    <a:pt x="1860" y="1342"/>
                  </a:lnTo>
                  <a:lnTo>
                    <a:pt x="1860" y="1342"/>
                  </a:lnTo>
                  <a:lnTo>
                    <a:pt x="1856" y="1298"/>
                  </a:lnTo>
                  <a:lnTo>
                    <a:pt x="1850" y="1252"/>
                  </a:lnTo>
                  <a:lnTo>
                    <a:pt x="1850" y="1252"/>
                  </a:lnTo>
                  <a:lnTo>
                    <a:pt x="1848" y="1242"/>
                  </a:lnTo>
                  <a:lnTo>
                    <a:pt x="1846" y="1238"/>
                  </a:lnTo>
                  <a:lnTo>
                    <a:pt x="1842" y="1234"/>
                  </a:lnTo>
                  <a:lnTo>
                    <a:pt x="1842" y="1234"/>
                  </a:lnTo>
                  <a:lnTo>
                    <a:pt x="1824" y="1222"/>
                  </a:lnTo>
                  <a:lnTo>
                    <a:pt x="1808" y="1208"/>
                  </a:lnTo>
                  <a:lnTo>
                    <a:pt x="1796" y="1196"/>
                  </a:lnTo>
                  <a:lnTo>
                    <a:pt x="1788" y="1182"/>
                  </a:lnTo>
                  <a:lnTo>
                    <a:pt x="1784" y="1168"/>
                  </a:lnTo>
                  <a:lnTo>
                    <a:pt x="1782" y="1152"/>
                  </a:lnTo>
                  <a:lnTo>
                    <a:pt x="1784" y="1134"/>
                  </a:lnTo>
                  <a:lnTo>
                    <a:pt x="1788" y="1112"/>
                  </a:lnTo>
                  <a:lnTo>
                    <a:pt x="1788" y="1112"/>
                  </a:lnTo>
                  <a:lnTo>
                    <a:pt x="1794" y="1088"/>
                  </a:lnTo>
                  <a:lnTo>
                    <a:pt x="1802" y="1066"/>
                  </a:lnTo>
                  <a:lnTo>
                    <a:pt x="1812" y="1044"/>
                  </a:lnTo>
                  <a:lnTo>
                    <a:pt x="1822" y="1024"/>
                  </a:lnTo>
                  <a:lnTo>
                    <a:pt x="1846" y="982"/>
                  </a:lnTo>
                  <a:lnTo>
                    <a:pt x="1872" y="940"/>
                  </a:lnTo>
                  <a:lnTo>
                    <a:pt x="1872" y="940"/>
                  </a:lnTo>
                  <a:lnTo>
                    <a:pt x="1874" y="966"/>
                  </a:lnTo>
                  <a:lnTo>
                    <a:pt x="1874" y="966"/>
                  </a:lnTo>
                  <a:lnTo>
                    <a:pt x="1878" y="966"/>
                  </a:lnTo>
                  <a:lnTo>
                    <a:pt x="1878" y="966"/>
                  </a:lnTo>
                  <a:lnTo>
                    <a:pt x="1890" y="938"/>
                  </a:lnTo>
                  <a:lnTo>
                    <a:pt x="1896" y="924"/>
                  </a:lnTo>
                  <a:lnTo>
                    <a:pt x="1902" y="910"/>
                  </a:lnTo>
                  <a:lnTo>
                    <a:pt x="1902" y="910"/>
                  </a:lnTo>
                  <a:lnTo>
                    <a:pt x="1910" y="894"/>
                  </a:lnTo>
                  <a:lnTo>
                    <a:pt x="1916" y="878"/>
                  </a:lnTo>
                  <a:lnTo>
                    <a:pt x="1918" y="862"/>
                  </a:lnTo>
                  <a:lnTo>
                    <a:pt x="1920" y="844"/>
                  </a:lnTo>
                  <a:lnTo>
                    <a:pt x="1920" y="812"/>
                  </a:lnTo>
                  <a:lnTo>
                    <a:pt x="1918" y="778"/>
                  </a:lnTo>
                  <a:lnTo>
                    <a:pt x="1918" y="778"/>
                  </a:lnTo>
                  <a:lnTo>
                    <a:pt x="1918" y="774"/>
                  </a:lnTo>
                  <a:lnTo>
                    <a:pt x="1914" y="772"/>
                  </a:lnTo>
                  <a:lnTo>
                    <a:pt x="1906" y="766"/>
                  </a:lnTo>
                  <a:lnTo>
                    <a:pt x="1906" y="766"/>
                  </a:lnTo>
                  <a:lnTo>
                    <a:pt x="1886" y="760"/>
                  </a:lnTo>
                  <a:lnTo>
                    <a:pt x="1868" y="754"/>
                  </a:lnTo>
                  <a:lnTo>
                    <a:pt x="1868" y="754"/>
                  </a:lnTo>
                  <a:lnTo>
                    <a:pt x="1852" y="746"/>
                  </a:lnTo>
                  <a:lnTo>
                    <a:pt x="1838" y="738"/>
                  </a:lnTo>
                  <a:lnTo>
                    <a:pt x="1828" y="726"/>
                  </a:lnTo>
                  <a:lnTo>
                    <a:pt x="1820" y="714"/>
                  </a:lnTo>
                  <a:lnTo>
                    <a:pt x="1816" y="700"/>
                  </a:lnTo>
                  <a:lnTo>
                    <a:pt x="1814" y="686"/>
                  </a:lnTo>
                  <a:lnTo>
                    <a:pt x="1814" y="670"/>
                  </a:lnTo>
                  <a:lnTo>
                    <a:pt x="1818" y="652"/>
                  </a:lnTo>
                  <a:lnTo>
                    <a:pt x="1818" y="652"/>
                  </a:lnTo>
                  <a:lnTo>
                    <a:pt x="1828" y="600"/>
                  </a:lnTo>
                  <a:lnTo>
                    <a:pt x="1836" y="548"/>
                  </a:lnTo>
                  <a:lnTo>
                    <a:pt x="1836" y="548"/>
                  </a:lnTo>
                  <a:lnTo>
                    <a:pt x="1836" y="534"/>
                  </a:lnTo>
                  <a:lnTo>
                    <a:pt x="1834" y="520"/>
                  </a:lnTo>
                  <a:lnTo>
                    <a:pt x="1830" y="486"/>
                  </a:lnTo>
                  <a:lnTo>
                    <a:pt x="1830" y="486"/>
                  </a:lnTo>
                  <a:lnTo>
                    <a:pt x="1940" y="576"/>
                  </a:lnTo>
                  <a:lnTo>
                    <a:pt x="1940" y="576"/>
                  </a:lnTo>
                  <a:lnTo>
                    <a:pt x="1980" y="420"/>
                  </a:lnTo>
                  <a:lnTo>
                    <a:pt x="1980" y="420"/>
                  </a:lnTo>
                  <a:lnTo>
                    <a:pt x="1984" y="420"/>
                  </a:lnTo>
                  <a:lnTo>
                    <a:pt x="1984" y="420"/>
                  </a:lnTo>
                  <a:lnTo>
                    <a:pt x="1960" y="530"/>
                  </a:lnTo>
                  <a:lnTo>
                    <a:pt x="1960" y="530"/>
                  </a:lnTo>
                  <a:lnTo>
                    <a:pt x="1958" y="542"/>
                  </a:lnTo>
                  <a:lnTo>
                    <a:pt x="1958" y="542"/>
                  </a:lnTo>
                  <a:lnTo>
                    <a:pt x="1956" y="554"/>
                  </a:lnTo>
                  <a:lnTo>
                    <a:pt x="1954" y="566"/>
                  </a:lnTo>
                  <a:lnTo>
                    <a:pt x="1954" y="578"/>
                  </a:lnTo>
                  <a:lnTo>
                    <a:pt x="1956" y="588"/>
                  </a:lnTo>
                  <a:lnTo>
                    <a:pt x="1962" y="610"/>
                  </a:lnTo>
                  <a:lnTo>
                    <a:pt x="1974" y="632"/>
                  </a:lnTo>
                  <a:lnTo>
                    <a:pt x="1974" y="632"/>
                  </a:lnTo>
                  <a:lnTo>
                    <a:pt x="1982" y="650"/>
                  </a:lnTo>
                  <a:lnTo>
                    <a:pt x="1988" y="666"/>
                  </a:lnTo>
                  <a:lnTo>
                    <a:pt x="1990" y="682"/>
                  </a:lnTo>
                  <a:lnTo>
                    <a:pt x="1990" y="698"/>
                  </a:lnTo>
                  <a:lnTo>
                    <a:pt x="1984" y="712"/>
                  </a:lnTo>
                  <a:lnTo>
                    <a:pt x="1976" y="728"/>
                  </a:lnTo>
                  <a:lnTo>
                    <a:pt x="1966" y="742"/>
                  </a:lnTo>
                  <a:lnTo>
                    <a:pt x="1952" y="756"/>
                  </a:lnTo>
                  <a:lnTo>
                    <a:pt x="1952" y="756"/>
                  </a:lnTo>
                  <a:lnTo>
                    <a:pt x="1944" y="766"/>
                  </a:lnTo>
                  <a:lnTo>
                    <a:pt x="1942" y="772"/>
                  </a:lnTo>
                  <a:lnTo>
                    <a:pt x="1940" y="778"/>
                  </a:lnTo>
                  <a:lnTo>
                    <a:pt x="1940" y="778"/>
                  </a:lnTo>
                  <a:lnTo>
                    <a:pt x="1940" y="806"/>
                  </a:lnTo>
                  <a:lnTo>
                    <a:pt x="1942" y="834"/>
                  </a:lnTo>
                  <a:lnTo>
                    <a:pt x="1942" y="834"/>
                  </a:lnTo>
                  <a:lnTo>
                    <a:pt x="1958" y="808"/>
                  </a:lnTo>
                  <a:lnTo>
                    <a:pt x="1978" y="786"/>
                  </a:lnTo>
                  <a:lnTo>
                    <a:pt x="1998" y="764"/>
                  </a:lnTo>
                  <a:lnTo>
                    <a:pt x="2018" y="742"/>
                  </a:lnTo>
                  <a:lnTo>
                    <a:pt x="2064" y="702"/>
                  </a:lnTo>
                  <a:lnTo>
                    <a:pt x="2108" y="664"/>
                  </a:lnTo>
                  <a:lnTo>
                    <a:pt x="2108" y="664"/>
                  </a:lnTo>
                  <a:lnTo>
                    <a:pt x="2160" y="616"/>
                  </a:lnTo>
                  <a:lnTo>
                    <a:pt x="2184" y="590"/>
                  </a:lnTo>
                  <a:lnTo>
                    <a:pt x="2208" y="564"/>
                  </a:lnTo>
                  <a:lnTo>
                    <a:pt x="2232" y="536"/>
                  </a:lnTo>
                  <a:lnTo>
                    <a:pt x="2254" y="508"/>
                  </a:lnTo>
                  <a:lnTo>
                    <a:pt x="2274" y="480"/>
                  </a:lnTo>
                  <a:lnTo>
                    <a:pt x="2294" y="448"/>
                  </a:lnTo>
                  <a:lnTo>
                    <a:pt x="2294" y="448"/>
                  </a:lnTo>
                  <a:lnTo>
                    <a:pt x="2316" y="408"/>
                  </a:lnTo>
                  <a:lnTo>
                    <a:pt x="2326" y="386"/>
                  </a:lnTo>
                  <a:lnTo>
                    <a:pt x="2334" y="364"/>
                  </a:lnTo>
                  <a:lnTo>
                    <a:pt x="2342" y="342"/>
                  </a:lnTo>
                  <a:lnTo>
                    <a:pt x="2346" y="318"/>
                  </a:lnTo>
                  <a:lnTo>
                    <a:pt x="2350" y="294"/>
                  </a:lnTo>
                  <a:lnTo>
                    <a:pt x="2352" y="270"/>
                  </a:lnTo>
                  <a:lnTo>
                    <a:pt x="2352" y="270"/>
                  </a:lnTo>
                  <a:lnTo>
                    <a:pt x="2352" y="256"/>
                  </a:lnTo>
                  <a:lnTo>
                    <a:pt x="2350" y="252"/>
                  </a:lnTo>
                  <a:lnTo>
                    <a:pt x="2350" y="248"/>
                  </a:lnTo>
                  <a:lnTo>
                    <a:pt x="2346" y="246"/>
                  </a:lnTo>
                  <a:lnTo>
                    <a:pt x="2342" y="246"/>
                  </a:lnTo>
                  <a:lnTo>
                    <a:pt x="2326" y="244"/>
                  </a:lnTo>
                  <a:lnTo>
                    <a:pt x="2326" y="244"/>
                  </a:lnTo>
                  <a:lnTo>
                    <a:pt x="2306" y="242"/>
                  </a:lnTo>
                  <a:lnTo>
                    <a:pt x="2286" y="238"/>
                  </a:lnTo>
                  <a:lnTo>
                    <a:pt x="2286" y="238"/>
                  </a:lnTo>
                  <a:lnTo>
                    <a:pt x="2272" y="234"/>
                  </a:lnTo>
                  <a:lnTo>
                    <a:pt x="2260" y="226"/>
                  </a:lnTo>
                  <a:lnTo>
                    <a:pt x="2250" y="218"/>
                  </a:lnTo>
                  <a:lnTo>
                    <a:pt x="2242" y="208"/>
                  </a:lnTo>
                  <a:lnTo>
                    <a:pt x="2236" y="196"/>
                  </a:lnTo>
                  <a:lnTo>
                    <a:pt x="2232" y="184"/>
                  </a:lnTo>
                  <a:lnTo>
                    <a:pt x="2230" y="170"/>
                  </a:lnTo>
                  <a:lnTo>
                    <a:pt x="2232" y="152"/>
                  </a:lnTo>
                  <a:lnTo>
                    <a:pt x="2232" y="152"/>
                  </a:lnTo>
                  <a:lnTo>
                    <a:pt x="2234" y="132"/>
                  </a:lnTo>
                  <a:lnTo>
                    <a:pt x="2234" y="112"/>
                  </a:lnTo>
                  <a:lnTo>
                    <a:pt x="2232" y="92"/>
                  </a:lnTo>
                  <a:lnTo>
                    <a:pt x="2230" y="72"/>
                  </a:lnTo>
                  <a:lnTo>
                    <a:pt x="2224" y="52"/>
                  </a:lnTo>
                  <a:lnTo>
                    <a:pt x="2218" y="34"/>
                  </a:lnTo>
                  <a:lnTo>
                    <a:pt x="2208" y="16"/>
                  </a:lnTo>
                  <a:lnTo>
                    <a:pt x="2194" y="0"/>
                  </a:lnTo>
                  <a:lnTo>
                    <a:pt x="2194" y="0"/>
                  </a:lnTo>
                  <a:lnTo>
                    <a:pt x="2254" y="24"/>
                  </a:lnTo>
                  <a:lnTo>
                    <a:pt x="2284" y="38"/>
                  </a:lnTo>
                  <a:lnTo>
                    <a:pt x="2312" y="52"/>
                  </a:lnTo>
                  <a:lnTo>
                    <a:pt x="2340" y="68"/>
                  </a:lnTo>
                  <a:lnTo>
                    <a:pt x="2366" y="86"/>
                  </a:lnTo>
                  <a:lnTo>
                    <a:pt x="2392" y="106"/>
                  </a:lnTo>
                  <a:lnTo>
                    <a:pt x="2414" y="130"/>
                  </a:lnTo>
                  <a:lnTo>
                    <a:pt x="2414" y="130"/>
                  </a:lnTo>
                  <a:lnTo>
                    <a:pt x="2424" y="142"/>
                  </a:lnTo>
                  <a:lnTo>
                    <a:pt x="2430" y="152"/>
                  </a:lnTo>
                  <a:lnTo>
                    <a:pt x="2434" y="164"/>
                  </a:lnTo>
                  <a:lnTo>
                    <a:pt x="2434" y="176"/>
                  </a:lnTo>
                  <a:lnTo>
                    <a:pt x="2430" y="188"/>
                  </a:lnTo>
                  <a:lnTo>
                    <a:pt x="2424" y="198"/>
                  </a:lnTo>
                  <a:lnTo>
                    <a:pt x="2416" y="208"/>
                  </a:lnTo>
                  <a:lnTo>
                    <a:pt x="2406" y="218"/>
                  </a:lnTo>
                  <a:lnTo>
                    <a:pt x="2406" y="218"/>
                  </a:lnTo>
                  <a:lnTo>
                    <a:pt x="2384" y="230"/>
                  </a:lnTo>
                  <a:lnTo>
                    <a:pt x="2358" y="246"/>
                  </a:lnTo>
                  <a:lnTo>
                    <a:pt x="2358" y="246"/>
                  </a:lnTo>
                  <a:lnTo>
                    <a:pt x="2358" y="274"/>
                  </a:lnTo>
                  <a:lnTo>
                    <a:pt x="2356" y="302"/>
                  </a:lnTo>
                  <a:lnTo>
                    <a:pt x="2352" y="330"/>
                  </a:lnTo>
                  <a:lnTo>
                    <a:pt x="2344" y="358"/>
                  </a:lnTo>
                  <a:lnTo>
                    <a:pt x="2336" y="386"/>
                  </a:lnTo>
                  <a:lnTo>
                    <a:pt x="2324" y="414"/>
                  </a:lnTo>
                  <a:lnTo>
                    <a:pt x="2312" y="440"/>
                  </a:lnTo>
                  <a:lnTo>
                    <a:pt x="2298" y="468"/>
                  </a:lnTo>
                  <a:lnTo>
                    <a:pt x="2298" y="468"/>
                  </a:lnTo>
                  <a:lnTo>
                    <a:pt x="2312" y="458"/>
                  </a:lnTo>
                  <a:lnTo>
                    <a:pt x="2312" y="458"/>
                  </a:lnTo>
                  <a:lnTo>
                    <a:pt x="2314" y="460"/>
                  </a:lnTo>
                  <a:lnTo>
                    <a:pt x="2314" y="460"/>
                  </a:lnTo>
                  <a:lnTo>
                    <a:pt x="2106" y="696"/>
                  </a:lnTo>
                  <a:lnTo>
                    <a:pt x="2106" y="696"/>
                  </a:lnTo>
                  <a:lnTo>
                    <a:pt x="2126" y="682"/>
                  </a:lnTo>
                  <a:lnTo>
                    <a:pt x="2150" y="668"/>
                  </a:lnTo>
                  <a:lnTo>
                    <a:pt x="2150" y="668"/>
                  </a:lnTo>
                  <a:lnTo>
                    <a:pt x="2192" y="646"/>
                  </a:lnTo>
                  <a:lnTo>
                    <a:pt x="2236" y="624"/>
                  </a:lnTo>
                  <a:lnTo>
                    <a:pt x="2236" y="624"/>
                  </a:lnTo>
                  <a:lnTo>
                    <a:pt x="2244" y="622"/>
                  </a:lnTo>
                  <a:lnTo>
                    <a:pt x="2256" y="622"/>
                  </a:lnTo>
                  <a:lnTo>
                    <a:pt x="2266" y="622"/>
                  </a:lnTo>
                  <a:lnTo>
                    <a:pt x="2274" y="626"/>
                  </a:lnTo>
                  <a:lnTo>
                    <a:pt x="2274" y="626"/>
                  </a:lnTo>
                  <a:lnTo>
                    <a:pt x="2276" y="628"/>
                  </a:lnTo>
                  <a:lnTo>
                    <a:pt x="2278" y="632"/>
                  </a:lnTo>
                  <a:lnTo>
                    <a:pt x="2278" y="642"/>
                  </a:lnTo>
                  <a:lnTo>
                    <a:pt x="2278" y="654"/>
                  </a:lnTo>
                  <a:lnTo>
                    <a:pt x="2276" y="664"/>
                  </a:lnTo>
                  <a:lnTo>
                    <a:pt x="2276" y="664"/>
                  </a:lnTo>
                  <a:lnTo>
                    <a:pt x="2270" y="680"/>
                  </a:lnTo>
                  <a:lnTo>
                    <a:pt x="2264" y="694"/>
                  </a:lnTo>
                  <a:lnTo>
                    <a:pt x="2256" y="710"/>
                  </a:lnTo>
                  <a:lnTo>
                    <a:pt x="2248" y="722"/>
                  </a:lnTo>
                  <a:lnTo>
                    <a:pt x="2240" y="734"/>
                  </a:lnTo>
                  <a:lnTo>
                    <a:pt x="2230" y="746"/>
                  </a:lnTo>
                  <a:lnTo>
                    <a:pt x="2218" y="756"/>
                  </a:lnTo>
                  <a:lnTo>
                    <a:pt x="2206" y="764"/>
                  </a:lnTo>
                  <a:lnTo>
                    <a:pt x="2194" y="772"/>
                  </a:lnTo>
                  <a:lnTo>
                    <a:pt x="2180" y="778"/>
                  </a:lnTo>
                  <a:lnTo>
                    <a:pt x="2166" y="784"/>
                  </a:lnTo>
                  <a:lnTo>
                    <a:pt x="2152" y="788"/>
                  </a:lnTo>
                  <a:lnTo>
                    <a:pt x="2136" y="790"/>
                  </a:lnTo>
                  <a:lnTo>
                    <a:pt x="2120" y="792"/>
                  </a:lnTo>
                  <a:lnTo>
                    <a:pt x="2104" y="792"/>
                  </a:lnTo>
                  <a:lnTo>
                    <a:pt x="2086" y="790"/>
                  </a:lnTo>
                  <a:lnTo>
                    <a:pt x="2086" y="790"/>
                  </a:lnTo>
                  <a:lnTo>
                    <a:pt x="2056" y="788"/>
                  </a:lnTo>
                  <a:lnTo>
                    <a:pt x="2026" y="784"/>
                  </a:lnTo>
                  <a:lnTo>
                    <a:pt x="2026" y="784"/>
                  </a:lnTo>
                  <a:lnTo>
                    <a:pt x="2014" y="786"/>
                  </a:lnTo>
                  <a:lnTo>
                    <a:pt x="2010" y="788"/>
                  </a:lnTo>
                  <a:lnTo>
                    <a:pt x="2006" y="792"/>
                  </a:lnTo>
                  <a:lnTo>
                    <a:pt x="2006" y="792"/>
                  </a:lnTo>
                  <a:lnTo>
                    <a:pt x="1986" y="818"/>
                  </a:lnTo>
                  <a:lnTo>
                    <a:pt x="1970" y="844"/>
                  </a:lnTo>
                  <a:lnTo>
                    <a:pt x="1954" y="872"/>
                  </a:lnTo>
                  <a:lnTo>
                    <a:pt x="1940" y="900"/>
                  </a:lnTo>
                  <a:lnTo>
                    <a:pt x="1928" y="930"/>
                  </a:lnTo>
                  <a:lnTo>
                    <a:pt x="1918" y="960"/>
                  </a:lnTo>
                  <a:lnTo>
                    <a:pt x="1908" y="990"/>
                  </a:lnTo>
                  <a:lnTo>
                    <a:pt x="1900" y="1022"/>
                  </a:lnTo>
                  <a:lnTo>
                    <a:pt x="1900" y="1022"/>
                  </a:lnTo>
                  <a:lnTo>
                    <a:pt x="1900" y="1028"/>
                  </a:lnTo>
                  <a:lnTo>
                    <a:pt x="1902" y="1034"/>
                  </a:lnTo>
                  <a:lnTo>
                    <a:pt x="1906" y="1046"/>
                  </a:lnTo>
                  <a:lnTo>
                    <a:pt x="1906" y="1046"/>
                  </a:lnTo>
                  <a:lnTo>
                    <a:pt x="1918" y="1066"/>
                  </a:lnTo>
                  <a:lnTo>
                    <a:pt x="1932" y="1084"/>
                  </a:lnTo>
                  <a:lnTo>
                    <a:pt x="1932" y="1084"/>
                  </a:lnTo>
                  <a:lnTo>
                    <a:pt x="1942" y="1096"/>
                  </a:lnTo>
                  <a:lnTo>
                    <a:pt x="1948" y="1106"/>
                  </a:lnTo>
                  <a:lnTo>
                    <a:pt x="1954" y="1116"/>
                  </a:lnTo>
                  <a:lnTo>
                    <a:pt x="1956" y="1126"/>
                  </a:lnTo>
                  <a:lnTo>
                    <a:pt x="1958" y="1136"/>
                  </a:lnTo>
                  <a:lnTo>
                    <a:pt x="1960" y="1146"/>
                  </a:lnTo>
                  <a:lnTo>
                    <a:pt x="1960" y="1156"/>
                  </a:lnTo>
                  <a:lnTo>
                    <a:pt x="1958" y="1164"/>
                  </a:lnTo>
                  <a:lnTo>
                    <a:pt x="1950" y="1182"/>
                  </a:lnTo>
                  <a:lnTo>
                    <a:pt x="1938" y="1198"/>
                  </a:lnTo>
                  <a:lnTo>
                    <a:pt x="1924" y="1212"/>
                  </a:lnTo>
                  <a:lnTo>
                    <a:pt x="1906" y="1226"/>
                  </a:lnTo>
                  <a:lnTo>
                    <a:pt x="1906" y="1226"/>
                  </a:lnTo>
                  <a:lnTo>
                    <a:pt x="1896" y="1232"/>
                  </a:lnTo>
                  <a:lnTo>
                    <a:pt x="1890" y="1240"/>
                  </a:lnTo>
                  <a:lnTo>
                    <a:pt x="1888" y="1250"/>
                  </a:lnTo>
                  <a:lnTo>
                    <a:pt x="1888" y="1260"/>
                  </a:lnTo>
                  <a:lnTo>
                    <a:pt x="1888" y="1260"/>
                  </a:lnTo>
                  <a:lnTo>
                    <a:pt x="1892" y="1306"/>
                  </a:lnTo>
                  <a:lnTo>
                    <a:pt x="1898" y="1350"/>
                  </a:lnTo>
                  <a:lnTo>
                    <a:pt x="1908" y="1392"/>
                  </a:lnTo>
                  <a:lnTo>
                    <a:pt x="1916" y="1436"/>
                  </a:lnTo>
                  <a:lnTo>
                    <a:pt x="1928" y="1478"/>
                  </a:lnTo>
                  <a:lnTo>
                    <a:pt x="1940" y="1522"/>
                  </a:lnTo>
                  <a:lnTo>
                    <a:pt x="1954" y="1564"/>
                  </a:lnTo>
                  <a:lnTo>
                    <a:pt x="1970" y="1606"/>
                  </a:lnTo>
                  <a:lnTo>
                    <a:pt x="1970" y="1606"/>
                  </a:lnTo>
                  <a:lnTo>
                    <a:pt x="1976" y="1612"/>
                  </a:lnTo>
                  <a:lnTo>
                    <a:pt x="1976" y="1612"/>
                  </a:lnTo>
                  <a:lnTo>
                    <a:pt x="1976" y="1558"/>
                  </a:lnTo>
                  <a:lnTo>
                    <a:pt x="1976" y="1532"/>
                  </a:lnTo>
                  <a:lnTo>
                    <a:pt x="1976" y="1508"/>
                  </a:lnTo>
                  <a:lnTo>
                    <a:pt x="1976" y="1508"/>
                  </a:lnTo>
                  <a:lnTo>
                    <a:pt x="1980" y="1472"/>
                  </a:lnTo>
                  <a:lnTo>
                    <a:pt x="1986" y="1436"/>
                  </a:lnTo>
                  <a:lnTo>
                    <a:pt x="1994" y="1400"/>
                  </a:lnTo>
                  <a:lnTo>
                    <a:pt x="2002" y="1366"/>
                  </a:lnTo>
                  <a:lnTo>
                    <a:pt x="2012" y="1332"/>
                  </a:lnTo>
                  <a:lnTo>
                    <a:pt x="2024" y="1298"/>
                  </a:lnTo>
                  <a:lnTo>
                    <a:pt x="2038" y="1264"/>
                  </a:lnTo>
                  <a:lnTo>
                    <a:pt x="2052" y="1230"/>
                  </a:lnTo>
                  <a:lnTo>
                    <a:pt x="2052" y="1230"/>
                  </a:lnTo>
                  <a:lnTo>
                    <a:pt x="2056" y="1220"/>
                  </a:lnTo>
                  <a:lnTo>
                    <a:pt x="2056" y="1212"/>
                  </a:lnTo>
                  <a:lnTo>
                    <a:pt x="2054" y="1202"/>
                  </a:lnTo>
                  <a:lnTo>
                    <a:pt x="2050" y="1194"/>
                  </a:lnTo>
                  <a:lnTo>
                    <a:pt x="2050" y="1194"/>
                  </a:lnTo>
                  <a:lnTo>
                    <a:pt x="2040" y="1174"/>
                  </a:lnTo>
                  <a:lnTo>
                    <a:pt x="2032" y="1154"/>
                  </a:lnTo>
                  <a:lnTo>
                    <a:pt x="2032" y="1154"/>
                  </a:lnTo>
                  <a:lnTo>
                    <a:pt x="2028" y="1138"/>
                  </a:lnTo>
                  <a:lnTo>
                    <a:pt x="2028" y="1122"/>
                  </a:lnTo>
                  <a:lnTo>
                    <a:pt x="2030" y="1106"/>
                  </a:lnTo>
                  <a:lnTo>
                    <a:pt x="2034" y="1090"/>
                  </a:lnTo>
                  <a:lnTo>
                    <a:pt x="2044" y="1078"/>
                  </a:lnTo>
                  <a:lnTo>
                    <a:pt x="2054" y="1066"/>
                  </a:lnTo>
                  <a:lnTo>
                    <a:pt x="2068" y="1056"/>
                  </a:lnTo>
                  <a:lnTo>
                    <a:pt x="2084" y="1048"/>
                  </a:lnTo>
                  <a:lnTo>
                    <a:pt x="2084" y="1048"/>
                  </a:lnTo>
                  <a:lnTo>
                    <a:pt x="2120" y="1032"/>
                  </a:lnTo>
                  <a:lnTo>
                    <a:pt x="2158" y="1014"/>
                  </a:lnTo>
                  <a:lnTo>
                    <a:pt x="2158" y="1014"/>
                  </a:lnTo>
                  <a:lnTo>
                    <a:pt x="2174" y="1004"/>
                  </a:lnTo>
                  <a:lnTo>
                    <a:pt x="2190" y="990"/>
                  </a:lnTo>
                  <a:lnTo>
                    <a:pt x="2190" y="990"/>
                  </a:lnTo>
                  <a:lnTo>
                    <a:pt x="2204" y="976"/>
                  </a:lnTo>
                  <a:lnTo>
                    <a:pt x="2220" y="958"/>
                  </a:lnTo>
                  <a:lnTo>
                    <a:pt x="2220" y="958"/>
                  </a:lnTo>
                  <a:lnTo>
                    <a:pt x="2222" y="1006"/>
                  </a:lnTo>
                  <a:lnTo>
                    <a:pt x="2222" y="1028"/>
                  </a:lnTo>
                  <a:lnTo>
                    <a:pt x="2220" y="1050"/>
                  </a:lnTo>
                  <a:lnTo>
                    <a:pt x="2220" y="1050"/>
                  </a:lnTo>
                  <a:lnTo>
                    <a:pt x="2216" y="1078"/>
                  </a:lnTo>
                  <a:lnTo>
                    <a:pt x="2210" y="1106"/>
                  </a:lnTo>
                  <a:lnTo>
                    <a:pt x="2202" y="1134"/>
                  </a:lnTo>
                  <a:lnTo>
                    <a:pt x="2194" y="1160"/>
                  </a:lnTo>
                  <a:lnTo>
                    <a:pt x="2194" y="1160"/>
                  </a:lnTo>
                  <a:lnTo>
                    <a:pt x="2184" y="1180"/>
                  </a:lnTo>
                  <a:lnTo>
                    <a:pt x="2174" y="1194"/>
                  </a:lnTo>
                  <a:lnTo>
                    <a:pt x="2162" y="1206"/>
                  </a:lnTo>
                  <a:lnTo>
                    <a:pt x="2150" y="1214"/>
                  </a:lnTo>
                  <a:lnTo>
                    <a:pt x="2134" y="1220"/>
                  </a:lnTo>
                  <a:lnTo>
                    <a:pt x="2118" y="1222"/>
                  </a:lnTo>
                  <a:lnTo>
                    <a:pt x="2098" y="1220"/>
                  </a:lnTo>
                  <a:lnTo>
                    <a:pt x="2078" y="1216"/>
                  </a:lnTo>
                  <a:lnTo>
                    <a:pt x="2078" y="1216"/>
                  </a:lnTo>
                  <a:lnTo>
                    <a:pt x="2066" y="1212"/>
                  </a:lnTo>
                  <a:lnTo>
                    <a:pt x="2066" y="1212"/>
                  </a:lnTo>
                  <a:lnTo>
                    <a:pt x="2044" y="1264"/>
                  </a:lnTo>
                  <a:lnTo>
                    <a:pt x="2044" y="1264"/>
                  </a:lnTo>
                  <a:lnTo>
                    <a:pt x="2030" y="1306"/>
                  </a:lnTo>
                  <a:lnTo>
                    <a:pt x="2016" y="1348"/>
                  </a:lnTo>
                  <a:lnTo>
                    <a:pt x="2006" y="1390"/>
                  </a:lnTo>
                  <a:lnTo>
                    <a:pt x="1998" y="1432"/>
                  </a:lnTo>
                  <a:lnTo>
                    <a:pt x="1992" y="1474"/>
                  </a:lnTo>
                  <a:lnTo>
                    <a:pt x="1988" y="1518"/>
                  </a:lnTo>
                  <a:lnTo>
                    <a:pt x="1986" y="1562"/>
                  </a:lnTo>
                  <a:lnTo>
                    <a:pt x="1990" y="1606"/>
                  </a:lnTo>
                  <a:lnTo>
                    <a:pt x="1990" y="1606"/>
                  </a:lnTo>
                  <a:lnTo>
                    <a:pt x="1994" y="1638"/>
                  </a:lnTo>
                  <a:lnTo>
                    <a:pt x="2000" y="1672"/>
                  </a:lnTo>
                  <a:lnTo>
                    <a:pt x="2008" y="1704"/>
                  </a:lnTo>
                  <a:lnTo>
                    <a:pt x="2022" y="1734"/>
                  </a:lnTo>
                  <a:lnTo>
                    <a:pt x="2022" y="1734"/>
                  </a:lnTo>
                  <a:lnTo>
                    <a:pt x="2068" y="1830"/>
                  </a:lnTo>
                  <a:lnTo>
                    <a:pt x="2068" y="1830"/>
                  </a:lnTo>
                  <a:lnTo>
                    <a:pt x="2150" y="1758"/>
                  </a:lnTo>
                  <a:lnTo>
                    <a:pt x="2234" y="1686"/>
                  </a:lnTo>
                  <a:lnTo>
                    <a:pt x="2234" y="1686"/>
                  </a:lnTo>
                  <a:lnTo>
                    <a:pt x="2254" y="1670"/>
                  </a:lnTo>
                  <a:lnTo>
                    <a:pt x="2276" y="1656"/>
                  </a:lnTo>
                  <a:lnTo>
                    <a:pt x="2322" y="1628"/>
                  </a:lnTo>
                  <a:lnTo>
                    <a:pt x="2322" y="1628"/>
                  </a:lnTo>
                  <a:lnTo>
                    <a:pt x="2328" y="1622"/>
                  </a:lnTo>
                  <a:lnTo>
                    <a:pt x="2334" y="1616"/>
                  </a:lnTo>
                  <a:lnTo>
                    <a:pt x="2336" y="1610"/>
                  </a:lnTo>
                  <a:lnTo>
                    <a:pt x="2338" y="1600"/>
                  </a:lnTo>
                  <a:lnTo>
                    <a:pt x="2338" y="1600"/>
                  </a:lnTo>
                  <a:lnTo>
                    <a:pt x="2338" y="1550"/>
                  </a:lnTo>
                  <a:lnTo>
                    <a:pt x="2342" y="1500"/>
                  </a:lnTo>
                  <a:lnTo>
                    <a:pt x="2346" y="1450"/>
                  </a:lnTo>
                  <a:lnTo>
                    <a:pt x="2352" y="1400"/>
                  </a:lnTo>
                  <a:lnTo>
                    <a:pt x="2360" y="1350"/>
                  </a:lnTo>
                  <a:lnTo>
                    <a:pt x="2372" y="1302"/>
                  </a:lnTo>
                  <a:lnTo>
                    <a:pt x="2386" y="1252"/>
                  </a:lnTo>
                  <a:lnTo>
                    <a:pt x="2402" y="1204"/>
                  </a:lnTo>
                  <a:lnTo>
                    <a:pt x="2402" y="1204"/>
                  </a:lnTo>
                  <a:lnTo>
                    <a:pt x="2404" y="1196"/>
                  </a:lnTo>
                  <a:lnTo>
                    <a:pt x="2402" y="1190"/>
                  </a:lnTo>
                  <a:lnTo>
                    <a:pt x="2402" y="1190"/>
                  </a:lnTo>
                  <a:lnTo>
                    <a:pt x="2392" y="1166"/>
                  </a:lnTo>
                  <a:lnTo>
                    <a:pt x="2384" y="1142"/>
                  </a:lnTo>
                  <a:lnTo>
                    <a:pt x="2380" y="1118"/>
                  </a:lnTo>
                  <a:lnTo>
                    <a:pt x="2378" y="1094"/>
                  </a:lnTo>
                  <a:lnTo>
                    <a:pt x="2378" y="1070"/>
                  </a:lnTo>
                  <a:lnTo>
                    <a:pt x="2380" y="1046"/>
                  </a:lnTo>
                  <a:lnTo>
                    <a:pt x="2384" y="1022"/>
                  </a:lnTo>
                  <a:lnTo>
                    <a:pt x="2388" y="996"/>
                  </a:lnTo>
                  <a:lnTo>
                    <a:pt x="2388" y="996"/>
                  </a:lnTo>
                  <a:lnTo>
                    <a:pt x="2394" y="966"/>
                  </a:lnTo>
                  <a:lnTo>
                    <a:pt x="2404" y="938"/>
                  </a:lnTo>
                  <a:lnTo>
                    <a:pt x="2404" y="938"/>
                  </a:lnTo>
                  <a:lnTo>
                    <a:pt x="2406" y="928"/>
                  </a:lnTo>
                  <a:lnTo>
                    <a:pt x="2404" y="922"/>
                  </a:lnTo>
                  <a:lnTo>
                    <a:pt x="2400" y="916"/>
                  </a:lnTo>
                  <a:lnTo>
                    <a:pt x="2392" y="912"/>
                  </a:lnTo>
                  <a:lnTo>
                    <a:pt x="2392" y="912"/>
                  </a:lnTo>
                  <a:lnTo>
                    <a:pt x="2378" y="904"/>
                  </a:lnTo>
                  <a:lnTo>
                    <a:pt x="2364" y="892"/>
                  </a:lnTo>
                  <a:lnTo>
                    <a:pt x="2350" y="876"/>
                  </a:lnTo>
                  <a:lnTo>
                    <a:pt x="2340" y="860"/>
                  </a:lnTo>
                  <a:lnTo>
                    <a:pt x="2332" y="842"/>
                  </a:lnTo>
                  <a:lnTo>
                    <a:pt x="2326" y="826"/>
                  </a:lnTo>
                  <a:lnTo>
                    <a:pt x="2326" y="808"/>
                  </a:lnTo>
                  <a:lnTo>
                    <a:pt x="2326" y="800"/>
                  </a:lnTo>
                  <a:lnTo>
                    <a:pt x="2328" y="794"/>
                  </a:lnTo>
                  <a:lnTo>
                    <a:pt x="2328" y="794"/>
                  </a:lnTo>
                  <a:lnTo>
                    <a:pt x="2336" y="780"/>
                  </a:lnTo>
                  <a:lnTo>
                    <a:pt x="2344" y="768"/>
                  </a:lnTo>
                  <a:lnTo>
                    <a:pt x="2354" y="756"/>
                  </a:lnTo>
                  <a:lnTo>
                    <a:pt x="2364" y="746"/>
                  </a:lnTo>
                  <a:lnTo>
                    <a:pt x="2364" y="746"/>
                  </a:lnTo>
                  <a:lnTo>
                    <a:pt x="2382" y="734"/>
                  </a:lnTo>
                  <a:lnTo>
                    <a:pt x="2396" y="722"/>
                  </a:lnTo>
                  <a:lnTo>
                    <a:pt x="2410" y="708"/>
                  </a:lnTo>
                  <a:lnTo>
                    <a:pt x="2422" y="692"/>
                  </a:lnTo>
                  <a:lnTo>
                    <a:pt x="2432" y="676"/>
                  </a:lnTo>
                  <a:lnTo>
                    <a:pt x="2440" y="658"/>
                  </a:lnTo>
                  <a:lnTo>
                    <a:pt x="2446" y="640"/>
                  </a:lnTo>
                  <a:lnTo>
                    <a:pt x="2450" y="618"/>
                  </a:lnTo>
                  <a:lnTo>
                    <a:pt x="2450" y="618"/>
                  </a:lnTo>
                  <a:lnTo>
                    <a:pt x="2456" y="618"/>
                  </a:lnTo>
                  <a:lnTo>
                    <a:pt x="2456" y="618"/>
                  </a:lnTo>
                  <a:lnTo>
                    <a:pt x="2474" y="688"/>
                  </a:lnTo>
                  <a:lnTo>
                    <a:pt x="2484" y="724"/>
                  </a:lnTo>
                  <a:lnTo>
                    <a:pt x="2492" y="760"/>
                  </a:lnTo>
                  <a:lnTo>
                    <a:pt x="2492" y="760"/>
                  </a:lnTo>
                  <a:lnTo>
                    <a:pt x="2496" y="784"/>
                  </a:lnTo>
                  <a:lnTo>
                    <a:pt x="2498" y="808"/>
                  </a:lnTo>
                  <a:lnTo>
                    <a:pt x="2502" y="856"/>
                  </a:lnTo>
                  <a:lnTo>
                    <a:pt x="2502" y="856"/>
                  </a:lnTo>
                  <a:lnTo>
                    <a:pt x="2502" y="866"/>
                  </a:lnTo>
                  <a:lnTo>
                    <a:pt x="2500" y="874"/>
                  </a:lnTo>
                  <a:lnTo>
                    <a:pt x="2500" y="874"/>
                  </a:lnTo>
                  <a:lnTo>
                    <a:pt x="2496" y="888"/>
                  </a:lnTo>
                  <a:lnTo>
                    <a:pt x="2492" y="900"/>
                  </a:lnTo>
                  <a:lnTo>
                    <a:pt x="2486" y="910"/>
                  </a:lnTo>
                  <a:lnTo>
                    <a:pt x="2480" y="916"/>
                  </a:lnTo>
                  <a:lnTo>
                    <a:pt x="2470" y="920"/>
                  </a:lnTo>
                  <a:lnTo>
                    <a:pt x="2460" y="924"/>
                  </a:lnTo>
                  <a:lnTo>
                    <a:pt x="2448" y="924"/>
                  </a:lnTo>
                  <a:lnTo>
                    <a:pt x="2434" y="924"/>
                  </a:lnTo>
                  <a:lnTo>
                    <a:pt x="2434" y="924"/>
                  </a:lnTo>
                  <a:lnTo>
                    <a:pt x="2424" y="924"/>
                  </a:lnTo>
                  <a:lnTo>
                    <a:pt x="2416" y="928"/>
                  </a:lnTo>
                  <a:lnTo>
                    <a:pt x="2410" y="934"/>
                  </a:lnTo>
                  <a:lnTo>
                    <a:pt x="2406" y="944"/>
                  </a:lnTo>
                  <a:lnTo>
                    <a:pt x="2406" y="944"/>
                  </a:lnTo>
                  <a:lnTo>
                    <a:pt x="2396" y="994"/>
                  </a:lnTo>
                  <a:lnTo>
                    <a:pt x="2392" y="1018"/>
                  </a:lnTo>
                  <a:lnTo>
                    <a:pt x="2390" y="1042"/>
                  </a:lnTo>
                  <a:lnTo>
                    <a:pt x="2388" y="1066"/>
                  </a:lnTo>
                  <a:lnTo>
                    <a:pt x="2388" y="1090"/>
                  </a:lnTo>
                  <a:lnTo>
                    <a:pt x="2392" y="1114"/>
                  </a:lnTo>
                  <a:lnTo>
                    <a:pt x="2396" y="1140"/>
                  </a:lnTo>
                  <a:lnTo>
                    <a:pt x="2396" y="1140"/>
                  </a:lnTo>
                  <a:lnTo>
                    <a:pt x="2404" y="1160"/>
                  </a:lnTo>
                  <a:lnTo>
                    <a:pt x="2404" y="1160"/>
                  </a:lnTo>
                  <a:lnTo>
                    <a:pt x="2412" y="1178"/>
                  </a:lnTo>
                  <a:lnTo>
                    <a:pt x="2412" y="1178"/>
                  </a:lnTo>
                  <a:lnTo>
                    <a:pt x="2430" y="1140"/>
                  </a:lnTo>
                  <a:lnTo>
                    <a:pt x="2430" y="1140"/>
                  </a:lnTo>
                  <a:lnTo>
                    <a:pt x="2456" y="1096"/>
                  </a:lnTo>
                  <a:lnTo>
                    <a:pt x="2470" y="1074"/>
                  </a:lnTo>
                  <a:lnTo>
                    <a:pt x="2484" y="1052"/>
                  </a:lnTo>
                  <a:lnTo>
                    <a:pt x="2500" y="1032"/>
                  </a:lnTo>
                  <a:lnTo>
                    <a:pt x="2516" y="1012"/>
                  </a:lnTo>
                  <a:lnTo>
                    <a:pt x="2536" y="994"/>
                  </a:lnTo>
                  <a:lnTo>
                    <a:pt x="2556" y="978"/>
                  </a:lnTo>
                  <a:lnTo>
                    <a:pt x="2556" y="978"/>
                  </a:lnTo>
                  <a:lnTo>
                    <a:pt x="2568" y="966"/>
                  </a:lnTo>
                  <a:lnTo>
                    <a:pt x="2580" y="954"/>
                  </a:lnTo>
                  <a:lnTo>
                    <a:pt x="2592" y="940"/>
                  </a:lnTo>
                  <a:lnTo>
                    <a:pt x="2602" y="928"/>
                  </a:lnTo>
                  <a:lnTo>
                    <a:pt x="2618" y="898"/>
                  </a:lnTo>
                  <a:lnTo>
                    <a:pt x="2632" y="866"/>
                  </a:lnTo>
                  <a:lnTo>
                    <a:pt x="2632" y="866"/>
                  </a:lnTo>
                  <a:lnTo>
                    <a:pt x="2634" y="858"/>
                  </a:lnTo>
                  <a:lnTo>
                    <a:pt x="2634" y="850"/>
                  </a:lnTo>
                  <a:lnTo>
                    <a:pt x="2632" y="840"/>
                  </a:lnTo>
                  <a:lnTo>
                    <a:pt x="2628" y="832"/>
                  </a:lnTo>
                  <a:lnTo>
                    <a:pt x="2628" y="832"/>
                  </a:lnTo>
                  <a:lnTo>
                    <a:pt x="2604" y="792"/>
                  </a:lnTo>
                  <a:lnTo>
                    <a:pt x="2594" y="770"/>
                  </a:lnTo>
                  <a:lnTo>
                    <a:pt x="2586" y="748"/>
                  </a:lnTo>
                  <a:lnTo>
                    <a:pt x="2578" y="726"/>
                  </a:lnTo>
                  <a:lnTo>
                    <a:pt x="2574" y="704"/>
                  </a:lnTo>
                  <a:lnTo>
                    <a:pt x="2570" y="680"/>
                  </a:lnTo>
                  <a:lnTo>
                    <a:pt x="2570" y="656"/>
                  </a:lnTo>
                  <a:lnTo>
                    <a:pt x="2570" y="656"/>
                  </a:lnTo>
                  <a:lnTo>
                    <a:pt x="2572" y="632"/>
                  </a:lnTo>
                  <a:lnTo>
                    <a:pt x="2576" y="610"/>
                  </a:lnTo>
                  <a:lnTo>
                    <a:pt x="2584" y="590"/>
                  </a:lnTo>
                  <a:lnTo>
                    <a:pt x="2596" y="570"/>
                  </a:lnTo>
                  <a:lnTo>
                    <a:pt x="2596" y="570"/>
                  </a:lnTo>
                  <a:lnTo>
                    <a:pt x="2602" y="562"/>
                  </a:lnTo>
                  <a:lnTo>
                    <a:pt x="2608" y="558"/>
                  </a:lnTo>
                  <a:lnTo>
                    <a:pt x="2614" y="560"/>
                  </a:lnTo>
                  <a:lnTo>
                    <a:pt x="2622" y="564"/>
                  </a:lnTo>
                  <a:lnTo>
                    <a:pt x="2622" y="564"/>
                  </a:lnTo>
                  <a:lnTo>
                    <a:pt x="2636" y="576"/>
                  </a:lnTo>
                  <a:lnTo>
                    <a:pt x="2646" y="588"/>
                  </a:lnTo>
                  <a:lnTo>
                    <a:pt x="2656" y="600"/>
                  </a:lnTo>
                  <a:lnTo>
                    <a:pt x="2662" y="614"/>
                  </a:lnTo>
                  <a:lnTo>
                    <a:pt x="2668" y="630"/>
                  </a:lnTo>
                  <a:lnTo>
                    <a:pt x="2672" y="644"/>
                  </a:lnTo>
                  <a:lnTo>
                    <a:pt x="2674" y="660"/>
                  </a:lnTo>
                  <a:lnTo>
                    <a:pt x="2676" y="676"/>
                  </a:lnTo>
                  <a:lnTo>
                    <a:pt x="2676" y="676"/>
                  </a:lnTo>
                  <a:lnTo>
                    <a:pt x="2676" y="704"/>
                  </a:lnTo>
                  <a:lnTo>
                    <a:pt x="2674" y="732"/>
                  </a:lnTo>
                  <a:lnTo>
                    <a:pt x="2670" y="760"/>
                  </a:lnTo>
                  <a:lnTo>
                    <a:pt x="2662" y="786"/>
                  </a:lnTo>
                  <a:lnTo>
                    <a:pt x="2662" y="786"/>
                  </a:lnTo>
                  <a:lnTo>
                    <a:pt x="2656" y="806"/>
                  </a:lnTo>
                  <a:lnTo>
                    <a:pt x="2650" y="826"/>
                  </a:lnTo>
                  <a:lnTo>
                    <a:pt x="2646" y="846"/>
                  </a:lnTo>
                  <a:lnTo>
                    <a:pt x="2640" y="866"/>
                  </a:lnTo>
                  <a:lnTo>
                    <a:pt x="2640" y="866"/>
                  </a:lnTo>
                  <a:lnTo>
                    <a:pt x="2624" y="900"/>
                  </a:lnTo>
                  <a:lnTo>
                    <a:pt x="2604" y="932"/>
                  </a:lnTo>
                  <a:lnTo>
                    <a:pt x="2594" y="946"/>
                  </a:lnTo>
                  <a:lnTo>
                    <a:pt x="2582" y="960"/>
                  </a:lnTo>
                  <a:lnTo>
                    <a:pt x="2568" y="974"/>
                  </a:lnTo>
                  <a:lnTo>
                    <a:pt x="2554" y="986"/>
                  </a:lnTo>
                  <a:lnTo>
                    <a:pt x="2554" y="986"/>
                  </a:lnTo>
                  <a:lnTo>
                    <a:pt x="2532" y="1008"/>
                  </a:lnTo>
                  <a:lnTo>
                    <a:pt x="2512" y="1030"/>
                  </a:lnTo>
                  <a:lnTo>
                    <a:pt x="2492" y="1054"/>
                  </a:lnTo>
                  <a:lnTo>
                    <a:pt x="2476" y="1078"/>
                  </a:lnTo>
                  <a:lnTo>
                    <a:pt x="2460" y="1104"/>
                  </a:lnTo>
                  <a:lnTo>
                    <a:pt x="2446" y="1130"/>
                  </a:lnTo>
                  <a:lnTo>
                    <a:pt x="2432" y="1156"/>
                  </a:lnTo>
                  <a:lnTo>
                    <a:pt x="2420" y="1184"/>
                  </a:lnTo>
                  <a:lnTo>
                    <a:pt x="2420" y="1184"/>
                  </a:lnTo>
                  <a:lnTo>
                    <a:pt x="2404" y="1226"/>
                  </a:lnTo>
                  <a:lnTo>
                    <a:pt x="2392" y="1266"/>
                  </a:lnTo>
                  <a:lnTo>
                    <a:pt x="2380" y="1308"/>
                  </a:lnTo>
                  <a:lnTo>
                    <a:pt x="2370" y="1350"/>
                  </a:lnTo>
                  <a:lnTo>
                    <a:pt x="2364" y="1392"/>
                  </a:lnTo>
                  <a:lnTo>
                    <a:pt x="2358" y="1434"/>
                  </a:lnTo>
                  <a:lnTo>
                    <a:pt x="2354" y="1476"/>
                  </a:lnTo>
                  <a:lnTo>
                    <a:pt x="2350" y="1520"/>
                  </a:lnTo>
                  <a:lnTo>
                    <a:pt x="2350" y="1520"/>
                  </a:lnTo>
                  <a:lnTo>
                    <a:pt x="2350" y="1562"/>
                  </a:lnTo>
                  <a:lnTo>
                    <a:pt x="2350" y="1606"/>
                  </a:lnTo>
                  <a:lnTo>
                    <a:pt x="2350" y="1606"/>
                  </a:lnTo>
                  <a:lnTo>
                    <a:pt x="2418" y="1576"/>
                  </a:lnTo>
                  <a:lnTo>
                    <a:pt x="2480" y="1542"/>
                  </a:lnTo>
                  <a:lnTo>
                    <a:pt x="2540" y="1506"/>
                  </a:lnTo>
                  <a:lnTo>
                    <a:pt x="2596" y="1466"/>
                  </a:lnTo>
                  <a:lnTo>
                    <a:pt x="2648" y="1424"/>
                  </a:lnTo>
                  <a:lnTo>
                    <a:pt x="2696" y="1378"/>
                  </a:lnTo>
                  <a:lnTo>
                    <a:pt x="2742" y="1330"/>
                  </a:lnTo>
                  <a:lnTo>
                    <a:pt x="2784" y="1280"/>
                  </a:lnTo>
                  <a:lnTo>
                    <a:pt x="2820" y="1228"/>
                  </a:lnTo>
                  <a:lnTo>
                    <a:pt x="2856" y="1172"/>
                  </a:lnTo>
                  <a:lnTo>
                    <a:pt x="2886" y="1112"/>
                  </a:lnTo>
                  <a:lnTo>
                    <a:pt x="2914" y="1052"/>
                  </a:lnTo>
                  <a:lnTo>
                    <a:pt x="2940" y="988"/>
                  </a:lnTo>
                  <a:lnTo>
                    <a:pt x="2960" y="922"/>
                  </a:lnTo>
                  <a:lnTo>
                    <a:pt x="2978" y="852"/>
                  </a:lnTo>
                  <a:lnTo>
                    <a:pt x="2994" y="782"/>
                  </a:lnTo>
                  <a:lnTo>
                    <a:pt x="2994" y="782"/>
                  </a:lnTo>
                  <a:lnTo>
                    <a:pt x="2964" y="930"/>
                  </a:lnTo>
                  <a:lnTo>
                    <a:pt x="2964" y="930"/>
                  </a:lnTo>
                  <a:lnTo>
                    <a:pt x="2966" y="932"/>
                  </a:lnTo>
                  <a:lnTo>
                    <a:pt x="2966" y="932"/>
                  </a:lnTo>
                  <a:lnTo>
                    <a:pt x="3012" y="844"/>
                  </a:lnTo>
                  <a:lnTo>
                    <a:pt x="3012" y="844"/>
                  </a:lnTo>
                  <a:lnTo>
                    <a:pt x="3016" y="846"/>
                  </a:lnTo>
                  <a:lnTo>
                    <a:pt x="3016" y="846"/>
                  </a:lnTo>
                  <a:lnTo>
                    <a:pt x="2964" y="954"/>
                  </a:lnTo>
                  <a:lnTo>
                    <a:pt x="2964" y="954"/>
                  </a:lnTo>
                  <a:lnTo>
                    <a:pt x="2910" y="1076"/>
                  </a:lnTo>
                  <a:lnTo>
                    <a:pt x="2882" y="1138"/>
                  </a:lnTo>
                  <a:lnTo>
                    <a:pt x="2852" y="1198"/>
                  </a:lnTo>
                  <a:lnTo>
                    <a:pt x="2852" y="1198"/>
                  </a:lnTo>
                  <a:lnTo>
                    <a:pt x="2828" y="1238"/>
                  </a:lnTo>
                  <a:lnTo>
                    <a:pt x="2802" y="1278"/>
                  </a:lnTo>
                  <a:lnTo>
                    <a:pt x="2776" y="1318"/>
                  </a:lnTo>
                  <a:lnTo>
                    <a:pt x="2746" y="1354"/>
                  </a:lnTo>
                  <a:lnTo>
                    <a:pt x="2714" y="1390"/>
                  </a:lnTo>
                  <a:lnTo>
                    <a:pt x="2680" y="1422"/>
                  </a:lnTo>
                  <a:lnTo>
                    <a:pt x="2644" y="1454"/>
                  </a:lnTo>
                  <a:lnTo>
                    <a:pt x="2606" y="1484"/>
                  </a:lnTo>
                  <a:lnTo>
                    <a:pt x="2606" y="1484"/>
                  </a:lnTo>
                  <a:lnTo>
                    <a:pt x="2564" y="1514"/>
                  </a:lnTo>
                  <a:lnTo>
                    <a:pt x="2520" y="1542"/>
                  </a:lnTo>
                  <a:lnTo>
                    <a:pt x="2476" y="1568"/>
                  </a:lnTo>
                  <a:lnTo>
                    <a:pt x="2430" y="1594"/>
                  </a:lnTo>
                  <a:lnTo>
                    <a:pt x="2430" y="1594"/>
                  </a:lnTo>
                  <a:lnTo>
                    <a:pt x="2386" y="1616"/>
                  </a:lnTo>
                  <a:lnTo>
                    <a:pt x="2344" y="1642"/>
                  </a:lnTo>
                  <a:lnTo>
                    <a:pt x="2304" y="1666"/>
                  </a:lnTo>
                  <a:lnTo>
                    <a:pt x="2264" y="1694"/>
                  </a:lnTo>
                  <a:lnTo>
                    <a:pt x="2226" y="1724"/>
                  </a:lnTo>
                  <a:lnTo>
                    <a:pt x="2188" y="1756"/>
                  </a:lnTo>
                  <a:lnTo>
                    <a:pt x="2154" y="1790"/>
                  </a:lnTo>
                  <a:lnTo>
                    <a:pt x="2120" y="1828"/>
                  </a:lnTo>
                  <a:lnTo>
                    <a:pt x="2120" y="1828"/>
                  </a:lnTo>
                  <a:lnTo>
                    <a:pt x="2094" y="1862"/>
                  </a:lnTo>
                  <a:lnTo>
                    <a:pt x="2068" y="1900"/>
                  </a:lnTo>
                  <a:lnTo>
                    <a:pt x="2046" y="1938"/>
                  </a:lnTo>
                  <a:lnTo>
                    <a:pt x="2026" y="1978"/>
                  </a:lnTo>
                  <a:lnTo>
                    <a:pt x="2026" y="1978"/>
                  </a:lnTo>
                  <a:lnTo>
                    <a:pt x="2042" y="1978"/>
                  </a:lnTo>
                  <a:lnTo>
                    <a:pt x="2048" y="1978"/>
                  </a:lnTo>
                  <a:lnTo>
                    <a:pt x="2056" y="1980"/>
                  </a:lnTo>
                  <a:lnTo>
                    <a:pt x="2056" y="1980"/>
                  </a:lnTo>
                  <a:lnTo>
                    <a:pt x="2072" y="1986"/>
                  </a:lnTo>
                  <a:lnTo>
                    <a:pt x="2080" y="1990"/>
                  </a:lnTo>
                  <a:lnTo>
                    <a:pt x="2086" y="1994"/>
                  </a:lnTo>
                  <a:lnTo>
                    <a:pt x="2092" y="2000"/>
                  </a:lnTo>
                  <a:lnTo>
                    <a:pt x="2096" y="2008"/>
                  </a:lnTo>
                  <a:lnTo>
                    <a:pt x="2098" y="2016"/>
                  </a:lnTo>
                  <a:lnTo>
                    <a:pt x="2098" y="2026"/>
                  </a:lnTo>
                  <a:lnTo>
                    <a:pt x="2098" y="2026"/>
                  </a:lnTo>
                  <a:lnTo>
                    <a:pt x="2100" y="2070"/>
                  </a:lnTo>
                  <a:lnTo>
                    <a:pt x="2100" y="2092"/>
                  </a:lnTo>
                  <a:lnTo>
                    <a:pt x="2096" y="2112"/>
                  </a:lnTo>
                  <a:lnTo>
                    <a:pt x="2096" y="2112"/>
                  </a:lnTo>
                  <a:lnTo>
                    <a:pt x="2092" y="2124"/>
                  </a:lnTo>
                  <a:lnTo>
                    <a:pt x="2084" y="2134"/>
                  </a:lnTo>
                  <a:lnTo>
                    <a:pt x="2074" y="2144"/>
                  </a:lnTo>
                  <a:lnTo>
                    <a:pt x="2060" y="2150"/>
                  </a:lnTo>
                  <a:lnTo>
                    <a:pt x="2046" y="2154"/>
                  </a:lnTo>
                  <a:lnTo>
                    <a:pt x="2032" y="2154"/>
                  </a:lnTo>
                  <a:lnTo>
                    <a:pt x="2020" y="2152"/>
                  </a:lnTo>
                  <a:lnTo>
                    <a:pt x="2008" y="2148"/>
                  </a:lnTo>
                  <a:lnTo>
                    <a:pt x="2008" y="2148"/>
                  </a:lnTo>
                  <a:lnTo>
                    <a:pt x="2004" y="2144"/>
                  </a:lnTo>
                  <a:lnTo>
                    <a:pt x="2002" y="2140"/>
                  </a:lnTo>
                  <a:lnTo>
                    <a:pt x="2000" y="2128"/>
                  </a:lnTo>
                  <a:lnTo>
                    <a:pt x="2000" y="2128"/>
                  </a:lnTo>
                  <a:lnTo>
                    <a:pt x="1998" y="2058"/>
                  </a:lnTo>
                  <a:lnTo>
                    <a:pt x="1998" y="2058"/>
                  </a:lnTo>
                  <a:lnTo>
                    <a:pt x="1988" y="2096"/>
                  </a:lnTo>
                  <a:lnTo>
                    <a:pt x="1980" y="2134"/>
                  </a:lnTo>
                  <a:lnTo>
                    <a:pt x="1974" y="2170"/>
                  </a:lnTo>
                  <a:lnTo>
                    <a:pt x="1972" y="2208"/>
                  </a:lnTo>
                  <a:lnTo>
                    <a:pt x="1970" y="2246"/>
                  </a:lnTo>
                  <a:lnTo>
                    <a:pt x="1972" y="2284"/>
                  </a:lnTo>
                  <a:lnTo>
                    <a:pt x="1976" y="2324"/>
                  </a:lnTo>
                  <a:lnTo>
                    <a:pt x="1984" y="2362"/>
                  </a:lnTo>
                  <a:lnTo>
                    <a:pt x="1984" y="2362"/>
                  </a:lnTo>
                  <a:lnTo>
                    <a:pt x="1994" y="2342"/>
                  </a:lnTo>
                  <a:lnTo>
                    <a:pt x="1994" y="2342"/>
                  </a:lnTo>
                  <a:lnTo>
                    <a:pt x="2018" y="2290"/>
                  </a:lnTo>
                  <a:lnTo>
                    <a:pt x="2044" y="2238"/>
                  </a:lnTo>
                  <a:lnTo>
                    <a:pt x="2070" y="2188"/>
                  </a:lnTo>
                  <a:lnTo>
                    <a:pt x="2100" y="2138"/>
                  </a:lnTo>
                  <a:lnTo>
                    <a:pt x="2130" y="2090"/>
                  </a:lnTo>
                  <a:lnTo>
                    <a:pt x="2164" y="2042"/>
                  </a:lnTo>
                  <a:lnTo>
                    <a:pt x="2198" y="1998"/>
                  </a:lnTo>
                  <a:lnTo>
                    <a:pt x="2236" y="1954"/>
                  </a:lnTo>
                  <a:lnTo>
                    <a:pt x="2236" y="1954"/>
                  </a:lnTo>
                  <a:lnTo>
                    <a:pt x="2270" y="1918"/>
                  </a:lnTo>
                  <a:lnTo>
                    <a:pt x="2304" y="1884"/>
                  </a:lnTo>
                  <a:lnTo>
                    <a:pt x="2340" y="1854"/>
                  </a:lnTo>
                  <a:lnTo>
                    <a:pt x="2378" y="1826"/>
                  </a:lnTo>
                  <a:lnTo>
                    <a:pt x="2418" y="1800"/>
                  </a:lnTo>
                  <a:lnTo>
                    <a:pt x="2460" y="1778"/>
                  </a:lnTo>
                  <a:lnTo>
                    <a:pt x="2504" y="1758"/>
                  </a:lnTo>
                  <a:lnTo>
                    <a:pt x="2550" y="1744"/>
                  </a:lnTo>
                  <a:lnTo>
                    <a:pt x="2550" y="1744"/>
                  </a:lnTo>
                  <a:lnTo>
                    <a:pt x="2576" y="1738"/>
                  </a:lnTo>
                  <a:lnTo>
                    <a:pt x="2602" y="1732"/>
                  </a:lnTo>
                  <a:lnTo>
                    <a:pt x="2656" y="1724"/>
                  </a:lnTo>
                  <a:lnTo>
                    <a:pt x="2656" y="1724"/>
                  </a:lnTo>
                  <a:lnTo>
                    <a:pt x="2662" y="1722"/>
                  </a:lnTo>
                  <a:lnTo>
                    <a:pt x="2666" y="1720"/>
                  </a:lnTo>
                  <a:lnTo>
                    <a:pt x="2676" y="1710"/>
                  </a:lnTo>
                  <a:lnTo>
                    <a:pt x="2676" y="1710"/>
                  </a:lnTo>
                  <a:lnTo>
                    <a:pt x="2692" y="1682"/>
                  </a:lnTo>
                  <a:lnTo>
                    <a:pt x="2702" y="1666"/>
                  </a:lnTo>
                  <a:lnTo>
                    <a:pt x="2712" y="1654"/>
                  </a:lnTo>
                  <a:lnTo>
                    <a:pt x="2712" y="1654"/>
                  </a:lnTo>
                  <a:lnTo>
                    <a:pt x="2722" y="1640"/>
                  </a:lnTo>
                  <a:lnTo>
                    <a:pt x="2734" y="1632"/>
                  </a:lnTo>
                  <a:lnTo>
                    <a:pt x="2746" y="1626"/>
                  </a:lnTo>
                  <a:lnTo>
                    <a:pt x="2758" y="1624"/>
                  </a:lnTo>
                  <a:lnTo>
                    <a:pt x="2772" y="1624"/>
                  </a:lnTo>
                  <a:lnTo>
                    <a:pt x="2784" y="1630"/>
                  </a:lnTo>
                  <a:lnTo>
                    <a:pt x="2798" y="1636"/>
                  </a:lnTo>
                  <a:lnTo>
                    <a:pt x="2810" y="1646"/>
                  </a:lnTo>
                  <a:lnTo>
                    <a:pt x="2810" y="1646"/>
                  </a:lnTo>
                  <a:lnTo>
                    <a:pt x="2832" y="1668"/>
                  </a:lnTo>
                  <a:lnTo>
                    <a:pt x="2832" y="1668"/>
                  </a:lnTo>
                  <a:lnTo>
                    <a:pt x="2870" y="1626"/>
                  </a:lnTo>
                  <a:lnTo>
                    <a:pt x="2870" y="1626"/>
                  </a:lnTo>
                  <a:lnTo>
                    <a:pt x="2906" y="1586"/>
                  </a:lnTo>
                  <a:lnTo>
                    <a:pt x="2946" y="1550"/>
                  </a:lnTo>
                  <a:lnTo>
                    <a:pt x="2986" y="1516"/>
                  </a:lnTo>
                  <a:lnTo>
                    <a:pt x="3028" y="1484"/>
                  </a:lnTo>
                  <a:lnTo>
                    <a:pt x="3072" y="1456"/>
                  </a:lnTo>
                  <a:lnTo>
                    <a:pt x="3118" y="1430"/>
                  </a:lnTo>
                  <a:lnTo>
                    <a:pt x="3168" y="1408"/>
                  </a:lnTo>
                  <a:lnTo>
                    <a:pt x="3218" y="1388"/>
                  </a:lnTo>
                  <a:lnTo>
                    <a:pt x="3218" y="1388"/>
                  </a:lnTo>
                  <a:lnTo>
                    <a:pt x="3242" y="1382"/>
                  </a:lnTo>
                  <a:lnTo>
                    <a:pt x="3266" y="1376"/>
                  </a:lnTo>
                  <a:lnTo>
                    <a:pt x="3314" y="1368"/>
                  </a:lnTo>
                  <a:lnTo>
                    <a:pt x="3362" y="1362"/>
                  </a:lnTo>
                  <a:lnTo>
                    <a:pt x="3410" y="1358"/>
                  </a:lnTo>
                  <a:lnTo>
                    <a:pt x="3410" y="1358"/>
                  </a:lnTo>
                  <a:lnTo>
                    <a:pt x="3444" y="1354"/>
                  </a:lnTo>
                  <a:lnTo>
                    <a:pt x="3480" y="1352"/>
                  </a:lnTo>
                  <a:lnTo>
                    <a:pt x="3480" y="1352"/>
                  </a:lnTo>
                  <a:lnTo>
                    <a:pt x="3436" y="1360"/>
                  </a:lnTo>
                  <a:lnTo>
                    <a:pt x="3416" y="1362"/>
                  </a:lnTo>
                  <a:lnTo>
                    <a:pt x="3394" y="1364"/>
                  </a:lnTo>
                  <a:lnTo>
                    <a:pt x="3394" y="1364"/>
                  </a:lnTo>
                  <a:lnTo>
                    <a:pt x="3358" y="1366"/>
                  </a:lnTo>
                  <a:lnTo>
                    <a:pt x="3324" y="1372"/>
                  </a:lnTo>
                  <a:lnTo>
                    <a:pt x="3290" y="1378"/>
                  </a:lnTo>
                  <a:lnTo>
                    <a:pt x="3256" y="1386"/>
                  </a:lnTo>
                  <a:lnTo>
                    <a:pt x="3224" y="1396"/>
                  </a:lnTo>
                  <a:lnTo>
                    <a:pt x="3192" y="1406"/>
                  </a:lnTo>
                  <a:lnTo>
                    <a:pt x="3162" y="1420"/>
                  </a:lnTo>
                  <a:lnTo>
                    <a:pt x="3132" y="1434"/>
                  </a:lnTo>
                  <a:lnTo>
                    <a:pt x="3102" y="1450"/>
                  </a:lnTo>
                  <a:lnTo>
                    <a:pt x="3074" y="1468"/>
                  </a:lnTo>
                  <a:lnTo>
                    <a:pt x="3046" y="1486"/>
                  </a:lnTo>
                  <a:lnTo>
                    <a:pt x="3018" y="1506"/>
                  </a:lnTo>
                  <a:lnTo>
                    <a:pt x="2992" y="1526"/>
                  </a:lnTo>
                  <a:lnTo>
                    <a:pt x="2966" y="1550"/>
                  </a:lnTo>
                  <a:lnTo>
                    <a:pt x="2916" y="1598"/>
                  </a:lnTo>
                  <a:lnTo>
                    <a:pt x="2916" y="1598"/>
                  </a:lnTo>
                  <a:lnTo>
                    <a:pt x="2884" y="1634"/>
                  </a:lnTo>
                  <a:lnTo>
                    <a:pt x="2854" y="1670"/>
                  </a:lnTo>
                  <a:lnTo>
                    <a:pt x="2854" y="1670"/>
                  </a:lnTo>
                  <a:lnTo>
                    <a:pt x="2848" y="1678"/>
                  </a:lnTo>
                  <a:lnTo>
                    <a:pt x="2848" y="1690"/>
                  </a:lnTo>
                  <a:lnTo>
                    <a:pt x="2848" y="1690"/>
                  </a:lnTo>
                  <a:lnTo>
                    <a:pt x="2850" y="1710"/>
                  </a:lnTo>
                  <a:lnTo>
                    <a:pt x="2850" y="1720"/>
                  </a:lnTo>
                  <a:lnTo>
                    <a:pt x="2850" y="1730"/>
                  </a:lnTo>
                  <a:lnTo>
                    <a:pt x="2850" y="1730"/>
                  </a:lnTo>
                  <a:lnTo>
                    <a:pt x="2850" y="1740"/>
                  </a:lnTo>
                  <a:lnTo>
                    <a:pt x="2852" y="1748"/>
                  </a:lnTo>
                  <a:lnTo>
                    <a:pt x="2858" y="1752"/>
                  </a:lnTo>
                  <a:lnTo>
                    <a:pt x="2866" y="1756"/>
                  </a:lnTo>
                  <a:lnTo>
                    <a:pt x="2866" y="1756"/>
                  </a:lnTo>
                  <a:lnTo>
                    <a:pt x="2900" y="1764"/>
                  </a:lnTo>
                  <a:lnTo>
                    <a:pt x="2932" y="1770"/>
                  </a:lnTo>
                  <a:lnTo>
                    <a:pt x="2966" y="1774"/>
                  </a:lnTo>
                  <a:lnTo>
                    <a:pt x="2998" y="1776"/>
                  </a:lnTo>
                  <a:lnTo>
                    <a:pt x="3032" y="1776"/>
                  </a:lnTo>
                  <a:lnTo>
                    <a:pt x="3066" y="1774"/>
                  </a:lnTo>
                  <a:lnTo>
                    <a:pt x="3098" y="1770"/>
                  </a:lnTo>
                  <a:lnTo>
                    <a:pt x="3132" y="1764"/>
                  </a:lnTo>
                  <a:lnTo>
                    <a:pt x="3132" y="1764"/>
                  </a:lnTo>
                  <a:lnTo>
                    <a:pt x="3178" y="1752"/>
                  </a:lnTo>
                  <a:lnTo>
                    <a:pt x="3224" y="1738"/>
                  </a:lnTo>
                  <a:lnTo>
                    <a:pt x="3268" y="1720"/>
                  </a:lnTo>
                  <a:lnTo>
                    <a:pt x="3310" y="1700"/>
                  </a:lnTo>
                  <a:lnTo>
                    <a:pt x="3350" y="1676"/>
                  </a:lnTo>
                  <a:lnTo>
                    <a:pt x="3390" y="1652"/>
                  </a:lnTo>
                  <a:lnTo>
                    <a:pt x="3428" y="1624"/>
                  </a:lnTo>
                  <a:lnTo>
                    <a:pt x="3464" y="1594"/>
                  </a:lnTo>
                  <a:lnTo>
                    <a:pt x="3464" y="1594"/>
                  </a:lnTo>
                  <a:lnTo>
                    <a:pt x="3502" y="1560"/>
                  </a:lnTo>
                  <a:lnTo>
                    <a:pt x="3540" y="1526"/>
                  </a:lnTo>
                  <a:lnTo>
                    <a:pt x="3614" y="1458"/>
                  </a:lnTo>
                  <a:lnTo>
                    <a:pt x="3614" y="1458"/>
                  </a:lnTo>
                  <a:lnTo>
                    <a:pt x="3612" y="1462"/>
                  </a:lnTo>
                  <a:lnTo>
                    <a:pt x="3612" y="1462"/>
                  </a:lnTo>
                  <a:lnTo>
                    <a:pt x="3572" y="1506"/>
                  </a:lnTo>
                  <a:lnTo>
                    <a:pt x="3528" y="1550"/>
                  </a:lnTo>
                  <a:lnTo>
                    <a:pt x="3484" y="1590"/>
                  </a:lnTo>
                  <a:lnTo>
                    <a:pt x="3438" y="1628"/>
                  </a:lnTo>
                  <a:lnTo>
                    <a:pt x="3390" y="1664"/>
                  </a:lnTo>
                  <a:lnTo>
                    <a:pt x="3338" y="1696"/>
                  </a:lnTo>
                  <a:lnTo>
                    <a:pt x="3286" y="1726"/>
                  </a:lnTo>
                  <a:lnTo>
                    <a:pt x="3230" y="1752"/>
                  </a:lnTo>
                  <a:lnTo>
                    <a:pt x="3230" y="1752"/>
                  </a:lnTo>
                  <a:lnTo>
                    <a:pt x="3184" y="1770"/>
                  </a:lnTo>
                  <a:lnTo>
                    <a:pt x="3140" y="1782"/>
                  </a:lnTo>
                  <a:lnTo>
                    <a:pt x="3094" y="1792"/>
                  </a:lnTo>
                  <a:lnTo>
                    <a:pt x="3048" y="1798"/>
                  </a:lnTo>
                  <a:lnTo>
                    <a:pt x="3000" y="1800"/>
                  </a:lnTo>
                  <a:lnTo>
                    <a:pt x="2954" y="1798"/>
                  </a:lnTo>
                  <a:lnTo>
                    <a:pt x="2906" y="1792"/>
                  </a:lnTo>
                  <a:lnTo>
                    <a:pt x="2860" y="1784"/>
                  </a:lnTo>
                  <a:lnTo>
                    <a:pt x="2860" y="1784"/>
                  </a:lnTo>
                  <a:lnTo>
                    <a:pt x="2850" y="1782"/>
                  </a:lnTo>
                  <a:lnTo>
                    <a:pt x="2842" y="1782"/>
                  </a:lnTo>
                  <a:lnTo>
                    <a:pt x="2836" y="1786"/>
                  </a:lnTo>
                  <a:lnTo>
                    <a:pt x="2830" y="1794"/>
                  </a:lnTo>
                  <a:lnTo>
                    <a:pt x="2830" y="1794"/>
                  </a:lnTo>
                  <a:lnTo>
                    <a:pt x="2824" y="1800"/>
                  </a:lnTo>
                  <a:lnTo>
                    <a:pt x="2818" y="1806"/>
                  </a:lnTo>
                  <a:lnTo>
                    <a:pt x="2812" y="1810"/>
                  </a:lnTo>
                  <a:lnTo>
                    <a:pt x="2806" y="1814"/>
                  </a:lnTo>
                  <a:lnTo>
                    <a:pt x="2798" y="1816"/>
                  </a:lnTo>
                  <a:lnTo>
                    <a:pt x="2792" y="1816"/>
                  </a:lnTo>
                  <a:lnTo>
                    <a:pt x="2784" y="1816"/>
                  </a:lnTo>
                  <a:lnTo>
                    <a:pt x="2776" y="1812"/>
                  </a:lnTo>
                  <a:lnTo>
                    <a:pt x="2776" y="1812"/>
                  </a:lnTo>
                  <a:lnTo>
                    <a:pt x="2738" y="1796"/>
                  </a:lnTo>
                  <a:lnTo>
                    <a:pt x="2718" y="1786"/>
                  </a:lnTo>
                  <a:lnTo>
                    <a:pt x="2700" y="1774"/>
                  </a:lnTo>
                  <a:lnTo>
                    <a:pt x="2700" y="1774"/>
                  </a:lnTo>
                  <a:lnTo>
                    <a:pt x="2688" y="1766"/>
                  </a:lnTo>
                  <a:lnTo>
                    <a:pt x="2676" y="1762"/>
                  </a:lnTo>
                  <a:lnTo>
                    <a:pt x="2664" y="1760"/>
                  </a:lnTo>
                  <a:lnTo>
                    <a:pt x="2650" y="1762"/>
                  </a:lnTo>
                  <a:lnTo>
                    <a:pt x="2650" y="1762"/>
                  </a:lnTo>
                  <a:lnTo>
                    <a:pt x="2610" y="1768"/>
                  </a:lnTo>
                  <a:lnTo>
                    <a:pt x="2572" y="1778"/>
                  </a:lnTo>
                  <a:lnTo>
                    <a:pt x="2536" y="1792"/>
                  </a:lnTo>
                  <a:lnTo>
                    <a:pt x="2500" y="1808"/>
                  </a:lnTo>
                  <a:lnTo>
                    <a:pt x="2466" y="1828"/>
                  </a:lnTo>
                  <a:lnTo>
                    <a:pt x="2434" y="1848"/>
                  </a:lnTo>
                  <a:lnTo>
                    <a:pt x="2402" y="1872"/>
                  </a:lnTo>
                  <a:lnTo>
                    <a:pt x="2372" y="1898"/>
                  </a:lnTo>
                  <a:lnTo>
                    <a:pt x="2372" y="1898"/>
                  </a:lnTo>
                  <a:lnTo>
                    <a:pt x="2362" y="1908"/>
                  </a:lnTo>
                  <a:lnTo>
                    <a:pt x="2354" y="1918"/>
                  </a:lnTo>
                  <a:lnTo>
                    <a:pt x="2354" y="1918"/>
                  </a:lnTo>
                  <a:lnTo>
                    <a:pt x="2382" y="1910"/>
                  </a:lnTo>
                  <a:lnTo>
                    <a:pt x="2410" y="1904"/>
                  </a:lnTo>
                  <a:lnTo>
                    <a:pt x="2440" y="1902"/>
                  </a:lnTo>
                  <a:lnTo>
                    <a:pt x="2468" y="1902"/>
                  </a:lnTo>
                  <a:lnTo>
                    <a:pt x="2498" y="1904"/>
                  </a:lnTo>
                  <a:lnTo>
                    <a:pt x="2526" y="1906"/>
                  </a:lnTo>
                  <a:lnTo>
                    <a:pt x="2584" y="1916"/>
                  </a:lnTo>
                  <a:lnTo>
                    <a:pt x="2584" y="1916"/>
                  </a:lnTo>
                  <a:lnTo>
                    <a:pt x="2558" y="1926"/>
                  </a:lnTo>
                  <a:lnTo>
                    <a:pt x="2534" y="1934"/>
                  </a:lnTo>
                  <a:lnTo>
                    <a:pt x="2534" y="1934"/>
                  </a:lnTo>
                  <a:lnTo>
                    <a:pt x="2508" y="1948"/>
                  </a:lnTo>
                  <a:lnTo>
                    <a:pt x="2484" y="1962"/>
                  </a:lnTo>
                  <a:lnTo>
                    <a:pt x="2484" y="1962"/>
                  </a:lnTo>
                  <a:lnTo>
                    <a:pt x="2460" y="1976"/>
                  </a:lnTo>
                  <a:lnTo>
                    <a:pt x="2438" y="1992"/>
                  </a:lnTo>
                  <a:lnTo>
                    <a:pt x="2438" y="1992"/>
                  </a:lnTo>
                  <a:lnTo>
                    <a:pt x="2418" y="2002"/>
                  </a:lnTo>
                  <a:lnTo>
                    <a:pt x="2398" y="2010"/>
                  </a:lnTo>
                  <a:lnTo>
                    <a:pt x="2376" y="2012"/>
                  </a:lnTo>
                  <a:lnTo>
                    <a:pt x="2366" y="2012"/>
                  </a:lnTo>
                  <a:lnTo>
                    <a:pt x="2354" y="2012"/>
                  </a:lnTo>
                  <a:lnTo>
                    <a:pt x="2354" y="2012"/>
                  </a:lnTo>
                  <a:lnTo>
                    <a:pt x="2338" y="2008"/>
                  </a:lnTo>
                  <a:lnTo>
                    <a:pt x="2324" y="2000"/>
                  </a:lnTo>
                  <a:lnTo>
                    <a:pt x="2310" y="1988"/>
                  </a:lnTo>
                  <a:lnTo>
                    <a:pt x="2302" y="1974"/>
                  </a:lnTo>
                  <a:lnTo>
                    <a:pt x="2302" y="1974"/>
                  </a:lnTo>
                  <a:lnTo>
                    <a:pt x="2284" y="1992"/>
                  </a:lnTo>
                  <a:lnTo>
                    <a:pt x="2266" y="2014"/>
                  </a:lnTo>
                  <a:lnTo>
                    <a:pt x="2246" y="2042"/>
                  </a:lnTo>
                  <a:lnTo>
                    <a:pt x="2226" y="2072"/>
                  </a:lnTo>
                  <a:lnTo>
                    <a:pt x="2184" y="2142"/>
                  </a:lnTo>
                  <a:lnTo>
                    <a:pt x="2142" y="2218"/>
                  </a:lnTo>
                  <a:lnTo>
                    <a:pt x="2104" y="2300"/>
                  </a:lnTo>
                  <a:lnTo>
                    <a:pt x="2070" y="2380"/>
                  </a:lnTo>
                  <a:lnTo>
                    <a:pt x="2054" y="2420"/>
                  </a:lnTo>
                  <a:lnTo>
                    <a:pt x="2042" y="2456"/>
                  </a:lnTo>
                  <a:lnTo>
                    <a:pt x="2030" y="2492"/>
                  </a:lnTo>
                  <a:lnTo>
                    <a:pt x="2022" y="2524"/>
                  </a:lnTo>
                  <a:lnTo>
                    <a:pt x="2022" y="2524"/>
                  </a:lnTo>
                  <a:lnTo>
                    <a:pt x="2036" y="2508"/>
                  </a:lnTo>
                  <a:lnTo>
                    <a:pt x="2036" y="2508"/>
                  </a:lnTo>
                  <a:lnTo>
                    <a:pt x="2056" y="2482"/>
                  </a:lnTo>
                  <a:lnTo>
                    <a:pt x="2078" y="2460"/>
                  </a:lnTo>
                  <a:lnTo>
                    <a:pt x="2102" y="2440"/>
                  </a:lnTo>
                  <a:lnTo>
                    <a:pt x="2128" y="2420"/>
                  </a:lnTo>
                  <a:lnTo>
                    <a:pt x="2128" y="2420"/>
                  </a:lnTo>
                  <a:lnTo>
                    <a:pt x="2152" y="2402"/>
                  </a:lnTo>
                  <a:lnTo>
                    <a:pt x="2176" y="2382"/>
                  </a:lnTo>
                  <a:lnTo>
                    <a:pt x="2220" y="2338"/>
                  </a:lnTo>
                  <a:lnTo>
                    <a:pt x="2220" y="2338"/>
                  </a:lnTo>
                  <a:lnTo>
                    <a:pt x="2248" y="2312"/>
                  </a:lnTo>
                  <a:lnTo>
                    <a:pt x="2248" y="2312"/>
                  </a:lnTo>
                  <a:lnTo>
                    <a:pt x="2246" y="2312"/>
                  </a:lnTo>
                  <a:lnTo>
                    <a:pt x="2246" y="2312"/>
                  </a:lnTo>
                  <a:lnTo>
                    <a:pt x="2262" y="2304"/>
                  </a:lnTo>
                  <a:lnTo>
                    <a:pt x="2276" y="2294"/>
                  </a:lnTo>
                  <a:lnTo>
                    <a:pt x="2276" y="2294"/>
                  </a:lnTo>
                  <a:lnTo>
                    <a:pt x="2326" y="2256"/>
                  </a:lnTo>
                  <a:lnTo>
                    <a:pt x="2378" y="2222"/>
                  </a:lnTo>
                  <a:lnTo>
                    <a:pt x="2432" y="2188"/>
                  </a:lnTo>
                  <a:lnTo>
                    <a:pt x="2486" y="2158"/>
                  </a:lnTo>
                  <a:lnTo>
                    <a:pt x="2542" y="2130"/>
                  </a:lnTo>
                  <a:lnTo>
                    <a:pt x="2600" y="2104"/>
                  </a:lnTo>
                  <a:lnTo>
                    <a:pt x="2658" y="2082"/>
                  </a:lnTo>
                  <a:lnTo>
                    <a:pt x="2718" y="2060"/>
                  </a:lnTo>
                  <a:lnTo>
                    <a:pt x="2718" y="2060"/>
                  </a:lnTo>
                  <a:lnTo>
                    <a:pt x="2724" y="2058"/>
                  </a:lnTo>
                  <a:lnTo>
                    <a:pt x="2732" y="2052"/>
                  </a:lnTo>
                  <a:lnTo>
                    <a:pt x="2744" y="2040"/>
                  </a:lnTo>
                  <a:lnTo>
                    <a:pt x="2744" y="2040"/>
                  </a:lnTo>
                  <a:lnTo>
                    <a:pt x="2758" y="2018"/>
                  </a:lnTo>
                  <a:lnTo>
                    <a:pt x="2776" y="1998"/>
                  </a:lnTo>
                  <a:lnTo>
                    <a:pt x="2786" y="1990"/>
                  </a:lnTo>
                  <a:lnTo>
                    <a:pt x="2796" y="1982"/>
                  </a:lnTo>
                  <a:lnTo>
                    <a:pt x="2808" y="1974"/>
                  </a:lnTo>
                  <a:lnTo>
                    <a:pt x="2820" y="1968"/>
                  </a:lnTo>
                  <a:lnTo>
                    <a:pt x="2820" y="1968"/>
                  </a:lnTo>
                  <a:lnTo>
                    <a:pt x="2834" y="1964"/>
                  </a:lnTo>
                  <a:lnTo>
                    <a:pt x="2850" y="1962"/>
                  </a:lnTo>
                  <a:lnTo>
                    <a:pt x="2882" y="1960"/>
                  </a:lnTo>
                  <a:lnTo>
                    <a:pt x="2882" y="1960"/>
                  </a:lnTo>
                  <a:lnTo>
                    <a:pt x="2892" y="1962"/>
                  </a:lnTo>
                  <a:lnTo>
                    <a:pt x="2896" y="1966"/>
                  </a:lnTo>
                  <a:lnTo>
                    <a:pt x="2896" y="1974"/>
                  </a:lnTo>
                  <a:lnTo>
                    <a:pt x="2896" y="1982"/>
                  </a:lnTo>
                  <a:lnTo>
                    <a:pt x="2896" y="1982"/>
                  </a:lnTo>
                  <a:lnTo>
                    <a:pt x="2888" y="2002"/>
                  </a:lnTo>
                  <a:lnTo>
                    <a:pt x="2882" y="2010"/>
                  </a:lnTo>
                  <a:lnTo>
                    <a:pt x="2876" y="2018"/>
                  </a:lnTo>
                  <a:lnTo>
                    <a:pt x="2870" y="2024"/>
                  </a:lnTo>
                  <a:lnTo>
                    <a:pt x="2862" y="2030"/>
                  </a:lnTo>
                  <a:lnTo>
                    <a:pt x="2844" y="2038"/>
                  </a:lnTo>
                  <a:lnTo>
                    <a:pt x="2844" y="2038"/>
                  </a:lnTo>
                  <a:lnTo>
                    <a:pt x="2826" y="2044"/>
                  </a:lnTo>
                  <a:lnTo>
                    <a:pt x="2808" y="2048"/>
                  </a:lnTo>
                  <a:lnTo>
                    <a:pt x="2770" y="2056"/>
                  </a:lnTo>
                  <a:lnTo>
                    <a:pt x="2770" y="2056"/>
                  </a:lnTo>
                  <a:lnTo>
                    <a:pt x="2738" y="2062"/>
                  </a:lnTo>
                  <a:lnTo>
                    <a:pt x="2722" y="2066"/>
                  </a:lnTo>
                  <a:lnTo>
                    <a:pt x="2706" y="2070"/>
                  </a:lnTo>
                  <a:lnTo>
                    <a:pt x="2706" y="2070"/>
                  </a:lnTo>
                  <a:lnTo>
                    <a:pt x="2640" y="2096"/>
                  </a:lnTo>
                  <a:lnTo>
                    <a:pt x="2576" y="2124"/>
                  </a:lnTo>
                  <a:lnTo>
                    <a:pt x="2514" y="2156"/>
                  </a:lnTo>
                  <a:lnTo>
                    <a:pt x="2452" y="2192"/>
                  </a:lnTo>
                  <a:lnTo>
                    <a:pt x="2452" y="2192"/>
                  </a:lnTo>
                  <a:lnTo>
                    <a:pt x="2442" y="2198"/>
                  </a:lnTo>
                  <a:lnTo>
                    <a:pt x="2434" y="2208"/>
                  </a:lnTo>
                  <a:lnTo>
                    <a:pt x="2434" y="2208"/>
                  </a:lnTo>
                  <a:lnTo>
                    <a:pt x="2480" y="2204"/>
                  </a:lnTo>
                  <a:lnTo>
                    <a:pt x="2526" y="2200"/>
                  </a:lnTo>
                  <a:lnTo>
                    <a:pt x="2572" y="2192"/>
                  </a:lnTo>
                  <a:lnTo>
                    <a:pt x="2618" y="2182"/>
                  </a:lnTo>
                  <a:lnTo>
                    <a:pt x="2618" y="2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765300" y="3575050"/>
              <a:ext cx="381000" cy="403225"/>
            </a:xfrm>
            <a:custGeom>
              <a:avLst/>
              <a:gdLst>
                <a:gd name="T0" fmla="*/ 238 w 240"/>
                <a:gd name="T1" fmla="*/ 210 h 254"/>
                <a:gd name="T2" fmla="*/ 238 w 240"/>
                <a:gd name="T3" fmla="*/ 210 h 254"/>
                <a:gd name="T4" fmla="*/ 228 w 240"/>
                <a:gd name="T5" fmla="*/ 206 h 254"/>
                <a:gd name="T6" fmla="*/ 228 w 240"/>
                <a:gd name="T7" fmla="*/ 206 h 254"/>
                <a:gd name="T8" fmla="*/ 216 w 240"/>
                <a:gd name="T9" fmla="*/ 220 h 254"/>
                <a:gd name="T10" fmla="*/ 202 w 240"/>
                <a:gd name="T11" fmla="*/ 234 h 254"/>
                <a:gd name="T12" fmla="*/ 202 w 240"/>
                <a:gd name="T13" fmla="*/ 234 h 254"/>
                <a:gd name="T14" fmla="*/ 192 w 240"/>
                <a:gd name="T15" fmla="*/ 242 h 254"/>
                <a:gd name="T16" fmla="*/ 184 w 240"/>
                <a:gd name="T17" fmla="*/ 248 h 254"/>
                <a:gd name="T18" fmla="*/ 174 w 240"/>
                <a:gd name="T19" fmla="*/ 252 h 254"/>
                <a:gd name="T20" fmla="*/ 166 w 240"/>
                <a:gd name="T21" fmla="*/ 254 h 254"/>
                <a:gd name="T22" fmla="*/ 156 w 240"/>
                <a:gd name="T23" fmla="*/ 252 h 254"/>
                <a:gd name="T24" fmla="*/ 148 w 240"/>
                <a:gd name="T25" fmla="*/ 250 h 254"/>
                <a:gd name="T26" fmla="*/ 138 w 240"/>
                <a:gd name="T27" fmla="*/ 246 h 254"/>
                <a:gd name="T28" fmla="*/ 128 w 240"/>
                <a:gd name="T29" fmla="*/ 238 h 254"/>
                <a:gd name="T30" fmla="*/ 128 w 240"/>
                <a:gd name="T31" fmla="*/ 238 h 254"/>
                <a:gd name="T32" fmla="*/ 116 w 240"/>
                <a:gd name="T33" fmla="*/ 228 h 254"/>
                <a:gd name="T34" fmla="*/ 106 w 240"/>
                <a:gd name="T35" fmla="*/ 218 h 254"/>
                <a:gd name="T36" fmla="*/ 88 w 240"/>
                <a:gd name="T37" fmla="*/ 196 h 254"/>
                <a:gd name="T38" fmla="*/ 72 w 240"/>
                <a:gd name="T39" fmla="*/ 170 h 254"/>
                <a:gd name="T40" fmla="*/ 60 w 240"/>
                <a:gd name="T41" fmla="*/ 144 h 254"/>
                <a:gd name="T42" fmla="*/ 60 w 240"/>
                <a:gd name="T43" fmla="*/ 144 h 254"/>
                <a:gd name="T44" fmla="*/ 30 w 240"/>
                <a:gd name="T45" fmla="*/ 72 h 254"/>
                <a:gd name="T46" fmla="*/ 0 w 240"/>
                <a:gd name="T47" fmla="*/ 0 h 254"/>
                <a:gd name="T48" fmla="*/ 0 w 240"/>
                <a:gd name="T49" fmla="*/ 0 h 254"/>
                <a:gd name="T50" fmla="*/ 32 w 240"/>
                <a:gd name="T51" fmla="*/ 22 h 254"/>
                <a:gd name="T52" fmla="*/ 48 w 240"/>
                <a:gd name="T53" fmla="*/ 30 h 254"/>
                <a:gd name="T54" fmla="*/ 62 w 240"/>
                <a:gd name="T55" fmla="*/ 38 h 254"/>
                <a:gd name="T56" fmla="*/ 62 w 240"/>
                <a:gd name="T57" fmla="*/ 38 h 254"/>
                <a:gd name="T58" fmla="*/ 80 w 240"/>
                <a:gd name="T59" fmla="*/ 42 h 254"/>
                <a:gd name="T60" fmla="*/ 100 w 240"/>
                <a:gd name="T61" fmla="*/ 46 h 254"/>
                <a:gd name="T62" fmla="*/ 118 w 240"/>
                <a:gd name="T63" fmla="*/ 48 h 254"/>
                <a:gd name="T64" fmla="*/ 136 w 240"/>
                <a:gd name="T65" fmla="*/ 48 h 254"/>
                <a:gd name="T66" fmla="*/ 136 w 240"/>
                <a:gd name="T67" fmla="*/ 48 h 254"/>
                <a:gd name="T68" fmla="*/ 152 w 240"/>
                <a:gd name="T69" fmla="*/ 48 h 254"/>
                <a:gd name="T70" fmla="*/ 166 w 240"/>
                <a:gd name="T71" fmla="*/ 48 h 254"/>
                <a:gd name="T72" fmla="*/ 178 w 240"/>
                <a:gd name="T73" fmla="*/ 50 h 254"/>
                <a:gd name="T74" fmla="*/ 190 w 240"/>
                <a:gd name="T75" fmla="*/ 54 h 254"/>
                <a:gd name="T76" fmla="*/ 200 w 240"/>
                <a:gd name="T77" fmla="*/ 58 h 254"/>
                <a:gd name="T78" fmla="*/ 208 w 240"/>
                <a:gd name="T79" fmla="*/ 64 h 254"/>
                <a:gd name="T80" fmla="*/ 216 w 240"/>
                <a:gd name="T81" fmla="*/ 70 h 254"/>
                <a:gd name="T82" fmla="*/ 222 w 240"/>
                <a:gd name="T83" fmla="*/ 78 h 254"/>
                <a:gd name="T84" fmla="*/ 228 w 240"/>
                <a:gd name="T85" fmla="*/ 86 h 254"/>
                <a:gd name="T86" fmla="*/ 232 w 240"/>
                <a:gd name="T87" fmla="*/ 96 h 254"/>
                <a:gd name="T88" fmla="*/ 238 w 240"/>
                <a:gd name="T89" fmla="*/ 116 h 254"/>
                <a:gd name="T90" fmla="*/ 240 w 240"/>
                <a:gd name="T91" fmla="*/ 140 h 254"/>
                <a:gd name="T92" fmla="*/ 240 w 240"/>
                <a:gd name="T93" fmla="*/ 164 h 254"/>
                <a:gd name="T94" fmla="*/ 240 w 240"/>
                <a:gd name="T95" fmla="*/ 164 h 254"/>
                <a:gd name="T96" fmla="*/ 238 w 240"/>
                <a:gd name="T97" fmla="*/ 174 h 254"/>
                <a:gd name="T98" fmla="*/ 236 w 240"/>
                <a:gd name="T99" fmla="*/ 182 h 254"/>
                <a:gd name="T100" fmla="*/ 236 w 240"/>
                <a:gd name="T101" fmla="*/ 182 h 254"/>
                <a:gd name="T102" fmla="*/ 238 w 240"/>
                <a:gd name="T103" fmla="*/ 210 h 254"/>
                <a:gd name="T104" fmla="*/ 238 w 240"/>
                <a:gd name="T105" fmla="*/ 21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0" h="254">
                  <a:moveTo>
                    <a:pt x="238" y="210"/>
                  </a:moveTo>
                  <a:lnTo>
                    <a:pt x="238" y="210"/>
                  </a:lnTo>
                  <a:lnTo>
                    <a:pt x="228" y="206"/>
                  </a:lnTo>
                  <a:lnTo>
                    <a:pt x="228" y="206"/>
                  </a:lnTo>
                  <a:lnTo>
                    <a:pt x="216" y="220"/>
                  </a:lnTo>
                  <a:lnTo>
                    <a:pt x="202" y="234"/>
                  </a:lnTo>
                  <a:lnTo>
                    <a:pt x="202" y="234"/>
                  </a:lnTo>
                  <a:lnTo>
                    <a:pt x="192" y="242"/>
                  </a:lnTo>
                  <a:lnTo>
                    <a:pt x="184" y="248"/>
                  </a:lnTo>
                  <a:lnTo>
                    <a:pt x="174" y="252"/>
                  </a:lnTo>
                  <a:lnTo>
                    <a:pt x="166" y="254"/>
                  </a:lnTo>
                  <a:lnTo>
                    <a:pt x="156" y="252"/>
                  </a:lnTo>
                  <a:lnTo>
                    <a:pt x="148" y="250"/>
                  </a:lnTo>
                  <a:lnTo>
                    <a:pt x="138" y="246"/>
                  </a:lnTo>
                  <a:lnTo>
                    <a:pt x="128" y="238"/>
                  </a:lnTo>
                  <a:lnTo>
                    <a:pt x="128" y="238"/>
                  </a:lnTo>
                  <a:lnTo>
                    <a:pt x="116" y="228"/>
                  </a:lnTo>
                  <a:lnTo>
                    <a:pt x="106" y="218"/>
                  </a:lnTo>
                  <a:lnTo>
                    <a:pt x="88" y="196"/>
                  </a:lnTo>
                  <a:lnTo>
                    <a:pt x="72" y="170"/>
                  </a:lnTo>
                  <a:lnTo>
                    <a:pt x="60" y="144"/>
                  </a:lnTo>
                  <a:lnTo>
                    <a:pt x="60" y="144"/>
                  </a:lnTo>
                  <a:lnTo>
                    <a:pt x="30" y="7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2" y="22"/>
                  </a:lnTo>
                  <a:lnTo>
                    <a:pt x="48" y="30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80" y="42"/>
                  </a:lnTo>
                  <a:lnTo>
                    <a:pt x="100" y="46"/>
                  </a:lnTo>
                  <a:lnTo>
                    <a:pt x="118" y="48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52" y="48"/>
                  </a:lnTo>
                  <a:lnTo>
                    <a:pt x="166" y="48"/>
                  </a:lnTo>
                  <a:lnTo>
                    <a:pt x="178" y="50"/>
                  </a:lnTo>
                  <a:lnTo>
                    <a:pt x="190" y="54"/>
                  </a:lnTo>
                  <a:lnTo>
                    <a:pt x="200" y="58"/>
                  </a:lnTo>
                  <a:lnTo>
                    <a:pt x="208" y="64"/>
                  </a:lnTo>
                  <a:lnTo>
                    <a:pt x="216" y="70"/>
                  </a:lnTo>
                  <a:lnTo>
                    <a:pt x="222" y="78"/>
                  </a:lnTo>
                  <a:lnTo>
                    <a:pt x="228" y="86"/>
                  </a:lnTo>
                  <a:lnTo>
                    <a:pt x="232" y="96"/>
                  </a:lnTo>
                  <a:lnTo>
                    <a:pt x="238" y="116"/>
                  </a:lnTo>
                  <a:lnTo>
                    <a:pt x="240" y="140"/>
                  </a:lnTo>
                  <a:lnTo>
                    <a:pt x="240" y="164"/>
                  </a:lnTo>
                  <a:lnTo>
                    <a:pt x="240" y="164"/>
                  </a:lnTo>
                  <a:lnTo>
                    <a:pt x="238" y="174"/>
                  </a:lnTo>
                  <a:lnTo>
                    <a:pt x="236" y="182"/>
                  </a:lnTo>
                  <a:lnTo>
                    <a:pt x="236" y="182"/>
                  </a:lnTo>
                  <a:lnTo>
                    <a:pt x="238" y="210"/>
                  </a:lnTo>
                  <a:lnTo>
                    <a:pt x="238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4762500" y="2289175"/>
              <a:ext cx="469900" cy="301625"/>
            </a:xfrm>
            <a:custGeom>
              <a:avLst/>
              <a:gdLst>
                <a:gd name="T0" fmla="*/ 294 w 296"/>
                <a:gd name="T1" fmla="*/ 124 h 190"/>
                <a:gd name="T2" fmla="*/ 294 w 296"/>
                <a:gd name="T3" fmla="*/ 124 h 190"/>
                <a:gd name="T4" fmla="*/ 274 w 296"/>
                <a:gd name="T5" fmla="*/ 122 h 190"/>
                <a:gd name="T6" fmla="*/ 254 w 296"/>
                <a:gd name="T7" fmla="*/ 122 h 190"/>
                <a:gd name="T8" fmla="*/ 236 w 296"/>
                <a:gd name="T9" fmla="*/ 126 h 190"/>
                <a:gd name="T10" fmla="*/ 216 w 296"/>
                <a:gd name="T11" fmla="*/ 130 h 190"/>
                <a:gd name="T12" fmla="*/ 200 w 296"/>
                <a:gd name="T13" fmla="*/ 138 h 190"/>
                <a:gd name="T14" fmla="*/ 182 w 296"/>
                <a:gd name="T15" fmla="*/ 146 h 190"/>
                <a:gd name="T16" fmla="*/ 166 w 296"/>
                <a:gd name="T17" fmla="*/ 158 h 190"/>
                <a:gd name="T18" fmla="*/ 150 w 296"/>
                <a:gd name="T19" fmla="*/ 170 h 190"/>
                <a:gd name="T20" fmla="*/ 150 w 296"/>
                <a:gd name="T21" fmla="*/ 170 h 190"/>
                <a:gd name="T22" fmla="*/ 140 w 296"/>
                <a:gd name="T23" fmla="*/ 178 h 190"/>
                <a:gd name="T24" fmla="*/ 132 w 296"/>
                <a:gd name="T25" fmla="*/ 182 h 190"/>
                <a:gd name="T26" fmla="*/ 122 w 296"/>
                <a:gd name="T27" fmla="*/ 186 h 190"/>
                <a:gd name="T28" fmla="*/ 112 w 296"/>
                <a:gd name="T29" fmla="*/ 190 h 190"/>
                <a:gd name="T30" fmla="*/ 102 w 296"/>
                <a:gd name="T31" fmla="*/ 190 h 190"/>
                <a:gd name="T32" fmla="*/ 90 w 296"/>
                <a:gd name="T33" fmla="*/ 190 h 190"/>
                <a:gd name="T34" fmla="*/ 80 w 296"/>
                <a:gd name="T35" fmla="*/ 188 h 190"/>
                <a:gd name="T36" fmla="*/ 68 w 296"/>
                <a:gd name="T37" fmla="*/ 184 h 190"/>
                <a:gd name="T38" fmla="*/ 68 w 296"/>
                <a:gd name="T39" fmla="*/ 184 h 190"/>
                <a:gd name="T40" fmla="*/ 50 w 296"/>
                <a:gd name="T41" fmla="*/ 172 h 190"/>
                <a:gd name="T42" fmla="*/ 34 w 296"/>
                <a:gd name="T43" fmla="*/ 158 h 190"/>
                <a:gd name="T44" fmla="*/ 22 w 296"/>
                <a:gd name="T45" fmla="*/ 140 h 190"/>
                <a:gd name="T46" fmla="*/ 10 w 296"/>
                <a:gd name="T47" fmla="*/ 122 h 190"/>
                <a:gd name="T48" fmla="*/ 4 w 296"/>
                <a:gd name="T49" fmla="*/ 100 h 190"/>
                <a:gd name="T50" fmla="*/ 0 w 296"/>
                <a:gd name="T51" fmla="*/ 78 h 190"/>
                <a:gd name="T52" fmla="*/ 0 w 296"/>
                <a:gd name="T53" fmla="*/ 58 h 190"/>
                <a:gd name="T54" fmla="*/ 4 w 296"/>
                <a:gd name="T55" fmla="*/ 36 h 190"/>
                <a:gd name="T56" fmla="*/ 4 w 296"/>
                <a:gd name="T57" fmla="*/ 36 h 190"/>
                <a:gd name="T58" fmla="*/ 10 w 296"/>
                <a:gd name="T59" fmla="*/ 26 h 190"/>
                <a:gd name="T60" fmla="*/ 16 w 296"/>
                <a:gd name="T61" fmla="*/ 16 h 190"/>
                <a:gd name="T62" fmla="*/ 24 w 296"/>
                <a:gd name="T63" fmla="*/ 8 h 190"/>
                <a:gd name="T64" fmla="*/ 34 w 296"/>
                <a:gd name="T65" fmla="*/ 4 h 190"/>
                <a:gd name="T66" fmla="*/ 44 w 296"/>
                <a:gd name="T67" fmla="*/ 0 h 190"/>
                <a:gd name="T68" fmla="*/ 58 w 296"/>
                <a:gd name="T69" fmla="*/ 0 h 190"/>
                <a:gd name="T70" fmla="*/ 72 w 296"/>
                <a:gd name="T71" fmla="*/ 2 h 190"/>
                <a:gd name="T72" fmla="*/ 86 w 296"/>
                <a:gd name="T73" fmla="*/ 6 h 190"/>
                <a:gd name="T74" fmla="*/ 86 w 296"/>
                <a:gd name="T75" fmla="*/ 6 h 190"/>
                <a:gd name="T76" fmla="*/ 134 w 296"/>
                <a:gd name="T77" fmla="*/ 22 h 190"/>
                <a:gd name="T78" fmla="*/ 158 w 296"/>
                <a:gd name="T79" fmla="*/ 32 h 190"/>
                <a:gd name="T80" fmla="*/ 180 w 296"/>
                <a:gd name="T81" fmla="*/ 44 h 190"/>
                <a:gd name="T82" fmla="*/ 180 w 296"/>
                <a:gd name="T83" fmla="*/ 44 h 190"/>
                <a:gd name="T84" fmla="*/ 210 w 296"/>
                <a:gd name="T85" fmla="*/ 62 h 190"/>
                <a:gd name="T86" fmla="*/ 238 w 296"/>
                <a:gd name="T87" fmla="*/ 80 h 190"/>
                <a:gd name="T88" fmla="*/ 296 w 296"/>
                <a:gd name="T89" fmla="*/ 118 h 190"/>
                <a:gd name="T90" fmla="*/ 296 w 296"/>
                <a:gd name="T91" fmla="*/ 118 h 190"/>
                <a:gd name="T92" fmla="*/ 294 w 296"/>
                <a:gd name="T93" fmla="*/ 124 h 190"/>
                <a:gd name="T94" fmla="*/ 294 w 296"/>
                <a:gd name="T95" fmla="*/ 12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6" h="190">
                  <a:moveTo>
                    <a:pt x="294" y="124"/>
                  </a:moveTo>
                  <a:lnTo>
                    <a:pt x="294" y="124"/>
                  </a:lnTo>
                  <a:lnTo>
                    <a:pt x="274" y="122"/>
                  </a:lnTo>
                  <a:lnTo>
                    <a:pt x="254" y="122"/>
                  </a:lnTo>
                  <a:lnTo>
                    <a:pt x="236" y="126"/>
                  </a:lnTo>
                  <a:lnTo>
                    <a:pt x="216" y="130"/>
                  </a:lnTo>
                  <a:lnTo>
                    <a:pt x="200" y="138"/>
                  </a:lnTo>
                  <a:lnTo>
                    <a:pt x="182" y="146"/>
                  </a:lnTo>
                  <a:lnTo>
                    <a:pt x="166" y="158"/>
                  </a:lnTo>
                  <a:lnTo>
                    <a:pt x="150" y="170"/>
                  </a:lnTo>
                  <a:lnTo>
                    <a:pt x="150" y="170"/>
                  </a:lnTo>
                  <a:lnTo>
                    <a:pt x="140" y="178"/>
                  </a:lnTo>
                  <a:lnTo>
                    <a:pt x="132" y="182"/>
                  </a:lnTo>
                  <a:lnTo>
                    <a:pt x="122" y="186"/>
                  </a:lnTo>
                  <a:lnTo>
                    <a:pt x="112" y="190"/>
                  </a:lnTo>
                  <a:lnTo>
                    <a:pt x="102" y="190"/>
                  </a:lnTo>
                  <a:lnTo>
                    <a:pt x="90" y="190"/>
                  </a:lnTo>
                  <a:lnTo>
                    <a:pt x="80" y="188"/>
                  </a:lnTo>
                  <a:lnTo>
                    <a:pt x="68" y="184"/>
                  </a:lnTo>
                  <a:lnTo>
                    <a:pt x="68" y="184"/>
                  </a:lnTo>
                  <a:lnTo>
                    <a:pt x="50" y="172"/>
                  </a:lnTo>
                  <a:lnTo>
                    <a:pt x="34" y="158"/>
                  </a:lnTo>
                  <a:lnTo>
                    <a:pt x="22" y="140"/>
                  </a:lnTo>
                  <a:lnTo>
                    <a:pt x="10" y="122"/>
                  </a:lnTo>
                  <a:lnTo>
                    <a:pt x="4" y="100"/>
                  </a:lnTo>
                  <a:lnTo>
                    <a:pt x="0" y="78"/>
                  </a:lnTo>
                  <a:lnTo>
                    <a:pt x="0" y="58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4" y="4"/>
                  </a:lnTo>
                  <a:lnTo>
                    <a:pt x="44" y="0"/>
                  </a:lnTo>
                  <a:lnTo>
                    <a:pt x="58" y="0"/>
                  </a:lnTo>
                  <a:lnTo>
                    <a:pt x="72" y="2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134" y="22"/>
                  </a:lnTo>
                  <a:lnTo>
                    <a:pt x="158" y="32"/>
                  </a:lnTo>
                  <a:lnTo>
                    <a:pt x="180" y="44"/>
                  </a:lnTo>
                  <a:lnTo>
                    <a:pt x="180" y="44"/>
                  </a:lnTo>
                  <a:lnTo>
                    <a:pt x="210" y="62"/>
                  </a:lnTo>
                  <a:lnTo>
                    <a:pt x="238" y="80"/>
                  </a:lnTo>
                  <a:lnTo>
                    <a:pt x="296" y="118"/>
                  </a:lnTo>
                  <a:lnTo>
                    <a:pt x="296" y="118"/>
                  </a:lnTo>
                  <a:lnTo>
                    <a:pt x="294" y="124"/>
                  </a:lnTo>
                  <a:lnTo>
                    <a:pt x="294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5238750" y="4054475"/>
              <a:ext cx="476250" cy="273050"/>
            </a:xfrm>
            <a:custGeom>
              <a:avLst/>
              <a:gdLst>
                <a:gd name="T0" fmla="*/ 300 w 300"/>
                <a:gd name="T1" fmla="*/ 76 h 172"/>
                <a:gd name="T2" fmla="*/ 300 w 300"/>
                <a:gd name="T3" fmla="*/ 76 h 172"/>
                <a:gd name="T4" fmla="*/ 278 w 300"/>
                <a:gd name="T5" fmla="*/ 78 h 172"/>
                <a:gd name="T6" fmla="*/ 258 w 300"/>
                <a:gd name="T7" fmla="*/ 84 h 172"/>
                <a:gd name="T8" fmla="*/ 238 w 300"/>
                <a:gd name="T9" fmla="*/ 92 h 172"/>
                <a:gd name="T10" fmla="*/ 220 w 300"/>
                <a:gd name="T11" fmla="*/ 100 h 172"/>
                <a:gd name="T12" fmla="*/ 204 w 300"/>
                <a:gd name="T13" fmla="*/ 110 h 172"/>
                <a:gd name="T14" fmla="*/ 186 w 300"/>
                <a:gd name="T15" fmla="*/ 122 h 172"/>
                <a:gd name="T16" fmla="*/ 154 w 300"/>
                <a:gd name="T17" fmla="*/ 146 h 172"/>
                <a:gd name="T18" fmla="*/ 154 w 300"/>
                <a:gd name="T19" fmla="*/ 146 h 172"/>
                <a:gd name="T20" fmla="*/ 142 w 300"/>
                <a:gd name="T21" fmla="*/ 154 h 172"/>
                <a:gd name="T22" fmla="*/ 130 w 300"/>
                <a:gd name="T23" fmla="*/ 160 h 172"/>
                <a:gd name="T24" fmla="*/ 116 w 300"/>
                <a:gd name="T25" fmla="*/ 166 h 172"/>
                <a:gd name="T26" fmla="*/ 102 w 300"/>
                <a:gd name="T27" fmla="*/ 170 h 172"/>
                <a:gd name="T28" fmla="*/ 102 w 300"/>
                <a:gd name="T29" fmla="*/ 170 h 172"/>
                <a:gd name="T30" fmla="*/ 92 w 300"/>
                <a:gd name="T31" fmla="*/ 172 h 172"/>
                <a:gd name="T32" fmla="*/ 82 w 300"/>
                <a:gd name="T33" fmla="*/ 172 h 172"/>
                <a:gd name="T34" fmla="*/ 72 w 300"/>
                <a:gd name="T35" fmla="*/ 168 h 172"/>
                <a:gd name="T36" fmla="*/ 64 w 300"/>
                <a:gd name="T37" fmla="*/ 164 h 172"/>
                <a:gd name="T38" fmla="*/ 48 w 300"/>
                <a:gd name="T39" fmla="*/ 152 h 172"/>
                <a:gd name="T40" fmla="*/ 32 w 300"/>
                <a:gd name="T41" fmla="*/ 140 h 172"/>
                <a:gd name="T42" fmla="*/ 32 w 300"/>
                <a:gd name="T43" fmla="*/ 140 h 172"/>
                <a:gd name="T44" fmla="*/ 24 w 300"/>
                <a:gd name="T45" fmla="*/ 132 h 172"/>
                <a:gd name="T46" fmla="*/ 18 w 300"/>
                <a:gd name="T47" fmla="*/ 124 h 172"/>
                <a:gd name="T48" fmla="*/ 6 w 300"/>
                <a:gd name="T49" fmla="*/ 106 h 172"/>
                <a:gd name="T50" fmla="*/ 6 w 300"/>
                <a:gd name="T51" fmla="*/ 106 h 172"/>
                <a:gd name="T52" fmla="*/ 4 w 300"/>
                <a:gd name="T53" fmla="*/ 98 h 172"/>
                <a:gd name="T54" fmla="*/ 2 w 300"/>
                <a:gd name="T55" fmla="*/ 90 h 172"/>
                <a:gd name="T56" fmla="*/ 0 w 300"/>
                <a:gd name="T57" fmla="*/ 82 h 172"/>
                <a:gd name="T58" fmla="*/ 0 w 300"/>
                <a:gd name="T59" fmla="*/ 72 h 172"/>
                <a:gd name="T60" fmla="*/ 6 w 300"/>
                <a:gd name="T61" fmla="*/ 54 h 172"/>
                <a:gd name="T62" fmla="*/ 14 w 300"/>
                <a:gd name="T63" fmla="*/ 38 h 172"/>
                <a:gd name="T64" fmla="*/ 24 w 300"/>
                <a:gd name="T65" fmla="*/ 24 h 172"/>
                <a:gd name="T66" fmla="*/ 38 w 300"/>
                <a:gd name="T67" fmla="*/ 12 h 172"/>
                <a:gd name="T68" fmla="*/ 56 w 300"/>
                <a:gd name="T69" fmla="*/ 4 h 172"/>
                <a:gd name="T70" fmla="*/ 64 w 300"/>
                <a:gd name="T71" fmla="*/ 0 h 172"/>
                <a:gd name="T72" fmla="*/ 74 w 300"/>
                <a:gd name="T73" fmla="*/ 0 h 172"/>
                <a:gd name="T74" fmla="*/ 74 w 300"/>
                <a:gd name="T75" fmla="*/ 0 h 172"/>
                <a:gd name="T76" fmla="*/ 94 w 300"/>
                <a:gd name="T77" fmla="*/ 0 h 172"/>
                <a:gd name="T78" fmla="*/ 114 w 300"/>
                <a:gd name="T79" fmla="*/ 0 h 172"/>
                <a:gd name="T80" fmla="*/ 134 w 300"/>
                <a:gd name="T81" fmla="*/ 4 h 172"/>
                <a:gd name="T82" fmla="*/ 154 w 300"/>
                <a:gd name="T83" fmla="*/ 8 h 172"/>
                <a:gd name="T84" fmla="*/ 154 w 300"/>
                <a:gd name="T85" fmla="*/ 8 h 172"/>
                <a:gd name="T86" fmla="*/ 172 w 300"/>
                <a:gd name="T87" fmla="*/ 12 h 172"/>
                <a:gd name="T88" fmla="*/ 192 w 300"/>
                <a:gd name="T89" fmla="*/ 20 h 172"/>
                <a:gd name="T90" fmla="*/ 228 w 300"/>
                <a:gd name="T91" fmla="*/ 34 h 172"/>
                <a:gd name="T92" fmla="*/ 264 w 300"/>
                <a:gd name="T93" fmla="*/ 54 h 172"/>
                <a:gd name="T94" fmla="*/ 300 w 300"/>
                <a:gd name="T95" fmla="*/ 76 h 172"/>
                <a:gd name="T96" fmla="*/ 300 w 300"/>
                <a:gd name="T97" fmla="*/ 7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0" h="172">
                  <a:moveTo>
                    <a:pt x="300" y="76"/>
                  </a:moveTo>
                  <a:lnTo>
                    <a:pt x="300" y="76"/>
                  </a:lnTo>
                  <a:lnTo>
                    <a:pt x="278" y="78"/>
                  </a:lnTo>
                  <a:lnTo>
                    <a:pt x="258" y="84"/>
                  </a:lnTo>
                  <a:lnTo>
                    <a:pt x="238" y="92"/>
                  </a:lnTo>
                  <a:lnTo>
                    <a:pt x="220" y="100"/>
                  </a:lnTo>
                  <a:lnTo>
                    <a:pt x="204" y="110"/>
                  </a:lnTo>
                  <a:lnTo>
                    <a:pt x="186" y="122"/>
                  </a:lnTo>
                  <a:lnTo>
                    <a:pt x="154" y="146"/>
                  </a:lnTo>
                  <a:lnTo>
                    <a:pt x="154" y="146"/>
                  </a:lnTo>
                  <a:lnTo>
                    <a:pt x="142" y="154"/>
                  </a:lnTo>
                  <a:lnTo>
                    <a:pt x="130" y="160"/>
                  </a:lnTo>
                  <a:lnTo>
                    <a:pt x="116" y="166"/>
                  </a:lnTo>
                  <a:lnTo>
                    <a:pt x="102" y="170"/>
                  </a:lnTo>
                  <a:lnTo>
                    <a:pt x="102" y="170"/>
                  </a:lnTo>
                  <a:lnTo>
                    <a:pt x="92" y="172"/>
                  </a:lnTo>
                  <a:lnTo>
                    <a:pt x="82" y="172"/>
                  </a:lnTo>
                  <a:lnTo>
                    <a:pt x="72" y="168"/>
                  </a:lnTo>
                  <a:lnTo>
                    <a:pt x="64" y="164"/>
                  </a:lnTo>
                  <a:lnTo>
                    <a:pt x="48" y="152"/>
                  </a:lnTo>
                  <a:lnTo>
                    <a:pt x="32" y="140"/>
                  </a:lnTo>
                  <a:lnTo>
                    <a:pt x="32" y="140"/>
                  </a:lnTo>
                  <a:lnTo>
                    <a:pt x="24" y="132"/>
                  </a:lnTo>
                  <a:lnTo>
                    <a:pt x="18" y="124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4" y="98"/>
                  </a:lnTo>
                  <a:lnTo>
                    <a:pt x="2" y="90"/>
                  </a:lnTo>
                  <a:lnTo>
                    <a:pt x="0" y="82"/>
                  </a:lnTo>
                  <a:lnTo>
                    <a:pt x="0" y="72"/>
                  </a:lnTo>
                  <a:lnTo>
                    <a:pt x="6" y="54"/>
                  </a:lnTo>
                  <a:lnTo>
                    <a:pt x="14" y="38"/>
                  </a:lnTo>
                  <a:lnTo>
                    <a:pt x="24" y="24"/>
                  </a:lnTo>
                  <a:lnTo>
                    <a:pt x="38" y="12"/>
                  </a:lnTo>
                  <a:lnTo>
                    <a:pt x="56" y="4"/>
                  </a:lnTo>
                  <a:lnTo>
                    <a:pt x="6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4" y="0"/>
                  </a:lnTo>
                  <a:lnTo>
                    <a:pt x="114" y="0"/>
                  </a:lnTo>
                  <a:lnTo>
                    <a:pt x="134" y="4"/>
                  </a:lnTo>
                  <a:lnTo>
                    <a:pt x="154" y="8"/>
                  </a:lnTo>
                  <a:lnTo>
                    <a:pt x="154" y="8"/>
                  </a:lnTo>
                  <a:lnTo>
                    <a:pt x="172" y="12"/>
                  </a:lnTo>
                  <a:lnTo>
                    <a:pt x="192" y="20"/>
                  </a:lnTo>
                  <a:lnTo>
                    <a:pt x="228" y="34"/>
                  </a:lnTo>
                  <a:lnTo>
                    <a:pt x="264" y="54"/>
                  </a:lnTo>
                  <a:lnTo>
                    <a:pt x="300" y="76"/>
                  </a:lnTo>
                  <a:lnTo>
                    <a:pt x="300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5067300" y="1466850"/>
              <a:ext cx="466725" cy="276225"/>
            </a:xfrm>
            <a:custGeom>
              <a:avLst/>
              <a:gdLst>
                <a:gd name="T0" fmla="*/ 294 w 294"/>
                <a:gd name="T1" fmla="*/ 106 h 174"/>
                <a:gd name="T2" fmla="*/ 294 w 294"/>
                <a:gd name="T3" fmla="*/ 106 h 174"/>
                <a:gd name="T4" fmla="*/ 272 w 294"/>
                <a:gd name="T5" fmla="*/ 106 h 174"/>
                <a:gd name="T6" fmla="*/ 250 w 294"/>
                <a:gd name="T7" fmla="*/ 110 h 174"/>
                <a:gd name="T8" fmla="*/ 230 w 294"/>
                <a:gd name="T9" fmla="*/ 114 h 174"/>
                <a:gd name="T10" fmla="*/ 210 w 294"/>
                <a:gd name="T11" fmla="*/ 120 h 174"/>
                <a:gd name="T12" fmla="*/ 192 w 294"/>
                <a:gd name="T13" fmla="*/ 128 h 174"/>
                <a:gd name="T14" fmla="*/ 174 w 294"/>
                <a:gd name="T15" fmla="*/ 138 h 174"/>
                <a:gd name="T16" fmla="*/ 140 w 294"/>
                <a:gd name="T17" fmla="*/ 158 h 174"/>
                <a:gd name="T18" fmla="*/ 140 w 294"/>
                <a:gd name="T19" fmla="*/ 158 h 174"/>
                <a:gd name="T20" fmla="*/ 122 w 294"/>
                <a:gd name="T21" fmla="*/ 166 h 174"/>
                <a:gd name="T22" fmla="*/ 106 w 294"/>
                <a:gd name="T23" fmla="*/ 172 h 174"/>
                <a:gd name="T24" fmla="*/ 90 w 294"/>
                <a:gd name="T25" fmla="*/ 174 h 174"/>
                <a:gd name="T26" fmla="*/ 76 w 294"/>
                <a:gd name="T27" fmla="*/ 172 h 174"/>
                <a:gd name="T28" fmla="*/ 60 w 294"/>
                <a:gd name="T29" fmla="*/ 168 h 174"/>
                <a:gd name="T30" fmla="*/ 46 w 294"/>
                <a:gd name="T31" fmla="*/ 160 h 174"/>
                <a:gd name="T32" fmla="*/ 34 w 294"/>
                <a:gd name="T33" fmla="*/ 150 h 174"/>
                <a:gd name="T34" fmla="*/ 22 w 294"/>
                <a:gd name="T35" fmla="*/ 134 h 174"/>
                <a:gd name="T36" fmla="*/ 22 w 294"/>
                <a:gd name="T37" fmla="*/ 134 h 174"/>
                <a:gd name="T38" fmla="*/ 12 w 294"/>
                <a:gd name="T39" fmla="*/ 122 h 174"/>
                <a:gd name="T40" fmla="*/ 8 w 294"/>
                <a:gd name="T41" fmla="*/ 116 h 174"/>
                <a:gd name="T42" fmla="*/ 4 w 294"/>
                <a:gd name="T43" fmla="*/ 108 h 174"/>
                <a:gd name="T44" fmla="*/ 4 w 294"/>
                <a:gd name="T45" fmla="*/ 108 h 174"/>
                <a:gd name="T46" fmla="*/ 2 w 294"/>
                <a:gd name="T47" fmla="*/ 98 h 174"/>
                <a:gd name="T48" fmla="*/ 0 w 294"/>
                <a:gd name="T49" fmla="*/ 88 h 174"/>
                <a:gd name="T50" fmla="*/ 2 w 294"/>
                <a:gd name="T51" fmla="*/ 68 h 174"/>
                <a:gd name="T52" fmla="*/ 6 w 294"/>
                <a:gd name="T53" fmla="*/ 50 h 174"/>
                <a:gd name="T54" fmla="*/ 14 w 294"/>
                <a:gd name="T55" fmla="*/ 34 h 174"/>
                <a:gd name="T56" fmla="*/ 26 w 294"/>
                <a:gd name="T57" fmla="*/ 20 h 174"/>
                <a:gd name="T58" fmla="*/ 42 w 294"/>
                <a:gd name="T59" fmla="*/ 10 h 174"/>
                <a:gd name="T60" fmla="*/ 60 w 294"/>
                <a:gd name="T61" fmla="*/ 2 h 174"/>
                <a:gd name="T62" fmla="*/ 70 w 294"/>
                <a:gd name="T63" fmla="*/ 0 h 174"/>
                <a:gd name="T64" fmla="*/ 80 w 294"/>
                <a:gd name="T65" fmla="*/ 0 h 174"/>
                <a:gd name="T66" fmla="*/ 80 w 294"/>
                <a:gd name="T67" fmla="*/ 0 h 174"/>
                <a:gd name="T68" fmla="*/ 92 w 294"/>
                <a:gd name="T69" fmla="*/ 0 h 174"/>
                <a:gd name="T70" fmla="*/ 106 w 294"/>
                <a:gd name="T71" fmla="*/ 0 h 174"/>
                <a:gd name="T72" fmla="*/ 132 w 294"/>
                <a:gd name="T73" fmla="*/ 6 h 174"/>
                <a:gd name="T74" fmla="*/ 156 w 294"/>
                <a:gd name="T75" fmla="*/ 16 h 174"/>
                <a:gd name="T76" fmla="*/ 180 w 294"/>
                <a:gd name="T77" fmla="*/ 28 h 174"/>
                <a:gd name="T78" fmla="*/ 180 w 294"/>
                <a:gd name="T79" fmla="*/ 28 h 174"/>
                <a:gd name="T80" fmla="*/ 210 w 294"/>
                <a:gd name="T81" fmla="*/ 44 h 174"/>
                <a:gd name="T82" fmla="*/ 238 w 294"/>
                <a:gd name="T83" fmla="*/ 64 h 174"/>
                <a:gd name="T84" fmla="*/ 238 w 294"/>
                <a:gd name="T85" fmla="*/ 64 h 174"/>
                <a:gd name="T86" fmla="*/ 266 w 294"/>
                <a:gd name="T87" fmla="*/ 84 h 174"/>
                <a:gd name="T88" fmla="*/ 294 w 294"/>
                <a:gd name="T89" fmla="*/ 106 h 174"/>
                <a:gd name="T90" fmla="*/ 294 w 294"/>
                <a:gd name="T91" fmla="*/ 10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4" h="174">
                  <a:moveTo>
                    <a:pt x="294" y="106"/>
                  </a:moveTo>
                  <a:lnTo>
                    <a:pt x="294" y="106"/>
                  </a:lnTo>
                  <a:lnTo>
                    <a:pt x="272" y="106"/>
                  </a:lnTo>
                  <a:lnTo>
                    <a:pt x="250" y="110"/>
                  </a:lnTo>
                  <a:lnTo>
                    <a:pt x="230" y="114"/>
                  </a:lnTo>
                  <a:lnTo>
                    <a:pt x="210" y="120"/>
                  </a:lnTo>
                  <a:lnTo>
                    <a:pt x="192" y="128"/>
                  </a:lnTo>
                  <a:lnTo>
                    <a:pt x="174" y="138"/>
                  </a:lnTo>
                  <a:lnTo>
                    <a:pt x="140" y="158"/>
                  </a:lnTo>
                  <a:lnTo>
                    <a:pt x="140" y="158"/>
                  </a:lnTo>
                  <a:lnTo>
                    <a:pt x="122" y="166"/>
                  </a:lnTo>
                  <a:lnTo>
                    <a:pt x="106" y="172"/>
                  </a:lnTo>
                  <a:lnTo>
                    <a:pt x="90" y="174"/>
                  </a:lnTo>
                  <a:lnTo>
                    <a:pt x="76" y="172"/>
                  </a:lnTo>
                  <a:lnTo>
                    <a:pt x="60" y="168"/>
                  </a:lnTo>
                  <a:lnTo>
                    <a:pt x="46" y="160"/>
                  </a:lnTo>
                  <a:lnTo>
                    <a:pt x="34" y="150"/>
                  </a:lnTo>
                  <a:lnTo>
                    <a:pt x="22" y="134"/>
                  </a:lnTo>
                  <a:lnTo>
                    <a:pt x="22" y="134"/>
                  </a:lnTo>
                  <a:lnTo>
                    <a:pt x="12" y="122"/>
                  </a:lnTo>
                  <a:lnTo>
                    <a:pt x="8" y="116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2" y="98"/>
                  </a:lnTo>
                  <a:lnTo>
                    <a:pt x="0" y="88"/>
                  </a:lnTo>
                  <a:lnTo>
                    <a:pt x="2" y="68"/>
                  </a:lnTo>
                  <a:lnTo>
                    <a:pt x="6" y="50"/>
                  </a:lnTo>
                  <a:lnTo>
                    <a:pt x="14" y="34"/>
                  </a:lnTo>
                  <a:lnTo>
                    <a:pt x="26" y="20"/>
                  </a:lnTo>
                  <a:lnTo>
                    <a:pt x="42" y="10"/>
                  </a:lnTo>
                  <a:lnTo>
                    <a:pt x="60" y="2"/>
                  </a:lnTo>
                  <a:lnTo>
                    <a:pt x="7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32" y="6"/>
                  </a:lnTo>
                  <a:lnTo>
                    <a:pt x="156" y="16"/>
                  </a:lnTo>
                  <a:lnTo>
                    <a:pt x="180" y="28"/>
                  </a:lnTo>
                  <a:lnTo>
                    <a:pt x="180" y="28"/>
                  </a:lnTo>
                  <a:lnTo>
                    <a:pt x="210" y="44"/>
                  </a:lnTo>
                  <a:lnTo>
                    <a:pt x="238" y="64"/>
                  </a:lnTo>
                  <a:lnTo>
                    <a:pt x="238" y="64"/>
                  </a:lnTo>
                  <a:lnTo>
                    <a:pt x="266" y="84"/>
                  </a:lnTo>
                  <a:lnTo>
                    <a:pt x="294" y="106"/>
                  </a:lnTo>
                  <a:lnTo>
                    <a:pt x="294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2279650" y="2711450"/>
              <a:ext cx="269875" cy="463550"/>
            </a:xfrm>
            <a:custGeom>
              <a:avLst/>
              <a:gdLst>
                <a:gd name="T0" fmla="*/ 102 w 170"/>
                <a:gd name="T1" fmla="*/ 0 h 292"/>
                <a:gd name="T2" fmla="*/ 102 w 170"/>
                <a:gd name="T3" fmla="*/ 0 h 292"/>
                <a:gd name="T4" fmla="*/ 128 w 170"/>
                <a:gd name="T5" fmla="*/ 50 h 292"/>
                <a:gd name="T6" fmla="*/ 140 w 170"/>
                <a:gd name="T7" fmla="*/ 74 h 292"/>
                <a:gd name="T8" fmla="*/ 150 w 170"/>
                <a:gd name="T9" fmla="*/ 98 h 292"/>
                <a:gd name="T10" fmla="*/ 160 w 170"/>
                <a:gd name="T11" fmla="*/ 124 h 292"/>
                <a:gd name="T12" fmla="*/ 166 w 170"/>
                <a:gd name="T13" fmla="*/ 150 h 292"/>
                <a:gd name="T14" fmla="*/ 170 w 170"/>
                <a:gd name="T15" fmla="*/ 178 h 292"/>
                <a:gd name="T16" fmla="*/ 170 w 170"/>
                <a:gd name="T17" fmla="*/ 206 h 292"/>
                <a:gd name="T18" fmla="*/ 170 w 170"/>
                <a:gd name="T19" fmla="*/ 206 h 292"/>
                <a:gd name="T20" fmla="*/ 168 w 170"/>
                <a:gd name="T21" fmla="*/ 226 h 292"/>
                <a:gd name="T22" fmla="*/ 162 w 170"/>
                <a:gd name="T23" fmla="*/ 242 h 292"/>
                <a:gd name="T24" fmla="*/ 152 w 170"/>
                <a:gd name="T25" fmla="*/ 258 h 292"/>
                <a:gd name="T26" fmla="*/ 142 w 170"/>
                <a:gd name="T27" fmla="*/ 268 h 292"/>
                <a:gd name="T28" fmla="*/ 128 w 170"/>
                <a:gd name="T29" fmla="*/ 278 h 292"/>
                <a:gd name="T30" fmla="*/ 114 w 170"/>
                <a:gd name="T31" fmla="*/ 284 h 292"/>
                <a:gd name="T32" fmla="*/ 96 w 170"/>
                <a:gd name="T33" fmla="*/ 290 h 292"/>
                <a:gd name="T34" fmla="*/ 80 w 170"/>
                <a:gd name="T35" fmla="*/ 292 h 292"/>
                <a:gd name="T36" fmla="*/ 80 w 170"/>
                <a:gd name="T37" fmla="*/ 292 h 292"/>
                <a:gd name="T38" fmla="*/ 74 w 170"/>
                <a:gd name="T39" fmla="*/ 292 h 292"/>
                <a:gd name="T40" fmla="*/ 74 w 170"/>
                <a:gd name="T41" fmla="*/ 292 h 292"/>
                <a:gd name="T42" fmla="*/ 62 w 170"/>
                <a:gd name="T43" fmla="*/ 288 h 292"/>
                <a:gd name="T44" fmla="*/ 50 w 170"/>
                <a:gd name="T45" fmla="*/ 284 h 292"/>
                <a:gd name="T46" fmla="*/ 40 w 170"/>
                <a:gd name="T47" fmla="*/ 276 h 292"/>
                <a:gd name="T48" fmla="*/ 30 w 170"/>
                <a:gd name="T49" fmla="*/ 270 h 292"/>
                <a:gd name="T50" fmla="*/ 22 w 170"/>
                <a:gd name="T51" fmla="*/ 260 h 292"/>
                <a:gd name="T52" fmla="*/ 16 w 170"/>
                <a:gd name="T53" fmla="*/ 250 h 292"/>
                <a:gd name="T54" fmla="*/ 10 w 170"/>
                <a:gd name="T55" fmla="*/ 240 h 292"/>
                <a:gd name="T56" fmla="*/ 6 w 170"/>
                <a:gd name="T57" fmla="*/ 230 h 292"/>
                <a:gd name="T58" fmla="*/ 2 w 170"/>
                <a:gd name="T59" fmla="*/ 218 h 292"/>
                <a:gd name="T60" fmla="*/ 0 w 170"/>
                <a:gd name="T61" fmla="*/ 206 h 292"/>
                <a:gd name="T62" fmla="*/ 0 w 170"/>
                <a:gd name="T63" fmla="*/ 194 h 292"/>
                <a:gd name="T64" fmla="*/ 0 w 170"/>
                <a:gd name="T65" fmla="*/ 182 h 292"/>
                <a:gd name="T66" fmla="*/ 4 w 170"/>
                <a:gd name="T67" fmla="*/ 172 h 292"/>
                <a:gd name="T68" fmla="*/ 8 w 170"/>
                <a:gd name="T69" fmla="*/ 160 h 292"/>
                <a:gd name="T70" fmla="*/ 14 w 170"/>
                <a:gd name="T71" fmla="*/ 150 h 292"/>
                <a:gd name="T72" fmla="*/ 20 w 170"/>
                <a:gd name="T73" fmla="*/ 138 h 292"/>
                <a:gd name="T74" fmla="*/ 20 w 170"/>
                <a:gd name="T75" fmla="*/ 138 h 292"/>
                <a:gd name="T76" fmla="*/ 42 w 170"/>
                <a:gd name="T77" fmla="*/ 114 h 292"/>
                <a:gd name="T78" fmla="*/ 62 w 170"/>
                <a:gd name="T79" fmla="*/ 88 h 292"/>
                <a:gd name="T80" fmla="*/ 80 w 170"/>
                <a:gd name="T81" fmla="*/ 62 h 292"/>
                <a:gd name="T82" fmla="*/ 86 w 170"/>
                <a:gd name="T83" fmla="*/ 48 h 292"/>
                <a:gd name="T84" fmla="*/ 92 w 170"/>
                <a:gd name="T85" fmla="*/ 32 h 292"/>
                <a:gd name="T86" fmla="*/ 92 w 170"/>
                <a:gd name="T87" fmla="*/ 32 h 292"/>
                <a:gd name="T88" fmla="*/ 102 w 170"/>
                <a:gd name="T89" fmla="*/ 0 h 292"/>
                <a:gd name="T90" fmla="*/ 102 w 170"/>
                <a:gd name="T9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0" h="292">
                  <a:moveTo>
                    <a:pt x="102" y="0"/>
                  </a:moveTo>
                  <a:lnTo>
                    <a:pt x="102" y="0"/>
                  </a:lnTo>
                  <a:lnTo>
                    <a:pt x="128" y="50"/>
                  </a:lnTo>
                  <a:lnTo>
                    <a:pt x="140" y="74"/>
                  </a:lnTo>
                  <a:lnTo>
                    <a:pt x="150" y="98"/>
                  </a:lnTo>
                  <a:lnTo>
                    <a:pt x="160" y="124"/>
                  </a:lnTo>
                  <a:lnTo>
                    <a:pt x="166" y="150"/>
                  </a:lnTo>
                  <a:lnTo>
                    <a:pt x="170" y="178"/>
                  </a:lnTo>
                  <a:lnTo>
                    <a:pt x="170" y="206"/>
                  </a:lnTo>
                  <a:lnTo>
                    <a:pt x="170" y="206"/>
                  </a:lnTo>
                  <a:lnTo>
                    <a:pt x="168" y="226"/>
                  </a:lnTo>
                  <a:lnTo>
                    <a:pt x="162" y="242"/>
                  </a:lnTo>
                  <a:lnTo>
                    <a:pt x="152" y="258"/>
                  </a:lnTo>
                  <a:lnTo>
                    <a:pt x="142" y="268"/>
                  </a:lnTo>
                  <a:lnTo>
                    <a:pt x="128" y="278"/>
                  </a:lnTo>
                  <a:lnTo>
                    <a:pt x="114" y="284"/>
                  </a:lnTo>
                  <a:lnTo>
                    <a:pt x="96" y="290"/>
                  </a:lnTo>
                  <a:lnTo>
                    <a:pt x="80" y="292"/>
                  </a:lnTo>
                  <a:lnTo>
                    <a:pt x="80" y="292"/>
                  </a:lnTo>
                  <a:lnTo>
                    <a:pt x="74" y="292"/>
                  </a:lnTo>
                  <a:lnTo>
                    <a:pt x="74" y="292"/>
                  </a:lnTo>
                  <a:lnTo>
                    <a:pt x="62" y="288"/>
                  </a:lnTo>
                  <a:lnTo>
                    <a:pt x="50" y="284"/>
                  </a:lnTo>
                  <a:lnTo>
                    <a:pt x="40" y="276"/>
                  </a:lnTo>
                  <a:lnTo>
                    <a:pt x="30" y="270"/>
                  </a:lnTo>
                  <a:lnTo>
                    <a:pt x="22" y="260"/>
                  </a:lnTo>
                  <a:lnTo>
                    <a:pt x="16" y="250"/>
                  </a:lnTo>
                  <a:lnTo>
                    <a:pt x="10" y="240"/>
                  </a:lnTo>
                  <a:lnTo>
                    <a:pt x="6" y="230"/>
                  </a:lnTo>
                  <a:lnTo>
                    <a:pt x="2" y="218"/>
                  </a:lnTo>
                  <a:lnTo>
                    <a:pt x="0" y="206"/>
                  </a:lnTo>
                  <a:lnTo>
                    <a:pt x="0" y="194"/>
                  </a:lnTo>
                  <a:lnTo>
                    <a:pt x="0" y="182"/>
                  </a:lnTo>
                  <a:lnTo>
                    <a:pt x="4" y="172"/>
                  </a:lnTo>
                  <a:lnTo>
                    <a:pt x="8" y="160"/>
                  </a:lnTo>
                  <a:lnTo>
                    <a:pt x="14" y="150"/>
                  </a:lnTo>
                  <a:lnTo>
                    <a:pt x="20" y="138"/>
                  </a:lnTo>
                  <a:lnTo>
                    <a:pt x="20" y="138"/>
                  </a:lnTo>
                  <a:lnTo>
                    <a:pt x="42" y="114"/>
                  </a:lnTo>
                  <a:lnTo>
                    <a:pt x="62" y="88"/>
                  </a:lnTo>
                  <a:lnTo>
                    <a:pt x="80" y="62"/>
                  </a:lnTo>
                  <a:lnTo>
                    <a:pt x="86" y="48"/>
                  </a:lnTo>
                  <a:lnTo>
                    <a:pt x="92" y="32"/>
                  </a:lnTo>
                  <a:lnTo>
                    <a:pt x="92" y="32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1209675" y="2981325"/>
              <a:ext cx="279400" cy="438150"/>
            </a:xfrm>
            <a:custGeom>
              <a:avLst/>
              <a:gdLst>
                <a:gd name="T0" fmla="*/ 176 w 176"/>
                <a:gd name="T1" fmla="*/ 0 h 276"/>
                <a:gd name="T2" fmla="*/ 176 w 176"/>
                <a:gd name="T3" fmla="*/ 0 h 276"/>
                <a:gd name="T4" fmla="*/ 168 w 176"/>
                <a:gd name="T5" fmla="*/ 24 h 276"/>
                <a:gd name="T6" fmla="*/ 164 w 176"/>
                <a:gd name="T7" fmla="*/ 48 h 276"/>
                <a:gd name="T8" fmla="*/ 162 w 176"/>
                <a:gd name="T9" fmla="*/ 70 h 276"/>
                <a:gd name="T10" fmla="*/ 162 w 176"/>
                <a:gd name="T11" fmla="*/ 92 h 276"/>
                <a:gd name="T12" fmla="*/ 164 w 176"/>
                <a:gd name="T13" fmla="*/ 114 h 276"/>
                <a:gd name="T14" fmla="*/ 168 w 176"/>
                <a:gd name="T15" fmla="*/ 136 h 276"/>
                <a:gd name="T16" fmla="*/ 174 w 176"/>
                <a:gd name="T17" fmla="*/ 180 h 276"/>
                <a:gd name="T18" fmla="*/ 174 w 176"/>
                <a:gd name="T19" fmla="*/ 180 h 276"/>
                <a:gd name="T20" fmla="*/ 176 w 176"/>
                <a:gd name="T21" fmla="*/ 196 h 276"/>
                <a:gd name="T22" fmla="*/ 176 w 176"/>
                <a:gd name="T23" fmla="*/ 210 h 276"/>
                <a:gd name="T24" fmla="*/ 172 w 176"/>
                <a:gd name="T25" fmla="*/ 224 h 276"/>
                <a:gd name="T26" fmla="*/ 166 w 176"/>
                <a:gd name="T27" fmla="*/ 234 h 276"/>
                <a:gd name="T28" fmla="*/ 158 w 176"/>
                <a:gd name="T29" fmla="*/ 244 h 276"/>
                <a:gd name="T30" fmla="*/ 148 w 176"/>
                <a:gd name="T31" fmla="*/ 252 h 276"/>
                <a:gd name="T32" fmla="*/ 136 w 176"/>
                <a:gd name="T33" fmla="*/ 260 h 276"/>
                <a:gd name="T34" fmla="*/ 120 w 176"/>
                <a:gd name="T35" fmla="*/ 266 h 276"/>
                <a:gd name="T36" fmla="*/ 120 w 176"/>
                <a:gd name="T37" fmla="*/ 266 h 276"/>
                <a:gd name="T38" fmla="*/ 96 w 176"/>
                <a:gd name="T39" fmla="*/ 272 h 276"/>
                <a:gd name="T40" fmla="*/ 68 w 176"/>
                <a:gd name="T41" fmla="*/ 276 h 276"/>
                <a:gd name="T42" fmla="*/ 68 w 176"/>
                <a:gd name="T43" fmla="*/ 276 h 276"/>
                <a:gd name="T44" fmla="*/ 62 w 176"/>
                <a:gd name="T45" fmla="*/ 276 h 276"/>
                <a:gd name="T46" fmla="*/ 56 w 176"/>
                <a:gd name="T47" fmla="*/ 274 h 276"/>
                <a:gd name="T48" fmla="*/ 48 w 176"/>
                <a:gd name="T49" fmla="*/ 272 h 276"/>
                <a:gd name="T50" fmla="*/ 42 w 176"/>
                <a:gd name="T51" fmla="*/ 268 h 276"/>
                <a:gd name="T52" fmla="*/ 42 w 176"/>
                <a:gd name="T53" fmla="*/ 268 h 276"/>
                <a:gd name="T54" fmla="*/ 28 w 176"/>
                <a:gd name="T55" fmla="*/ 256 h 276"/>
                <a:gd name="T56" fmla="*/ 18 w 176"/>
                <a:gd name="T57" fmla="*/ 244 h 276"/>
                <a:gd name="T58" fmla="*/ 8 w 176"/>
                <a:gd name="T59" fmla="*/ 230 h 276"/>
                <a:gd name="T60" fmla="*/ 4 w 176"/>
                <a:gd name="T61" fmla="*/ 216 h 276"/>
                <a:gd name="T62" fmla="*/ 0 w 176"/>
                <a:gd name="T63" fmla="*/ 200 h 276"/>
                <a:gd name="T64" fmla="*/ 2 w 176"/>
                <a:gd name="T65" fmla="*/ 184 h 276"/>
                <a:gd name="T66" fmla="*/ 6 w 176"/>
                <a:gd name="T67" fmla="*/ 166 h 276"/>
                <a:gd name="T68" fmla="*/ 14 w 176"/>
                <a:gd name="T69" fmla="*/ 150 h 276"/>
                <a:gd name="T70" fmla="*/ 14 w 176"/>
                <a:gd name="T71" fmla="*/ 150 h 276"/>
                <a:gd name="T72" fmla="*/ 22 w 176"/>
                <a:gd name="T73" fmla="*/ 132 h 276"/>
                <a:gd name="T74" fmla="*/ 34 w 176"/>
                <a:gd name="T75" fmla="*/ 116 h 276"/>
                <a:gd name="T76" fmla="*/ 46 w 176"/>
                <a:gd name="T77" fmla="*/ 102 h 276"/>
                <a:gd name="T78" fmla="*/ 60 w 176"/>
                <a:gd name="T79" fmla="*/ 88 h 276"/>
                <a:gd name="T80" fmla="*/ 88 w 176"/>
                <a:gd name="T81" fmla="*/ 62 h 276"/>
                <a:gd name="T82" fmla="*/ 118 w 176"/>
                <a:gd name="T83" fmla="*/ 38 h 276"/>
                <a:gd name="T84" fmla="*/ 118 w 176"/>
                <a:gd name="T85" fmla="*/ 38 h 276"/>
                <a:gd name="T86" fmla="*/ 144 w 176"/>
                <a:gd name="T87" fmla="*/ 20 h 276"/>
                <a:gd name="T88" fmla="*/ 176 w 176"/>
                <a:gd name="T89" fmla="*/ 0 h 276"/>
                <a:gd name="T90" fmla="*/ 176 w 176"/>
                <a:gd name="T9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6" h="276">
                  <a:moveTo>
                    <a:pt x="176" y="0"/>
                  </a:moveTo>
                  <a:lnTo>
                    <a:pt x="176" y="0"/>
                  </a:lnTo>
                  <a:lnTo>
                    <a:pt x="168" y="24"/>
                  </a:lnTo>
                  <a:lnTo>
                    <a:pt x="164" y="48"/>
                  </a:lnTo>
                  <a:lnTo>
                    <a:pt x="162" y="70"/>
                  </a:lnTo>
                  <a:lnTo>
                    <a:pt x="162" y="92"/>
                  </a:lnTo>
                  <a:lnTo>
                    <a:pt x="164" y="114"/>
                  </a:lnTo>
                  <a:lnTo>
                    <a:pt x="168" y="136"/>
                  </a:lnTo>
                  <a:lnTo>
                    <a:pt x="174" y="180"/>
                  </a:lnTo>
                  <a:lnTo>
                    <a:pt x="174" y="180"/>
                  </a:lnTo>
                  <a:lnTo>
                    <a:pt x="176" y="196"/>
                  </a:lnTo>
                  <a:lnTo>
                    <a:pt x="176" y="210"/>
                  </a:lnTo>
                  <a:lnTo>
                    <a:pt x="172" y="224"/>
                  </a:lnTo>
                  <a:lnTo>
                    <a:pt x="166" y="234"/>
                  </a:lnTo>
                  <a:lnTo>
                    <a:pt x="158" y="244"/>
                  </a:lnTo>
                  <a:lnTo>
                    <a:pt x="148" y="252"/>
                  </a:lnTo>
                  <a:lnTo>
                    <a:pt x="136" y="260"/>
                  </a:lnTo>
                  <a:lnTo>
                    <a:pt x="120" y="266"/>
                  </a:lnTo>
                  <a:lnTo>
                    <a:pt x="120" y="266"/>
                  </a:lnTo>
                  <a:lnTo>
                    <a:pt x="96" y="272"/>
                  </a:lnTo>
                  <a:lnTo>
                    <a:pt x="68" y="276"/>
                  </a:lnTo>
                  <a:lnTo>
                    <a:pt x="68" y="276"/>
                  </a:lnTo>
                  <a:lnTo>
                    <a:pt x="62" y="276"/>
                  </a:lnTo>
                  <a:lnTo>
                    <a:pt x="56" y="274"/>
                  </a:lnTo>
                  <a:lnTo>
                    <a:pt x="48" y="272"/>
                  </a:lnTo>
                  <a:lnTo>
                    <a:pt x="42" y="268"/>
                  </a:lnTo>
                  <a:lnTo>
                    <a:pt x="42" y="268"/>
                  </a:lnTo>
                  <a:lnTo>
                    <a:pt x="28" y="256"/>
                  </a:lnTo>
                  <a:lnTo>
                    <a:pt x="18" y="244"/>
                  </a:lnTo>
                  <a:lnTo>
                    <a:pt x="8" y="230"/>
                  </a:lnTo>
                  <a:lnTo>
                    <a:pt x="4" y="216"/>
                  </a:lnTo>
                  <a:lnTo>
                    <a:pt x="0" y="200"/>
                  </a:lnTo>
                  <a:lnTo>
                    <a:pt x="2" y="184"/>
                  </a:lnTo>
                  <a:lnTo>
                    <a:pt x="6" y="166"/>
                  </a:lnTo>
                  <a:lnTo>
                    <a:pt x="14" y="150"/>
                  </a:lnTo>
                  <a:lnTo>
                    <a:pt x="14" y="150"/>
                  </a:lnTo>
                  <a:lnTo>
                    <a:pt x="22" y="132"/>
                  </a:lnTo>
                  <a:lnTo>
                    <a:pt x="34" y="116"/>
                  </a:lnTo>
                  <a:lnTo>
                    <a:pt x="46" y="102"/>
                  </a:lnTo>
                  <a:lnTo>
                    <a:pt x="60" y="88"/>
                  </a:lnTo>
                  <a:lnTo>
                    <a:pt x="88" y="62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44" y="20"/>
                  </a:lnTo>
                  <a:lnTo>
                    <a:pt x="176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4114800" y="2120900"/>
              <a:ext cx="390525" cy="342900"/>
            </a:xfrm>
            <a:custGeom>
              <a:avLst/>
              <a:gdLst>
                <a:gd name="T0" fmla="*/ 246 w 246"/>
                <a:gd name="T1" fmla="*/ 0 h 216"/>
                <a:gd name="T2" fmla="*/ 246 w 246"/>
                <a:gd name="T3" fmla="*/ 0 h 216"/>
                <a:gd name="T4" fmla="*/ 228 w 246"/>
                <a:gd name="T5" fmla="*/ 50 h 216"/>
                <a:gd name="T6" fmla="*/ 208 w 246"/>
                <a:gd name="T7" fmla="*/ 96 h 216"/>
                <a:gd name="T8" fmla="*/ 196 w 246"/>
                <a:gd name="T9" fmla="*/ 120 h 216"/>
                <a:gd name="T10" fmla="*/ 184 w 246"/>
                <a:gd name="T11" fmla="*/ 140 h 216"/>
                <a:gd name="T12" fmla="*/ 170 w 246"/>
                <a:gd name="T13" fmla="*/ 162 h 216"/>
                <a:gd name="T14" fmla="*/ 152 w 246"/>
                <a:gd name="T15" fmla="*/ 180 h 216"/>
                <a:gd name="T16" fmla="*/ 152 w 246"/>
                <a:gd name="T17" fmla="*/ 180 h 216"/>
                <a:gd name="T18" fmla="*/ 138 w 246"/>
                <a:gd name="T19" fmla="*/ 196 h 216"/>
                <a:gd name="T20" fmla="*/ 120 w 246"/>
                <a:gd name="T21" fmla="*/ 206 h 216"/>
                <a:gd name="T22" fmla="*/ 104 w 246"/>
                <a:gd name="T23" fmla="*/ 214 h 216"/>
                <a:gd name="T24" fmla="*/ 86 w 246"/>
                <a:gd name="T25" fmla="*/ 216 h 216"/>
                <a:gd name="T26" fmla="*/ 70 w 246"/>
                <a:gd name="T27" fmla="*/ 216 h 216"/>
                <a:gd name="T28" fmla="*/ 52 w 246"/>
                <a:gd name="T29" fmla="*/ 212 h 216"/>
                <a:gd name="T30" fmla="*/ 34 w 246"/>
                <a:gd name="T31" fmla="*/ 204 h 216"/>
                <a:gd name="T32" fmla="*/ 18 w 246"/>
                <a:gd name="T33" fmla="*/ 192 h 216"/>
                <a:gd name="T34" fmla="*/ 18 w 246"/>
                <a:gd name="T35" fmla="*/ 192 h 216"/>
                <a:gd name="T36" fmla="*/ 10 w 246"/>
                <a:gd name="T37" fmla="*/ 186 h 216"/>
                <a:gd name="T38" fmla="*/ 10 w 246"/>
                <a:gd name="T39" fmla="*/ 186 h 216"/>
                <a:gd name="T40" fmla="*/ 4 w 246"/>
                <a:gd name="T41" fmla="*/ 176 h 216"/>
                <a:gd name="T42" fmla="*/ 2 w 246"/>
                <a:gd name="T43" fmla="*/ 162 h 216"/>
                <a:gd name="T44" fmla="*/ 0 w 246"/>
                <a:gd name="T45" fmla="*/ 146 h 216"/>
                <a:gd name="T46" fmla="*/ 0 w 246"/>
                <a:gd name="T47" fmla="*/ 128 h 216"/>
                <a:gd name="T48" fmla="*/ 2 w 246"/>
                <a:gd name="T49" fmla="*/ 112 h 216"/>
                <a:gd name="T50" fmla="*/ 6 w 246"/>
                <a:gd name="T51" fmla="*/ 94 h 216"/>
                <a:gd name="T52" fmla="*/ 12 w 246"/>
                <a:gd name="T53" fmla="*/ 82 h 216"/>
                <a:gd name="T54" fmla="*/ 16 w 246"/>
                <a:gd name="T55" fmla="*/ 72 h 216"/>
                <a:gd name="T56" fmla="*/ 16 w 246"/>
                <a:gd name="T57" fmla="*/ 72 h 216"/>
                <a:gd name="T58" fmla="*/ 26 w 246"/>
                <a:gd name="T59" fmla="*/ 62 h 216"/>
                <a:gd name="T60" fmla="*/ 34 w 246"/>
                <a:gd name="T61" fmla="*/ 56 h 216"/>
                <a:gd name="T62" fmla="*/ 44 w 246"/>
                <a:gd name="T63" fmla="*/ 50 h 216"/>
                <a:gd name="T64" fmla="*/ 54 w 246"/>
                <a:gd name="T65" fmla="*/ 46 h 216"/>
                <a:gd name="T66" fmla="*/ 64 w 246"/>
                <a:gd name="T67" fmla="*/ 42 h 216"/>
                <a:gd name="T68" fmla="*/ 74 w 246"/>
                <a:gd name="T69" fmla="*/ 40 h 216"/>
                <a:gd name="T70" fmla="*/ 98 w 246"/>
                <a:gd name="T71" fmla="*/ 40 h 216"/>
                <a:gd name="T72" fmla="*/ 98 w 246"/>
                <a:gd name="T73" fmla="*/ 40 h 216"/>
                <a:gd name="T74" fmla="*/ 136 w 246"/>
                <a:gd name="T75" fmla="*/ 38 h 216"/>
                <a:gd name="T76" fmla="*/ 154 w 246"/>
                <a:gd name="T77" fmla="*/ 36 h 216"/>
                <a:gd name="T78" fmla="*/ 172 w 246"/>
                <a:gd name="T79" fmla="*/ 32 h 216"/>
                <a:gd name="T80" fmla="*/ 192 w 246"/>
                <a:gd name="T81" fmla="*/ 28 h 216"/>
                <a:gd name="T82" fmla="*/ 210 w 246"/>
                <a:gd name="T83" fmla="*/ 20 h 216"/>
                <a:gd name="T84" fmla="*/ 228 w 246"/>
                <a:gd name="T85" fmla="*/ 10 h 216"/>
                <a:gd name="T86" fmla="*/ 246 w 246"/>
                <a:gd name="T87" fmla="*/ 0 h 216"/>
                <a:gd name="T88" fmla="*/ 246 w 246"/>
                <a:gd name="T89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6" h="216">
                  <a:moveTo>
                    <a:pt x="246" y="0"/>
                  </a:moveTo>
                  <a:lnTo>
                    <a:pt x="246" y="0"/>
                  </a:lnTo>
                  <a:lnTo>
                    <a:pt x="228" y="50"/>
                  </a:lnTo>
                  <a:lnTo>
                    <a:pt x="208" y="96"/>
                  </a:lnTo>
                  <a:lnTo>
                    <a:pt x="196" y="120"/>
                  </a:lnTo>
                  <a:lnTo>
                    <a:pt x="184" y="140"/>
                  </a:lnTo>
                  <a:lnTo>
                    <a:pt x="170" y="162"/>
                  </a:lnTo>
                  <a:lnTo>
                    <a:pt x="152" y="180"/>
                  </a:lnTo>
                  <a:lnTo>
                    <a:pt x="152" y="180"/>
                  </a:lnTo>
                  <a:lnTo>
                    <a:pt x="138" y="196"/>
                  </a:lnTo>
                  <a:lnTo>
                    <a:pt x="120" y="206"/>
                  </a:lnTo>
                  <a:lnTo>
                    <a:pt x="104" y="214"/>
                  </a:lnTo>
                  <a:lnTo>
                    <a:pt x="86" y="216"/>
                  </a:lnTo>
                  <a:lnTo>
                    <a:pt x="70" y="216"/>
                  </a:lnTo>
                  <a:lnTo>
                    <a:pt x="52" y="212"/>
                  </a:lnTo>
                  <a:lnTo>
                    <a:pt x="34" y="204"/>
                  </a:lnTo>
                  <a:lnTo>
                    <a:pt x="18" y="192"/>
                  </a:lnTo>
                  <a:lnTo>
                    <a:pt x="18" y="192"/>
                  </a:lnTo>
                  <a:lnTo>
                    <a:pt x="10" y="186"/>
                  </a:lnTo>
                  <a:lnTo>
                    <a:pt x="10" y="186"/>
                  </a:lnTo>
                  <a:lnTo>
                    <a:pt x="4" y="176"/>
                  </a:lnTo>
                  <a:lnTo>
                    <a:pt x="2" y="162"/>
                  </a:lnTo>
                  <a:lnTo>
                    <a:pt x="0" y="146"/>
                  </a:lnTo>
                  <a:lnTo>
                    <a:pt x="0" y="128"/>
                  </a:lnTo>
                  <a:lnTo>
                    <a:pt x="2" y="112"/>
                  </a:lnTo>
                  <a:lnTo>
                    <a:pt x="6" y="94"/>
                  </a:lnTo>
                  <a:lnTo>
                    <a:pt x="12" y="8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26" y="62"/>
                  </a:lnTo>
                  <a:lnTo>
                    <a:pt x="34" y="56"/>
                  </a:lnTo>
                  <a:lnTo>
                    <a:pt x="44" y="50"/>
                  </a:lnTo>
                  <a:lnTo>
                    <a:pt x="54" y="46"/>
                  </a:lnTo>
                  <a:lnTo>
                    <a:pt x="64" y="42"/>
                  </a:lnTo>
                  <a:lnTo>
                    <a:pt x="74" y="40"/>
                  </a:lnTo>
                  <a:lnTo>
                    <a:pt x="98" y="40"/>
                  </a:lnTo>
                  <a:lnTo>
                    <a:pt x="98" y="40"/>
                  </a:lnTo>
                  <a:lnTo>
                    <a:pt x="136" y="38"/>
                  </a:lnTo>
                  <a:lnTo>
                    <a:pt x="154" y="36"/>
                  </a:lnTo>
                  <a:lnTo>
                    <a:pt x="172" y="32"/>
                  </a:lnTo>
                  <a:lnTo>
                    <a:pt x="192" y="28"/>
                  </a:lnTo>
                  <a:lnTo>
                    <a:pt x="210" y="20"/>
                  </a:lnTo>
                  <a:lnTo>
                    <a:pt x="228" y="10"/>
                  </a:lnTo>
                  <a:lnTo>
                    <a:pt x="246" y="0"/>
                  </a:lnTo>
                  <a:lnTo>
                    <a:pt x="2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4000500" y="901700"/>
              <a:ext cx="441325" cy="288925"/>
            </a:xfrm>
            <a:custGeom>
              <a:avLst/>
              <a:gdLst>
                <a:gd name="T0" fmla="*/ 278 w 278"/>
                <a:gd name="T1" fmla="*/ 14 h 182"/>
                <a:gd name="T2" fmla="*/ 278 w 278"/>
                <a:gd name="T3" fmla="*/ 14 h 182"/>
                <a:gd name="T4" fmla="*/ 242 w 278"/>
                <a:gd name="T5" fmla="*/ 38 h 182"/>
                <a:gd name="T6" fmla="*/ 212 w 278"/>
                <a:gd name="T7" fmla="*/ 62 h 182"/>
                <a:gd name="T8" fmla="*/ 212 w 278"/>
                <a:gd name="T9" fmla="*/ 62 h 182"/>
                <a:gd name="T10" fmla="*/ 206 w 278"/>
                <a:gd name="T11" fmla="*/ 68 h 182"/>
                <a:gd name="T12" fmla="*/ 202 w 278"/>
                <a:gd name="T13" fmla="*/ 76 h 182"/>
                <a:gd name="T14" fmla="*/ 194 w 278"/>
                <a:gd name="T15" fmla="*/ 92 h 182"/>
                <a:gd name="T16" fmla="*/ 194 w 278"/>
                <a:gd name="T17" fmla="*/ 92 h 182"/>
                <a:gd name="T18" fmla="*/ 176 w 278"/>
                <a:gd name="T19" fmla="*/ 120 h 182"/>
                <a:gd name="T20" fmla="*/ 158 w 278"/>
                <a:gd name="T21" fmla="*/ 148 h 182"/>
                <a:gd name="T22" fmla="*/ 158 w 278"/>
                <a:gd name="T23" fmla="*/ 148 h 182"/>
                <a:gd name="T24" fmla="*/ 150 w 278"/>
                <a:gd name="T25" fmla="*/ 158 h 182"/>
                <a:gd name="T26" fmla="*/ 142 w 278"/>
                <a:gd name="T27" fmla="*/ 166 h 182"/>
                <a:gd name="T28" fmla="*/ 132 w 278"/>
                <a:gd name="T29" fmla="*/ 172 h 182"/>
                <a:gd name="T30" fmla="*/ 122 w 278"/>
                <a:gd name="T31" fmla="*/ 178 h 182"/>
                <a:gd name="T32" fmla="*/ 112 w 278"/>
                <a:gd name="T33" fmla="*/ 180 h 182"/>
                <a:gd name="T34" fmla="*/ 102 w 278"/>
                <a:gd name="T35" fmla="*/ 182 h 182"/>
                <a:gd name="T36" fmla="*/ 90 w 278"/>
                <a:gd name="T37" fmla="*/ 180 h 182"/>
                <a:gd name="T38" fmla="*/ 78 w 278"/>
                <a:gd name="T39" fmla="*/ 178 h 182"/>
                <a:gd name="T40" fmla="*/ 78 w 278"/>
                <a:gd name="T41" fmla="*/ 178 h 182"/>
                <a:gd name="T42" fmla="*/ 60 w 278"/>
                <a:gd name="T43" fmla="*/ 170 h 182"/>
                <a:gd name="T44" fmla="*/ 44 w 278"/>
                <a:gd name="T45" fmla="*/ 162 h 182"/>
                <a:gd name="T46" fmla="*/ 28 w 278"/>
                <a:gd name="T47" fmla="*/ 152 h 182"/>
                <a:gd name="T48" fmla="*/ 14 w 278"/>
                <a:gd name="T49" fmla="*/ 142 h 182"/>
                <a:gd name="T50" fmla="*/ 14 w 278"/>
                <a:gd name="T51" fmla="*/ 142 h 182"/>
                <a:gd name="T52" fmla="*/ 8 w 278"/>
                <a:gd name="T53" fmla="*/ 134 h 182"/>
                <a:gd name="T54" fmla="*/ 4 w 278"/>
                <a:gd name="T55" fmla="*/ 124 h 182"/>
                <a:gd name="T56" fmla="*/ 2 w 278"/>
                <a:gd name="T57" fmla="*/ 114 h 182"/>
                <a:gd name="T58" fmla="*/ 0 w 278"/>
                <a:gd name="T59" fmla="*/ 104 h 182"/>
                <a:gd name="T60" fmla="*/ 0 w 278"/>
                <a:gd name="T61" fmla="*/ 104 h 182"/>
                <a:gd name="T62" fmla="*/ 0 w 278"/>
                <a:gd name="T63" fmla="*/ 86 h 182"/>
                <a:gd name="T64" fmla="*/ 4 w 278"/>
                <a:gd name="T65" fmla="*/ 68 h 182"/>
                <a:gd name="T66" fmla="*/ 8 w 278"/>
                <a:gd name="T67" fmla="*/ 54 h 182"/>
                <a:gd name="T68" fmla="*/ 16 w 278"/>
                <a:gd name="T69" fmla="*/ 42 h 182"/>
                <a:gd name="T70" fmla="*/ 26 w 278"/>
                <a:gd name="T71" fmla="*/ 30 h 182"/>
                <a:gd name="T72" fmla="*/ 40 w 278"/>
                <a:gd name="T73" fmla="*/ 22 h 182"/>
                <a:gd name="T74" fmla="*/ 54 w 278"/>
                <a:gd name="T75" fmla="*/ 14 h 182"/>
                <a:gd name="T76" fmla="*/ 72 w 278"/>
                <a:gd name="T77" fmla="*/ 8 h 182"/>
                <a:gd name="T78" fmla="*/ 72 w 278"/>
                <a:gd name="T79" fmla="*/ 8 h 182"/>
                <a:gd name="T80" fmla="*/ 92 w 278"/>
                <a:gd name="T81" fmla="*/ 4 h 182"/>
                <a:gd name="T82" fmla="*/ 112 w 278"/>
                <a:gd name="T83" fmla="*/ 2 h 182"/>
                <a:gd name="T84" fmla="*/ 132 w 278"/>
                <a:gd name="T85" fmla="*/ 0 h 182"/>
                <a:gd name="T86" fmla="*/ 152 w 278"/>
                <a:gd name="T87" fmla="*/ 0 h 182"/>
                <a:gd name="T88" fmla="*/ 192 w 278"/>
                <a:gd name="T89" fmla="*/ 2 h 182"/>
                <a:gd name="T90" fmla="*/ 232 w 278"/>
                <a:gd name="T91" fmla="*/ 6 h 182"/>
                <a:gd name="T92" fmla="*/ 232 w 278"/>
                <a:gd name="T93" fmla="*/ 6 h 182"/>
                <a:gd name="T94" fmla="*/ 278 w 278"/>
                <a:gd name="T95" fmla="*/ 14 h 182"/>
                <a:gd name="T96" fmla="*/ 278 w 278"/>
                <a:gd name="T97" fmla="*/ 1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8" h="182">
                  <a:moveTo>
                    <a:pt x="278" y="14"/>
                  </a:moveTo>
                  <a:lnTo>
                    <a:pt x="278" y="14"/>
                  </a:lnTo>
                  <a:lnTo>
                    <a:pt x="242" y="38"/>
                  </a:lnTo>
                  <a:lnTo>
                    <a:pt x="212" y="62"/>
                  </a:lnTo>
                  <a:lnTo>
                    <a:pt x="212" y="62"/>
                  </a:lnTo>
                  <a:lnTo>
                    <a:pt x="206" y="68"/>
                  </a:lnTo>
                  <a:lnTo>
                    <a:pt x="202" y="76"/>
                  </a:lnTo>
                  <a:lnTo>
                    <a:pt x="194" y="92"/>
                  </a:lnTo>
                  <a:lnTo>
                    <a:pt x="194" y="92"/>
                  </a:lnTo>
                  <a:lnTo>
                    <a:pt x="176" y="120"/>
                  </a:lnTo>
                  <a:lnTo>
                    <a:pt x="158" y="148"/>
                  </a:lnTo>
                  <a:lnTo>
                    <a:pt x="158" y="148"/>
                  </a:lnTo>
                  <a:lnTo>
                    <a:pt x="150" y="158"/>
                  </a:lnTo>
                  <a:lnTo>
                    <a:pt x="142" y="166"/>
                  </a:lnTo>
                  <a:lnTo>
                    <a:pt x="132" y="172"/>
                  </a:lnTo>
                  <a:lnTo>
                    <a:pt x="122" y="178"/>
                  </a:lnTo>
                  <a:lnTo>
                    <a:pt x="112" y="180"/>
                  </a:lnTo>
                  <a:lnTo>
                    <a:pt x="102" y="182"/>
                  </a:lnTo>
                  <a:lnTo>
                    <a:pt x="90" y="180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60" y="170"/>
                  </a:lnTo>
                  <a:lnTo>
                    <a:pt x="44" y="162"/>
                  </a:lnTo>
                  <a:lnTo>
                    <a:pt x="28" y="152"/>
                  </a:lnTo>
                  <a:lnTo>
                    <a:pt x="14" y="142"/>
                  </a:lnTo>
                  <a:lnTo>
                    <a:pt x="14" y="142"/>
                  </a:lnTo>
                  <a:lnTo>
                    <a:pt x="8" y="134"/>
                  </a:lnTo>
                  <a:lnTo>
                    <a:pt x="4" y="124"/>
                  </a:lnTo>
                  <a:lnTo>
                    <a:pt x="2" y="11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86"/>
                  </a:lnTo>
                  <a:lnTo>
                    <a:pt x="4" y="68"/>
                  </a:lnTo>
                  <a:lnTo>
                    <a:pt x="8" y="54"/>
                  </a:lnTo>
                  <a:lnTo>
                    <a:pt x="16" y="42"/>
                  </a:lnTo>
                  <a:lnTo>
                    <a:pt x="26" y="30"/>
                  </a:lnTo>
                  <a:lnTo>
                    <a:pt x="40" y="22"/>
                  </a:lnTo>
                  <a:lnTo>
                    <a:pt x="54" y="14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92" y="4"/>
                  </a:lnTo>
                  <a:lnTo>
                    <a:pt x="112" y="2"/>
                  </a:lnTo>
                  <a:lnTo>
                    <a:pt x="132" y="0"/>
                  </a:lnTo>
                  <a:lnTo>
                    <a:pt x="152" y="0"/>
                  </a:lnTo>
                  <a:lnTo>
                    <a:pt x="192" y="2"/>
                  </a:lnTo>
                  <a:lnTo>
                    <a:pt x="232" y="6"/>
                  </a:lnTo>
                  <a:lnTo>
                    <a:pt x="232" y="6"/>
                  </a:lnTo>
                  <a:lnTo>
                    <a:pt x="278" y="14"/>
                  </a:lnTo>
                  <a:lnTo>
                    <a:pt x="278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3273425" y="596900"/>
              <a:ext cx="273050" cy="431800"/>
            </a:xfrm>
            <a:custGeom>
              <a:avLst/>
              <a:gdLst>
                <a:gd name="T0" fmla="*/ 110 w 172"/>
                <a:gd name="T1" fmla="*/ 0 h 272"/>
                <a:gd name="T2" fmla="*/ 110 w 172"/>
                <a:gd name="T3" fmla="*/ 0 h 272"/>
                <a:gd name="T4" fmla="*/ 132 w 172"/>
                <a:gd name="T5" fmla="*/ 44 h 272"/>
                <a:gd name="T6" fmla="*/ 144 w 172"/>
                <a:gd name="T7" fmla="*/ 66 h 272"/>
                <a:gd name="T8" fmla="*/ 154 w 172"/>
                <a:gd name="T9" fmla="*/ 88 h 272"/>
                <a:gd name="T10" fmla="*/ 162 w 172"/>
                <a:gd name="T11" fmla="*/ 110 h 272"/>
                <a:gd name="T12" fmla="*/ 166 w 172"/>
                <a:gd name="T13" fmla="*/ 134 h 272"/>
                <a:gd name="T14" fmla="*/ 170 w 172"/>
                <a:gd name="T15" fmla="*/ 158 h 272"/>
                <a:gd name="T16" fmla="*/ 172 w 172"/>
                <a:gd name="T17" fmla="*/ 182 h 272"/>
                <a:gd name="T18" fmla="*/ 172 w 172"/>
                <a:gd name="T19" fmla="*/ 182 h 272"/>
                <a:gd name="T20" fmla="*/ 170 w 172"/>
                <a:gd name="T21" fmla="*/ 200 h 272"/>
                <a:gd name="T22" fmla="*/ 168 w 172"/>
                <a:gd name="T23" fmla="*/ 214 h 272"/>
                <a:gd name="T24" fmla="*/ 162 w 172"/>
                <a:gd name="T25" fmla="*/ 228 h 272"/>
                <a:gd name="T26" fmla="*/ 154 w 172"/>
                <a:gd name="T27" fmla="*/ 240 h 272"/>
                <a:gd name="T28" fmla="*/ 146 w 172"/>
                <a:gd name="T29" fmla="*/ 248 h 272"/>
                <a:gd name="T30" fmla="*/ 134 w 172"/>
                <a:gd name="T31" fmla="*/ 258 h 272"/>
                <a:gd name="T32" fmla="*/ 120 w 172"/>
                <a:gd name="T33" fmla="*/ 264 h 272"/>
                <a:gd name="T34" fmla="*/ 104 w 172"/>
                <a:gd name="T35" fmla="*/ 270 h 272"/>
                <a:gd name="T36" fmla="*/ 104 w 172"/>
                <a:gd name="T37" fmla="*/ 270 h 272"/>
                <a:gd name="T38" fmla="*/ 92 w 172"/>
                <a:gd name="T39" fmla="*/ 272 h 272"/>
                <a:gd name="T40" fmla="*/ 78 w 172"/>
                <a:gd name="T41" fmla="*/ 272 h 272"/>
                <a:gd name="T42" fmla="*/ 66 w 172"/>
                <a:gd name="T43" fmla="*/ 268 h 272"/>
                <a:gd name="T44" fmla="*/ 52 w 172"/>
                <a:gd name="T45" fmla="*/ 264 h 272"/>
                <a:gd name="T46" fmla="*/ 40 w 172"/>
                <a:gd name="T47" fmla="*/ 256 h 272"/>
                <a:gd name="T48" fmla="*/ 28 w 172"/>
                <a:gd name="T49" fmla="*/ 246 h 272"/>
                <a:gd name="T50" fmla="*/ 18 w 172"/>
                <a:gd name="T51" fmla="*/ 236 h 272"/>
                <a:gd name="T52" fmla="*/ 10 w 172"/>
                <a:gd name="T53" fmla="*/ 222 h 272"/>
                <a:gd name="T54" fmla="*/ 10 w 172"/>
                <a:gd name="T55" fmla="*/ 222 h 272"/>
                <a:gd name="T56" fmla="*/ 4 w 172"/>
                <a:gd name="T57" fmla="*/ 212 h 272"/>
                <a:gd name="T58" fmla="*/ 0 w 172"/>
                <a:gd name="T59" fmla="*/ 200 h 272"/>
                <a:gd name="T60" fmla="*/ 0 w 172"/>
                <a:gd name="T61" fmla="*/ 190 h 272"/>
                <a:gd name="T62" fmla="*/ 0 w 172"/>
                <a:gd name="T63" fmla="*/ 178 h 272"/>
                <a:gd name="T64" fmla="*/ 4 w 172"/>
                <a:gd name="T65" fmla="*/ 168 h 272"/>
                <a:gd name="T66" fmla="*/ 8 w 172"/>
                <a:gd name="T67" fmla="*/ 156 h 272"/>
                <a:gd name="T68" fmla="*/ 16 w 172"/>
                <a:gd name="T69" fmla="*/ 146 h 272"/>
                <a:gd name="T70" fmla="*/ 24 w 172"/>
                <a:gd name="T71" fmla="*/ 134 h 272"/>
                <a:gd name="T72" fmla="*/ 24 w 172"/>
                <a:gd name="T73" fmla="*/ 134 h 272"/>
                <a:gd name="T74" fmla="*/ 60 w 172"/>
                <a:gd name="T75" fmla="*/ 90 h 272"/>
                <a:gd name="T76" fmla="*/ 92 w 172"/>
                <a:gd name="T77" fmla="*/ 44 h 272"/>
                <a:gd name="T78" fmla="*/ 92 w 172"/>
                <a:gd name="T79" fmla="*/ 44 h 272"/>
                <a:gd name="T80" fmla="*/ 98 w 172"/>
                <a:gd name="T81" fmla="*/ 34 h 272"/>
                <a:gd name="T82" fmla="*/ 102 w 172"/>
                <a:gd name="T83" fmla="*/ 24 h 272"/>
                <a:gd name="T84" fmla="*/ 110 w 172"/>
                <a:gd name="T85" fmla="*/ 0 h 272"/>
                <a:gd name="T86" fmla="*/ 110 w 172"/>
                <a:gd name="T87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2" h="272">
                  <a:moveTo>
                    <a:pt x="110" y="0"/>
                  </a:moveTo>
                  <a:lnTo>
                    <a:pt x="110" y="0"/>
                  </a:lnTo>
                  <a:lnTo>
                    <a:pt x="132" y="44"/>
                  </a:lnTo>
                  <a:lnTo>
                    <a:pt x="144" y="66"/>
                  </a:lnTo>
                  <a:lnTo>
                    <a:pt x="154" y="88"/>
                  </a:lnTo>
                  <a:lnTo>
                    <a:pt x="162" y="110"/>
                  </a:lnTo>
                  <a:lnTo>
                    <a:pt x="166" y="134"/>
                  </a:lnTo>
                  <a:lnTo>
                    <a:pt x="170" y="158"/>
                  </a:lnTo>
                  <a:lnTo>
                    <a:pt x="172" y="182"/>
                  </a:lnTo>
                  <a:lnTo>
                    <a:pt x="172" y="182"/>
                  </a:lnTo>
                  <a:lnTo>
                    <a:pt x="170" y="200"/>
                  </a:lnTo>
                  <a:lnTo>
                    <a:pt x="168" y="214"/>
                  </a:lnTo>
                  <a:lnTo>
                    <a:pt x="162" y="228"/>
                  </a:lnTo>
                  <a:lnTo>
                    <a:pt x="154" y="240"/>
                  </a:lnTo>
                  <a:lnTo>
                    <a:pt x="146" y="248"/>
                  </a:lnTo>
                  <a:lnTo>
                    <a:pt x="134" y="258"/>
                  </a:lnTo>
                  <a:lnTo>
                    <a:pt x="120" y="264"/>
                  </a:lnTo>
                  <a:lnTo>
                    <a:pt x="104" y="270"/>
                  </a:lnTo>
                  <a:lnTo>
                    <a:pt x="104" y="270"/>
                  </a:lnTo>
                  <a:lnTo>
                    <a:pt x="92" y="272"/>
                  </a:lnTo>
                  <a:lnTo>
                    <a:pt x="78" y="272"/>
                  </a:lnTo>
                  <a:lnTo>
                    <a:pt x="66" y="268"/>
                  </a:lnTo>
                  <a:lnTo>
                    <a:pt x="52" y="264"/>
                  </a:lnTo>
                  <a:lnTo>
                    <a:pt x="40" y="256"/>
                  </a:lnTo>
                  <a:lnTo>
                    <a:pt x="28" y="246"/>
                  </a:lnTo>
                  <a:lnTo>
                    <a:pt x="18" y="236"/>
                  </a:lnTo>
                  <a:lnTo>
                    <a:pt x="10" y="222"/>
                  </a:lnTo>
                  <a:lnTo>
                    <a:pt x="10" y="222"/>
                  </a:lnTo>
                  <a:lnTo>
                    <a:pt x="4" y="212"/>
                  </a:lnTo>
                  <a:lnTo>
                    <a:pt x="0" y="200"/>
                  </a:lnTo>
                  <a:lnTo>
                    <a:pt x="0" y="190"/>
                  </a:lnTo>
                  <a:lnTo>
                    <a:pt x="0" y="178"/>
                  </a:lnTo>
                  <a:lnTo>
                    <a:pt x="4" y="168"/>
                  </a:lnTo>
                  <a:lnTo>
                    <a:pt x="8" y="156"/>
                  </a:lnTo>
                  <a:lnTo>
                    <a:pt x="16" y="146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60" y="90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8" y="34"/>
                  </a:lnTo>
                  <a:lnTo>
                    <a:pt x="102" y="24"/>
                  </a:lnTo>
                  <a:lnTo>
                    <a:pt x="110" y="0"/>
                  </a:lnTo>
                  <a:lnTo>
                    <a:pt x="1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2574925" y="654050"/>
              <a:ext cx="311150" cy="311150"/>
            </a:xfrm>
            <a:custGeom>
              <a:avLst/>
              <a:gdLst>
                <a:gd name="T0" fmla="*/ 76 w 196"/>
                <a:gd name="T1" fmla="*/ 196 h 196"/>
                <a:gd name="T2" fmla="*/ 76 w 196"/>
                <a:gd name="T3" fmla="*/ 196 h 196"/>
                <a:gd name="T4" fmla="*/ 42 w 196"/>
                <a:gd name="T5" fmla="*/ 152 h 196"/>
                <a:gd name="T6" fmla="*/ 24 w 196"/>
                <a:gd name="T7" fmla="*/ 130 h 196"/>
                <a:gd name="T8" fmla="*/ 10 w 196"/>
                <a:gd name="T9" fmla="*/ 108 h 196"/>
                <a:gd name="T10" fmla="*/ 10 w 196"/>
                <a:gd name="T11" fmla="*/ 108 h 196"/>
                <a:gd name="T12" fmla="*/ 4 w 196"/>
                <a:gd name="T13" fmla="*/ 94 h 196"/>
                <a:gd name="T14" fmla="*/ 0 w 196"/>
                <a:gd name="T15" fmla="*/ 82 h 196"/>
                <a:gd name="T16" fmla="*/ 0 w 196"/>
                <a:gd name="T17" fmla="*/ 70 h 196"/>
                <a:gd name="T18" fmla="*/ 2 w 196"/>
                <a:gd name="T19" fmla="*/ 58 h 196"/>
                <a:gd name="T20" fmla="*/ 8 w 196"/>
                <a:gd name="T21" fmla="*/ 48 h 196"/>
                <a:gd name="T22" fmla="*/ 14 w 196"/>
                <a:gd name="T23" fmla="*/ 38 h 196"/>
                <a:gd name="T24" fmla="*/ 24 w 196"/>
                <a:gd name="T25" fmla="*/ 30 h 196"/>
                <a:gd name="T26" fmla="*/ 38 w 196"/>
                <a:gd name="T27" fmla="*/ 22 h 196"/>
                <a:gd name="T28" fmla="*/ 38 w 196"/>
                <a:gd name="T29" fmla="*/ 22 h 196"/>
                <a:gd name="T30" fmla="*/ 52 w 196"/>
                <a:gd name="T31" fmla="*/ 16 h 196"/>
                <a:gd name="T32" fmla="*/ 66 w 196"/>
                <a:gd name="T33" fmla="*/ 10 h 196"/>
                <a:gd name="T34" fmla="*/ 98 w 196"/>
                <a:gd name="T35" fmla="*/ 0 h 196"/>
                <a:gd name="T36" fmla="*/ 98 w 196"/>
                <a:gd name="T37" fmla="*/ 0 h 196"/>
                <a:gd name="T38" fmla="*/ 106 w 196"/>
                <a:gd name="T39" fmla="*/ 0 h 196"/>
                <a:gd name="T40" fmla="*/ 114 w 196"/>
                <a:gd name="T41" fmla="*/ 2 h 196"/>
                <a:gd name="T42" fmla="*/ 114 w 196"/>
                <a:gd name="T43" fmla="*/ 2 h 196"/>
                <a:gd name="T44" fmla="*/ 148 w 196"/>
                <a:gd name="T45" fmla="*/ 24 h 196"/>
                <a:gd name="T46" fmla="*/ 164 w 196"/>
                <a:gd name="T47" fmla="*/ 36 h 196"/>
                <a:gd name="T48" fmla="*/ 180 w 196"/>
                <a:gd name="T49" fmla="*/ 48 h 196"/>
                <a:gd name="T50" fmla="*/ 180 w 196"/>
                <a:gd name="T51" fmla="*/ 48 h 196"/>
                <a:gd name="T52" fmla="*/ 188 w 196"/>
                <a:gd name="T53" fmla="*/ 56 h 196"/>
                <a:gd name="T54" fmla="*/ 192 w 196"/>
                <a:gd name="T55" fmla="*/ 64 h 196"/>
                <a:gd name="T56" fmla="*/ 196 w 196"/>
                <a:gd name="T57" fmla="*/ 70 h 196"/>
                <a:gd name="T58" fmla="*/ 196 w 196"/>
                <a:gd name="T59" fmla="*/ 78 h 196"/>
                <a:gd name="T60" fmla="*/ 196 w 196"/>
                <a:gd name="T61" fmla="*/ 86 h 196"/>
                <a:gd name="T62" fmla="*/ 194 w 196"/>
                <a:gd name="T63" fmla="*/ 94 h 196"/>
                <a:gd name="T64" fmla="*/ 192 w 196"/>
                <a:gd name="T65" fmla="*/ 102 h 196"/>
                <a:gd name="T66" fmla="*/ 186 w 196"/>
                <a:gd name="T67" fmla="*/ 110 h 196"/>
                <a:gd name="T68" fmla="*/ 186 w 196"/>
                <a:gd name="T69" fmla="*/ 110 h 196"/>
                <a:gd name="T70" fmla="*/ 174 w 196"/>
                <a:gd name="T71" fmla="*/ 124 h 196"/>
                <a:gd name="T72" fmla="*/ 162 w 196"/>
                <a:gd name="T73" fmla="*/ 136 h 196"/>
                <a:gd name="T74" fmla="*/ 136 w 196"/>
                <a:gd name="T75" fmla="*/ 160 h 196"/>
                <a:gd name="T76" fmla="*/ 136 w 196"/>
                <a:gd name="T77" fmla="*/ 160 h 196"/>
                <a:gd name="T78" fmla="*/ 122 w 196"/>
                <a:gd name="T79" fmla="*/ 168 h 196"/>
                <a:gd name="T80" fmla="*/ 108 w 196"/>
                <a:gd name="T81" fmla="*/ 176 h 196"/>
                <a:gd name="T82" fmla="*/ 76 w 196"/>
                <a:gd name="T83" fmla="*/ 196 h 196"/>
                <a:gd name="T84" fmla="*/ 76 w 196"/>
                <a:gd name="T85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" h="196">
                  <a:moveTo>
                    <a:pt x="76" y="196"/>
                  </a:moveTo>
                  <a:lnTo>
                    <a:pt x="76" y="196"/>
                  </a:lnTo>
                  <a:lnTo>
                    <a:pt x="42" y="152"/>
                  </a:lnTo>
                  <a:lnTo>
                    <a:pt x="24" y="130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4" y="94"/>
                  </a:lnTo>
                  <a:lnTo>
                    <a:pt x="0" y="82"/>
                  </a:lnTo>
                  <a:lnTo>
                    <a:pt x="0" y="70"/>
                  </a:lnTo>
                  <a:lnTo>
                    <a:pt x="2" y="58"/>
                  </a:lnTo>
                  <a:lnTo>
                    <a:pt x="8" y="48"/>
                  </a:lnTo>
                  <a:lnTo>
                    <a:pt x="14" y="38"/>
                  </a:lnTo>
                  <a:lnTo>
                    <a:pt x="24" y="30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52" y="16"/>
                  </a:lnTo>
                  <a:lnTo>
                    <a:pt x="66" y="1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106" y="0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48" y="24"/>
                  </a:lnTo>
                  <a:lnTo>
                    <a:pt x="164" y="36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8" y="56"/>
                  </a:lnTo>
                  <a:lnTo>
                    <a:pt x="192" y="64"/>
                  </a:lnTo>
                  <a:lnTo>
                    <a:pt x="196" y="70"/>
                  </a:lnTo>
                  <a:lnTo>
                    <a:pt x="196" y="78"/>
                  </a:lnTo>
                  <a:lnTo>
                    <a:pt x="196" y="86"/>
                  </a:lnTo>
                  <a:lnTo>
                    <a:pt x="194" y="94"/>
                  </a:lnTo>
                  <a:lnTo>
                    <a:pt x="192" y="102"/>
                  </a:lnTo>
                  <a:lnTo>
                    <a:pt x="186" y="110"/>
                  </a:lnTo>
                  <a:lnTo>
                    <a:pt x="186" y="110"/>
                  </a:lnTo>
                  <a:lnTo>
                    <a:pt x="174" y="124"/>
                  </a:lnTo>
                  <a:lnTo>
                    <a:pt x="162" y="136"/>
                  </a:lnTo>
                  <a:lnTo>
                    <a:pt x="136" y="160"/>
                  </a:lnTo>
                  <a:lnTo>
                    <a:pt x="136" y="160"/>
                  </a:lnTo>
                  <a:lnTo>
                    <a:pt x="122" y="168"/>
                  </a:lnTo>
                  <a:lnTo>
                    <a:pt x="108" y="176"/>
                  </a:lnTo>
                  <a:lnTo>
                    <a:pt x="76" y="196"/>
                  </a:lnTo>
                  <a:lnTo>
                    <a:pt x="76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1155700" y="2174875"/>
              <a:ext cx="288925" cy="282575"/>
            </a:xfrm>
            <a:custGeom>
              <a:avLst/>
              <a:gdLst>
                <a:gd name="T0" fmla="*/ 180 w 182"/>
                <a:gd name="T1" fmla="*/ 164 h 178"/>
                <a:gd name="T2" fmla="*/ 180 w 182"/>
                <a:gd name="T3" fmla="*/ 164 h 178"/>
                <a:gd name="T4" fmla="*/ 160 w 182"/>
                <a:gd name="T5" fmla="*/ 166 h 178"/>
                <a:gd name="T6" fmla="*/ 160 w 182"/>
                <a:gd name="T7" fmla="*/ 166 h 178"/>
                <a:gd name="T8" fmla="*/ 110 w 182"/>
                <a:gd name="T9" fmla="*/ 174 h 178"/>
                <a:gd name="T10" fmla="*/ 84 w 182"/>
                <a:gd name="T11" fmla="*/ 178 h 178"/>
                <a:gd name="T12" fmla="*/ 58 w 182"/>
                <a:gd name="T13" fmla="*/ 178 h 178"/>
                <a:gd name="T14" fmla="*/ 58 w 182"/>
                <a:gd name="T15" fmla="*/ 178 h 178"/>
                <a:gd name="T16" fmla="*/ 44 w 182"/>
                <a:gd name="T17" fmla="*/ 176 h 178"/>
                <a:gd name="T18" fmla="*/ 30 w 182"/>
                <a:gd name="T19" fmla="*/ 172 h 178"/>
                <a:gd name="T20" fmla="*/ 20 w 182"/>
                <a:gd name="T21" fmla="*/ 168 h 178"/>
                <a:gd name="T22" fmla="*/ 12 w 182"/>
                <a:gd name="T23" fmla="*/ 160 h 178"/>
                <a:gd name="T24" fmla="*/ 6 w 182"/>
                <a:gd name="T25" fmla="*/ 150 h 178"/>
                <a:gd name="T26" fmla="*/ 2 w 182"/>
                <a:gd name="T27" fmla="*/ 138 h 178"/>
                <a:gd name="T28" fmla="*/ 0 w 182"/>
                <a:gd name="T29" fmla="*/ 124 h 178"/>
                <a:gd name="T30" fmla="*/ 0 w 182"/>
                <a:gd name="T31" fmla="*/ 108 h 178"/>
                <a:gd name="T32" fmla="*/ 0 w 182"/>
                <a:gd name="T33" fmla="*/ 108 h 178"/>
                <a:gd name="T34" fmla="*/ 2 w 182"/>
                <a:gd name="T35" fmla="*/ 88 h 178"/>
                <a:gd name="T36" fmla="*/ 6 w 182"/>
                <a:gd name="T37" fmla="*/ 68 h 178"/>
                <a:gd name="T38" fmla="*/ 14 w 182"/>
                <a:gd name="T39" fmla="*/ 52 h 178"/>
                <a:gd name="T40" fmla="*/ 24 w 182"/>
                <a:gd name="T41" fmla="*/ 38 h 178"/>
                <a:gd name="T42" fmla="*/ 36 w 182"/>
                <a:gd name="T43" fmla="*/ 26 h 178"/>
                <a:gd name="T44" fmla="*/ 52 w 182"/>
                <a:gd name="T45" fmla="*/ 16 h 178"/>
                <a:gd name="T46" fmla="*/ 70 w 182"/>
                <a:gd name="T47" fmla="*/ 8 h 178"/>
                <a:gd name="T48" fmla="*/ 90 w 182"/>
                <a:gd name="T49" fmla="*/ 2 h 178"/>
                <a:gd name="T50" fmla="*/ 90 w 182"/>
                <a:gd name="T51" fmla="*/ 2 h 178"/>
                <a:gd name="T52" fmla="*/ 102 w 182"/>
                <a:gd name="T53" fmla="*/ 0 h 178"/>
                <a:gd name="T54" fmla="*/ 114 w 182"/>
                <a:gd name="T55" fmla="*/ 0 h 178"/>
                <a:gd name="T56" fmla="*/ 124 w 182"/>
                <a:gd name="T57" fmla="*/ 4 h 178"/>
                <a:gd name="T58" fmla="*/ 134 w 182"/>
                <a:gd name="T59" fmla="*/ 8 h 178"/>
                <a:gd name="T60" fmla="*/ 142 w 182"/>
                <a:gd name="T61" fmla="*/ 14 h 178"/>
                <a:gd name="T62" fmla="*/ 150 w 182"/>
                <a:gd name="T63" fmla="*/ 22 h 178"/>
                <a:gd name="T64" fmla="*/ 154 w 182"/>
                <a:gd name="T65" fmla="*/ 32 h 178"/>
                <a:gd name="T66" fmla="*/ 158 w 182"/>
                <a:gd name="T67" fmla="*/ 46 h 178"/>
                <a:gd name="T68" fmla="*/ 158 w 182"/>
                <a:gd name="T69" fmla="*/ 46 h 178"/>
                <a:gd name="T70" fmla="*/ 162 w 182"/>
                <a:gd name="T71" fmla="*/ 66 h 178"/>
                <a:gd name="T72" fmla="*/ 164 w 182"/>
                <a:gd name="T73" fmla="*/ 86 h 178"/>
                <a:gd name="T74" fmla="*/ 168 w 182"/>
                <a:gd name="T75" fmla="*/ 128 h 178"/>
                <a:gd name="T76" fmla="*/ 168 w 182"/>
                <a:gd name="T77" fmla="*/ 128 h 178"/>
                <a:gd name="T78" fmla="*/ 168 w 182"/>
                <a:gd name="T79" fmla="*/ 138 h 178"/>
                <a:gd name="T80" fmla="*/ 170 w 182"/>
                <a:gd name="T81" fmla="*/ 148 h 178"/>
                <a:gd name="T82" fmla="*/ 174 w 182"/>
                <a:gd name="T83" fmla="*/ 156 h 178"/>
                <a:gd name="T84" fmla="*/ 182 w 182"/>
                <a:gd name="T85" fmla="*/ 162 h 178"/>
                <a:gd name="T86" fmla="*/ 180 w 182"/>
                <a:gd name="T87" fmla="*/ 16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2" h="178">
                  <a:moveTo>
                    <a:pt x="180" y="164"/>
                  </a:moveTo>
                  <a:lnTo>
                    <a:pt x="180" y="164"/>
                  </a:lnTo>
                  <a:lnTo>
                    <a:pt x="160" y="166"/>
                  </a:lnTo>
                  <a:lnTo>
                    <a:pt x="160" y="166"/>
                  </a:lnTo>
                  <a:lnTo>
                    <a:pt x="110" y="174"/>
                  </a:lnTo>
                  <a:lnTo>
                    <a:pt x="84" y="178"/>
                  </a:lnTo>
                  <a:lnTo>
                    <a:pt x="58" y="178"/>
                  </a:lnTo>
                  <a:lnTo>
                    <a:pt x="58" y="178"/>
                  </a:lnTo>
                  <a:lnTo>
                    <a:pt x="44" y="176"/>
                  </a:lnTo>
                  <a:lnTo>
                    <a:pt x="30" y="172"/>
                  </a:lnTo>
                  <a:lnTo>
                    <a:pt x="20" y="168"/>
                  </a:lnTo>
                  <a:lnTo>
                    <a:pt x="12" y="160"/>
                  </a:lnTo>
                  <a:lnTo>
                    <a:pt x="6" y="150"/>
                  </a:lnTo>
                  <a:lnTo>
                    <a:pt x="2" y="138"/>
                  </a:lnTo>
                  <a:lnTo>
                    <a:pt x="0" y="124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2" y="88"/>
                  </a:lnTo>
                  <a:lnTo>
                    <a:pt x="6" y="68"/>
                  </a:lnTo>
                  <a:lnTo>
                    <a:pt x="14" y="52"/>
                  </a:lnTo>
                  <a:lnTo>
                    <a:pt x="24" y="38"/>
                  </a:lnTo>
                  <a:lnTo>
                    <a:pt x="36" y="26"/>
                  </a:lnTo>
                  <a:lnTo>
                    <a:pt x="52" y="16"/>
                  </a:lnTo>
                  <a:lnTo>
                    <a:pt x="70" y="8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102" y="0"/>
                  </a:lnTo>
                  <a:lnTo>
                    <a:pt x="114" y="0"/>
                  </a:lnTo>
                  <a:lnTo>
                    <a:pt x="124" y="4"/>
                  </a:lnTo>
                  <a:lnTo>
                    <a:pt x="134" y="8"/>
                  </a:lnTo>
                  <a:lnTo>
                    <a:pt x="142" y="14"/>
                  </a:lnTo>
                  <a:lnTo>
                    <a:pt x="150" y="22"/>
                  </a:lnTo>
                  <a:lnTo>
                    <a:pt x="154" y="32"/>
                  </a:lnTo>
                  <a:lnTo>
                    <a:pt x="158" y="46"/>
                  </a:lnTo>
                  <a:lnTo>
                    <a:pt x="158" y="46"/>
                  </a:lnTo>
                  <a:lnTo>
                    <a:pt x="162" y="66"/>
                  </a:lnTo>
                  <a:lnTo>
                    <a:pt x="164" y="86"/>
                  </a:lnTo>
                  <a:lnTo>
                    <a:pt x="168" y="128"/>
                  </a:lnTo>
                  <a:lnTo>
                    <a:pt x="168" y="128"/>
                  </a:lnTo>
                  <a:lnTo>
                    <a:pt x="168" y="138"/>
                  </a:lnTo>
                  <a:lnTo>
                    <a:pt x="170" y="148"/>
                  </a:lnTo>
                  <a:lnTo>
                    <a:pt x="174" y="156"/>
                  </a:lnTo>
                  <a:lnTo>
                    <a:pt x="182" y="162"/>
                  </a:lnTo>
                  <a:lnTo>
                    <a:pt x="180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288925" y="2733675"/>
              <a:ext cx="282575" cy="298450"/>
            </a:xfrm>
            <a:custGeom>
              <a:avLst/>
              <a:gdLst>
                <a:gd name="T0" fmla="*/ 178 w 178"/>
                <a:gd name="T1" fmla="*/ 144 h 188"/>
                <a:gd name="T2" fmla="*/ 178 w 178"/>
                <a:gd name="T3" fmla="*/ 144 h 188"/>
                <a:gd name="T4" fmla="*/ 152 w 178"/>
                <a:gd name="T5" fmla="*/ 160 h 188"/>
                <a:gd name="T6" fmla="*/ 126 w 178"/>
                <a:gd name="T7" fmla="*/ 174 h 188"/>
                <a:gd name="T8" fmla="*/ 112 w 178"/>
                <a:gd name="T9" fmla="*/ 180 h 188"/>
                <a:gd name="T10" fmla="*/ 98 w 178"/>
                <a:gd name="T11" fmla="*/ 184 h 188"/>
                <a:gd name="T12" fmla="*/ 84 w 178"/>
                <a:gd name="T13" fmla="*/ 188 h 188"/>
                <a:gd name="T14" fmla="*/ 70 w 178"/>
                <a:gd name="T15" fmla="*/ 188 h 188"/>
                <a:gd name="T16" fmla="*/ 70 w 178"/>
                <a:gd name="T17" fmla="*/ 188 h 188"/>
                <a:gd name="T18" fmla="*/ 54 w 178"/>
                <a:gd name="T19" fmla="*/ 188 h 188"/>
                <a:gd name="T20" fmla="*/ 42 w 178"/>
                <a:gd name="T21" fmla="*/ 186 h 188"/>
                <a:gd name="T22" fmla="*/ 30 w 178"/>
                <a:gd name="T23" fmla="*/ 182 h 188"/>
                <a:gd name="T24" fmla="*/ 20 w 178"/>
                <a:gd name="T25" fmla="*/ 176 h 188"/>
                <a:gd name="T26" fmla="*/ 12 w 178"/>
                <a:gd name="T27" fmla="*/ 166 h 188"/>
                <a:gd name="T28" fmla="*/ 6 w 178"/>
                <a:gd name="T29" fmla="*/ 156 h 188"/>
                <a:gd name="T30" fmla="*/ 2 w 178"/>
                <a:gd name="T31" fmla="*/ 144 h 188"/>
                <a:gd name="T32" fmla="*/ 0 w 178"/>
                <a:gd name="T33" fmla="*/ 128 h 188"/>
                <a:gd name="T34" fmla="*/ 0 w 178"/>
                <a:gd name="T35" fmla="*/ 128 h 188"/>
                <a:gd name="T36" fmla="*/ 0 w 178"/>
                <a:gd name="T37" fmla="*/ 100 h 188"/>
                <a:gd name="T38" fmla="*/ 0 w 178"/>
                <a:gd name="T39" fmla="*/ 74 h 188"/>
                <a:gd name="T40" fmla="*/ 0 w 178"/>
                <a:gd name="T41" fmla="*/ 74 h 188"/>
                <a:gd name="T42" fmla="*/ 0 w 178"/>
                <a:gd name="T43" fmla="*/ 72 h 188"/>
                <a:gd name="T44" fmla="*/ 0 w 178"/>
                <a:gd name="T45" fmla="*/ 72 h 188"/>
                <a:gd name="T46" fmla="*/ 4 w 178"/>
                <a:gd name="T47" fmla="*/ 62 h 188"/>
                <a:gd name="T48" fmla="*/ 10 w 178"/>
                <a:gd name="T49" fmla="*/ 52 h 188"/>
                <a:gd name="T50" fmla="*/ 22 w 178"/>
                <a:gd name="T51" fmla="*/ 40 h 188"/>
                <a:gd name="T52" fmla="*/ 34 w 178"/>
                <a:gd name="T53" fmla="*/ 28 h 188"/>
                <a:gd name="T54" fmla="*/ 48 w 178"/>
                <a:gd name="T55" fmla="*/ 18 h 188"/>
                <a:gd name="T56" fmla="*/ 62 w 178"/>
                <a:gd name="T57" fmla="*/ 10 h 188"/>
                <a:gd name="T58" fmla="*/ 74 w 178"/>
                <a:gd name="T59" fmla="*/ 4 h 188"/>
                <a:gd name="T60" fmla="*/ 86 w 178"/>
                <a:gd name="T61" fmla="*/ 0 h 188"/>
                <a:gd name="T62" fmla="*/ 86 w 178"/>
                <a:gd name="T63" fmla="*/ 0 h 188"/>
                <a:gd name="T64" fmla="*/ 96 w 178"/>
                <a:gd name="T65" fmla="*/ 0 h 188"/>
                <a:gd name="T66" fmla="*/ 104 w 178"/>
                <a:gd name="T67" fmla="*/ 2 h 188"/>
                <a:gd name="T68" fmla="*/ 112 w 178"/>
                <a:gd name="T69" fmla="*/ 6 h 188"/>
                <a:gd name="T70" fmla="*/ 120 w 178"/>
                <a:gd name="T71" fmla="*/ 10 h 188"/>
                <a:gd name="T72" fmla="*/ 128 w 178"/>
                <a:gd name="T73" fmla="*/ 16 h 188"/>
                <a:gd name="T74" fmla="*/ 136 w 178"/>
                <a:gd name="T75" fmla="*/ 26 h 188"/>
                <a:gd name="T76" fmla="*/ 142 w 178"/>
                <a:gd name="T77" fmla="*/ 34 h 188"/>
                <a:gd name="T78" fmla="*/ 148 w 178"/>
                <a:gd name="T79" fmla="*/ 46 h 188"/>
                <a:gd name="T80" fmla="*/ 148 w 178"/>
                <a:gd name="T81" fmla="*/ 46 h 188"/>
                <a:gd name="T82" fmla="*/ 164 w 178"/>
                <a:gd name="T83" fmla="*/ 94 h 188"/>
                <a:gd name="T84" fmla="*/ 178 w 178"/>
                <a:gd name="T85" fmla="*/ 144 h 188"/>
                <a:gd name="T86" fmla="*/ 178 w 178"/>
                <a:gd name="T87" fmla="*/ 14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8" h="188">
                  <a:moveTo>
                    <a:pt x="178" y="144"/>
                  </a:moveTo>
                  <a:lnTo>
                    <a:pt x="178" y="144"/>
                  </a:lnTo>
                  <a:lnTo>
                    <a:pt x="152" y="160"/>
                  </a:lnTo>
                  <a:lnTo>
                    <a:pt x="126" y="174"/>
                  </a:lnTo>
                  <a:lnTo>
                    <a:pt x="112" y="180"/>
                  </a:lnTo>
                  <a:lnTo>
                    <a:pt x="98" y="184"/>
                  </a:lnTo>
                  <a:lnTo>
                    <a:pt x="84" y="188"/>
                  </a:lnTo>
                  <a:lnTo>
                    <a:pt x="70" y="188"/>
                  </a:lnTo>
                  <a:lnTo>
                    <a:pt x="70" y="188"/>
                  </a:lnTo>
                  <a:lnTo>
                    <a:pt x="54" y="188"/>
                  </a:lnTo>
                  <a:lnTo>
                    <a:pt x="42" y="186"/>
                  </a:lnTo>
                  <a:lnTo>
                    <a:pt x="30" y="182"/>
                  </a:lnTo>
                  <a:lnTo>
                    <a:pt x="20" y="176"/>
                  </a:lnTo>
                  <a:lnTo>
                    <a:pt x="12" y="166"/>
                  </a:lnTo>
                  <a:lnTo>
                    <a:pt x="6" y="156"/>
                  </a:lnTo>
                  <a:lnTo>
                    <a:pt x="2" y="144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0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4" y="62"/>
                  </a:lnTo>
                  <a:lnTo>
                    <a:pt x="10" y="52"/>
                  </a:lnTo>
                  <a:lnTo>
                    <a:pt x="22" y="40"/>
                  </a:lnTo>
                  <a:lnTo>
                    <a:pt x="34" y="28"/>
                  </a:lnTo>
                  <a:lnTo>
                    <a:pt x="48" y="18"/>
                  </a:lnTo>
                  <a:lnTo>
                    <a:pt x="62" y="10"/>
                  </a:lnTo>
                  <a:lnTo>
                    <a:pt x="74" y="4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6" y="0"/>
                  </a:lnTo>
                  <a:lnTo>
                    <a:pt x="104" y="2"/>
                  </a:lnTo>
                  <a:lnTo>
                    <a:pt x="112" y="6"/>
                  </a:lnTo>
                  <a:lnTo>
                    <a:pt x="120" y="10"/>
                  </a:lnTo>
                  <a:lnTo>
                    <a:pt x="128" y="16"/>
                  </a:lnTo>
                  <a:lnTo>
                    <a:pt x="136" y="26"/>
                  </a:lnTo>
                  <a:lnTo>
                    <a:pt x="142" y="34"/>
                  </a:lnTo>
                  <a:lnTo>
                    <a:pt x="148" y="46"/>
                  </a:lnTo>
                  <a:lnTo>
                    <a:pt x="148" y="46"/>
                  </a:lnTo>
                  <a:lnTo>
                    <a:pt x="164" y="94"/>
                  </a:lnTo>
                  <a:lnTo>
                    <a:pt x="178" y="144"/>
                  </a:lnTo>
                  <a:lnTo>
                    <a:pt x="178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4524375" y="1943100"/>
              <a:ext cx="295275" cy="276225"/>
            </a:xfrm>
            <a:custGeom>
              <a:avLst/>
              <a:gdLst>
                <a:gd name="T0" fmla="*/ 52 w 186"/>
                <a:gd name="T1" fmla="*/ 174 h 174"/>
                <a:gd name="T2" fmla="*/ 52 w 186"/>
                <a:gd name="T3" fmla="*/ 174 h 174"/>
                <a:gd name="T4" fmla="*/ 42 w 186"/>
                <a:gd name="T5" fmla="*/ 172 h 174"/>
                <a:gd name="T6" fmla="*/ 32 w 186"/>
                <a:gd name="T7" fmla="*/ 168 h 174"/>
                <a:gd name="T8" fmla="*/ 26 w 186"/>
                <a:gd name="T9" fmla="*/ 160 h 174"/>
                <a:gd name="T10" fmla="*/ 20 w 186"/>
                <a:gd name="T11" fmla="*/ 150 h 174"/>
                <a:gd name="T12" fmla="*/ 20 w 186"/>
                <a:gd name="T13" fmla="*/ 150 h 174"/>
                <a:gd name="T14" fmla="*/ 12 w 186"/>
                <a:gd name="T15" fmla="*/ 128 h 174"/>
                <a:gd name="T16" fmla="*/ 4 w 186"/>
                <a:gd name="T17" fmla="*/ 104 h 174"/>
                <a:gd name="T18" fmla="*/ 0 w 186"/>
                <a:gd name="T19" fmla="*/ 80 h 174"/>
                <a:gd name="T20" fmla="*/ 0 w 186"/>
                <a:gd name="T21" fmla="*/ 68 h 174"/>
                <a:gd name="T22" fmla="*/ 0 w 186"/>
                <a:gd name="T23" fmla="*/ 54 h 174"/>
                <a:gd name="T24" fmla="*/ 0 w 186"/>
                <a:gd name="T25" fmla="*/ 54 h 174"/>
                <a:gd name="T26" fmla="*/ 2 w 186"/>
                <a:gd name="T27" fmla="*/ 44 h 174"/>
                <a:gd name="T28" fmla="*/ 4 w 186"/>
                <a:gd name="T29" fmla="*/ 34 h 174"/>
                <a:gd name="T30" fmla="*/ 8 w 186"/>
                <a:gd name="T31" fmla="*/ 26 h 174"/>
                <a:gd name="T32" fmla="*/ 12 w 186"/>
                <a:gd name="T33" fmla="*/ 18 h 174"/>
                <a:gd name="T34" fmla="*/ 18 w 186"/>
                <a:gd name="T35" fmla="*/ 12 h 174"/>
                <a:gd name="T36" fmla="*/ 26 w 186"/>
                <a:gd name="T37" fmla="*/ 6 h 174"/>
                <a:gd name="T38" fmla="*/ 36 w 186"/>
                <a:gd name="T39" fmla="*/ 4 h 174"/>
                <a:gd name="T40" fmla="*/ 46 w 186"/>
                <a:gd name="T41" fmla="*/ 2 h 174"/>
                <a:gd name="T42" fmla="*/ 46 w 186"/>
                <a:gd name="T43" fmla="*/ 2 h 174"/>
                <a:gd name="T44" fmla="*/ 64 w 186"/>
                <a:gd name="T45" fmla="*/ 0 h 174"/>
                <a:gd name="T46" fmla="*/ 84 w 186"/>
                <a:gd name="T47" fmla="*/ 0 h 174"/>
                <a:gd name="T48" fmla="*/ 120 w 186"/>
                <a:gd name="T49" fmla="*/ 2 h 174"/>
                <a:gd name="T50" fmla="*/ 120 w 186"/>
                <a:gd name="T51" fmla="*/ 2 h 174"/>
                <a:gd name="T52" fmla="*/ 128 w 186"/>
                <a:gd name="T53" fmla="*/ 4 h 174"/>
                <a:gd name="T54" fmla="*/ 134 w 186"/>
                <a:gd name="T55" fmla="*/ 8 h 174"/>
                <a:gd name="T56" fmla="*/ 134 w 186"/>
                <a:gd name="T57" fmla="*/ 8 h 174"/>
                <a:gd name="T58" fmla="*/ 158 w 186"/>
                <a:gd name="T59" fmla="*/ 42 h 174"/>
                <a:gd name="T60" fmla="*/ 170 w 186"/>
                <a:gd name="T61" fmla="*/ 58 h 174"/>
                <a:gd name="T62" fmla="*/ 180 w 186"/>
                <a:gd name="T63" fmla="*/ 76 h 174"/>
                <a:gd name="T64" fmla="*/ 180 w 186"/>
                <a:gd name="T65" fmla="*/ 76 h 174"/>
                <a:gd name="T66" fmla="*/ 184 w 186"/>
                <a:gd name="T67" fmla="*/ 86 h 174"/>
                <a:gd name="T68" fmla="*/ 186 w 186"/>
                <a:gd name="T69" fmla="*/ 96 h 174"/>
                <a:gd name="T70" fmla="*/ 184 w 186"/>
                <a:gd name="T71" fmla="*/ 106 h 174"/>
                <a:gd name="T72" fmla="*/ 182 w 186"/>
                <a:gd name="T73" fmla="*/ 116 h 174"/>
                <a:gd name="T74" fmla="*/ 176 w 186"/>
                <a:gd name="T75" fmla="*/ 126 h 174"/>
                <a:gd name="T76" fmla="*/ 168 w 186"/>
                <a:gd name="T77" fmla="*/ 134 h 174"/>
                <a:gd name="T78" fmla="*/ 160 w 186"/>
                <a:gd name="T79" fmla="*/ 140 h 174"/>
                <a:gd name="T80" fmla="*/ 148 w 186"/>
                <a:gd name="T81" fmla="*/ 146 h 174"/>
                <a:gd name="T82" fmla="*/ 148 w 186"/>
                <a:gd name="T83" fmla="*/ 146 h 174"/>
                <a:gd name="T84" fmla="*/ 124 w 186"/>
                <a:gd name="T85" fmla="*/ 154 h 174"/>
                <a:gd name="T86" fmla="*/ 100 w 186"/>
                <a:gd name="T87" fmla="*/ 162 h 174"/>
                <a:gd name="T88" fmla="*/ 52 w 186"/>
                <a:gd name="T89" fmla="*/ 174 h 174"/>
                <a:gd name="T90" fmla="*/ 52 w 186"/>
                <a:gd name="T91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" h="174">
                  <a:moveTo>
                    <a:pt x="52" y="174"/>
                  </a:moveTo>
                  <a:lnTo>
                    <a:pt x="52" y="174"/>
                  </a:lnTo>
                  <a:lnTo>
                    <a:pt x="42" y="172"/>
                  </a:lnTo>
                  <a:lnTo>
                    <a:pt x="32" y="168"/>
                  </a:lnTo>
                  <a:lnTo>
                    <a:pt x="26" y="160"/>
                  </a:lnTo>
                  <a:lnTo>
                    <a:pt x="20" y="150"/>
                  </a:lnTo>
                  <a:lnTo>
                    <a:pt x="20" y="150"/>
                  </a:lnTo>
                  <a:lnTo>
                    <a:pt x="12" y="128"/>
                  </a:lnTo>
                  <a:lnTo>
                    <a:pt x="4" y="104"/>
                  </a:lnTo>
                  <a:lnTo>
                    <a:pt x="0" y="80"/>
                  </a:lnTo>
                  <a:lnTo>
                    <a:pt x="0" y="68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44"/>
                  </a:lnTo>
                  <a:lnTo>
                    <a:pt x="4" y="34"/>
                  </a:lnTo>
                  <a:lnTo>
                    <a:pt x="8" y="26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6" y="6"/>
                  </a:lnTo>
                  <a:lnTo>
                    <a:pt x="36" y="4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120" y="2"/>
                  </a:lnTo>
                  <a:lnTo>
                    <a:pt x="120" y="2"/>
                  </a:lnTo>
                  <a:lnTo>
                    <a:pt x="128" y="4"/>
                  </a:lnTo>
                  <a:lnTo>
                    <a:pt x="134" y="8"/>
                  </a:lnTo>
                  <a:lnTo>
                    <a:pt x="134" y="8"/>
                  </a:lnTo>
                  <a:lnTo>
                    <a:pt x="158" y="42"/>
                  </a:lnTo>
                  <a:lnTo>
                    <a:pt x="170" y="58"/>
                  </a:lnTo>
                  <a:lnTo>
                    <a:pt x="180" y="76"/>
                  </a:lnTo>
                  <a:lnTo>
                    <a:pt x="180" y="76"/>
                  </a:lnTo>
                  <a:lnTo>
                    <a:pt x="184" y="86"/>
                  </a:lnTo>
                  <a:lnTo>
                    <a:pt x="186" y="96"/>
                  </a:lnTo>
                  <a:lnTo>
                    <a:pt x="184" y="106"/>
                  </a:lnTo>
                  <a:lnTo>
                    <a:pt x="182" y="116"/>
                  </a:lnTo>
                  <a:lnTo>
                    <a:pt x="176" y="126"/>
                  </a:lnTo>
                  <a:lnTo>
                    <a:pt x="168" y="134"/>
                  </a:lnTo>
                  <a:lnTo>
                    <a:pt x="160" y="140"/>
                  </a:lnTo>
                  <a:lnTo>
                    <a:pt x="148" y="146"/>
                  </a:lnTo>
                  <a:lnTo>
                    <a:pt x="148" y="146"/>
                  </a:lnTo>
                  <a:lnTo>
                    <a:pt x="124" y="154"/>
                  </a:lnTo>
                  <a:lnTo>
                    <a:pt x="100" y="162"/>
                  </a:lnTo>
                  <a:lnTo>
                    <a:pt x="52" y="174"/>
                  </a:lnTo>
                  <a:lnTo>
                    <a:pt x="52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3394075" y="2578100"/>
              <a:ext cx="298450" cy="269875"/>
            </a:xfrm>
            <a:custGeom>
              <a:avLst/>
              <a:gdLst>
                <a:gd name="T0" fmla="*/ 0 w 188"/>
                <a:gd name="T1" fmla="*/ 68 h 170"/>
                <a:gd name="T2" fmla="*/ 0 w 188"/>
                <a:gd name="T3" fmla="*/ 68 h 170"/>
                <a:gd name="T4" fmla="*/ 2 w 188"/>
                <a:gd name="T5" fmla="*/ 52 h 170"/>
                <a:gd name="T6" fmla="*/ 6 w 188"/>
                <a:gd name="T7" fmla="*/ 38 h 170"/>
                <a:gd name="T8" fmla="*/ 12 w 188"/>
                <a:gd name="T9" fmla="*/ 26 h 170"/>
                <a:gd name="T10" fmla="*/ 18 w 188"/>
                <a:gd name="T11" fmla="*/ 18 h 170"/>
                <a:gd name="T12" fmla="*/ 28 w 188"/>
                <a:gd name="T13" fmla="*/ 10 h 170"/>
                <a:gd name="T14" fmla="*/ 38 w 188"/>
                <a:gd name="T15" fmla="*/ 4 h 170"/>
                <a:gd name="T16" fmla="*/ 52 w 188"/>
                <a:gd name="T17" fmla="*/ 0 h 170"/>
                <a:gd name="T18" fmla="*/ 68 w 188"/>
                <a:gd name="T19" fmla="*/ 0 h 170"/>
                <a:gd name="T20" fmla="*/ 68 w 188"/>
                <a:gd name="T21" fmla="*/ 0 h 170"/>
                <a:gd name="T22" fmla="*/ 80 w 188"/>
                <a:gd name="T23" fmla="*/ 0 h 170"/>
                <a:gd name="T24" fmla="*/ 80 w 188"/>
                <a:gd name="T25" fmla="*/ 0 h 170"/>
                <a:gd name="T26" fmla="*/ 100 w 188"/>
                <a:gd name="T27" fmla="*/ 0 h 170"/>
                <a:gd name="T28" fmla="*/ 116 w 188"/>
                <a:gd name="T29" fmla="*/ 4 h 170"/>
                <a:gd name="T30" fmla="*/ 132 w 188"/>
                <a:gd name="T31" fmla="*/ 10 h 170"/>
                <a:gd name="T32" fmla="*/ 146 w 188"/>
                <a:gd name="T33" fmla="*/ 16 h 170"/>
                <a:gd name="T34" fmla="*/ 158 w 188"/>
                <a:gd name="T35" fmla="*/ 28 h 170"/>
                <a:gd name="T36" fmla="*/ 168 w 188"/>
                <a:gd name="T37" fmla="*/ 40 h 170"/>
                <a:gd name="T38" fmla="*/ 176 w 188"/>
                <a:gd name="T39" fmla="*/ 56 h 170"/>
                <a:gd name="T40" fmla="*/ 184 w 188"/>
                <a:gd name="T41" fmla="*/ 74 h 170"/>
                <a:gd name="T42" fmla="*/ 184 w 188"/>
                <a:gd name="T43" fmla="*/ 74 h 170"/>
                <a:gd name="T44" fmla="*/ 188 w 188"/>
                <a:gd name="T45" fmla="*/ 84 h 170"/>
                <a:gd name="T46" fmla="*/ 188 w 188"/>
                <a:gd name="T47" fmla="*/ 94 h 170"/>
                <a:gd name="T48" fmla="*/ 188 w 188"/>
                <a:gd name="T49" fmla="*/ 104 h 170"/>
                <a:gd name="T50" fmla="*/ 186 w 188"/>
                <a:gd name="T51" fmla="*/ 112 h 170"/>
                <a:gd name="T52" fmla="*/ 182 w 188"/>
                <a:gd name="T53" fmla="*/ 120 h 170"/>
                <a:gd name="T54" fmla="*/ 176 w 188"/>
                <a:gd name="T55" fmla="*/ 128 h 170"/>
                <a:gd name="T56" fmla="*/ 170 w 188"/>
                <a:gd name="T57" fmla="*/ 136 h 170"/>
                <a:gd name="T58" fmla="*/ 162 w 188"/>
                <a:gd name="T59" fmla="*/ 142 h 170"/>
                <a:gd name="T60" fmla="*/ 162 w 188"/>
                <a:gd name="T61" fmla="*/ 142 h 170"/>
                <a:gd name="T62" fmla="*/ 150 w 188"/>
                <a:gd name="T63" fmla="*/ 148 h 170"/>
                <a:gd name="T64" fmla="*/ 138 w 188"/>
                <a:gd name="T65" fmla="*/ 152 h 170"/>
                <a:gd name="T66" fmla="*/ 114 w 188"/>
                <a:gd name="T67" fmla="*/ 160 h 170"/>
                <a:gd name="T68" fmla="*/ 88 w 188"/>
                <a:gd name="T69" fmla="*/ 164 h 170"/>
                <a:gd name="T70" fmla="*/ 64 w 188"/>
                <a:gd name="T71" fmla="*/ 170 h 170"/>
                <a:gd name="T72" fmla="*/ 64 w 188"/>
                <a:gd name="T73" fmla="*/ 170 h 170"/>
                <a:gd name="T74" fmla="*/ 52 w 188"/>
                <a:gd name="T75" fmla="*/ 170 h 170"/>
                <a:gd name="T76" fmla="*/ 44 w 188"/>
                <a:gd name="T77" fmla="*/ 170 h 170"/>
                <a:gd name="T78" fmla="*/ 38 w 188"/>
                <a:gd name="T79" fmla="*/ 166 h 170"/>
                <a:gd name="T80" fmla="*/ 32 w 188"/>
                <a:gd name="T81" fmla="*/ 162 h 170"/>
                <a:gd name="T82" fmla="*/ 28 w 188"/>
                <a:gd name="T83" fmla="*/ 158 h 170"/>
                <a:gd name="T84" fmla="*/ 24 w 188"/>
                <a:gd name="T85" fmla="*/ 152 h 170"/>
                <a:gd name="T86" fmla="*/ 20 w 188"/>
                <a:gd name="T87" fmla="*/ 136 h 170"/>
                <a:gd name="T88" fmla="*/ 20 w 188"/>
                <a:gd name="T89" fmla="*/ 136 h 170"/>
                <a:gd name="T90" fmla="*/ 10 w 188"/>
                <a:gd name="T91" fmla="*/ 102 h 170"/>
                <a:gd name="T92" fmla="*/ 0 w 188"/>
                <a:gd name="T93" fmla="*/ 68 h 170"/>
                <a:gd name="T94" fmla="*/ 0 w 188"/>
                <a:gd name="T95" fmla="*/ 6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8" h="170">
                  <a:moveTo>
                    <a:pt x="0" y="68"/>
                  </a:moveTo>
                  <a:lnTo>
                    <a:pt x="0" y="68"/>
                  </a:lnTo>
                  <a:lnTo>
                    <a:pt x="2" y="52"/>
                  </a:lnTo>
                  <a:lnTo>
                    <a:pt x="6" y="38"/>
                  </a:lnTo>
                  <a:lnTo>
                    <a:pt x="12" y="26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2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116" y="4"/>
                  </a:lnTo>
                  <a:lnTo>
                    <a:pt x="132" y="10"/>
                  </a:lnTo>
                  <a:lnTo>
                    <a:pt x="146" y="16"/>
                  </a:lnTo>
                  <a:lnTo>
                    <a:pt x="158" y="28"/>
                  </a:lnTo>
                  <a:lnTo>
                    <a:pt x="168" y="40"/>
                  </a:lnTo>
                  <a:lnTo>
                    <a:pt x="176" y="56"/>
                  </a:lnTo>
                  <a:lnTo>
                    <a:pt x="184" y="74"/>
                  </a:lnTo>
                  <a:lnTo>
                    <a:pt x="184" y="74"/>
                  </a:lnTo>
                  <a:lnTo>
                    <a:pt x="188" y="84"/>
                  </a:lnTo>
                  <a:lnTo>
                    <a:pt x="188" y="94"/>
                  </a:lnTo>
                  <a:lnTo>
                    <a:pt x="188" y="104"/>
                  </a:lnTo>
                  <a:lnTo>
                    <a:pt x="186" y="112"/>
                  </a:lnTo>
                  <a:lnTo>
                    <a:pt x="182" y="120"/>
                  </a:lnTo>
                  <a:lnTo>
                    <a:pt x="176" y="128"/>
                  </a:lnTo>
                  <a:lnTo>
                    <a:pt x="170" y="136"/>
                  </a:lnTo>
                  <a:lnTo>
                    <a:pt x="162" y="142"/>
                  </a:lnTo>
                  <a:lnTo>
                    <a:pt x="162" y="142"/>
                  </a:lnTo>
                  <a:lnTo>
                    <a:pt x="150" y="148"/>
                  </a:lnTo>
                  <a:lnTo>
                    <a:pt x="138" y="152"/>
                  </a:lnTo>
                  <a:lnTo>
                    <a:pt x="114" y="160"/>
                  </a:lnTo>
                  <a:lnTo>
                    <a:pt x="88" y="164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52" y="170"/>
                  </a:lnTo>
                  <a:lnTo>
                    <a:pt x="44" y="170"/>
                  </a:lnTo>
                  <a:lnTo>
                    <a:pt x="38" y="166"/>
                  </a:lnTo>
                  <a:lnTo>
                    <a:pt x="32" y="162"/>
                  </a:lnTo>
                  <a:lnTo>
                    <a:pt x="28" y="158"/>
                  </a:lnTo>
                  <a:lnTo>
                    <a:pt x="24" y="152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10" y="102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2168525" y="495300"/>
              <a:ext cx="298450" cy="387350"/>
            </a:xfrm>
            <a:custGeom>
              <a:avLst/>
              <a:gdLst>
                <a:gd name="T0" fmla="*/ 188 w 188"/>
                <a:gd name="T1" fmla="*/ 244 h 244"/>
                <a:gd name="T2" fmla="*/ 188 w 188"/>
                <a:gd name="T3" fmla="*/ 244 h 244"/>
                <a:gd name="T4" fmla="*/ 158 w 188"/>
                <a:gd name="T5" fmla="*/ 232 h 244"/>
                <a:gd name="T6" fmla="*/ 132 w 188"/>
                <a:gd name="T7" fmla="*/ 218 h 244"/>
                <a:gd name="T8" fmla="*/ 106 w 188"/>
                <a:gd name="T9" fmla="*/ 202 h 244"/>
                <a:gd name="T10" fmla="*/ 82 w 188"/>
                <a:gd name="T11" fmla="*/ 184 h 244"/>
                <a:gd name="T12" fmla="*/ 62 w 188"/>
                <a:gd name="T13" fmla="*/ 164 h 244"/>
                <a:gd name="T14" fmla="*/ 42 w 188"/>
                <a:gd name="T15" fmla="*/ 140 h 244"/>
                <a:gd name="T16" fmla="*/ 26 w 188"/>
                <a:gd name="T17" fmla="*/ 114 h 244"/>
                <a:gd name="T18" fmla="*/ 12 w 188"/>
                <a:gd name="T19" fmla="*/ 86 h 244"/>
                <a:gd name="T20" fmla="*/ 12 w 188"/>
                <a:gd name="T21" fmla="*/ 86 h 244"/>
                <a:gd name="T22" fmla="*/ 6 w 188"/>
                <a:gd name="T23" fmla="*/ 70 h 244"/>
                <a:gd name="T24" fmla="*/ 4 w 188"/>
                <a:gd name="T25" fmla="*/ 52 h 244"/>
                <a:gd name="T26" fmla="*/ 0 w 188"/>
                <a:gd name="T27" fmla="*/ 14 h 244"/>
                <a:gd name="T28" fmla="*/ 0 w 188"/>
                <a:gd name="T29" fmla="*/ 14 h 244"/>
                <a:gd name="T30" fmla="*/ 2 w 188"/>
                <a:gd name="T31" fmla="*/ 6 h 244"/>
                <a:gd name="T32" fmla="*/ 4 w 188"/>
                <a:gd name="T33" fmla="*/ 2 h 244"/>
                <a:gd name="T34" fmla="*/ 10 w 188"/>
                <a:gd name="T35" fmla="*/ 0 h 244"/>
                <a:gd name="T36" fmla="*/ 16 w 188"/>
                <a:gd name="T37" fmla="*/ 0 h 244"/>
                <a:gd name="T38" fmla="*/ 16 w 188"/>
                <a:gd name="T39" fmla="*/ 0 h 244"/>
                <a:gd name="T40" fmla="*/ 40 w 188"/>
                <a:gd name="T41" fmla="*/ 6 h 244"/>
                <a:gd name="T42" fmla="*/ 62 w 188"/>
                <a:gd name="T43" fmla="*/ 14 h 244"/>
                <a:gd name="T44" fmla="*/ 82 w 188"/>
                <a:gd name="T45" fmla="*/ 28 h 244"/>
                <a:gd name="T46" fmla="*/ 102 w 188"/>
                <a:gd name="T47" fmla="*/ 46 h 244"/>
                <a:gd name="T48" fmla="*/ 102 w 188"/>
                <a:gd name="T49" fmla="*/ 46 h 244"/>
                <a:gd name="T50" fmla="*/ 116 w 188"/>
                <a:gd name="T51" fmla="*/ 64 h 244"/>
                <a:gd name="T52" fmla="*/ 128 w 188"/>
                <a:gd name="T53" fmla="*/ 82 h 244"/>
                <a:gd name="T54" fmla="*/ 138 w 188"/>
                <a:gd name="T55" fmla="*/ 102 h 244"/>
                <a:gd name="T56" fmla="*/ 148 w 188"/>
                <a:gd name="T57" fmla="*/ 122 h 244"/>
                <a:gd name="T58" fmla="*/ 162 w 188"/>
                <a:gd name="T59" fmla="*/ 162 h 244"/>
                <a:gd name="T60" fmla="*/ 174 w 188"/>
                <a:gd name="T61" fmla="*/ 206 h 244"/>
                <a:gd name="T62" fmla="*/ 174 w 188"/>
                <a:gd name="T63" fmla="*/ 206 h 244"/>
                <a:gd name="T64" fmla="*/ 180 w 188"/>
                <a:gd name="T65" fmla="*/ 224 h 244"/>
                <a:gd name="T66" fmla="*/ 186 w 188"/>
                <a:gd name="T67" fmla="*/ 244 h 244"/>
                <a:gd name="T68" fmla="*/ 188 w 188"/>
                <a:gd name="T6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8" h="244">
                  <a:moveTo>
                    <a:pt x="188" y="244"/>
                  </a:moveTo>
                  <a:lnTo>
                    <a:pt x="188" y="244"/>
                  </a:lnTo>
                  <a:lnTo>
                    <a:pt x="158" y="232"/>
                  </a:lnTo>
                  <a:lnTo>
                    <a:pt x="132" y="218"/>
                  </a:lnTo>
                  <a:lnTo>
                    <a:pt x="106" y="202"/>
                  </a:lnTo>
                  <a:lnTo>
                    <a:pt x="82" y="184"/>
                  </a:lnTo>
                  <a:lnTo>
                    <a:pt x="62" y="164"/>
                  </a:lnTo>
                  <a:lnTo>
                    <a:pt x="42" y="140"/>
                  </a:lnTo>
                  <a:lnTo>
                    <a:pt x="26" y="114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6" y="70"/>
                  </a:lnTo>
                  <a:lnTo>
                    <a:pt x="4" y="5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6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40" y="6"/>
                  </a:lnTo>
                  <a:lnTo>
                    <a:pt x="62" y="14"/>
                  </a:lnTo>
                  <a:lnTo>
                    <a:pt x="82" y="28"/>
                  </a:lnTo>
                  <a:lnTo>
                    <a:pt x="102" y="46"/>
                  </a:lnTo>
                  <a:lnTo>
                    <a:pt x="102" y="46"/>
                  </a:lnTo>
                  <a:lnTo>
                    <a:pt x="116" y="64"/>
                  </a:lnTo>
                  <a:lnTo>
                    <a:pt x="128" y="82"/>
                  </a:lnTo>
                  <a:lnTo>
                    <a:pt x="138" y="102"/>
                  </a:lnTo>
                  <a:lnTo>
                    <a:pt x="148" y="122"/>
                  </a:lnTo>
                  <a:lnTo>
                    <a:pt x="162" y="162"/>
                  </a:lnTo>
                  <a:lnTo>
                    <a:pt x="174" y="206"/>
                  </a:lnTo>
                  <a:lnTo>
                    <a:pt x="174" y="206"/>
                  </a:lnTo>
                  <a:lnTo>
                    <a:pt x="180" y="224"/>
                  </a:lnTo>
                  <a:lnTo>
                    <a:pt x="186" y="244"/>
                  </a:lnTo>
                  <a:lnTo>
                    <a:pt x="188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5791200" y="4019550"/>
              <a:ext cx="431800" cy="228600"/>
            </a:xfrm>
            <a:custGeom>
              <a:avLst/>
              <a:gdLst>
                <a:gd name="T0" fmla="*/ 0 w 272"/>
                <a:gd name="T1" fmla="*/ 0 h 144"/>
                <a:gd name="T2" fmla="*/ 0 w 272"/>
                <a:gd name="T3" fmla="*/ 0 h 144"/>
                <a:gd name="T4" fmla="*/ 56 w 272"/>
                <a:gd name="T5" fmla="*/ 2 h 144"/>
                <a:gd name="T6" fmla="*/ 106 w 272"/>
                <a:gd name="T7" fmla="*/ 8 h 144"/>
                <a:gd name="T8" fmla="*/ 128 w 272"/>
                <a:gd name="T9" fmla="*/ 12 h 144"/>
                <a:gd name="T10" fmla="*/ 150 w 272"/>
                <a:gd name="T11" fmla="*/ 18 h 144"/>
                <a:gd name="T12" fmla="*/ 168 w 272"/>
                <a:gd name="T13" fmla="*/ 24 h 144"/>
                <a:gd name="T14" fmla="*/ 186 w 272"/>
                <a:gd name="T15" fmla="*/ 32 h 144"/>
                <a:gd name="T16" fmla="*/ 202 w 272"/>
                <a:gd name="T17" fmla="*/ 40 h 144"/>
                <a:gd name="T18" fmla="*/ 218 w 272"/>
                <a:gd name="T19" fmla="*/ 50 h 144"/>
                <a:gd name="T20" fmla="*/ 230 w 272"/>
                <a:gd name="T21" fmla="*/ 60 h 144"/>
                <a:gd name="T22" fmla="*/ 242 w 272"/>
                <a:gd name="T23" fmla="*/ 72 h 144"/>
                <a:gd name="T24" fmla="*/ 252 w 272"/>
                <a:gd name="T25" fmla="*/ 84 h 144"/>
                <a:gd name="T26" fmla="*/ 260 w 272"/>
                <a:gd name="T27" fmla="*/ 98 h 144"/>
                <a:gd name="T28" fmla="*/ 268 w 272"/>
                <a:gd name="T29" fmla="*/ 114 h 144"/>
                <a:gd name="T30" fmla="*/ 272 w 272"/>
                <a:gd name="T31" fmla="*/ 130 h 144"/>
                <a:gd name="T32" fmla="*/ 272 w 272"/>
                <a:gd name="T33" fmla="*/ 130 h 144"/>
                <a:gd name="T34" fmla="*/ 256 w 272"/>
                <a:gd name="T35" fmla="*/ 136 h 144"/>
                <a:gd name="T36" fmla="*/ 242 w 272"/>
                <a:gd name="T37" fmla="*/ 142 h 144"/>
                <a:gd name="T38" fmla="*/ 226 w 272"/>
                <a:gd name="T39" fmla="*/ 144 h 144"/>
                <a:gd name="T40" fmla="*/ 210 w 272"/>
                <a:gd name="T41" fmla="*/ 144 h 144"/>
                <a:gd name="T42" fmla="*/ 194 w 272"/>
                <a:gd name="T43" fmla="*/ 144 h 144"/>
                <a:gd name="T44" fmla="*/ 180 w 272"/>
                <a:gd name="T45" fmla="*/ 140 h 144"/>
                <a:gd name="T46" fmla="*/ 164 w 272"/>
                <a:gd name="T47" fmla="*/ 136 h 144"/>
                <a:gd name="T48" fmla="*/ 148 w 272"/>
                <a:gd name="T49" fmla="*/ 130 h 144"/>
                <a:gd name="T50" fmla="*/ 148 w 272"/>
                <a:gd name="T51" fmla="*/ 130 h 144"/>
                <a:gd name="T52" fmla="*/ 130 w 272"/>
                <a:gd name="T53" fmla="*/ 120 h 144"/>
                <a:gd name="T54" fmla="*/ 112 w 272"/>
                <a:gd name="T55" fmla="*/ 110 h 144"/>
                <a:gd name="T56" fmla="*/ 94 w 272"/>
                <a:gd name="T57" fmla="*/ 98 h 144"/>
                <a:gd name="T58" fmla="*/ 78 w 272"/>
                <a:gd name="T59" fmla="*/ 84 h 144"/>
                <a:gd name="T60" fmla="*/ 48 w 272"/>
                <a:gd name="T61" fmla="*/ 56 h 144"/>
                <a:gd name="T62" fmla="*/ 20 w 272"/>
                <a:gd name="T63" fmla="*/ 24 h 144"/>
                <a:gd name="T64" fmla="*/ 20 w 272"/>
                <a:gd name="T65" fmla="*/ 24 h 144"/>
                <a:gd name="T66" fmla="*/ 0 w 272"/>
                <a:gd name="T67" fmla="*/ 0 h 144"/>
                <a:gd name="T68" fmla="*/ 0 w 272"/>
                <a:gd name="T6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2" h="144">
                  <a:moveTo>
                    <a:pt x="0" y="0"/>
                  </a:moveTo>
                  <a:lnTo>
                    <a:pt x="0" y="0"/>
                  </a:lnTo>
                  <a:lnTo>
                    <a:pt x="56" y="2"/>
                  </a:lnTo>
                  <a:lnTo>
                    <a:pt x="106" y="8"/>
                  </a:lnTo>
                  <a:lnTo>
                    <a:pt x="128" y="12"/>
                  </a:lnTo>
                  <a:lnTo>
                    <a:pt x="150" y="18"/>
                  </a:lnTo>
                  <a:lnTo>
                    <a:pt x="168" y="24"/>
                  </a:lnTo>
                  <a:lnTo>
                    <a:pt x="186" y="32"/>
                  </a:lnTo>
                  <a:lnTo>
                    <a:pt x="202" y="40"/>
                  </a:lnTo>
                  <a:lnTo>
                    <a:pt x="218" y="50"/>
                  </a:lnTo>
                  <a:lnTo>
                    <a:pt x="230" y="60"/>
                  </a:lnTo>
                  <a:lnTo>
                    <a:pt x="242" y="72"/>
                  </a:lnTo>
                  <a:lnTo>
                    <a:pt x="252" y="84"/>
                  </a:lnTo>
                  <a:lnTo>
                    <a:pt x="260" y="98"/>
                  </a:lnTo>
                  <a:lnTo>
                    <a:pt x="268" y="114"/>
                  </a:lnTo>
                  <a:lnTo>
                    <a:pt x="272" y="130"/>
                  </a:lnTo>
                  <a:lnTo>
                    <a:pt x="272" y="130"/>
                  </a:lnTo>
                  <a:lnTo>
                    <a:pt x="256" y="136"/>
                  </a:lnTo>
                  <a:lnTo>
                    <a:pt x="242" y="142"/>
                  </a:lnTo>
                  <a:lnTo>
                    <a:pt x="226" y="144"/>
                  </a:lnTo>
                  <a:lnTo>
                    <a:pt x="210" y="144"/>
                  </a:lnTo>
                  <a:lnTo>
                    <a:pt x="194" y="144"/>
                  </a:lnTo>
                  <a:lnTo>
                    <a:pt x="180" y="140"/>
                  </a:lnTo>
                  <a:lnTo>
                    <a:pt x="164" y="136"/>
                  </a:lnTo>
                  <a:lnTo>
                    <a:pt x="148" y="130"/>
                  </a:lnTo>
                  <a:lnTo>
                    <a:pt x="148" y="130"/>
                  </a:lnTo>
                  <a:lnTo>
                    <a:pt x="130" y="120"/>
                  </a:lnTo>
                  <a:lnTo>
                    <a:pt x="112" y="110"/>
                  </a:lnTo>
                  <a:lnTo>
                    <a:pt x="94" y="98"/>
                  </a:lnTo>
                  <a:lnTo>
                    <a:pt x="78" y="84"/>
                  </a:lnTo>
                  <a:lnTo>
                    <a:pt x="48" y="56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6140450" y="2108200"/>
              <a:ext cx="257175" cy="409575"/>
            </a:xfrm>
            <a:custGeom>
              <a:avLst/>
              <a:gdLst>
                <a:gd name="T0" fmla="*/ 0 w 162"/>
                <a:gd name="T1" fmla="*/ 258 h 258"/>
                <a:gd name="T2" fmla="*/ 0 w 162"/>
                <a:gd name="T3" fmla="*/ 258 h 258"/>
                <a:gd name="T4" fmla="*/ 4 w 162"/>
                <a:gd name="T5" fmla="*/ 204 h 258"/>
                <a:gd name="T6" fmla="*/ 8 w 162"/>
                <a:gd name="T7" fmla="*/ 178 h 258"/>
                <a:gd name="T8" fmla="*/ 14 w 162"/>
                <a:gd name="T9" fmla="*/ 152 h 258"/>
                <a:gd name="T10" fmla="*/ 22 w 162"/>
                <a:gd name="T11" fmla="*/ 128 h 258"/>
                <a:gd name="T12" fmla="*/ 32 w 162"/>
                <a:gd name="T13" fmla="*/ 104 h 258"/>
                <a:gd name="T14" fmla="*/ 44 w 162"/>
                <a:gd name="T15" fmla="*/ 82 h 258"/>
                <a:gd name="T16" fmla="*/ 58 w 162"/>
                <a:gd name="T17" fmla="*/ 58 h 258"/>
                <a:gd name="T18" fmla="*/ 58 w 162"/>
                <a:gd name="T19" fmla="*/ 58 h 258"/>
                <a:gd name="T20" fmla="*/ 74 w 162"/>
                <a:gd name="T21" fmla="*/ 42 h 258"/>
                <a:gd name="T22" fmla="*/ 92 w 162"/>
                <a:gd name="T23" fmla="*/ 26 h 258"/>
                <a:gd name="T24" fmla="*/ 110 w 162"/>
                <a:gd name="T25" fmla="*/ 14 h 258"/>
                <a:gd name="T26" fmla="*/ 132 w 162"/>
                <a:gd name="T27" fmla="*/ 4 h 258"/>
                <a:gd name="T28" fmla="*/ 132 w 162"/>
                <a:gd name="T29" fmla="*/ 4 h 258"/>
                <a:gd name="T30" fmla="*/ 142 w 162"/>
                <a:gd name="T31" fmla="*/ 0 h 258"/>
                <a:gd name="T32" fmla="*/ 146 w 162"/>
                <a:gd name="T33" fmla="*/ 0 h 258"/>
                <a:gd name="T34" fmla="*/ 150 w 162"/>
                <a:gd name="T35" fmla="*/ 2 h 258"/>
                <a:gd name="T36" fmla="*/ 156 w 162"/>
                <a:gd name="T37" fmla="*/ 8 h 258"/>
                <a:gd name="T38" fmla="*/ 158 w 162"/>
                <a:gd name="T39" fmla="*/ 18 h 258"/>
                <a:gd name="T40" fmla="*/ 158 w 162"/>
                <a:gd name="T41" fmla="*/ 18 h 258"/>
                <a:gd name="T42" fmla="*/ 160 w 162"/>
                <a:gd name="T43" fmla="*/ 32 h 258"/>
                <a:gd name="T44" fmla="*/ 162 w 162"/>
                <a:gd name="T45" fmla="*/ 46 h 258"/>
                <a:gd name="T46" fmla="*/ 162 w 162"/>
                <a:gd name="T47" fmla="*/ 60 h 258"/>
                <a:gd name="T48" fmla="*/ 160 w 162"/>
                <a:gd name="T49" fmla="*/ 74 h 258"/>
                <a:gd name="T50" fmla="*/ 156 w 162"/>
                <a:gd name="T51" fmla="*/ 88 h 258"/>
                <a:gd name="T52" fmla="*/ 152 w 162"/>
                <a:gd name="T53" fmla="*/ 102 h 258"/>
                <a:gd name="T54" fmla="*/ 146 w 162"/>
                <a:gd name="T55" fmla="*/ 114 h 258"/>
                <a:gd name="T56" fmla="*/ 140 w 162"/>
                <a:gd name="T57" fmla="*/ 128 h 258"/>
                <a:gd name="T58" fmla="*/ 140 w 162"/>
                <a:gd name="T59" fmla="*/ 128 h 258"/>
                <a:gd name="T60" fmla="*/ 126 w 162"/>
                <a:gd name="T61" fmla="*/ 148 h 258"/>
                <a:gd name="T62" fmla="*/ 112 w 162"/>
                <a:gd name="T63" fmla="*/ 166 h 258"/>
                <a:gd name="T64" fmla="*/ 96 w 162"/>
                <a:gd name="T65" fmla="*/ 184 h 258"/>
                <a:gd name="T66" fmla="*/ 78 w 162"/>
                <a:gd name="T67" fmla="*/ 200 h 258"/>
                <a:gd name="T68" fmla="*/ 60 w 162"/>
                <a:gd name="T69" fmla="*/ 216 h 258"/>
                <a:gd name="T70" fmla="*/ 40 w 162"/>
                <a:gd name="T71" fmla="*/ 230 h 258"/>
                <a:gd name="T72" fmla="*/ 0 w 162"/>
                <a:gd name="T73" fmla="*/ 258 h 258"/>
                <a:gd name="T74" fmla="*/ 0 w 162"/>
                <a:gd name="T75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2" h="258">
                  <a:moveTo>
                    <a:pt x="0" y="258"/>
                  </a:moveTo>
                  <a:lnTo>
                    <a:pt x="0" y="258"/>
                  </a:lnTo>
                  <a:lnTo>
                    <a:pt x="4" y="204"/>
                  </a:lnTo>
                  <a:lnTo>
                    <a:pt x="8" y="178"/>
                  </a:lnTo>
                  <a:lnTo>
                    <a:pt x="14" y="152"/>
                  </a:lnTo>
                  <a:lnTo>
                    <a:pt x="22" y="128"/>
                  </a:lnTo>
                  <a:lnTo>
                    <a:pt x="32" y="104"/>
                  </a:lnTo>
                  <a:lnTo>
                    <a:pt x="44" y="82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74" y="42"/>
                  </a:lnTo>
                  <a:lnTo>
                    <a:pt x="92" y="26"/>
                  </a:lnTo>
                  <a:lnTo>
                    <a:pt x="110" y="14"/>
                  </a:lnTo>
                  <a:lnTo>
                    <a:pt x="132" y="4"/>
                  </a:lnTo>
                  <a:lnTo>
                    <a:pt x="132" y="4"/>
                  </a:lnTo>
                  <a:lnTo>
                    <a:pt x="142" y="0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6" y="8"/>
                  </a:lnTo>
                  <a:lnTo>
                    <a:pt x="158" y="18"/>
                  </a:lnTo>
                  <a:lnTo>
                    <a:pt x="158" y="18"/>
                  </a:lnTo>
                  <a:lnTo>
                    <a:pt x="160" y="32"/>
                  </a:lnTo>
                  <a:lnTo>
                    <a:pt x="162" y="46"/>
                  </a:lnTo>
                  <a:lnTo>
                    <a:pt x="162" y="60"/>
                  </a:lnTo>
                  <a:lnTo>
                    <a:pt x="160" y="74"/>
                  </a:lnTo>
                  <a:lnTo>
                    <a:pt x="156" y="88"/>
                  </a:lnTo>
                  <a:lnTo>
                    <a:pt x="152" y="102"/>
                  </a:lnTo>
                  <a:lnTo>
                    <a:pt x="146" y="114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26" y="148"/>
                  </a:lnTo>
                  <a:lnTo>
                    <a:pt x="112" y="166"/>
                  </a:lnTo>
                  <a:lnTo>
                    <a:pt x="96" y="184"/>
                  </a:lnTo>
                  <a:lnTo>
                    <a:pt x="78" y="200"/>
                  </a:lnTo>
                  <a:lnTo>
                    <a:pt x="60" y="216"/>
                  </a:lnTo>
                  <a:lnTo>
                    <a:pt x="40" y="230"/>
                  </a:lnTo>
                  <a:lnTo>
                    <a:pt x="0" y="258"/>
                  </a:lnTo>
                  <a:lnTo>
                    <a:pt x="0" y="2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5813425" y="2216150"/>
              <a:ext cx="266700" cy="365125"/>
            </a:xfrm>
            <a:custGeom>
              <a:avLst/>
              <a:gdLst>
                <a:gd name="T0" fmla="*/ 168 w 168"/>
                <a:gd name="T1" fmla="*/ 0 h 230"/>
                <a:gd name="T2" fmla="*/ 168 w 168"/>
                <a:gd name="T3" fmla="*/ 0 h 230"/>
                <a:gd name="T4" fmla="*/ 158 w 168"/>
                <a:gd name="T5" fmla="*/ 20 h 230"/>
                <a:gd name="T6" fmla="*/ 150 w 168"/>
                <a:gd name="T7" fmla="*/ 38 h 230"/>
                <a:gd name="T8" fmla="*/ 146 w 168"/>
                <a:gd name="T9" fmla="*/ 58 h 230"/>
                <a:gd name="T10" fmla="*/ 142 w 168"/>
                <a:gd name="T11" fmla="*/ 76 h 230"/>
                <a:gd name="T12" fmla="*/ 136 w 168"/>
                <a:gd name="T13" fmla="*/ 114 h 230"/>
                <a:gd name="T14" fmla="*/ 136 w 168"/>
                <a:gd name="T15" fmla="*/ 152 h 230"/>
                <a:gd name="T16" fmla="*/ 136 w 168"/>
                <a:gd name="T17" fmla="*/ 152 h 230"/>
                <a:gd name="T18" fmla="*/ 134 w 168"/>
                <a:gd name="T19" fmla="*/ 166 h 230"/>
                <a:gd name="T20" fmla="*/ 132 w 168"/>
                <a:gd name="T21" fmla="*/ 180 h 230"/>
                <a:gd name="T22" fmla="*/ 126 w 168"/>
                <a:gd name="T23" fmla="*/ 192 h 230"/>
                <a:gd name="T24" fmla="*/ 120 w 168"/>
                <a:gd name="T25" fmla="*/ 202 h 230"/>
                <a:gd name="T26" fmla="*/ 114 w 168"/>
                <a:gd name="T27" fmla="*/ 210 h 230"/>
                <a:gd name="T28" fmla="*/ 104 w 168"/>
                <a:gd name="T29" fmla="*/ 218 h 230"/>
                <a:gd name="T30" fmla="*/ 94 w 168"/>
                <a:gd name="T31" fmla="*/ 222 h 230"/>
                <a:gd name="T32" fmla="*/ 82 w 168"/>
                <a:gd name="T33" fmla="*/ 226 h 230"/>
                <a:gd name="T34" fmla="*/ 82 w 168"/>
                <a:gd name="T35" fmla="*/ 226 h 230"/>
                <a:gd name="T36" fmla="*/ 68 w 168"/>
                <a:gd name="T37" fmla="*/ 228 h 230"/>
                <a:gd name="T38" fmla="*/ 56 w 168"/>
                <a:gd name="T39" fmla="*/ 230 h 230"/>
                <a:gd name="T40" fmla="*/ 28 w 168"/>
                <a:gd name="T41" fmla="*/ 228 h 230"/>
                <a:gd name="T42" fmla="*/ 28 w 168"/>
                <a:gd name="T43" fmla="*/ 228 h 230"/>
                <a:gd name="T44" fmla="*/ 22 w 168"/>
                <a:gd name="T45" fmla="*/ 226 h 230"/>
                <a:gd name="T46" fmla="*/ 18 w 168"/>
                <a:gd name="T47" fmla="*/ 220 h 230"/>
                <a:gd name="T48" fmla="*/ 18 w 168"/>
                <a:gd name="T49" fmla="*/ 220 h 230"/>
                <a:gd name="T50" fmla="*/ 10 w 168"/>
                <a:gd name="T51" fmla="*/ 204 h 230"/>
                <a:gd name="T52" fmla="*/ 4 w 168"/>
                <a:gd name="T53" fmla="*/ 190 h 230"/>
                <a:gd name="T54" fmla="*/ 0 w 168"/>
                <a:gd name="T55" fmla="*/ 176 h 230"/>
                <a:gd name="T56" fmla="*/ 0 w 168"/>
                <a:gd name="T57" fmla="*/ 160 h 230"/>
                <a:gd name="T58" fmla="*/ 2 w 168"/>
                <a:gd name="T59" fmla="*/ 146 h 230"/>
                <a:gd name="T60" fmla="*/ 8 w 168"/>
                <a:gd name="T61" fmla="*/ 132 h 230"/>
                <a:gd name="T62" fmla="*/ 16 w 168"/>
                <a:gd name="T63" fmla="*/ 118 h 230"/>
                <a:gd name="T64" fmla="*/ 26 w 168"/>
                <a:gd name="T65" fmla="*/ 104 h 230"/>
                <a:gd name="T66" fmla="*/ 26 w 168"/>
                <a:gd name="T67" fmla="*/ 104 h 230"/>
                <a:gd name="T68" fmla="*/ 40 w 168"/>
                <a:gd name="T69" fmla="*/ 88 h 230"/>
                <a:gd name="T70" fmla="*/ 56 w 168"/>
                <a:gd name="T71" fmla="*/ 72 h 230"/>
                <a:gd name="T72" fmla="*/ 72 w 168"/>
                <a:gd name="T73" fmla="*/ 58 h 230"/>
                <a:gd name="T74" fmla="*/ 90 w 168"/>
                <a:gd name="T75" fmla="*/ 46 h 230"/>
                <a:gd name="T76" fmla="*/ 128 w 168"/>
                <a:gd name="T77" fmla="*/ 22 h 230"/>
                <a:gd name="T78" fmla="*/ 168 w 168"/>
                <a:gd name="T79" fmla="*/ 0 h 230"/>
                <a:gd name="T80" fmla="*/ 168 w 168"/>
                <a:gd name="T81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8" h="230">
                  <a:moveTo>
                    <a:pt x="168" y="0"/>
                  </a:moveTo>
                  <a:lnTo>
                    <a:pt x="168" y="0"/>
                  </a:lnTo>
                  <a:lnTo>
                    <a:pt x="158" y="20"/>
                  </a:lnTo>
                  <a:lnTo>
                    <a:pt x="150" y="38"/>
                  </a:lnTo>
                  <a:lnTo>
                    <a:pt x="146" y="58"/>
                  </a:lnTo>
                  <a:lnTo>
                    <a:pt x="142" y="76"/>
                  </a:lnTo>
                  <a:lnTo>
                    <a:pt x="136" y="114"/>
                  </a:lnTo>
                  <a:lnTo>
                    <a:pt x="136" y="152"/>
                  </a:lnTo>
                  <a:lnTo>
                    <a:pt x="136" y="152"/>
                  </a:lnTo>
                  <a:lnTo>
                    <a:pt x="134" y="166"/>
                  </a:lnTo>
                  <a:lnTo>
                    <a:pt x="132" y="180"/>
                  </a:lnTo>
                  <a:lnTo>
                    <a:pt x="126" y="192"/>
                  </a:lnTo>
                  <a:lnTo>
                    <a:pt x="120" y="202"/>
                  </a:lnTo>
                  <a:lnTo>
                    <a:pt x="114" y="210"/>
                  </a:lnTo>
                  <a:lnTo>
                    <a:pt x="104" y="218"/>
                  </a:lnTo>
                  <a:lnTo>
                    <a:pt x="94" y="222"/>
                  </a:lnTo>
                  <a:lnTo>
                    <a:pt x="82" y="226"/>
                  </a:lnTo>
                  <a:lnTo>
                    <a:pt x="82" y="226"/>
                  </a:lnTo>
                  <a:lnTo>
                    <a:pt x="68" y="228"/>
                  </a:lnTo>
                  <a:lnTo>
                    <a:pt x="56" y="230"/>
                  </a:lnTo>
                  <a:lnTo>
                    <a:pt x="28" y="228"/>
                  </a:lnTo>
                  <a:lnTo>
                    <a:pt x="28" y="228"/>
                  </a:lnTo>
                  <a:lnTo>
                    <a:pt x="22" y="226"/>
                  </a:lnTo>
                  <a:lnTo>
                    <a:pt x="18" y="220"/>
                  </a:lnTo>
                  <a:lnTo>
                    <a:pt x="18" y="220"/>
                  </a:lnTo>
                  <a:lnTo>
                    <a:pt x="10" y="204"/>
                  </a:lnTo>
                  <a:lnTo>
                    <a:pt x="4" y="190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2" y="146"/>
                  </a:lnTo>
                  <a:lnTo>
                    <a:pt x="8" y="132"/>
                  </a:lnTo>
                  <a:lnTo>
                    <a:pt x="16" y="118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40" y="88"/>
                  </a:lnTo>
                  <a:lnTo>
                    <a:pt x="56" y="72"/>
                  </a:lnTo>
                  <a:lnTo>
                    <a:pt x="72" y="58"/>
                  </a:lnTo>
                  <a:lnTo>
                    <a:pt x="90" y="46"/>
                  </a:lnTo>
                  <a:lnTo>
                    <a:pt x="128" y="22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1908175" y="2505075"/>
              <a:ext cx="250825" cy="403225"/>
            </a:xfrm>
            <a:custGeom>
              <a:avLst/>
              <a:gdLst>
                <a:gd name="T0" fmla="*/ 0 w 158"/>
                <a:gd name="T1" fmla="*/ 0 h 254"/>
                <a:gd name="T2" fmla="*/ 0 w 158"/>
                <a:gd name="T3" fmla="*/ 0 h 254"/>
                <a:gd name="T4" fmla="*/ 24 w 158"/>
                <a:gd name="T5" fmla="*/ 32 h 254"/>
                <a:gd name="T6" fmla="*/ 50 w 158"/>
                <a:gd name="T7" fmla="*/ 60 h 254"/>
                <a:gd name="T8" fmla="*/ 78 w 158"/>
                <a:gd name="T9" fmla="*/ 86 h 254"/>
                <a:gd name="T10" fmla="*/ 108 w 158"/>
                <a:gd name="T11" fmla="*/ 110 h 254"/>
                <a:gd name="T12" fmla="*/ 108 w 158"/>
                <a:gd name="T13" fmla="*/ 110 h 254"/>
                <a:gd name="T14" fmla="*/ 124 w 158"/>
                <a:gd name="T15" fmla="*/ 122 h 254"/>
                <a:gd name="T16" fmla="*/ 136 w 158"/>
                <a:gd name="T17" fmla="*/ 136 h 254"/>
                <a:gd name="T18" fmla="*/ 144 w 158"/>
                <a:gd name="T19" fmla="*/ 148 h 254"/>
                <a:gd name="T20" fmla="*/ 152 w 158"/>
                <a:gd name="T21" fmla="*/ 162 h 254"/>
                <a:gd name="T22" fmla="*/ 156 w 158"/>
                <a:gd name="T23" fmla="*/ 176 h 254"/>
                <a:gd name="T24" fmla="*/ 158 w 158"/>
                <a:gd name="T25" fmla="*/ 192 h 254"/>
                <a:gd name="T26" fmla="*/ 158 w 158"/>
                <a:gd name="T27" fmla="*/ 206 h 254"/>
                <a:gd name="T28" fmla="*/ 154 w 158"/>
                <a:gd name="T29" fmla="*/ 220 h 254"/>
                <a:gd name="T30" fmla="*/ 154 w 158"/>
                <a:gd name="T31" fmla="*/ 220 h 254"/>
                <a:gd name="T32" fmla="*/ 150 w 158"/>
                <a:gd name="T33" fmla="*/ 232 h 254"/>
                <a:gd name="T34" fmla="*/ 146 w 158"/>
                <a:gd name="T35" fmla="*/ 240 h 254"/>
                <a:gd name="T36" fmla="*/ 140 w 158"/>
                <a:gd name="T37" fmla="*/ 248 h 254"/>
                <a:gd name="T38" fmla="*/ 134 w 158"/>
                <a:gd name="T39" fmla="*/ 252 h 254"/>
                <a:gd name="T40" fmla="*/ 128 w 158"/>
                <a:gd name="T41" fmla="*/ 254 h 254"/>
                <a:gd name="T42" fmla="*/ 120 w 158"/>
                <a:gd name="T43" fmla="*/ 254 h 254"/>
                <a:gd name="T44" fmla="*/ 112 w 158"/>
                <a:gd name="T45" fmla="*/ 252 h 254"/>
                <a:gd name="T46" fmla="*/ 100 w 158"/>
                <a:gd name="T47" fmla="*/ 248 h 254"/>
                <a:gd name="T48" fmla="*/ 100 w 158"/>
                <a:gd name="T49" fmla="*/ 248 h 254"/>
                <a:gd name="T50" fmla="*/ 86 w 158"/>
                <a:gd name="T51" fmla="*/ 242 h 254"/>
                <a:gd name="T52" fmla="*/ 72 w 158"/>
                <a:gd name="T53" fmla="*/ 232 h 254"/>
                <a:gd name="T54" fmla="*/ 58 w 158"/>
                <a:gd name="T55" fmla="*/ 220 h 254"/>
                <a:gd name="T56" fmla="*/ 48 w 158"/>
                <a:gd name="T57" fmla="*/ 208 h 254"/>
                <a:gd name="T58" fmla="*/ 48 w 158"/>
                <a:gd name="T59" fmla="*/ 208 h 254"/>
                <a:gd name="T60" fmla="*/ 38 w 158"/>
                <a:gd name="T61" fmla="*/ 194 h 254"/>
                <a:gd name="T62" fmla="*/ 30 w 158"/>
                <a:gd name="T63" fmla="*/ 178 h 254"/>
                <a:gd name="T64" fmla="*/ 24 w 158"/>
                <a:gd name="T65" fmla="*/ 164 h 254"/>
                <a:gd name="T66" fmla="*/ 18 w 158"/>
                <a:gd name="T67" fmla="*/ 148 h 254"/>
                <a:gd name="T68" fmla="*/ 12 w 158"/>
                <a:gd name="T69" fmla="*/ 114 h 254"/>
                <a:gd name="T70" fmla="*/ 6 w 158"/>
                <a:gd name="T71" fmla="*/ 82 h 254"/>
                <a:gd name="T72" fmla="*/ 6 w 158"/>
                <a:gd name="T73" fmla="*/ 82 h 254"/>
                <a:gd name="T74" fmla="*/ 4 w 158"/>
                <a:gd name="T75" fmla="*/ 40 h 254"/>
                <a:gd name="T76" fmla="*/ 0 w 158"/>
                <a:gd name="T77" fmla="*/ 0 h 254"/>
                <a:gd name="T78" fmla="*/ 0 w 158"/>
                <a:gd name="T7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8" h="254">
                  <a:moveTo>
                    <a:pt x="0" y="0"/>
                  </a:moveTo>
                  <a:lnTo>
                    <a:pt x="0" y="0"/>
                  </a:lnTo>
                  <a:lnTo>
                    <a:pt x="24" y="32"/>
                  </a:lnTo>
                  <a:lnTo>
                    <a:pt x="50" y="60"/>
                  </a:lnTo>
                  <a:lnTo>
                    <a:pt x="78" y="86"/>
                  </a:lnTo>
                  <a:lnTo>
                    <a:pt x="108" y="110"/>
                  </a:lnTo>
                  <a:lnTo>
                    <a:pt x="108" y="110"/>
                  </a:lnTo>
                  <a:lnTo>
                    <a:pt x="124" y="122"/>
                  </a:lnTo>
                  <a:lnTo>
                    <a:pt x="136" y="136"/>
                  </a:lnTo>
                  <a:lnTo>
                    <a:pt x="144" y="148"/>
                  </a:lnTo>
                  <a:lnTo>
                    <a:pt x="152" y="162"/>
                  </a:lnTo>
                  <a:lnTo>
                    <a:pt x="156" y="176"/>
                  </a:lnTo>
                  <a:lnTo>
                    <a:pt x="158" y="192"/>
                  </a:lnTo>
                  <a:lnTo>
                    <a:pt x="158" y="206"/>
                  </a:lnTo>
                  <a:lnTo>
                    <a:pt x="154" y="220"/>
                  </a:lnTo>
                  <a:lnTo>
                    <a:pt x="154" y="220"/>
                  </a:lnTo>
                  <a:lnTo>
                    <a:pt x="150" y="232"/>
                  </a:lnTo>
                  <a:lnTo>
                    <a:pt x="146" y="240"/>
                  </a:lnTo>
                  <a:lnTo>
                    <a:pt x="140" y="248"/>
                  </a:lnTo>
                  <a:lnTo>
                    <a:pt x="134" y="252"/>
                  </a:lnTo>
                  <a:lnTo>
                    <a:pt x="128" y="254"/>
                  </a:lnTo>
                  <a:lnTo>
                    <a:pt x="120" y="254"/>
                  </a:lnTo>
                  <a:lnTo>
                    <a:pt x="112" y="252"/>
                  </a:lnTo>
                  <a:lnTo>
                    <a:pt x="100" y="248"/>
                  </a:lnTo>
                  <a:lnTo>
                    <a:pt x="100" y="248"/>
                  </a:lnTo>
                  <a:lnTo>
                    <a:pt x="86" y="242"/>
                  </a:lnTo>
                  <a:lnTo>
                    <a:pt x="72" y="232"/>
                  </a:lnTo>
                  <a:lnTo>
                    <a:pt x="58" y="220"/>
                  </a:lnTo>
                  <a:lnTo>
                    <a:pt x="48" y="208"/>
                  </a:lnTo>
                  <a:lnTo>
                    <a:pt x="48" y="208"/>
                  </a:lnTo>
                  <a:lnTo>
                    <a:pt x="38" y="194"/>
                  </a:lnTo>
                  <a:lnTo>
                    <a:pt x="30" y="178"/>
                  </a:lnTo>
                  <a:lnTo>
                    <a:pt x="24" y="164"/>
                  </a:lnTo>
                  <a:lnTo>
                    <a:pt x="18" y="148"/>
                  </a:lnTo>
                  <a:lnTo>
                    <a:pt x="12" y="114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4" y="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339725" y="2063750"/>
              <a:ext cx="301625" cy="336550"/>
            </a:xfrm>
            <a:custGeom>
              <a:avLst/>
              <a:gdLst>
                <a:gd name="T0" fmla="*/ 0 w 190"/>
                <a:gd name="T1" fmla="*/ 0 h 212"/>
                <a:gd name="T2" fmla="*/ 0 w 190"/>
                <a:gd name="T3" fmla="*/ 0 h 212"/>
                <a:gd name="T4" fmla="*/ 16 w 190"/>
                <a:gd name="T5" fmla="*/ 8 h 212"/>
                <a:gd name="T6" fmla="*/ 16 w 190"/>
                <a:gd name="T7" fmla="*/ 8 h 212"/>
                <a:gd name="T8" fmla="*/ 60 w 190"/>
                <a:gd name="T9" fmla="*/ 28 h 212"/>
                <a:gd name="T10" fmla="*/ 82 w 190"/>
                <a:gd name="T11" fmla="*/ 38 h 212"/>
                <a:gd name="T12" fmla="*/ 104 w 190"/>
                <a:gd name="T13" fmla="*/ 46 h 212"/>
                <a:gd name="T14" fmla="*/ 104 w 190"/>
                <a:gd name="T15" fmla="*/ 46 h 212"/>
                <a:gd name="T16" fmla="*/ 122 w 190"/>
                <a:gd name="T17" fmla="*/ 54 h 212"/>
                <a:gd name="T18" fmla="*/ 138 w 190"/>
                <a:gd name="T19" fmla="*/ 62 h 212"/>
                <a:gd name="T20" fmla="*/ 150 w 190"/>
                <a:gd name="T21" fmla="*/ 74 h 212"/>
                <a:gd name="T22" fmla="*/ 162 w 190"/>
                <a:gd name="T23" fmla="*/ 86 h 212"/>
                <a:gd name="T24" fmla="*/ 170 w 190"/>
                <a:gd name="T25" fmla="*/ 102 h 212"/>
                <a:gd name="T26" fmla="*/ 178 w 190"/>
                <a:gd name="T27" fmla="*/ 118 h 212"/>
                <a:gd name="T28" fmla="*/ 182 w 190"/>
                <a:gd name="T29" fmla="*/ 138 h 212"/>
                <a:gd name="T30" fmla="*/ 186 w 190"/>
                <a:gd name="T31" fmla="*/ 158 h 212"/>
                <a:gd name="T32" fmla="*/ 186 w 190"/>
                <a:gd name="T33" fmla="*/ 158 h 212"/>
                <a:gd name="T34" fmla="*/ 188 w 190"/>
                <a:gd name="T35" fmla="*/ 178 h 212"/>
                <a:gd name="T36" fmla="*/ 190 w 190"/>
                <a:gd name="T37" fmla="*/ 198 h 212"/>
                <a:gd name="T38" fmla="*/ 190 w 190"/>
                <a:gd name="T39" fmla="*/ 198 h 212"/>
                <a:gd name="T40" fmla="*/ 184 w 190"/>
                <a:gd name="T41" fmla="*/ 200 h 212"/>
                <a:gd name="T42" fmla="*/ 176 w 190"/>
                <a:gd name="T43" fmla="*/ 204 h 212"/>
                <a:gd name="T44" fmla="*/ 176 w 190"/>
                <a:gd name="T45" fmla="*/ 204 h 212"/>
                <a:gd name="T46" fmla="*/ 162 w 190"/>
                <a:gd name="T47" fmla="*/ 210 h 212"/>
                <a:gd name="T48" fmla="*/ 148 w 190"/>
                <a:gd name="T49" fmla="*/ 212 h 212"/>
                <a:gd name="T50" fmla="*/ 140 w 190"/>
                <a:gd name="T51" fmla="*/ 212 h 212"/>
                <a:gd name="T52" fmla="*/ 134 w 190"/>
                <a:gd name="T53" fmla="*/ 210 h 212"/>
                <a:gd name="T54" fmla="*/ 126 w 190"/>
                <a:gd name="T55" fmla="*/ 208 h 212"/>
                <a:gd name="T56" fmla="*/ 120 w 190"/>
                <a:gd name="T57" fmla="*/ 202 h 212"/>
                <a:gd name="T58" fmla="*/ 120 w 190"/>
                <a:gd name="T59" fmla="*/ 202 h 212"/>
                <a:gd name="T60" fmla="*/ 90 w 190"/>
                <a:gd name="T61" fmla="*/ 174 h 212"/>
                <a:gd name="T62" fmla="*/ 76 w 190"/>
                <a:gd name="T63" fmla="*/ 158 h 212"/>
                <a:gd name="T64" fmla="*/ 64 w 190"/>
                <a:gd name="T65" fmla="*/ 140 h 212"/>
                <a:gd name="T66" fmla="*/ 64 w 190"/>
                <a:gd name="T67" fmla="*/ 140 h 212"/>
                <a:gd name="T68" fmla="*/ 50 w 190"/>
                <a:gd name="T69" fmla="*/ 114 h 212"/>
                <a:gd name="T70" fmla="*/ 36 w 190"/>
                <a:gd name="T71" fmla="*/ 88 h 212"/>
                <a:gd name="T72" fmla="*/ 10 w 190"/>
                <a:gd name="T73" fmla="*/ 34 h 212"/>
                <a:gd name="T74" fmla="*/ 10 w 190"/>
                <a:gd name="T75" fmla="*/ 34 h 212"/>
                <a:gd name="T76" fmla="*/ 6 w 190"/>
                <a:gd name="T77" fmla="*/ 18 h 212"/>
                <a:gd name="T78" fmla="*/ 0 w 190"/>
                <a:gd name="T79" fmla="*/ 0 h 212"/>
                <a:gd name="T80" fmla="*/ 0 w 190"/>
                <a:gd name="T81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0" h="212">
                  <a:moveTo>
                    <a:pt x="0" y="0"/>
                  </a:moveTo>
                  <a:lnTo>
                    <a:pt x="0" y="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60" y="28"/>
                  </a:lnTo>
                  <a:lnTo>
                    <a:pt x="82" y="38"/>
                  </a:lnTo>
                  <a:lnTo>
                    <a:pt x="104" y="46"/>
                  </a:lnTo>
                  <a:lnTo>
                    <a:pt x="104" y="46"/>
                  </a:lnTo>
                  <a:lnTo>
                    <a:pt x="122" y="54"/>
                  </a:lnTo>
                  <a:lnTo>
                    <a:pt x="138" y="62"/>
                  </a:lnTo>
                  <a:lnTo>
                    <a:pt x="150" y="74"/>
                  </a:lnTo>
                  <a:lnTo>
                    <a:pt x="162" y="86"/>
                  </a:lnTo>
                  <a:lnTo>
                    <a:pt x="170" y="102"/>
                  </a:lnTo>
                  <a:lnTo>
                    <a:pt x="178" y="118"/>
                  </a:lnTo>
                  <a:lnTo>
                    <a:pt x="182" y="138"/>
                  </a:lnTo>
                  <a:lnTo>
                    <a:pt x="186" y="158"/>
                  </a:lnTo>
                  <a:lnTo>
                    <a:pt x="186" y="158"/>
                  </a:lnTo>
                  <a:lnTo>
                    <a:pt x="188" y="178"/>
                  </a:lnTo>
                  <a:lnTo>
                    <a:pt x="190" y="198"/>
                  </a:lnTo>
                  <a:lnTo>
                    <a:pt x="190" y="198"/>
                  </a:lnTo>
                  <a:lnTo>
                    <a:pt x="184" y="200"/>
                  </a:lnTo>
                  <a:lnTo>
                    <a:pt x="176" y="204"/>
                  </a:lnTo>
                  <a:lnTo>
                    <a:pt x="176" y="204"/>
                  </a:lnTo>
                  <a:lnTo>
                    <a:pt x="162" y="210"/>
                  </a:lnTo>
                  <a:lnTo>
                    <a:pt x="148" y="212"/>
                  </a:lnTo>
                  <a:lnTo>
                    <a:pt x="140" y="212"/>
                  </a:lnTo>
                  <a:lnTo>
                    <a:pt x="134" y="210"/>
                  </a:lnTo>
                  <a:lnTo>
                    <a:pt x="126" y="208"/>
                  </a:lnTo>
                  <a:lnTo>
                    <a:pt x="120" y="202"/>
                  </a:lnTo>
                  <a:lnTo>
                    <a:pt x="120" y="202"/>
                  </a:lnTo>
                  <a:lnTo>
                    <a:pt x="90" y="174"/>
                  </a:lnTo>
                  <a:lnTo>
                    <a:pt x="76" y="158"/>
                  </a:lnTo>
                  <a:lnTo>
                    <a:pt x="64" y="140"/>
                  </a:lnTo>
                  <a:lnTo>
                    <a:pt x="64" y="140"/>
                  </a:lnTo>
                  <a:lnTo>
                    <a:pt x="50" y="114"/>
                  </a:lnTo>
                  <a:lnTo>
                    <a:pt x="36" y="8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6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1130300" y="1425575"/>
              <a:ext cx="403225" cy="200025"/>
            </a:xfrm>
            <a:custGeom>
              <a:avLst/>
              <a:gdLst>
                <a:gd name="T0" fmla="*/ 0 w 254"/>
                <a:gd name="T1" fmla="*/ 66 h 126"/>
                <a:gd name="T2" fmla="*/ 0 w 254"/>
                <a:gd name="T3" fmla="*/ 66 h 126"/>
                <a:gd name="T4" fmla="*/ 50 w 254"/>
                <a:gd name="T5" fmla="*/ 42 h 126"/>
                <a:gd name="T6" fmla="*/ 100 w 254"/>
                <a:gd name="T7" fmla="*/ 22 h 126"/>
                <a:gd name="T8" fmla="*/ 124 w 254"/>
                <a:gd name="T9" fmla="*/ 14 h 126"/>
                <a:gd name="T10" fmla="*/ 150 w 254"/>
                <a:gd name="T11" fmla="*/ 8 h 126"/>
                <a:gd name="T12" fmla="*/ 178 w 254"/>
                <a:gd name="T13" fmla="*/ 2 h 126"/>
                <a:gd name="T14" fmla="*/ 204 w 254"/>
                <a:gd name="T15" fmla="*/ 0 h 126"/>
                <a:gd name="T16" fmla="*/ 204 w 254"/>
                <a:gd name="T17" fmla="*/ 0 h 126"/>
                <a:gd name="T18" fmla="*/ 220 w 254"/>
                <a:gd name="T19" fmla="*/ 0 h 126"/>
                <a:gd name="T20" fmla="*/ 232 w 254"/>
                <a:gd name="T21" fmla="*/ 4 h 126"/>
                <a:gd name="T22" fmla="*/ 242 w 254"/>
                <a:gd name="T23" fmla="*/ 10 h 126"/>
                <a:gd name="T24" fmla="*/ 248 w 254"/>
                <a:gd name="T25" fmla="*/ 18 h 126"/>
                <a:gd name="T26" fmla="*/ 252 w 254"/>
                <a:gd name="T27" fmla="*/ 28 h 126"/>
                <a:gd name="T28" fmla="*/ 254 w 254"/>
                <a:gd name="T29" fmla="*/ 40 h 126"/>
                <a:gd name="T30" fmla="*/ 252 w 254"/>
                <a:gd name="T31" fmla="*/ 54 h 126"/>
                <a:gd name="T32" fmla="*/ 246 w 254"/>
                <a:gd name="T33" fmla="*/ 68 h 126"/>
                <a:gd name="T34" fmla="*/ 246 w 254"/>
                <a:gd name="T35" fmla="*/ 68 h 126"/>
                <a:gd name="T36" fmla="*/ 240 w 254"/>
                <a:gd name="T37" fmla="*/ 80 h 126"/>
                <a:gd name="T38" fmla="*/ 234 w 254"/>
                <a:gd name="T39" fmla="*/ 90 h 126"/>
                <a:gd name="T40" fmla="*/ 226 w 254"/>
                <a:gd name="T41" fmla="*/ 98 h 126"/>
                <a:gd name="T42" fmla="*/ 218 w 254"/>
                <a:gd name="T43" fmla="*/ 106 h 126"/>
                <a:gd name="T44" fmla="*/ 210 w 254"/>
                <a:gd name="T45" fmla="*/ 112 h 126"/>
                <a:gd name="T46" fmla="*/ 200 w 254"/>
                <a:gd name="T47" fmla="*/ 118 h 126"/>
                <a:gd name="T48" fmla="*/ 190 w 254"/>
                <a:gd name="T49" fmla="*/ 122 h 126"/>
                <a:gd name="T50" fmla="*/ 180 w 254"/>
                <a:gd name="T51" fmla="*/ 124 h 126"/>
                <a:gd name="T52" fmla="*/ 170 w 254"/>
                <a:gd name="T53" fmla="*/ 126 h 126"/>
                <a:gd name="T54" fmla="*/ 160 w 254"/>
                <a:gd name="T55" fmla="*/ 126 h 126"/>
                <a:gd name="T56" fmla="*/ 148 w 254"/>
                <a:gd name="T57" fmla="*/ 126 h 126"/>
                <a:gd name="T58" fmla="*/ 138 w 254"/>
                <a:gd name="T59" fmla="*/ 122 h 126"/>
                <a:gd name="T60" fmla="*/ 128 w 254"/>
                <a:gd name="T61" fmla="*/ 120 h 126"/>
                <a:gd name="T62" fmla="*/ 118 w 254"/>
                <a:gd name="T63" fmla="*/ 114 h 126"/>
                <a:gd name="T64" fmla="*/ 106 w 254"/>
                <a:gd name="T65" fmla="*/ 108 h 126"/>
                <a:gd name="T66" fmla="*/ 96 w 254"/>
                <a:gd name="T67" fmla="*/ 100 h 126"/>
                <a:gd name="T68" fmla="*/ 96 w 254"/>
                <a:gd name="T69" fmla="*/ 100 h 126"/>
                <a:gd name="T70" fmla="*/ 86 w 254"/>
                <a:gd name="T71" fmla="*/ 92 h 126"/>
                <a:gd name="T72" fmla="*/ 76 w 254"/>
                <a:gd name="T73" fmla="*/ 84 h 126"/>
                <a:gd name="T74" fmla="*/ 64 w 254"/>
                <a:gd name="T75" fmla="*/ 80 h 126"/>
                <a:gd name="T76" fmla="*/ 52 w 254"/>
                <a:gd name="T77" fmla="*/ 74 h 126"/>
                <a:gd name="T78" fmla="*/ 26 w 254"/>
                <a:gd name="T79" fmla="*/ 68 h 126"/>
                <a:gd name="T80" fmla="*/ 0 w 254"/>
                <a:gd name="T81" fmla="*/ 66 h 126"/>
                <a:gd name="T82" fmla="*/ 0 w 254"/>
                <a:gd name="T83" fmla="*/ 6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4" h="126">
                  <a:moveTo>
                    <a:pt x="0" y="66"/>
                  </a:moveTo>
                  <a:lnTo>
                    <a:pt x="0" y="66"/>
                  </a:lnTo>
                  <a:lnTo>
                    <a:pt x="50" y="42"/>
                  </a:lnTo>
                  <a:lnTo>
                    <a:pt x="100" y="22"/>
                  </a:lnTo>
                  <a:lnTo>
                    <a:pt x="124" y="14"/>
                  </a:lnTo>
                  <a:lnTo>
                    <a:pt x="150" y="8"/>
                  </a:lnTo>
                  <a:lnTo>
                    <a:pt x="178" y="2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20" y="0"/>
                  </a:lnTo>
                  <a:lnTo>
                    <a:pt x="232" y="4"/>
                  </a:lnTo>
                  <a:lnTo>
                    <a:pt x="242" y="10"/>
                  </a:lnTo>
                  <a:lnTo>
                    <a:pt x="248" y="18"/>
                  </a:lnTo>
                  <a:lnTo>
                    <a:pt x="252" y="28"/>
                  </a:lnTo>
                  <a:lnTo>
                    <a:pt x="254" y="40"/>
                  </a:lnTo>
                  <a:lnTo>
                    <a:pt x="252" y="54"/>
                  </a:lnTo>
                  <a:lnTo>
                    <a:pt x="246" y="68"/>
                  </a:lnTo>
                  <a:lnTo>
                    <a:pt x="246" y="68"/>
                  </a:lnTo>
                  <a:lnTo>
                    <a:pt x="240" y="80"/>
                  </a:lnTo>
                  <a:lnTo>
                    <a:pt x="234" y="90"/>
                  </a:lnTo>
                  <a:lnTo>
                    <a:pt x="226" y="98"/>
                  </a:lnTo>
                  <a:lnTo>
                    <a:pt x="218" y="106"/>
                  </a:lnTo>
                  <a:lnTo>
                    <a:pt x="210" y="112"/>
                  </a:lnTo>
                  <a:lnTo>
                    <a:pt x="200" y="118"/>
                  </a:lnTo>
                  <a:lnTo>
                    <a:pt x="190" y="122"/>
                  </a:lnTo>
                  <a:lnTo>
                    <a:pt x="180" y="124"/>
                  </a:lnTo>
                  <a:lnTo>
                    <a:pt x="170" y="126"/>
                  </a:lnTo>
                  <a:lnTo>
                    <a:pt x="160" y="126"/>
                  </a:lnTo>
                  <a:lnTo>
                    <a:pt x="148" y="126"/>
                  </a:lnTo>
                  <a:lnTo>
                    <a:pt x="138" y="122"/>
                  </a:lnTo>
                  <a:lnTo>
                    <a:pt x="128" y="120"/>
                  </a:lnTo>
                  <a:lnTo>
                    <a:pt x="118" y="114"/>
                  </a:lnTo>
                  <a:lnTo>
                    <a:pt x="106" y="108"/>
                  </a:lnTo>
                  <a:lnTo>
                    <a:pt x="96" y="100"/>
                  </a:lnTo>
                  <a:lnTo>
                    <a:pt x="96" y="100"/>
                  </a:lnTo>
                  <a:lnTo>
                    <a:pt x="86" y="92"/>
                  </a:lnTo>
                  <a:lnTo>
                    <a:pt x="76" y="84"/>
                  </a:lnTo>
                  <a:lnTo>
                    <a:pt x="64" y="80"/>
                  </a:lnTo>
                  <a:lnTo>
                    <a:pt x="52" y="74"/>
                  </a:lnTo>
                  <a:lnTo>
                    <a:pt x="26" y="68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-66675" y="3594100"/>
              <a:ext cx="314325" cy="228600"/>
            </a:xfrm>
            <a:custGeom>
              <a:avLst/>
              <a:gdLst>
                <a:gd name="T0" fmla="*/ 0 w 198"/>
                <a:gd name="T1" fmla="*/ 0 h 144"/>
                <a:gd name="T2" fmla="*/ 0 w 198"/>
                <a:gd name="T3" fmla="*/ 0 h 144"/>
                <a:gd name="T4" fmla="*/ 24 w 198"/>
                <a:gd name="T5" fmla="*/ 0 h 144"/>
                <a:gd name="T6" fmla="*/ 46 w 198"/>
                <a:gd name="T7" fmla="*/ 0 h 144"/>
                <a:gd name="T8" fmla="*/ 46 w 198"/>
                <a:gd name="T9" fmla="*/ 0 h 144"/>
                <a:gd name="T10" fmla="*/ 96 w 198"/>
                <a:gd name="T11" fmla="*/ 6 h 144"/>
                <a:gd name="T12" fmla="*/ 122 w 198"/>
                <a:gd name="T13" fmla="*/ 10 h 144"/>
                <a:gd name="T14" fmla="*/ 148 w 198"/>
                <a:gd name="T15" fmla="*/ 16 h 144"/>
                <a:gd name="T16" fmla="*/ 148 w 198"/>
                <a:gd name="T17" fmla="*/ 16 h 144"/>
                <a:gd name="T18" fmla="*/ 166 w 198"/>
                <a:gd name="T19" fmla="*/ 24 h 144"/>
                <a:gd name="T20" fmla="*/ 174 w 198"/>
                <a:gd name="T21" fmla="*/ 28 h 144"/>
                <a:gd name="T22" fmla="*/ 180 w 198"/>
                <a:gd name="T23" fmla="*/ 34 h 144"/>
                <a:gd name="T24" fmla="*/ 186 w 198"/>
                <a:gd name="T25" fmla="*/ 42 h 144"/>
                <a:gd name="T26" fmla="*/ 192 w 198"/>
                <a:gd name="T27" fmla="*/ 50 h 144"/>
                <a:gd name="T28" fmla="*/ 194 w 198"/>
                <a:gd name="T29" fmla="*/ 58 h 144"/>
                <a:gd name="T30" fmla="*/ 196 w 198"/>
                <a:gd name="T31" fmla="*/ 70 h 144"/>
                <a:gd name="T32" fmla="*/ 196 w 198"/>
                <a:gd name="T33" fmla="*/ 70 h 144"/>
                <a:gd name="T34" fmla="*/ 198 w 198"/>
                <a:gd name="T35" fmla="*/ 84 h 144"/>
                <a:gd name="T36" fmla="*/ 196 w 198"/>
                <a:gd name="T37" fmla="*/ 96 h 144"/>
                <a:gd name="T38" fmla="*/ 194 w 198"/>
                <a:gd name="T39" fmla="*/ 108 h 144"/>
                <a:gd name="T40" fmla="*/ 190 w 198"/>
                <a:gd name="T41" fmla="*/ 116 h 144"/>
                <a:gd name="T42" fmla="*/ 182 w 198"/>
                <a:gd name="T43" fmla="*/ 124 h 144"/>
                <a:gd name="T44" fmla="*/ 172 w 198"/>
                <a:gd name="T45" fmla="*/ 130 h 144"/>
                <a:gd name="T46" fmla="*/ 160 w 198"/>
                <a:gd name="T47" fmla="*/ 136 h 144"/>
                <a:gd name="T48" fmla="*/ 144 w 198"/>
                <a:gd name="T49" fmla="*/ 140 h 144"/>
                <a:gd name="T50" fmla="*/ 144 w 198"/>
                <a:gd name="T51" fmla="*/ 140 h 144"/>
                <a:gd name="T52" fmla="*/ 130 w 198"/>
                <a:gd name="T53" fmla="*/ 142 h 144"/>
                <a:gd name="T54" fmla="*/ 118 w 198"/>
                <a:gd name="T55" fmla="*/ 144 h 144"/>
                <a:gd name="T56" fmla="*/ 108 w 198"/>
                <a:gd name="T57" fmla="*/ 142 h 144"/>
                <a:gd name="T58" fmla="*/ 98 w 198"/>
                <a:gd name="T59" fmla="*/ 138 h 144"/>
                <a:gd name="T60" fmla="*/ 90 w 198"/>
                <a:gd name="T61" fmla="*/ 134 h 144"/>
                <a:gd name="T62" fmla="*/ 82 w 198"/>
                <a:gd name="T63" fmla="*/ 126 h 144"/>
                <a:gd name="T64" fmla="*/ 74 w 198"/>
                <a:gd name="T65" fmla="*/ 116 h 144"/>
                <a:gd name="T66" fmla="*/ 68 w 198"/>
                <a:gd name="T67" fmla="*/ 104 h 144"/>
                <a:gd name="T68" fmla="*/ 68 w 198"/>
                <a:gd name="T69" fmla="*/ 104 h 144"/>
                <a:gd name="T70" fmla="*/ 50 w 198"/>
                <a:gd name="T71" fmla="*/ 66 h 144"/>
                <a:gd name="T72" fmla="*/ 28 w 198"/>
                <a:gd name="T73" fmla="*/ 30 h 144"/>
                <a:gd name="T74" fmla="*/ 28 w 198"/>
                <a:gd name="T75" fmla="*/ 30 h 144"/>
                <a:gd name="T76" fmla="*/ 22 w 198"/>
                <a:gd name="T77" fmla="*/ 24 h 144"/>
                <a:gd name="T78" fmla="*/ 16 w 198"/>
                <a:gd name="T79" fmla="*/ 16 h 144"/>
                <a:gd name="T80" fmla="*/ 0 w 198"/>
                <a:gd name="T81" fmla="*/ 0 h 144"/>
                <a:gd name="T82" fmla="*/ 0 w 198"/>
                <a:gd name="T8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4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96" y="6"/>
                  </a:lnTo>
                  <a:lnTo>
                    <a:pt x="122" y="10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66" y="24"/>
                  </a:lnTo>
                  <a:lnTo>
                    <a:pt x="174" y="28"/>
                  </a:lnTo>
                  <a:lnTo>
                    <a:pt x="180" y="34"/>
                  </a:lnTo>
                  <a:lnTo>
                    <a:pt x="186" y="42"/>
                  </a:lnTo>
                  <a:lnTo>
                    <a:pt x="192" y="50"/>
                  </a:lnTo>
                  <a:lnTo>
                    <a:pt x="194" y="58"/>
                  </a:lnTo>
                  <a:lnTo>
                    <a:pt x="196" y="70"/>
                  </a:lnTo>
                  <a:lnTo>
                    <a:pt x="196" y="70"/>
                  </a:lnTo>
                  <a:lnTo>
                    <a:pt x="198" y="84"/>
                  </a:lnTo>
                  <a:lnTo>
                    <a:pt x="196" y="96"/>
                  </a:lnTo>
                  <a:lnTo>
                    <a:pt x="194" y="108"/>
                  </a:lnTo>
                  <a:lnTo>
                    <a:pt x="190" y="116"/>
                  </a:lnTo>
                  <a:lnTo>
                    <a:pt x="182" y="124"/>
                  </a:lnTo>
                  <a:lnTo>
                    <a:pt x="172" y="130"/>
                  </a:lnTo>
                  <a:lnTo>
                    <a:pt x="160" y="136"/>
                  </a:lnTo>
                  <a:lnTo>
                    <a:pt x="144" y="140"/>
                  </a:lnTo>
                  <a:lnTo>
                    <a:pt x="144" y="140"/>
                  </a:lnTo>
                  <a:lnTo>
                    <a:pt x="130" y="142"/>
                  </a:lnTo>
                  <a:lnTo>
                    <a:pt x="118" y="144"/>
                  </a:lnTo>
                  <a:lnTo>
                    <a:pt x="108" y="142"/>
                  </a:lnTo>
                  <a:lnTo>
                    <a:pt x="98" y="138"/>
                  </a:lnTo>
                  <a:lnTo>
                    <a:pt x="90" y="134"/>
                  </a:lnTo>
                  <a:lnTo>
                    <a:pt x="82" y="126"/>
                  </a:lnTo>
                  <a:lnTo>
                    <a:pt x="74" y="116"/>
                  </a:lnTo>
                  <a:lnTo>
                    <a:pt x="68" y="104"/>
                  </a:lnTo>
                  <a:lnTo>
                    <a:pt x="68" y="104"/>
                  </a:lnTo>
                  <a:lnTo>
                    <a:pt x="50" y="66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2" y="24"/>
                  </a:lnTo>
                  <a:lnTo>
                    <a:pt x="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3651250" y="3851275"/>
              <a:ext cx="269875" cy="285750"/>
            </a:xfrm>
            <a:custGeom>
              <a:avLst/>
              <a:gdLst>
                <a:gd name="T0" fmla="*/ 72 w 170"/>
                <a:gd name="T1" fmla="*/ 176 h 180"/>
                <a:gd name="T2" fmla="*/ 72 w 170"/>
                <a:gd name="T3" fmla="*/ 176 h 180"/>
                <a:gd name="T4" fmla="*/ 74 w 170"/>
                <a:gd name="T5" fmla="*/ 176 h 180"/>
                <a:gd name="T6" fmla="*/ 74 w 170"/>
                <a:gd name="T7" fmla="*/ 176 h 180"/>
                <a:gd name="T8" fmla="*/ 60 w 170"/>
                <a:gd name="T9" fmla="*/ 178 h 180"/>
                <a:gd name="T10" fmla="*/ 48 w 170"/>
                <a:gd name="T11" fmla="*/ 180 h 180"/>
                <a:gd name="T12" fmla="*/ 38 w 170"/>
                <a:gd name="T13" fmla="*/ 176 h 180"/>
                <a:gd name="T14" fmla="*/ 26 w 170"/>
                <a:gd name="T15" fmla="*/ 172 h 180"/>
                <a:gd name="T16" fmla="*/ 18 w 170"/>
                <a:gd name="T17" fmla="*/ 164 h 180"/>
                <a:gd name="T18" fmla="*/ 10 w 170"/>
                <a:gd name="T19" fmla="*/ 154 h 180"/>
                <a:gd name="T20" fmla="*/ 4 w 170"/>
                <a:gd name="T21" fmla="*/ 142 h 180"/>
                <a:gd name="T22" fmla="*/ 2 w 170"/>
                <a:gd name="T23" fmla="*/ 130 h 180"/>
                <a:gd name="T24" fmla="*/ 2 w 170"/>
                <a:gd name="T25" fmla="*/ 130 h 180"/>
                <a:gd name="T26" fmla="*/ 0 w 170"/>
                <a:gd name="T27" fmla="*/ 116 h 180"/>
                <a:gd name="T28" fmla="*/ 0 w 170"/>
                <a:gd name="T29" fmla="*/ 104 h 180"/>
                <a:gd name="T30" fmla="*/ 4 w 170"/>
                <a:gd name="T31" fmla="*/ 80 h 180"/>
                <a:gd name="T32" fmla="*/ 4 w 170"/>
                <a:gd name="T33" fmla="*/ 80 h 180"/>
                <a:gd name="T34" fmla="*/ 8 w 170"/>
                <a:gd name="T35" fmla="*/ 70 h 180"/>
                <a:gd name="T36" fmla="*/ 12 w 170"/>
                <a:gd name="T37" fmla="*/ 60 h 180"/>
                <a:gd name="T38" fmla="*/ 18 w 170"/>
                <a:gd name="T39" fmla="*/ 54 h 180"/>
                <a:gd name="T40" fmla="*/ 24 w 170"/>
                <a:gd name="T41" fmla="*/ 48 h 180"/>
                <a:gd name="T42" fmla="*/ 32 w 170"/>
                <a:gd name="T43" fmla="*/ 42 h 180"/>
                <a:gd name="T44" fmla="*/ 40 w 170"/>
                <a:gd name="T45" fmla="*/ 40 h 180"/>
                <a:gd name="T46" fmla="*/ 48 w 170"/>
                <a:gd name="T47" fmla="*/ 38 h 180"/>
                <a:gd name="T48" fmla="*/ 60 w 170"/>
                <a:gd name="T49" fmla="*/ 38 h 180"/>
                <a:gd name="T50" fmla="*/ 60 w 170"/>
                <a:gd name="T51" fmla="*/ 38 h 180"/>
                <a:gd name="T52" fmla="*/ 88 w 170"/>
                <a:gd name="T53" fmla="*/ 38 h 180"/>
                <a:gd name="T54" fmla="*/ 102 w 170"/>
                <a:gd name="T55" fmla="*/ 36 h 180"/>
                <a:gd name="T56" fmla="*/ 116 w 170"/>
                <a:gd name="T57" fmla="*/ 32 h 180"/>
                <a:gd name="T58" fmla="*/ 130 w 170"/>
                <a:gd name="T59" fmla="*/ 26 h 180"/>
                <a:gd name="T60" fmla="*/ 144 w 170"/>
                <a:gd name="T61" fmla="*/ 20 h 180"/>
                <a:gd name="T62" fmla="*/ 156 w 170"/>
                <a:gd name="T63" fmla="*/ 10 h 180"/>
                <a:gd name="T64" fmla="*/ 170 w 170"/>
                <a:gd name="T65" fmla="*/ 0 h 180"/>
                <a:gd name="T66" fmla="*/ 170 w 170"/>
                <a:gd name="T67" fmla="*/ 0 h 180"/>
                <a:gd name="T68" fmla="*/ 152 w 170"/>
                <a:gd name="T69" fmla="*/ 50 h 180"/>
                <a:gd name="T70" fmla="*/ 142 w 170"/>
                <a:gd name="T71" fmla="*/ 72 h 180"/>
                <a:gd name="T72" fmla="*/ 130 w 170"/>
                <a:gd name="T73" fmla="*/ 96 h 180"/>
                <a:gd name="T74" fmla="*/ 118 w 170"/>
                <a:gd name="T75" fmla="*/ 118 h 180"/>
                <a:gd name="T76" fmla="*/ 104 w 170"/>
                <a:gd name="T77" fmla="*/ 138 h 180"/>
                <a:gd name="T78" fmla="*/ 90 w 170"/>
                <a:gd name="T79" fmla="*/ 158 h 180"/>
                <a:gd name="T80" fmla="*/ 72 w 170"/>
                <a:gd name="T81" fmla="*/ 176 h 180"/>
                <a:gd name="T82" fmla="*/ 72 w 170"/>
                <a:gd name="T83" fmla="*/ 17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0" h="180">
                  <a:moveTo>
                    <a:pt x="72" y="176"/>
                  </a:moveTo>
                  <a:lnTo>
                    <a:pt x="72" y="176"/>
                  </a:lnTo>
                  <a:lnTo>
                    <a:pt x="74" y="176"/>
                  </a:lnTo>
                  <a:lnTo>
                    <a:pt x="74" y="176"/>
                  </a:lnTo>
                  <a:lnTo>
                    <a:pt x="60" y="178"/>
                  </a:lnTo>
                  <a:lnTo>
                    <a:pt x="48" y="180"/>
                  </a:lnTo>
                  <a:lnTo>
                    <a:pt x="38" y="176"/>
                  </a:lnTo>
                  <a:lnTo>
                    <a:pt x="26" y="172"/>
                  </a:lnTo>
                  <a:lnTo>
                    <a:pt x="18" y="164"/>
                  </a:lnTo>
                  <a:lnTo>
                    <a:pt x="10" y="154"/>
                  </a:lnTo>
                  <a:lnTo>
                    <a:pt x="4" y="142"/>
                  </a:lnTo>
                  <a:lnTo>
                    <a:pt x="2" y="130"/>
                  </a:lnTo>
                  <a:lnTo>
                    <a:pt x="2" y="130"/>
                  </a:lnTo>
                  <a:lnTo>
                    <a:pt x="0" y="116"/>
                  </a:lnTo>
                  <a:lnTo>
                    <a:pt x="0" y="10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8" y="70"/>
                  </a:lnTo>
                  <a:lnTo>
                    <a:pt x="12" y="60"/>
                  </a:lnTo>
                  <a:lnTo>
                    <a:pt x="18" y="54"/>
                  </a:lnTo>
                  <a:lnTo>
                    <a:pt x="24" y="48"/>
                  </a:lnTo>
                  <a:lnTo>
                    <a:pt x="32" y="42"/>
                  </a:lnTo>
                  <a:lnTo>
                    <a:pt x="40" y="40"/>
                  </a:lnTo>
                  <a:lnTo>
                    <a:pt x="48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88" y="38"/>
                  </a:lnTo>
                  <a:lnTo>
                    <a:pt x="102" y="36"/>
                  </a:lnTo>
                  <a:lnTo>
                    <a:pt x="116" y="32"/>
                  </a:lnTo>
                  <a:lnTo>
                    <a:pt x="130" y="26"/>
                  </a:lnTo>
                  <a:lnTo>
                    <a:pt x="144" y="20"/>
                  </a:lnTo>
                  <a:lnTo>
                    <a:pt x="156" y="1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52" y="50"/>
                  </a:lnTo>
                  <a:lnTo>
                    <a:pt x="142" y="72"/>
                  </a:lnTo>
                  <a:lnTo>
                    <a:pt x="130" y="96"/>
                  </a:lnTo>
                  <a:lnTo>
                    <a:pt x="118" y="118"/>
                  </a:lnTo>
                  <a:lnTo>
                    <a:pt x="104" y="138"/>
                  </a:lnTo>
                  <a:lnTo>
                    <a:pt x="90" y="158"/>
                  </a:lnTo>
                  <a:lnTo>
                    <a:pt x="72" y="176"/>
                  </a:lnTo>
                  <a:lnTo>
                    <a:pt x="72" y="1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6051550" y="3460750"/>
              <a:ext cx="339725" cy="158750"/>
            </a:xfrm>
            <a:custGeom>
              <a:avLst/>
              <a:gdLst>
                <a:gd name="T0" fmla="*/ 0 w 214"/>
                <a:gd name="T1" fmla="*/ 76 h 100"/>
                <a:gd name="T2" fmla="*/ 0 w 214"/>
                <a:gd name="T3" fmla="*/ 76 h 100"/>
                <a:gd name="T4" fmla="*/ 26 w 214"/>
                <a:gd name="T5" fmla="*/ 50 h 100"/>
                <a:gd name="T6" fmla="*/ 42 w 214"/>
                <a:gd name="T7" fmla="*/ 38 h 100"/>
                <a:gd name="T8" fmla="*/ 56 w 214"/>
                <a:gd name="T9" fmla="*/ 26 h 100"/>
                <a:gd name="T10" fmla="*/ 72 w 214"/>
                <a:gd name="T11" fmla="*/ 18 h 100"/>
                <a:gd name="T12" fmla="*/ 90 w 214"/>
                <a:gd name="T13" fmla="*/ 10 h 100"/>
                <a:gd name="T14" fmla="*/ 108 w 214"/>
                <a:gd name="T15" fmla="*/ 4 h 100"/>
                <a:gd name="T16" fmla="*/ 128 w 214"/>
                <a:gd name="T17" fmla="*/ 0 h 100"/>
                <a:gd name="T18" fmla="*/ 128 w 214"/>
                <a:gd name="T19" fmla="*/ 0 h 100"/>
                <a:gd name="T20" fmla="*/ 150 w 214"/>
                <a:gd name="T21" fmla="*/ 0 h 100"/>
                <a:gd name="T22" fmla="*/ 170 w 214"/>
                <a:gd name="T23" fmla="*/ 4 h 100"/>
                <a:gd name="T24" fmla="*/ 190 w 214"/>
                <a:gd name="T25" fmla="*/ 12 h 100"/>
                <a:gd name="T26" fmla="*/ 210 w 214"/>
                <a:gd name="T27" fmla="*/ 24 h 100"/>
                <a:gd name="T28" fmla="*/ 210 w 214"/>
                <a:gd name="T29" fmla="*/ 24 h 100"/>
                <a:gd name="T30" fmla="*/ 212 w 214"/>
                <a:gd name="T31" fmla="*/ 26 h 100"/>
                <a:gd name="T32" fmla="*/ 214 w 214"/>
                <a:gd name="T33" fmla="*/ 32 h 100"/>
                <a:gd name="T34" fmla="*/ 214 w 214"/>
                <a:gd name="T35" fmla="*/ 36 h 100"/>
                <a:gd name="T36" fmla="*/ 212 w 214"/>
                <a:gd name="T37" fmla="*/ 42 h 100"/>
                <a:gd name="T38" fmla="*/ 212 w 214"/>
                <a:gd name="T39" fmla="*/ 42 h 100"/>
                <a:gd name="T40" fmla="*/ 206 w 214"/>
                <a:gd name="T41" fmla="*/ 56 h 100"/>
                <a:gd name="T42" fmla="*/ 198 w 214"/>
                <a:gd name="T43" fmla="*/ 68 h 100"/>
                <a:gd name="T44" fmla="*/ 188 w 214"/>
                <a:gd name="T45" fmla="*/ 78 h 100"/>
                <a:gd name="T46" fmla="*/ 176 w 214"/>
                <a:gd name="T47" fmla="*/ 88 h 100"/>
                <a:gd name="T48" fmla="*/ 164 w 214"/>
                <a:gd name="T49" fmla="*/ 94 h 100"/>
                <a:gd name="T50" fmla="*/ 150 w 214"/>
                <a:gd name="T51" fmla="*/ 98 h 100"/>
                <a:gd name="T52" fmla="*/ 136 w 214"/>
                <a:gd name="T53" fmla="*/ 100 h 100"/>
                <a:gd name="T54" fmla="*/ 120 w 214"/>
                <a:gd name="T55" fmla="*/ 100 h 100"/>
                <a:gd name="T56" fmla="*/ 120 w 214"/>
                <a:gd name="T57" fmla="*/ 100 h 100"/>
                <a:gd name="T58" fmla="*/ 90 w 214"/>
                <a:gd name="T59" fmla="*/ 98 h 100"/>
                <a:gd name="T60" fmla="*/ 60 w 214"/>
                <a:gd name="T61" fmla="*/ 94 h 100"/>
                <a:gd name="T62" fmla="*/ 0 w 214"/>
                <a:gd name="T63" fmla="*/ 82 h 100"/>
                <a:gd name="T64" fmla="*/ 0 w 214"/>
                <a:gd name="T65" fmla="*/ 82 h 100"/>
                <a:gd name="T66" fmla="*/ 0 w 214"/>
                <a:gd name="T67" fmla="*/ 76 h 100"/>
                <a:gd name="T68" fmla="*/ 0 w 214"/>
                <a:gd name="T69" fmla="*/ 7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4" h="100">
                  <a:moveTo>
                    <a:pt x="0" y="76"/>
                  </a:moveTo>
                  <a:lnTo>
                    <a:pt x="0" y="76"/>
                  </a:lnTo>
                  <a:lnTo>
                    <a:pt x="26" y="50"/>
                  </a:lnTo>
                  <a:lnTo>
                    <a:pt x="42" y="38"/>
                  </a:lnTo>
                  <a:lnTo>
                    <a:pt x="56" y="26"/>
                  </a:lnTo>
                  <a:lnTo>
                    <a:pt x="72" y="18"/>
                  </a:lnTo>
                  <a:lnTo>
                    <a:pt x="90" y="10"/>
                  </a:lnTo>
                  <a:lnTo>
                    <a:pt x="108" y="4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50" y="0"/>
                  </a:lnTo>
                  <a:lnTo>
                    <a:pt x="170" y="4"/>
                  </a:lnTo>
                  <a:lnTo>
                    <a:pt x="190" y="12"/>
                  </a:lnTo>
                  <a:lnTo>
                    <a:pt x="210" y="24"/>
                  </a:lnTo>
                  <a:lnTo>
                    <a:pt x="210" y="24"/>
                  </a:lnTo>
                  <a:lnTo>
                    <a:pt x="212" y="26"/>
                  </a:lnTo>
                  <a:lnTo>
                    <a:pt x="214" y="32"/>
                  </a:lnTo>
                  <a:lnTo>
                    <a:pt x="214" y="36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6" y="56"/>
                  </a:lnTo>
                  <a:lnTo>
                    <a:pt x="198" y="68"/>
                  </a:lnTo>
                  <a:lnTo>
                    <a:pt x="188" y="78"/>
                  </a:lnTo>
                  <a:lnTo>
                    <a:pt x="176" y="88"/>
                  </a:lnTo>
                  <a:lnTo>
                    <a:pt x="164" y="94"/>
                  </a:lnTo>
                  <a:lnTo>
                    <a:pt x="150" y="98"/>
                  </a:lnTo>
                  <a:lnTo>
                    <a:pt x="136" y="100"/>
                  </a:lnTo>
                  <a:lnTo>
                    <a:pt x="120" y="100"/>
                  </a:lnTo>
                  <a:lnTo>
                    <a:pt x="120" y="100"/>
                  </a:lnTo>
                  <a:lnTo>
                    <a:pt x="90" y="98"/>
                  </a:lnTo>
                  <a:lnTo>
                    <a:pt x="60" y="94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0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1"/>
            <p:cNvSpPr/>
            <p:nvPr/>
          </p:nvSpPr>
          <p:spPr bwMode="auto">
            <a:xfrm>
              <a:off x="-22225" y="3911600"/>
              <a:ext cx="225425" cy="266700"/>
            </a:xfrm>
            <a:custGeom>
              <a:avLst/>
              <a:gdLst>
                <a:gd name="T0" fmla="*/ 142 w 142"/>
                <a:gd name="T1" fmla="*/ 16 h 168"/>
                <a:gd name="T2" fmla="*/ 142 w 142"/>
                <a:gd name="T3" fmla="*/ 16 h 168"/>
                <a:gd name="T4" fmla="*/ 128 w 142"/>
                <a:gd name="T5" fmla="*/ 36 h 168"/>
                <a:gd name="T6" fmla="*/ 116 w 142"/>
                <a:gd name="T7" fmla="*/ 58 h 168"/>
                <a:gd name="T8" fmla="*/ 116 w 142"/>
                <a:gd name="T9" fmla="*/ 58 h 168"/>
                <a:gd name="T10" fmla="*/ 100 w 142"/>
                <a:gd name="T11" fmla="*/ 98 h 168"/>
                <a:gd name="T12" fmla="*/ 92 w 142"/>
                <a:gd name="T13" fmla="*/ 120 h 168"/>
                <a:gd name="T14" fmla="*/ 82 w 142"/>
                <a:gd name="T15" fmla="*/ 140 h 168"/>
                <a:gd name="T16" fmla="*/ 82 w 142"/>
                <a:gd name="T17" fmla="*/ 140 h 168"/>
                <a:gd name="T18" fmla="*/ 76 w 142"/>
                <a:gd name="T19" fmla="*/ 148 h 168"/>
                <a:gd name="T20" fmla="*/ 72 w 142"/>
                <a:gd name="T21" fmla="*/ 156 h 168"/>
                <a:gd name="T22" fmla="*/ 66 w 142"/>
                <a:gd name="T23" fmla="*/ 160 h 168"/>
                <a:gd name="T24" fmla="*/ 58 w 142"/>
                <a:gd name="T25" fmla="*/ 164 h 168"/>
                <a:gd name="T26" fmla="*/ 52 w 142"/>
                <a:gd name="T27" fmla="*/ 168 h 168"/>
                <a:gd name="T28" fmla="*/ 46 w 142"/>
                <a:gd name="T29" fmla="*/ 168 h 168"/>
                <a:gd name="T30" fmla="*/ 40 w 142"/>
                <a:gd name="T31" fmla="*/ 168 h 168"/>
                <a:gd name="T32" fmla="*/ 34 w 142"/>
                <a:gd name="T33" fmla="*/ 166 h 168"/>
                <a:gd name="T34" fmla="*/ 34 w 142"/>
                <a:gd name="T35" fmla="*/ 166 h 168"/>
                <a:gd name="T36" fmla="*/ 26 w 142"/>
                <a:gd name="T37" fmla="*/ 164 h 168"/>
                <a:gd name="T38" fmla="*/ 18 w 142"/>
                <a:gd name="T39" fmla="*/ 158 h 168"/>
                <a:gd name="T40" fmla="*/ 12 w 142"/>
                <a:gd name="T41" fmla="*/ 152 h 168"/>
                <a:gd name="T42" fmla="*/ 8 w 142"/>
                <a:gd name="T43" fmla="*/ 144 h 168"/>
                <a:gd name="T44" fmla="*/ 4 w 142"/>
                <a:gd name="T45" fmla="*/ 136 h 168"/>
                <a:gd name="T46" fmla="*/ 2 w 142"/>
                <a:gd name="T47" fmla="*/ 128 h 168"/>
                <a:gd name="T48" fmla="*/ 0 w 142"/>
                <a:gd name="T49" fmla="*/ 118 h 168"/>
                <a:gd name="T50" fmla="*/ 0 w 142"/>
                <a:gd name="T51" fmla="*/ 110 h 168"/>
                <a:gd name="T52" fmla="*/ 0 w 142"/>
                <a:gd name="T53" fmla="*/ 110 h 168"/>
                <a:gd name="T54" fmla="*/ 6 w 142"/>
                <a:gd name="T55" fmla="*/ 82 h 168"/>
                <a:gd name="T56" fmla="*/ 12 w 142"/>
                <a:gd name="T57" fmla="*/ 56 h 168"/>
                <a:gd name="T58" fmla="*/ 12 w 142"/>
                <a:gd name="T59" fmla="*/ 56 h 168"/>
                <a:gd name="T60" fmla="*/ 18 w 142"/>
                <a:gd name="T61" fmla="*/ 38 h 168"/>
                <a:gd name="T62" fmla="*/ 28 w 142"/>
                <a:gd name="T63" fmla="*/ 24 h 168"/>
                <a:gd name="T64" fmla="*/ 38 w 142"/>
                <a:gd name="T65" fmla="*/ 12 h 168"/>
                <a:gd name="T66" fmla="*/ 50 w 142"/>
                <a:gd name="T67" fmla="*/ 4 h 168"/>
                <a:gd name="T68" fmla="*/ 64 w 142"/>
                <a:gd name="T69" fmla="*/ 0 h 168"/>
                <a:gd name="T70" fmla="*/ 80 w 142"/>
                <a:gd name="T71" fmla="*/ 0 h 168"/>
                <a:gd name="T72" fmla="*/ 96 w 142"/>
                <a:gd name="T73" fmla="*/ 4 h 168"/>
                <a:gd name="T74" fmla="*/ 114 w 142"/>
                <a:gd name="T75" fmla="*/ 10 h 168"/>
                <a:gd name="T76" fmla="*/ 114 w 142"/>
                <a:gd name="T77" fmla="*/ 10 h 168"/>
                <a:gd name="T78" fmla="*/ 120 w 142"/>
                <a:gd name="T79" fmla="*/ 12 h 168"/>
                <a:gd name="T80" fmla="*/ 126 w 142"/>
                <a:gd name="T81" fmla="*/ 12 h 168"/>
                <a:gd name="T82" fmla="*/ 140 w 142"/>
                <a:gd name="T83" fmla="*/ 14 h 168"/>
                <a:gd name="T84" fmla="*/ 140 w 142"/>
                <a:gd name="T85" fmla="*/ 14 h 168"/>
                <a:gd name="T86" fmla="*/ 142 w 142"/>
                <a:gd name="T87" fmla="*/ 16 h 168"/>
                <a:gd name="T88" fmla="*/ 142 w 142"/>
                <a:gd name="T89" fmla="*/ 1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2" h="168">
                  <a:moveTo>
                    <a:pt x="142" y="16"/>
                  </a:moveTo>
                  <a:lnTo>
                    <a:pt x="142" y="16"/>
                  </a:lnTo>
                  <a:lnTo>
                    <a:pt x="128" y="36"/>
                  </a:lnTo>
                  <a:lnTo>
                    <a:pt x="116" y="58"/>
                  </a:lnTo>
                  <a:lnTo>
                    <a:pt x="116" y="58"/>
                  </a:lnTo>
                  <a:lnTo>
                    <a:pt x="100" y="98"/>
                  </a:lnTo>
                  <a:lnTo>
                    <a:pt x="92" y="120"/>
                  </a:lnTo>
                  <a:lnTo>
                    <a:pt x="82" y="140"/>
                  </a:lnTo>
                  <a:lnTo>
                    <a:pt x="82" y="140"/>
                  </a:lnTo>
                  <a:lnTo>
                    <a:pt x="76" y="148"/>
                  </a:lnTo>
                  <a:lnTo>
                    <a:pt x="72" y="156"/>
                  </a:lnTo>
                  <a:lnTo>
                    <a:pt x="66" y="160"/>
                  </a:lnTo>
                  <a:lnTo>
                    <a:pt x="58" y="164"/>
                  </a:lnTo>
                  <a:lnTo>
                    <a:pt x="52" y="168"/>
                  </a:lnTo>
                  <a:lnTo>
                    <a:pt x="46" y="168"/>
                  </a:lnTo>
                  <a:lnTo>
                    <a:pt x="40" y="168"/>
                  </a:lnTo>
                  <a:lnTo>
                    <a:pt x="34" y="166"/>
                  </a:lnTo>
                  <a:lnTo>
                    <a:pt x="34" y="166"/>
                  </a:lnTo>
                  <a:lnTo>
                    <a:pt x="26" y="164"/>
                  </a:lnTo>
                  <a:lnTo>
                    <a:pt x="18" y="158"/>
                  </a:lnTo>
                  <a:lnTo>
                    <a:pt x="12" y="152"/>
                  </a:lnTo>
                  <a:lnTo>
                    <a:pt x="8" y="144"/>
                  </a:lnTo>
                  <a:lnTo>
                    <a:pt x="4" y="136"/>
                  </a:lnTo>
                  <a:lnTo>
                    <a:pt x="2" y="128"/>
                  </a:lnTo>
                  <a:lnTo>
                    <a:pt x="0" y="11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6" y="82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8" y="38"/>
                  </a:lnTo>
                  <a:lnTo>
                    <a:pt x="28" y="24"/>
                  </a:lnTo>
                  <a:lnTo>
                    <a:pt x="38" y="12"/>
                  </a:lnTo>
                  <a:lnTo>
                    <a:pt x="50" y="4"/>
                  </a:lnTo>
                  <a:lnTo>
                    <a:pt x="64" y="0"/>
                  </a:lnTo>
                  <a:lnTo>
                    <a:pt x="80" y="0"/>
                  </a:lnTo>
                  <a:lnTo>
                    <a:pt x="96" y="4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20" y="12"/>
                  </a:lnTo>
                  <a:lnTo>
                    <a:pt x="126" y="12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42" y="16"/>
                  </a:lnTo>
                  <a:lnTo>
                    <a:pt x="1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2"/>
            <p:cNvSpPr/>
            <p:nvPr/>
          </p:nvSpPr>
          <p:spPr bwMode="auto">
            <a:xfrm>
              <a:off x="5349875" y="2701925"/>
              <a:ext cx="339725" cy="180975"/>
            </a:xfrm>
            <a:custGeom>
              <a:avLst/>
              <a:gdLst>
                <a:gd name="T0" fmla="*/ 214 w 214"/>
                <a:gd name="T1" fmla="*/ 96 h 114"/>
                <a:gd name="T2" fmla="*/ 214 w 214"/>
                <a:gd name="T3" fmla="*/ 96 h 114"/>
                <a:gd name="T4" fmla="*/ 204 w 214"/>
                <a:gd name="T5" fmla="*/ 102 h 114"/>
                <a:gd name="T6" fmla="*/ 194 w 214"/>
                <a:gd name="T7" fmla="*/ 108 h 114"/>
                <a:gd name="T8" fmla="*/ 184 w 214"/>
                <a:gd name="T9" fmla="*/ 112 h 114"/>
                <a:gd name="T10" fmla="*/ 174 w 214"/>
                <a:gd name="T11" fmla="*/ 114 h 114"/>
                <a:gd name="T12" fmla="*/ 162 w 214"/>
                <a:gd name="T13" fmla="*/ 114 h 114"/>
                <a:gd name="T14" fmla="*/ 152 w 214"/>
                <a:gd name="T15" fmla="*/ 114 h 114"/>
                <a:gd name="T16" fmla="*/ 130 w 214"/>
                <a:gd name="T17" fmla="*/ 110 h 114"/>
                <a:gd name="T18" fmla="*/ 130 w 214"/>
                <a:gd name="T19" fmla="*/ 110 h 114"/>
                <a:gd name="T20" fmla="*/ 110 w 214"/>
                <a:gd name="T21" fmla="*/ 102 h 114"/>
                <a:gd name="T22" fmla="*/ 90 w 214"/>
                <a:gd name="T23" fmla="*/ 92 h 114"/>
                <a:gd name="T24" fmla="*/ 74 w 214"/>
                <a:gd name="T25" fmla="*/ 80 h 114"/>
                <a:gd name="T26" fmla="*/ 58 w 214"/>
                <a:gd name="T27" fmla="*/ 68 h 114"/>
                <a:gd name="T28" fmla="*/ 42 w 214"/>
                <a:gd name="T29" fmla="*/ 54 h 114"/>
                <a:gd name="T30" fmla="*/ 28 w 214"/>
                <a:gd name="T31" fmla="*/ 38 h 114"/>
                <a:gd name="T32" fmla="*/ 0 w 214"/>
                <a:gd name="T33" fmla="*/ 4 h 114"/>
                <a:gd name="T34" fmla="*/ 0 w 214"/>
                <a:gd name="T35" fmla="*/ 4 h 114"/>
                <a:gd name="T36" fmla="*/ 34 w 214"/>
                <a:gd name="T37" fmla="*/ 0 h 114"/>
                <a:gd name="T38" fmla="*/ 68 w 214"/>
                <a:gd name="T39" fmla="*/ 0 h 114"/>
                <a:gd name="T40" fmla="*/ 100 w 214"/>
                <a:gd name="T41" fmla="*/ 4 h 114"/>
                <a:gd name="T42" fmla="*/ 116 w 214"/>
                <a:gd name="T43" fmla="*/ 6 h 114"/>
                <a:gd name="T44" fmla="*/ 132 w 214"/>
                <a:gd name="T45" fmla="*/ 12 h 114"/>
                <a:gd name="T46" fmla="*/ 146 w 214"/>
                <a:gd name="T47" fmla="*/ 18 h 114"/>
                <a:gd name="T48" fmla="*/ 160 w 214"/>
                <a:gd name="T49" fmla="*/ 26 h 114"/>
                <a:gd name="T50" fmla="*/ 172 w 214"/>
                <a:gd name="T51" fmla="*/ 34 h 114"/>
                <a:gd name="T52" fmla="*/ 184 w 214"/>
                <a:gd name="T53" fmla="*/ 44 h 114"/>
                <a:gd name="T54" fmla="*/ 194 w 214"/>
                <a:gd name="T55" fmla="*/ 54 h 114"/>
                <a:gd name="T56" fmla="*/ 202 w 214"/>
                <a:gd name="T57" fmla="*/ 68 h 114"/>
                <a:gd name="T58" fmla="*/ 210 w 214"/>
                <a:gd name="T59" fmla="*/ 80 h 114"/>
                <a:gd name="T60" fmla="*/ 214 w 214"/>
                <a:gd name="T61" fmla="*/ 96 h 114"/>
                <a:gd name="T62" fmla="*/ 214 w 214"/>
                <a:gd name="T63" fmla="*/ 9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4" h="114">
                  <a:moveTo>
                    <a:pt x="214" y="96"/>
                  </a:moveTo>
                  <a:lnTo>
                    <a:pt x="214" y="96"/>
                  </a:lnTo>
                  <a:lnTo>
                    <a:pt x="204" y="102"/>
                  </a:lnTo>
                  <a:lnTo>
                    <a:pt x="194" y="108"/>
                  </a:lnTo>
                  <a:lnTo>
                    <a:pt x="184" y="112"/>
                  </a:lnTo>
                  <a:lnTo>
                    <a:pt x="174" y="114"/>
                  </a:lnTo>
                  <a:lnTo>
                    <a:pt x="162" y="114"/>
                  </a:lnTo>
                  <a:lnTo>
                    <a:pt x="152" y="114"/>
                  </a:lnTo>
                  <a:lnTo>
                    <a:pt x="130" y="110"/>
                  </a:lnTo>
                  <a:lnTo>
                    <a:pt x="130" y="110"/>
                  </a:lnTo>
                  <a:lnTo>
                    <a:pt x="110" y="102"/>
                  </a:lnTo>
                  <a:lnTo>
                    <a:pt x="90" y="92"/>
                  </a:lnTo>
                  <a:lnTo>
                    <a:pt x="74" y="80"/>
                  </a:lnTo>
                  <a:lnTo>
                    <a:pt x="58" y="68"/>
                  </a:lnTo>
                  <a:lnTo>
                    <a:pt x="42" y="54"/>
                  </a:lnTo>
                  <a:lnTo>
                    <a:pt x="28" y="38"/>
                  </a:lnTo>
                  <a:lnTo>
                    <a:pt x="0" y="4"/>
                  </a:lnTo>
                  <a:lnTo>
                    <a:pt x="0" y="4"/>
                  </a:lnTo>
                  <a:lnTo>
                    <a:pt x="34" y="0"/>
                  </a:lnTo>
                  <a:lnTo>
                    <a:pt x="68" y="0"/>
                  </a:lnTo>
                  <a:lnTo>
                    <a:pt x="100" y="4"/>
                  </a:lnTo>
                  <a:lnTo>
                    <a:pt x="116" y="6"/>
                  </a:lnTo>
                  <a:lnTo>
                    <a:pt x="132" y="12"/>
                  </a:lnTo>
                  <a:lnTo>
                    <a:pt x="146" y="18"/>
                  </a:lnTo>
                  <a:lnTo>
                    <a:pt x="160" y="26"/>
                  </a:lnTo>
                  <a:lnTo>
                    <a:pt x="172" y="34"/>
                  </a:lnTo>
                  <a:lnTo>
                    <a:pt x="184" y="44"/>
                  </a:lnTo>
                  <a:lnTo>
                    <a:pt x="194" y="54"/>
                  </a:lnTo>
                  <a:lnTo>
                    <a:pt x="202" y="68"/>
                  </a:lnTo>
                  <a:lnTo>
                    <a:pt x="210" y="80"/>
                  </a:lnTo>
                  <a:lnTo>
                    <a:pt x="214" y="96"/>
                  </a:lnTo>
                  <a:lnTo>
                    <a:pt x="214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3"/>
            <p:cNvSpPr/>
            <p:nvPr/>
          </p:nvSpPr>
          <p:spPr bwMode="auto">
            <a:xfrm>
              <a:off x="5927725" y="2673350"/>
              <a:ext cx="352425" cy="174625"/>
            </a:xfrm>
            <a:custGeom>
              <a:avLst/>
              <a:gdLst>
                <a:gd name="T0" fmla="*/ 0 w 222"/>
                <a:gd name="T1" fmla="*/ 104 h 110"/>
                <a:gd name="T2" fmla="*/ 0 w 222"/>
                <a:gd name="T3" fmla="*/ 104 h 110"/>
                <a:gd name="T4" fmla="*/ 22 w 222"/>
                <a:gd name="T5" fmla="*/ 72 h 110"/>
                <a:gd name="T6" fmla="*/ 34 w 222"/>
                <a:gd name="T7" fmla="*/ 58 h 110"/>
                <a:gd name="T8" fmla="*/ 48 w 222"/>
                <a:gd name="T9" fmla="*/ 44 h 110"/>
                <a:gd name="T10" fmla="*/ 62 w 222"/>
                <a:gd name="T11" fmla="*/ 32 h 110"/>
                <a:gd name="T12" fmla="*/ 78 w 222"/>
                <a:gd name="T13" fmla="*/ 20 h 110"/>
                <a:gd name="T14" fmla="*/ 94 w 222"/>
                <a:gd name="T15" fmla="*/ 10 h 110"/>
                <a:gd name="T16" fmla="*/ 114 w 222"/>
                <a:gd name="T17" fmla="*/ 4 h 110"/>
                <a:gd name="T18" fmla="*/ 114 w 222"/>
                <a:gd name="T19" fmla="*/ 4 h 110"/>
                <a:gd name="T20" fmla="*/ 126 w 222"/>
                <a:gd name="T21" fmla="*/ 2 h 110"/>
                <a:gd name="T22" fmla="*/ 140 w 222"/>
                <a:gd name="T23" fmla="*/ 0 h 110"/>
                <a:gd name="T24" fmla="*/ 152 w 222"/>
                <a:gd name="T25" fmla="*/ 0 h 110"/>
                <a:gd name="T26" fmla="*/ 164 w 222"/>
                <a:gd name="T27" fmla="*/ 2 h 110"/>
                <a:gd name="T28" fmla="*/ 174 w 222"/>
                <a:gd name="T29" fmla="*/ 6 h 110"/>
                <a:gd name="T30" fmla="*/ 186 w 222"/>
                <a:gd name="T31" fmla="*/ 10 h 110"/>
                <a:gd name="T32" fmla="*/ 208 w 222"/>
                <a:gd name="T33" fmla="*/ 22 h 110"/>
                <a:gd name="T34" fmla="*/ 208 w 222"/>
                <a:gd name="T35" fmla="*/ 22 h 110"/>
                <a:gd name="T36" fmla="*/ 218 w 222"/>
                <a:gd name="T37" fmla="*/ 32 h 110"/>
                <a:gd name="T38" fmla="*/ 220 w 222"/>
                <a:gd name="T39" fmla="*/ 36 h 110"/>
                <a:gd name="T40" fmla="*/ 222 w 222"/>
                <a:gd name="T41" fmla="*/ 40 h 110"/>
                <a:gd name="T42" fmla="*/ 220 w 222"/>
                <a:gd name="T43" fmla="*/ 44 h 110"/>
                <a:gd name="T44" fmla="*/ 218 w 222"/>
                <a:gd name="T45" fmla="*/ 48 h 110"/>
                <a:gd name="T46" fmla="*/ 214 w 222"/>
                <a:gd name="T47" fmla="*/ 52 h 110"/>
                <a:gd name="T48" fmla="*/ 208 w 222"/>
                <a:gd name="T49" fmla="*/ 56 h 110"/>
                <a:gd name="T50" fmla="*/ 208 w 222"/>
                <a:gd name="T51" fmla="*/ 56 h 110"/>
                <a:gd name="T52" fmla="*/ 170 w 222"/>
                <a:gd name="T53" fmla="*/ 72 h 110"/>
                <a:gd name="T54" fmla="*/ 152 w 222"/>
                <a:gd name="T55" fmla="*/ 80 h 110"/>
                <a:gd name="T56" fmla="*/ 132 w 222"/>
                <a:gd name="T57" fmla="*/ 84 h 110"/>
                <a:gd name="T58" fmla="*/ 132 w 222"/>
                <a:gd name="T59" fmla="*/ 84 h 110"/>
                <a:gd name="T60" fmla="*/ 66 w 222"/>
                <a:gd name="T61" fmla="*/ 98 h 110"/>
                <a:gd name="T62" fmla="*/ 2 w 222"/>
                <a:gd name="T63" fmla="*/ 110 h 110"/>
                <a:gd name="T64" fmla="*/ 2 w 222"/>
                <a:gd name="T65" fmla="*/ 110 h 110"/>
                <a:gd name="T66" fmla="*/ 0 w 222"/>
                <a:gd name="T67" fmla="*/ 104 h 110"/>
                <a:gd name="T68" fmla="*/ 0 w 222"/>
                <a:gd name="T69" fmla="*/ 10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2" h="110">
                  <a:moveTo>
                    <a:pt x="0" y="104"/>
                  </a:moveTo>
                  <a:lnTo>
                    <a:pt x="0" y="104"/>
                  </a:lnTo>
                  <a:lnTo>
                    <a:pt x="22" y="72"/>
                  </a:lnTo>
                  <a:lnTo>
                    <a:pt x="34" y="58"/>
                  </a:lnTo>
                  <a:lnTo>
                    <a:pt x="48" y="44"/>
                  </a:lnTo>
                  <a:lnTo>
                    <a:pt x="62" y="32"/>
                  </a:lnTo>
                  <a:lnTo>
                    <a:pt x="78" y="20"/>
                  </a:lnTo>
                  <a:lnTo>
                    <a:pt x="94" y="1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126" y="2"/>
                  </a:lnTo>
                  <a:lnTo>
                    <a:pt x="140" y="0"/>
                  </a:lnTo>
                  <a:lnTo>
                    <a:pt x="152" y="0"/>
                  </a:lnTo>
                  <a:lnTo>
                    <a:pt x="164" y="2"/>
                  </a:lnTo>
                  <a:lnTo>
                    <a:pt x="174" y="6"/>
                  </a:lnTo>
                  <a:lnTo>
                    <a:pt x="186" y="10"/>
                  </a:lnTo>
                  <a:lnTo>
                    <a:pt x="208" y="22"/>
                  </a:lnTo>
                  <a:lnTo>
                    <a:pt x="208" y="22"/>
                  </a:lnTo>
                  <a:lnTo>
                    <a:pt x="218" y="32"/>
                  </a:lnTo>
                  <a:lnTo>
                    <a:pt x="220" y="36"/>
                  </a:lnTo>
                  <a:lnTo>
                    <a:pt x="222" y="40"/>
                  </a:lnTo>
                  <a:lnTo>
                    <a:pt x="220" y="44"/>
                  </a:lnTo>
                  <a:lnTo>
                    <a:pt x="218" y="48"/>
                  </a:lnTo>
                  <a:lnTo>
                    <a:pt x="214" y="52"/>
                  </a:lnTo>
                  <a:lnTo>
                    <a:pt x="208" y="56"/>
                  </a:lnTo>
                  <a:lnTo>
                    <a:pt x="208" y="56"/>
                  </a:lnTo>
                  <a:lnTo>
                    <a:pt x="170" y="72"/>
                  </a:lnTo>
                  <a:lnTo>
                    <a:pt x="152" y="80"/>
                  </a:lnTo>
                  <a:lnTo>
                    <a:pt x="132" y="84"/>
                  </a:lnTo>
                  <a:lnTo>
                    <a:pt x="132" y="84"/>
                  </a:lnTo>
                  <a:lnTo>
                    <a:pt x="66" y="98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4"/>
            <p:cNvSpPr/>
            <p:nvPr/>
          </p:nvSpPr>
          <p:spPr bwMode="auto">
            <a:xfrm>
              <a:off x="1914525" y="3406775"/>
              <a:ext cx="234950" cy="177800"/>
            </a:xfrm>
            <a:custGeom>
              <a:avLst/>
              <a:gdLst>
                <a:gd name="T0" fmla="*/ 96 w 148"/>
                <a:gd name="T1" fmla="*/ 112 h 112"/>
                <a:gd name="T2" fmla="*/ 96 w 148"/>
                <a:gd name="T3" fmla="*/ 112 h 112"/>
                <a:gd name="T4" fmla="*/ 76 w 148"/>
                <a:gd name="T5" fmla="*/ 110 h 112"/>
                <a:gd name="T6" fmla="*/ 58 w 148"/>
                <a:gd name="T7" fmla="*/ 108 h 112"/>
                <a:gd name="T8" fmla="*/ 42 w 148"/>
                <a:gd name="T9" fmla="*/ 102 h 112"/>
                <a:gd name="T10" fmla="*/ 30 w 148"/>
                <a:gd name="T11" fmla="*/ 92 h 112"/>
                <a:gd name="T12" fmla="*/ 18 w 148"/>
                <a:gd name="T13" fmla="*/ 82 h 112"/>
                <a:gd name="T14" fmla="*/ 10 w 148"/>
                <a:gd name="T15" fmla="*/ 68 h 112"/>
                <a:gd name="T16" fmla="*/ 4 w 148"/>
                <a:gd name="T17" fmla="*/ 52 h 112"/>
                <a:gd name="T18" fmla="*/ 0 w 148"/>
                <a:gd name="T19" fmla="*/ 34 h 112"/>
                <a:gd name="T20" fmla="*/ 0 w 148"/>
                <a:gd name="T21" fmla="*/ 34 h 112"/>
                <a:gd name="T22" fmla="*/ 2 w 148"/>
                <a:gd name="T23" fmla="*/ 28 h 112"/>
                <a:gd name="T24" fmla="*/ 2 w 148"/>
                <a:gd name="T25" fmla="*/ 24 h 112"/>
                <a:gd name="T26" fmla="*/ 6 w 148"/>
                <a:gd name="T27" fmla="*/ 18 h 112"/>
                <a:gd name="T28" fmla="*/ 10 w 148"/>
                <a:gd name="T29" fmla="*/ 14 h 112"/>
                <a:gd name="T30" fmla="*/ 10 w 148"/>
                <a:gd name="T31" fmla="*/ 14 h 112"/>
                <a:gd name="T32" fmla="*/ 22 w 148"/>
                <a:gd name="T33" fmla="*/ 6 h 112"/>
                <a:gd name="T34" fmla="*/ 36 w 148"/>
                <a:gd name="T35" fmla="*/ 2 h 112"/>
                <a:gd name="T36" fmla="*/ 48 w 148"/>
                <a:gd name="T37" fmla="*/ 0 h 112"/>
                <a:gd name="T38" fmla="*/ 62 w 148"/>
                <a:gd name="T39" fmla="*/ 0 h 112"/>
                <a:gd name="T40" fmla="*/ 74 w 148"/>
                <a:gd name="T41" fmla="*/ 4 h 112"/>
                <a:gd name="T42" fmla="*/ 88 w 148"/>
                <a:gd name="T43" fmla="*/ 10 h 112"/>
                <a:gd name="T44" fmla="*/ 100 w 148"/>
                <a:gd name="T45" fmla="*/ 20 h 112"/>
                <a:gd name="T46" fmla="*/ 112 w 148"/>
                <a:gd name="T47" fmla="*/ 32 h 112"/>
                <a:gd name="T48" fmla="*/ 112 w 148"/>
                <a:gd name="T49" fmla="*/ 32 h 112"/>
                <a:gd name="T50" fmla="*/ 122 w 148"/>
                <a:gd name="T51" fmla="*/ 44 h 112"/>
                <a:gd name="T52" fmla="*/ 132 w 148"/>
                <a:gd name="T53" fmla="*/ 60 h 112"/>
                <a:gd name="T54" fmla="*/ 148 w 148"/>
                <a:gd name="T55" fmla="*/ 90 h 112"/>
                <a:gd name="T56" fmla="*/ 148 w 148"/>
                <a:gd name="T57" fmla="*/ 90 h 112"/>
                <a:gd name="T58" fmla="*/ 148 w 148"/>
                <a:gd name="T59" fmla="*/ 94 h 112"/>
                <a:gd name="T60" fmla="*/ 146 w 148"/>
                <a:gd name="T61" fmla="*/ 98 h 112"/>
                <a:gd name="T62" fmla="*/ 142 w 148"/>
                <a:gd name="T63" fmla="*/ 104 h 112"/>
                <a:gd name="T64" fmla="*/ 138 w 148"/>
                <a:gd name="T65" fmla="*/ 106 h 112"/>
                <a:gd name="T66" fmla="*/ 138 w 148"/>
                <a:gd name="T67" fmla="*/ 106 h 112"/>
                <a:gd name="T68" fmla="*/ 118 w 148"/>
                <a:gd name="T69" fmla="*/ 110 h 112"/>
                <a:gd name="T70" fmla="*/ 96 w 148"/>
                <a:gd name="T71" fmla="*/ 112 h 112"/>
                <a:gd name="T72" fmla="*/ 96 w 148"/>
                <a:gd name="T7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12">
                  <a:moveTo>
                    <a:pt x="96" y="112"/>
                  </a:moveTo>
                  <a:lnTo>
                    <a:pt x="96" y="112"/>
                  </a:lnTo>
                  <a:lnTo>
                    <a:pt x="76" y="110"/>
                  </a:lnTo>
                  <a:lnTo>
                    <a:pt x="58" y="108"/>
                  </a:lnTo>
                  <a:lnTo>
                    <a:pt x="42" y="102"/>
                  </a:lnTo>
                  <a:lnTo>
                    <a:pt x="30" y="92"/>
                  </a:lnTo>
                  <a:lnTo>
                    <a:pt x="18" y="82"/>
                  </a:lnTo>
                  <a:lnTo>
                    <a:pt x="10" y="68"/>
                  </a:lnTo>
                  <a:lnTo>
                    <a:pt x="4" y="5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22" y="6"/>
                  </a:lnTo>
                  <a:lnTo>
                    <a:pt x="36" y="2"/>
                  </a:lnTo>
                  <a:lnTo>
                    <a:pt x="48" y="0"/>
                  </a:lnTo>
                  <a:lnTo>
                    <a:pt x="62" y="0"/>
                  </a:lnTo>
                  <a:lnTo>
                    <a:pt x="74" y="4"/>
                  </a:lnTo>
                  <a:lnTo>
                    <a:pt x="88" y="10"/>
                  </a:lnTo>
                  <a:lnTo>
                    <a:pt x="100" y="20"/>
                  </a:lnTo>
                  <a:lnTo>
                    <a:pt x="112" y="32"/>
                  </a:lnTo>
                  <a:lnTo>
                    <a:pt x="112" y="32"/>
                  </a:lnTo>
                  <a:lnTo>
                    <a:pt x="122" y="44"/>
                  </a:lnTo>
                  <a:lnTo>
                    <a:pt x="132" y="60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8" y="94"/>
                  </a:lnTo>
                  <a:lnTo>
                    <a:pt x="146" y="98"/>
                  </a:lnTo>
                  <a:lnTo>
                    <a:pt x="142" y="104"/>
                  </a:lnTo>
                  <a:lnTo>
                    <a:pt x="138" y="106"/>
                  </a:lnTo>
                  <a:lnTo>
                    <a:pt x="138" y="106"/>
                  </a:lnTo>
                  <a:lnTo>
                    <a:pt x="118" y="110"/>
                  </a:lnTo>
                  <a:lnTo>
                    <a:pt x="96" y="112"/>
                  </a:lnTo>
                  <a:lnTo>
                    <a:pt x="96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5"/>
            <p:cNvSpPr/>
            <p:nvPr/>
          </p:nvSpPr>
          <p:spPr bwMode="auto">
            <a:xfrm>
              <a:off x="4899025" y="1003300"/>
              <a:ext cx="149225" cy="279400"/>
            </a:xfrm>
            <a:custGeom>
              <a:avLst/>
              <a:gdLst>
                <a:gd name="T0" fmla="*/ 44 w 94"/>
                <a:gd name="T1" fmla="*/ 176 h 176"/>
                <a:gd name="T2" fmla="*/ 44 w 94"/>
                <a:gd name="T3" fmla="*/ 176 h 176"/>
                <a:gd name="T4" fmla="*/ 22 w 94"/>
                <a:gd name="T5" fmla="*/ 132 h 176"/>
                <a:gd name="T6" fmla="*/ 12 w 94"/>
                <a:gd name="T7" fmla="*/ 108 h 176"/>
                <a:gd name="T8" fmla="*/ 4 w 94"/>
                <a:gd name="T9" fmla="*/ 84 h 176"/>
                <a:gd name="T10" fmla="*/ 4 w 94"/>
                <a:gd name="T11" fmla="*/ 84 h 176"/>
                <a:gd name="T12" fmla="*/ 0 w 94"/>
                <a:gd name="T13" fmla="*/ 70 h 176"/>
                <a:gd name="T14" fmla="*/ 2 w 94"/>
                <a:gd name="T15" fmla="*/ 54 h 176"/>
                <a:gd name="T16" fmla="*/ 8 w 94"/>
                <a:gd name="T17" fmla="*/ 38 h 176"/>
                <a:gd name="T18" fmla="*/ 18 w 94"/>
                <a:gd name="T19" fmla="*/ 26 h 176"/>
                <a:gd name="T20" fmla="*/ 28 w 94"/>
                <a:gd name="T21" fmla="*/ 14 h 176"/>
                <a:gd name="T22" fmla="*/ 42 w 94"/>
                <a:gd name="T23" fmla="*/ 6 h 176"/>
                <a:gd name="T24" fmla="*/ 58 w 94"/>
                <a:gd name="T25" fmla="*/ 0 h 176"/>
                <a:gd name="T26" fmla="*/ 74 w 94"/>
                <a:gd name="T27" fmla="*/ 0 h 176"/>
                <a:gd name="T28" fmla="*/ 74 w 94"/>
                <a:gd name="T29" fmla="*/ 0 h 176"/>
                <a:gd name="T30" fmla="*/ 82 w 94"/>
                <a:gd name="T31" fmla="*/ 2 h 176"/>
                <a:gd name="T32" fmla="*/ 90 w 94"/>
                <a:gd name="T33" fmla="*/ 6 h 176"/>
                <a:gd name="T34" fmla="*/ 94 w 94"/>
                <a:gd name="T35" fmla="*/ 12 h 176"/>
                <a:gd name="T36" fmla="*/ 94 w 94"/>
                <a:gd name="T37" fmla="*/ 20 h 176"/>
                <a:gd name="T38" fmla="*/ 94 w 94"/>
                <a:gd name="T39" fmla="*/ 20 h 176"/>
                <a:gd name="T40" fmla="*/ 94 w 94"/>
                <a:gd name="T41" fmla="*/ 38 h 176"/>
                <a:gd name="T42" fmla="*/ 92 w 94"/>
                <a:gd name="T43" fmla="*/ 58 h 176"/>
                <a:gd name="T44" fmla="*/ 92 w 94"/>
                <a:gd name="T45" fmla="*/ 58 h 176"/>
                <a:gd name="T46" fmla="*/ 82 w 94"/>
                <a:gd name="T47" fmla="*/ 94 h 176"/>
                <a:gd name="T48" fmla="*/ 70 w 94"/>
                <a:gd name="T49" fmla="*/ 132 h 176"/>
                <a:gd name="T50" fmla="*/ 70 w 94"/>
                <a:gd name="T51" fmla="*/ 132 h 176"/>
                <a:gd name="T52" fmla="*/ 60 w 94"/>
                <a:gd name="T53" fmla="*/ 154 h 176"/>
                <a:gd name="T54" fmla="*/ 50 w 94"/>
                <a:gd name="T55" fmla="*/ 176 h 176"/>
                <a:gd name="T56" fmla="*/ 50 w 94"/>
                <a:gd name="T57" fmla="*/ 176 h 176"/>
                <a:gd name="T58" fmla="*/ 44 w 94"/>
                <a:gd name="T59" fmla="*/ 176 h 176"/>
                <a:gd name="T60" fmla="*/ 44 w 94"/>
                <a:gd name="T61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176">
                  <a:moveTo>
                    <a:pt x="44" y="176"/>
                  </a:moveTo>
                  <a:lnTo>
                    <a:pt x="44" y="176"/>
                  </a:lnTo>
                  <a:lnTo>
                    <a:pt x="22" y="132"/>
                  </a:lnTo>
                  <a:lnTo>
                    <a:pt x="12" y="108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0" y="70"/>
                  </a:lnTo>
                  <a:lnTo>
                    <a:pt x="2" y="54"/>
                  </a:lnTo>
                  <a:lnTo>
                    <a:pt x="8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6"/>
                  </a:lnTo>
                  <a:lnTo>
                    <a:pt x="58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2" y="2"/>
                  </a:lnTo>
                  <a:lnTo>
                    <a:pt x="90" y="6"/>
                  </a:lnTo>
                  <a:lnTo>
                    <a:pt x="94" y="12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94" y="38"/>
                  </a:lnTo>
                  <a:lnTo>
                    <a:pt x="92" y="58"/>
                  </a:lnTo>
                  <a:lnTo>
                    <a:pt x="92" y="58"/>
                  </a:lnTo>
                  <a:lnTo>
                    <a:pt x="82" y="94"/>
                  </a:lnTo>
                  <a:lnTo>
                    <a:pt x="70" y="132"/>
                  </a:lnTo>
                  <a:lnTo>
                    <a:pt x="70" y="132"/>
                  </a:lnTo>
                  <a:lnTo>
                    <a:pt x="60" y="154"/>
                  </a:lnTo>
                  <a:lnTo>
                    <a:pt x="50" y="176"/>
                  </a:lnTo>
                  <a:lnTo>
                    <a:pt x="50" y="176"/>
                  </a:lnTo>
                  <a:lnTo>
                    <a:pt x="44" y="176"/>
                  </a:lnTo>
                  <a:lnTo>
                    <a:pt x="44" y="1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6"/>
            <p:cNvSpPr/>
            <p:nvPr/>
          </p:nvSpPr>
          <p:spPr bwMode="auto">
            <a:xfrm>
              <a:off x="2895600" y="2784475"/>
              <a:ext cx="111125" cy="361950"/>
            </a:xfrm>
            <a:custGeom>
              <a:avLst/>
              <a:gdLst>
                <a:gd name="T0" fmla="*/ 12 w 70"/>
                <a:gd name="T1" fmla="*/ 228 h 228"/>
                <a:gd name="T2" fmla="*/ 12 w 70"/>
                <a:gd name="T3" fmla="*/ 228 h 228"/>
                <a:gd name="T4" fmla="*/ 4 w 70"/>
                <a:gd name="T5" fmla="*/ 168 h 228"/>
                <a:gd name="T6" fmla="*/ 2 w 70"/>
                <a:gd name="T7" fmla="*/ 138 h 228"/>
                <a:gd name="T8" fmla="*/ 0 w 70"/>
                <a:gd name="T9" fmla="*/ 108 h 228"/>
                <a:gd name="T10" fmla="*/ 0 w 70"/>
                <a:gd name="T11" fmla="*/ 108 h 228"/>
                <a:gd name="T12" fmla="*/ 2 w 70"/>
                <a:gd name="T13" fmla="*/ 84 h 228"/>
                <a:gd name="T14" fmla="*/ 6 w 70"/>
                <a:gd name="T15" fmla="*/ 62 h 228"/>
                <a:gd name="T16" fmla="*/ 16 w 70"/>
                <a:gd name="T17" fmla="*/ 40 h 228"/>
                <a:gd name="T18" fmla="*/ 30 w 70"/>
                <a:gd name="T19" fmla="*/ 20 h 228"/>
                <a:gd name="T20" fmla="*/ 30 w 70"/>
                <a:gd name="T21" fmla="*/ 20 h 228"/>
                <a:gd name="T22" fmla="*/ 44 w 70"/>
                <a:gd name="T23" fmla="*/ 0 h 228"/>
                <a:gd name="T24" fmla="*/ 44 w 70"/>
                <a:gd name="T25" fmla="*/ 0 h 228"/>
                <a:gd name="T26" fmla="*/ 54 w 70"/>
                <a:gd name="T27" fmla="*/ 12 h 228"/>
                <a:gd name="T28" fmla="*/ 60 w 70"/>
                <a:gd name="T29" fmla="*/ 22 h 228"/>
                <a:gd name="T30" fmla="*/ 64 w 70"/>
                <a:gd name="T31" fmla="*/ 34 h 228"/>
                <a:gd name="T32" fmla="*/ 68 w 70"/>
                <a:gd name="T33" fmla="*/ 44 h 228"/>
                <a:gd name="T34" fmla="*/ 70 w 70"/>
                <a:gd name="T35" fmla="*/ 56 h 228"/>
                <a:gd name="T36" fmla="*/ 70 w 70"/>
                <a:gd name="T37" fmla="*/ 66 h 228"/>
                <a:gd name="T38" fmla="*/ 70 w 70"/>
                <a:gd name="T39" fmla="*/ 90 h 228"/>
                <a:gd name="T40" fmla="*/ 70 w 70"/>
                <a:gd name="T41" fmla="*/ 90 h 228"/>
                <a:gd name="T42" fmla="*/ 66 w 70"/>
                <a:gd name="T43" fmla="*/ 108 h 228"/>
                <a:gd name="T44" fmla="*/ 62 w 70"/>
                <a:gd name="T45" fmla="*/ 128 h 228"/>
                <a:gd name="T46" fmla="*/ 56 w 70"/>
                <a:gd name="T47" fmla="*/ 146 h 228"/>
                <a:gd name="T48" fmla="*/ 50 w 70"/>
                <a:gd name="T49" fmla="*/ 162 h 228"/>
                <a:gd name="T50" fmla="*/ 42 w 70"/>
                <a:gd name="T51" fmla="*/ 180 h 228"/>
                <a:gd name="T52" fmla="*/ 32 w 70"/>
                <a:gd name="T53" fmla="*/ 196 h 228"/>
                <a:gd name="T54" fmla="*/ 10 w 70"/>
                <a:gd name="T55" fmla="*/ 228 h 228"/>
                <a:gd name="T56" fmla="*/ 10 w 70"/>
                <a:gd name="T57" fmla="*/ 228 h 228"/>
                <a:gd name="T58" fmla="*/ 12 w 70"/>
                <a:gd name="T59" fmla="*/ 228 h 228"/>
                <a:gd name="T60" fmla="*/ 12 w 70"/>
                <a:gd name="T6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" h="228">
                  <a:moveTo>
                    <a:pt x="12" y="228"/>
                  </a:moveTo>
                  <a:lnTo>
                    <a:pt x="12" y="228"/>
                  </a:lnTo>
                  <a:lnTo>
                    <a:pt x="4" y="168"/>
                  </a:lnTo>
                  <a:lnTo>
                    <a:pt x="2" y="13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2" y="84"/>
                  </a:lnTo>
                  <a:lnTo>
                    <a:pt x="6" y="62"/>
                  </a:lnTo>
                  <a:lnTo>
                    <a:pt x="16" y="4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12"/>
                  </a:lnTo>
                  <a:lnTo>
                    <a:pt x="60" y="22"/>
                  </a:lnTo>
                  <a:lnTo>
                    <a:pt x="64" y="34"/>
                  </a:lnTo>
                  <a:lnTo>
                    <a:pt x="68" y="44"/>
                  </a:lnTo>
                  <a:lnTo>
                    <a:pt x="70" y="56"/>
                  </a:lnTo>
                  <a:lnTo>
                    <a:pt x="70" y="66"/>
                  </a:lnTo>
                  <a:lnTo>
                    <a:pt x="70" y="90"/>
                  </a:lnTo>
                  <a:lnTo>
                    <a:pt x="70" y="90"/>
                  </a:lnTo>
                  <a:lnTo>
                    <a:pt x="66" y="108"/>
                  </a:lnTo>
                  <a:lnTo>
                    <a:pt x="62" y="128"/>
                  </a:lnTo>
                  <a:lnTo>
                    <a:pt x="56" y="146"/>
                  </a:lnTo>
                  <a:lnTo>
                    <a:pt x="50" y="162"/>
                  </a:lnTo>
                  <a:lnTo>
                    <a:pt x="42" y="180"/>
                  </a:lnTo>
                  <a:lnTo>
                    <a:pt x="32" y="196"/>
                  </a:lnTo>
                  <a:lnTo>
                    <a:pt x="10" y="228"/>
                  </a:lnTo>
                  <a:lnTo>
                    <a:pt x="10" y="228"/>
                  </a:lnTo>
                  <a:lnTo>
                    <a:pt x="12" y="228"/>
                  </a:lnTo>
                  <a:lnTo>
                    <a:pt x="12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/>
            <p:cNvSpPr/>
            <p:nvPr/>
          </p:nvSpPr>
          <p:spPr bwMode="auto">
            <a:xfrm>
              <a:off x="688975" y="2511425"/>
              <a:ext cx="263525" cy="152400"/>
            </a:xfrm>
            <a:custGeom>
              <a:avLst/>
              <a:gdLst>
                <a:gd name="T0" fmla="*/ 166 w 166"/>
                <a:gd name="T1" fmla="*/ 78 h 96"/>
                <a:gd name="T2" fmla="*/ 166 w 166"/>
                <a:gd name="T3" fmla="*/ 78 h 96"/>
                <a:gd name="T4" fmla="*/ 118 w 166"/>
                <a:gd name="T5" fmla="*/ 88 h 96"/>
                <a:gd name="T6" fmla="*/ 94 w 166"/>
                <a:gd name="T7" fmla="*/ 92 h 96"/>
                <a:gd name="T8" fmla="*/ 70 w 166"/>
                <a:gd name="T9" fmla="*/ 96 h 96"/>
                <a:gd name="T10" fmla="*/ 70 w 166"/>
                <a:gd name="T11" fmla="*/ 96 h 96"/>
                <a:gd name="T12" fmla="*/ 54 w 166"/>
                <a:gd name="T13" fmla="*/ 94 h 96"/>
                <a:gd name="T14" fmla="*/ 42 w 166"/>
                <a:gd name="T15" fmla="*/ 90 h 96"/>
                <a:gd name="T16" fmla="*/ 30 w 166"/>
                <a:gd name="T17" fmla="*/ 84 h 96"/>
                <a:gd name="T18" fmla="*/ 18 w 166"/>
                <a:gd name="T19" fmla="*/ 74 h 96"/>
                <a:gd name="T20" fmla="*/ 10 w 166"/>
                <a:gd name="T21" fmla="*/ 62 h 96"/>
                <a:gd name="T22" fmla="*/ 4 w 166"/>
                <a:gd name="T23" fmla="*/ 48 h 96"/>
                <a:gd name="T24" fmla="*/ 0 w 166"/>
                <a:gd name="T25" fmla="*/ 34 h 96"/>
                <a:gd name="T26" fmla="*/ 0 w 166"/>
                <a:gd name="T27" fmla="*/ 20 h 96"/>
                <a:gd name="T28" fmla="*/ 0 w 166"/>
                <a:gd name="T29" fmla="*/ 20 h 96"/>
                <a:gd name="T30" fmla="*/ 2 w 166"/>
                <a:gd name="T31" fmla="*/ 10 h 96"/>
                <a:gd name="T32" fmla="*/ 6 w 166"/>
                <a:gd name="T33" fmla="*/ 4 h 96"/>
                <a:gd name="T34" fmla="*/ 12 w 166"/>
                <a:gd name="T35" fmla="*/ 2 h 96"/>
                <a:gd name="T36" fmla="*/ 20 w 166"/>
                <a:gd name="T37" fmla="*/ 0 h 96"/>
                <a:gd name="T38" fmla="*/ 20 w 166"/>
                <a:gd name="T39" fmla="*/ 0 h 96"/>
                <a:gd name="T40" fmla="*/ 34 w 166"/>
                <a:gd name="T41" fmla="*/ 2 h 96"/>
                <a:gd name="T42" fmla="*/ 40 w 166"/>
                <a:gd name="T43" fmla="*/ 2 h 96"/>
                <a:gd name="T44" fmla="*/ 46 w 166"/>
                <a:gd name="T45" fmla="*/ 6 h 96"/>
                <a:gd name="T46" fmla="*/ 46 w 166"/>
                <a:gd name="T47" fmla="*/ 6 h 96"/>
                <a:gd name="T48" fmla="*/ 90 w 166"/>
                <a:gd name="T49" fmla="*/ 28 h 96"/>
                <a:gd name="T50" fmla="*/ 134 w 166"/>
                <a:gd name="T51" fmla="*/ 52 h 96"/>
                <a:gd name="T52" fmla="*/ 134 w 166"/>
                <a:gd name="T53" fmla="*/ 52 h 96"/>
                <a:gd name="T54" fmla="*/ 166 w 166"/>
                <a:gd name="T55" fmla="*/ 68 h 96"/>
                <a:gd name="T56" fmla="*/ 166 w 166"/>
                <a:gd name="T57" fmla="*/ 68 h 96"/>
                <a:gd name="T58" fmla="*/ 166 w 166"/>
                <a:gd name="T59" fmla="*/ 78 h 96"/>
                <a:gd name="T60" fmla="*/ 166 w 166"/>
                <a:gd name="T6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6" h="96">
                  <a:moveTo>
                    <a:pt x="166" y="78"/>
                  </a:moveTo>
                  <a:lnTo>
                    <a:pt x="166" y="78"/>
                  </a:lnTo>
                  <a:lnTo>
                    <a:pt x="118" y="88"/>
                  </a:lnTo>
                  <a:lnTo>
                    <a:pt x="94" y="92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54" y="94"/>
                  </a:lnTo>
                  <a:lnTo>
                    <a:pt x="42" y="90"/>
                  </a:lnTo>
                  <a:lnTo>
                    <a:pt x="30" y="84"/>
                  </a:lnTo>
                  <a:lnTo>
                    <a:pt x="18" y="74"/>
                  </a:lnTo>
                  <a:lnTo>
                    <a:pt x="10" y="62"/>
                  </a:lnTo>
                  <a:lnTo>
                    <a:pt x="4" y="48"/>
                  </a:lnTo>
                  <a:lnTo>
                    <a:pt x="0" y="3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4" y="2"/>
                  </a:lnTo>
                  <a:lnTo>
                    <a:pt x="40" y="2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90" y="28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66" y="68"/>
                  </a:lnTo>
                  <a:lnTo>
                    <a:pt x="166" y="68"/>
                  </a:lnTo>
                  <a:lnTo>
                    <a:pt x="166" y="78"/>
                  </a:lnTo>
                  <a:lnTo>
                    <a:pt x="166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8"/>
            <p:cNvSpPr/>
            <p:nvPr/>
          </p:nvSpPr>
          <p:spPr bwMode="auto">
            <a:xfrm>
              <a:off x="3943350" y="3101975"/>
              <a:ext cx="174625" cy="228600"/>
            </a:xfrm>
            <a:custGeom>
              <a:avLst/>
              <a:gdLst>
                <a:gd name="T0" fmla="*/ 0 w 110"/>
                <a:gd name="T1" fmla="*/ 142 h 144"/>
                <a:gd name="T2" fmla="*/ 0 w 110"/>
                <a:gd name="T3" fmla="*/ 142 h 144"/>
                <a:gd name="T4" fmla="*/ 6 w 110"/>
                <a:gd name="T5" fmla="*/ 100 h 144"/>
                <a:gd name="T6" fmla="*/ 12 w 110"/>
                <a:gd name="T7" fmla="*/ 60 h 144"/>
                <a:gd name="T8" fmla="*/ 12 w 110"/>
                <a:gd name="T9" fmla="*/ 60 h 144"/>
                <a:gd name="T10" fmla="*/ 16 w 110"/>
                <a:gd name="T11" fmla="*/ 46 h 144"/>
                <a:gd name="T12" fmla="*/ 22 w 110"/>
                <a:gd name="T13" fmla="*/ 36 h 144"/>
                <a:gd name="T14" fmla="*/ 32 w 110"/>
                <a:gd name="T15" fmla="*/ 26 h 144"/>
                <a:gd name="T16" fmla="*/ 42 w 110"/>
                <a:gd name="T17" fmla="*/ 16 h 144"/>
                <a:gd name="T18" fmla="*/ 52 w 110"/>
                <a:gd name="T19" fmla="*/ 10 h 144"/>
                <a:gd name="T20" fmla="*/ 64 w 110"/>
                <a:gd name="T21" fmla="*/ 4 h 144"/>
                <a:gd name="T22" fmla="*/ 78 w 110"/>
                <a:gd name="T23" fmla="*/ 0 h 144"/>
                <a:gd name="T24" fmla="*/ 90 w 110"/>
                <a:gd name="T25" fmla="*/ 0 h 144"/>
                <a:gd name="T26" fmla="*/ 90 w 110"/>
                <a:gd name="T27" fmla="*/ 0 h 144"/>
                <a:gd name="T28" fmla="*/ 102 w 110"/>
                <a:gd name="T29" fmla="*/ 2 h 144"/>
                <a:gd name="T30" fmla="*/ 106 w 110"/>
                <a:gd name="T31" fmla="*/ 2 h 144"/>
                <a:gd name="T32" fmla="*/ 108 w 110"/>
                <a:gd name="T33" fmla="*/ 6 h 144"/>
                <a:gd name="T34" fmla="*/ 110 w 110"/>
                <a:gd name="T35" fmla="*/ 8 h 144"/>
                <a:gd name="T36" fmla="*/ 110 w 110"/>
                <a:gd name="T37" fmla="*/ 12 h 144"/>
                <a:gd name="T38" fmla="*/ 106 w 110"/>
                <a:gd name="T39" fmla="*/ 22 h 144"/>
                <a:gd name="T40" fmla="*/ 106 w 110"/>
                <a:gd name="T41" fmla="*/ 22 h 144"/>
                <a:gd name="T42" fmla="*/ 92 w 110"/>
                <a:gd name="T43" fmla="*/ 46 h 144"/>
                <a:gd name="T44" fmla="*/ 76 w 110"/>
                <a:gd name="T45" fmla="*/ 70 h 144"/>
                <a:gd name="T46" fmla="*/ 76 w 110"/>
                <a:gd name="T47" fmla="*/ 70 h 144"/>
                <a:gd name="T48" fmla="*/ 42 w 110"/>
                <a:gd name="T49" fmla="*/ 108 h 144"/>
                <a:gd name="T50" fmla="*/ 8 w 110"/>
                <a:gd name="T51" fmla="*/ 144 h 144"/>
                <a:gd name="T52" fmla="*/ 8 w 110"/>
                <a:gd name="T53" fmla="*/ 144 h 144"/>
                <a:gd name="T54" fmla="*/ 0 w 110"/>
                <a:gd name="T55" fmla="*/ 142 h 144"/>
                <a:gd name="T56" fmla="*/ 0 w 110"/>
                <a:gd name="T57" fmla="*/ 14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144">
                  <a:moveTo>
                    <a:pt x="0" y="142"/>
                  </a:moveTo>
                  <a:lnTo>
                    <a:pt x="0" y="142"/>
                  </a:lnTo>
                  <a:lnTo>
                    <a:pt x="6" y="10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6" y="46"/>
                  </a:lnTo>
                  <a:lnTo>
                    <a:pt x="22" y="36"/>
                  </a:lnTo>
                  <a:lnTo>
                    <a:pt x="32" y="26"/>
                  </a:lnTo>
                  <a:lnTo>
                    <a:pt x="42" y="16"/>
                  </a:lnTo>
                  <a:lnTo>
                    <a:pt x="52" y="10"/>
                  </a:lnTo>
                  <a:lnTo>
                    <a:pt x="64" y="4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102" y="2"/>
                  </a:lnTo>
                  <a:lnTo>
                    <a:pt x="106" y="2"/>
                  </a:lnTo>
                  <a:lnTo>
                    <a:pt x="108" y="6"/>
                  </a:lnTo>
                  <a:lnTo>
                    <a:pt x="110" y="8"/>
                  </a:lnTo>
                  <a:lnTo>
                    <a:pt x="110" y="12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92" y="46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42" y="108"/>
                  </a:lnTo>
                  <a:lnTo>
                    <a:pt x="8" y="144"/>
                  </a:lnTo>
                  <a:lnTo>
                    <a:pt x="8" y="144"/>
                  </a:lnTo>
                  <a:lnTo>
                    <a:pt x="0" y="142"/>
                  </a:lnTo>
                  <a:lnTo>
                    <a:pt x="0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9"/>
            <p:cNvSpPr/>
            <p:nvPr/>
          </p:nvSpPr>
          <p:spPr bwMode="auto">
            <a:xfrm>
              <a:off x="4356100" y="3794125"/>
              <a:ext cx="282575" cy="139700"/>
            </a:xfrm>
            <a:custGeom>
              <a:avLst/>
              <a:gdLst>
                <a:gd name="T0" fmla="*/ 0 w 178"/>
                <a:gd name="T1" fmla="*/ 82 h 88"/>
                <a:gd name="T2" fmla="*/ 0 w 178"/>
                <a:gd name="T3" fmla="*/ 82 h 88"/>
                <a:gd name="T4" fmla="*/ 26 w 178"/>
                <a:gd name="T5" fmla="*/ 72 h 88"/>
                <a:gd name="T6" fmla="*/ 50 w 178"/>
                <a:gd name="T7" fmla="*/ 60 h 88"/>
                <a:gd name="T8" fmla="*/ 50 w 178"/>
                <a:gd name="T9" fmla="*/ 60 h 88"/>
                <a:gd name="T10" fmla="*/ 94 w 178"/>
                <a:gd name="T11" fmla="*/ 32 h 88"/>
                <a:gd name="T12" fmla="*/ 140 w 178"/>
                <a:gd name="T13" fmla="*/ 6 h 88"/>
                <a:gd name="T14" fmla="*/ 140 w 178"/>
                <a:gd name="T15" fmla="*/ 6 h 88"/>
                <a:gd name="T16" fmla="*/ 148 w 178"/>
                <a:gd name="T17" fmla="*/ 2 h 88"/>
                <a:gd name="T18" fmla="*/ 158 w 178"/>
                <a:gd name="T19" fmla="*/ 2 h 88"/>
                <a:gd name="T20" fmla="*/ 178 w 178"/>
                <a:gd name="T21" fmla="*/ 0 h 88"/>
                <a:gd name="T22" fmla="*/ 178 w 178"/>
                <a:gd name="T23" fmla="*/ 0 h 88"/>
                <a:gd name="T24" fmla="*/ 176 w 178"/>
                <a:gd name="T25" fmla="*/ 22 h 88"/>
                <a:gd name="T26" fmla="*/ 174 w 178"/>
                <a:gd name="T27" fmla="*/ 32 h 88"/>
                <a:gd name="T28" fmla="*/ 172 w 178"/>
                <a:gd name="T29" fmla="*/ 40 h 88"/>
                <a:gd name="T30" fmla="*/ 172 w 178"/>
                <a:gd name="T31" fmla="*/ 40 h 88"/>
                <a:gd name="T32" fmla="*/ 166 w 178"/>
                <a:gd name="T33" fmla="*/ 50 h 88"/>
                <a:gd name="T34" fmla="*/ 160 w 178"/>
                <a:gd name="T35" fmla="*/ 60 h 88"/>
                <a:gd name="T36" fmla="*/ 152 w 178"/>
                <a:gd name="T37" fmla="*/ 68 h 88"/>
                <a:gd name="T38" fmla="*/ 142 w 178"/>
                <a:gd name="T39" fmla="*/ 74 h 88"/>
                <a:gd name="T40" fmla="*/ 132 w 178"/>
                <a:gd name="T41" fmla="*/ 80 h 88"/>
                <a:gd name="T42" fmla="*/ 122 w 178"/>
                <a:gd name="T43" fmla="*/ 84 h 88"/>
                <a:gd name="T44" fmla="*/ 112 w 178"/>
                <a:gd name="T45" fmla="*/ 86 h 88"/>
                <a:gd name="T46" fmla="*/ 100 w 178"/>
                <a:gd name="T47" fmla="*/ 88 h 88"/>
                <a:gd name="T48" fmla="*/ 100 w 178"/>
                <a:gd name="T49" fmla="*/ 88 h 88"/>
                <a:gd name="T50" fmla="*/ 50 w 178"/>
                <a:gd name="T51" fmla="*/ 86 h 88"/>
                <a:gd name="T52" fmla="*/ 0 w 178"/>
                <a:gd name="T53" fmla="*/ 82 h 88"/>
                <a:gd name="T54" fmla="*/ 0 w 178"/>
                <a:gd name="T55" fmla="*/ 82 h 88"/>
                <a:gd name="T56" fmla="*/ 0 w 178"/>
                <a:gd name="T57" fmla="*/ 82 h 88"/>
                <a:gd name="T58" fmla="*/ 0 w 178"/>
                <a:gd name="T59" fmla="*/ 8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8" h="88">
                  <a:moveTo>
                    <a:pt x="0" y="82"/>
                  </a:moveTo>
                  <a:lnTo>
                    <a:pt x="0" y="82"/>
                  </a:lnTo>
                  <a:lnTo>
                    <a:pt x="26" y="72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94" y="32"/>
                  </a:lnTo>
                  <a:lnTo>
                    <a:pt x="140" y="6"/>
                  </a:lnTo>
                  <a:lnTo>
                    <a:pt x="140" y="6"/>
                  </a:lnTo>
                  <a:lnTo>
                    <a:pt x="148" y="2"/>
                  </a:lnTo>
                  <a:lnTo>
                    <a:pt x="158" y="2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76" y="22"/>
                  </a:lnTo>
                  <a:lnTo>
                    <a:pt x="174" y="32"/>
                  </a:lnTo>
                  <a:lnTo>
                    <a:pt x="172" y="40"/>
                  </a:lnTo>
                  <a:lnTo>
                    <a:pt x="172" y="40"/>
                  </a:lnTo>
                  <a:lnTo>
                    <a:pt x="166" y="50"/>
                  </a:lnTo>
                  <a:lnTo>
                    <a:pt x="160" y="60"/>
                  </a:lnTo>
                  <a:lnTo>
                    <a:pt x="152" y="68"/>
                  </a:lnTo>
                  <a:lnTo>
                    <a:pt x="142" y="74"/>
                  </a:lnTo>
                  <a:lnTo>
                    <a:pt x="132" y="80"/>
                  </a:lnTo>
                  <a:lnTo>
                    <a:pt x="122" y="84"/>
                  </a:lnTo>
                  <a:lnTo>
                    <a:pt x="112" y="86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50" y="86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0"/>
            <p:cNvSpPr/>
            <p:nvPr/>
          </p:nvSpPr>
          <p:spPr bwMode="auto">
            <a:xfrm>
              <a:off x="5000625" y="3095625"/>
              <a:ext cx="244475" cy="142875"/>
            </a:xfrm>
            <a:custGeom>
              <a:avLst/>
              <a:gdLst>
                <a:gd name="T0" fmla="*/ 0 w 154"/>
                <a:gd name="T1" fmla="*/ 76 h 90"/>
                <a:gd name="T2" fmla="*/ 0 w 154"/>
                <a:gd name="T3" fmla="*/ 76 h 90"/>
                <a:gd name="T4" fmla="*/ 30 w 154"/>
                <a:gd name="T5" fmla="*/ 54 h 90"/>
                <a:gd name="T6" fmla="*/ 64 w 154"/>
                <a:gd name="T7" fmla="*/ 34 h 90"/>
                <a:gd name="T8" fmla="*/ 98 w 154"/>
                <a:gd name="T9" fmla="*/ 16 h 90"/>
                <a:gd name="T10" fmla="*/ 116 w 154"/>
                <a:gd name="T11" fmla="*/ 8 h 90"/>
                <a:gd name="T12" fmla="*/ 134 w 154"/>
                <a:gd name="T13" fmla="*/ 0 h 90"/>
                <a:gd name="T14" fmla="*/ 134 w 154"/>
                <a:gd name="T15" fmla="*/ 0 h 90"/>
                <a:gd name="T16" fmla="*/ 140 w 154"/>
                <a:gd name="T17" fmla="*/ 0 h 90"/>
                <a:gd name="T18" fmla="*/ 144 w 154"/>
                <a:gd name="T19" fmla="*/ 0 h 90"/>
                <a:gd name="T20" fmla="*/ 148 w 154"/>
                <a:gd name="T21" fmla="*/ 0 h 90"/>
                <a:gd name="T22" fmla="*/ 152 w 154"/>
                <a:gd name="T23" fmla="*/ 4 h 90"/>
                <a:gd name="T24" fmla="*/ 154 w 154"/>
                <a:gd name="T25" fmla="*/ 6 h 90"/>
                <a:gd name="T26" fmla="*/ 154 w 154"/>
                <a:gd name="T27" fmla="*/ 12 h 90"/>
                <a:gd name="T28" fmla="*/ 154 w 154"/>
                <a:gd name="T29" fmla="*/ 24 h 90"/>
                <a:gd name="T30" fmla="*/ 154 w 154"/>
                <a:gd name="T31" fmla="*/ 24 h 90"/>
                <a:gd name="T32" fmla="*/ 148 w 154"/>
                <a:gd name="T33" fmla="*/ 38 h 90"/>
                <a:gd name="T34" fmla="*/ 140 w 154"/>
                <a:gd name="T35" fmla="*/ 52 h 90"/>
                <a:gd name="T36" fmla="*/ 132 w 154"/>
                <a:gd name="T37" fmla="*/ 64 h 90"/>
                <a:gd name="T38" fmla="*/ 120 w 154"/>
                <a:gd name="T39" fmla="*/ 74 h 90"/>
                <a:gd name="T40" fmla="*/ 106 w 154"/>
                <a:gd name="T41" fmla="*/ 80 h 90"/>
                <a:gd name="T42" fmla="*/ 92 w 154"/>
                <a:gd name="T43" fmla="*/ 86 h 90"/>
                <a:gd name="T44" fmla="*/ 76 w 154"/>
                <a:gd name="T45" fmla="*/ 90 h 90"/>
                <a:gd name="T46" fmla="*/ 60 w 154"/>
                <a:gd name="T47" fmla="*/ 90 h 90"/>
                <a:gd name="T48" fmla="*/ 60 w 154"/>
                <a:gd name="T49" fmla="*/ 90 h 90"/>
                <a:gd name="T50" fmla="*/ 30 w 154"/>
                <a:gd name="T51" fmla="*/ 88 h 90"/>
                <a:gd name="T52" fmla="*/ 2 w 154"/>
                <a:gd name="T53" fmla="*/ 84 h 90"/>
                <a:gd name="T54" fmla="*/ 2 w 154"/>
                <a:gd name="T55" fmla="*/ 84 h 90"/>
                <a:gd name="T56" fmla="*/ 0 w 154"/>
                <a:gd name="T57" fmla="*/ 76 h 90"/>
                <a:gd name="T58" fmla="*/ 0 w 154"/>
                <a:gd name="T59" fmla="*/ 7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4" h="90">
                  <a:moveTo>
                    <a:pt x="0" y="76"/>
                  </a:moveTo>
                  <a:lnTo>
                    <a:pt x="0" y="76"/>
                  </a:lnTo>
                  <a:lnTo>
                    <a:pt x="30" y="54"/>
                  </a:lnTo>
                  <a:lnTo>
                    <a:pt x="64" y="34"/>
                  </a:lnTo>
                  <a:lnTo>
                    <a:pt x="98" y="16"/>
                  </a:lnTo>
                  <a:lnTo>
                    <a:pt x="116" y="8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0" y="0"/>
                  </a:lnTo>
                  <a:lnTo>
                    <a:pt x="144" y="0"/>
                  </a:lnTo>
                  <a:lnTo>
                    <a:pt x="148" y="0"/>
                  </a:lnTo>
                  <a:lnTo>
                    <a:pt x="152" y="4"/>
                  </a:lnTo>
                  <a:lnTo>
                    <a:pt x="154" y="6"/>
                  </a:lnTo>
                  <a:lnTo>
                    <a:pt x="154" y="12"/>
                  </a:lnTo>
                  <a:lnTo>
                    <a:pt x="154" y="24"/>
                  </a:lnTo>
                  <a:lnTo>
                    <a:pt x="154" y="24"/>
                  </a:lnTo>
                  <a:lnTo>
                    <a:pt x="148" y="38"/>
                  </a:lnTo>
                  <a:lnTo>
                    <a:pt x="140" y="52"/>
                  </a:lnTo>
                  <a:lnTo>
                    <a:pt x="132" y="64"/>
                  </a:lnTo>
                  <a:lnTo>
                    <a:pt x="120" y="74"/>
                  </a:lnTo>
                  <a:lnTo>
                    <a:pt x="106" y="80"/>
                  </a:lnTo>
                  <a:lnTo>
                    <a:pt x="92" y="86"/>
                  </a:lnTo>
                  <a:lnTo>
                    <a:pt x="76" y="9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30" y="88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0" y="76"/>
                  </a:lnTo>
                  <a:lnTo>
                    <a:pt x="0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1"/>
            <p:cNvSpPr/>
            <p:nvPr/>
          </p:nvSpPr>
          <p:spPr bwMode="auto">
            <a:xfrm>
              <a:off x="257175" y="3552825"/>
              <a:ext cx="193675" cy="215900"/>
            </a:xfrm>
            <a:custGeom>
              <a:avLst/>
              <a:gdLst>
                <a:gd name="T0" fmla="*/ 116 w 122"/>
                <a:gd name="T1" fmla="*/ 136 h 136"/>
                <a:gd name="T2" fmla="*/ 116 w 122"/>
                <a:gd name="T3" fmla="*/ 136 h 136"/>
                <a:gd name="T4" fmla="*/ 76 w 122"/>
                <a:gd name="T5" fmla="*/ 120 h 136"/>
                <a:gd name="T6" fmla="*/ 58 w 122"/>
                <a:gd name="T7" fmla="*/ 112 h 136"/>
                <a:gd name="T8" fmla="*/ 38 w 122"/>
                <a:gd name="T9" fmla="*/ 104 h 136"/>
                <a:gd name="T10" fmla="*/ 38 w 122"/>
                <a:gd name="T11" fmla="*/ 104 h 136"/>
                <a:gd name="T12" fmla="*/ 28 w 122"/>
                <a:gd name="T13" fmla="*/ 96 h 136"/>
                <a:gd name="T14" fmla="*/ 18 w 122"/>
                <a:gd name="T15" fmla="*/ 86 h 136"/>
                <a:gd name="T16" fmla="*/ 12 w 122"/>
                <a:gd name="T17" fmla="*/ 76 h 136"/>
                <a:gd name="T18" fmla="*/ 6 w 122"/>
                <a:gd name="T19" fmla="*/ 64 h 136"/>
                <a:gd name="T20" fmla="*/ 2 w 122"/>
                <a:gd name="T21" fmla="*/ 52 h 136"/>
                <a:gd name="T22" fmla="*/ 0 w 122"/>
                <a:gd name="T23" fmla="*/ 40 h 136"/>
                <a:gd name="T24" fmla="*/ 0 w 122"/>
                <a:gd name="T25" fmla="*/ 28 h 136"/>
                <a:gd name="T26" fmla="*/ 2 w 122"/>
                <a:gd name="T27" fmla="*/ 16 h 136"/>
                <a:gd name="T28" fmla="*/ 2 w 122"/>
                <a:gd name="T29" fmla="*/ 16 h 136"/>
                <a:gd name="T30" fmla="*/ 6 w 122"/>
                <a:gd name="T31" fmla="*/ 6 h 136"/>
                <a:gd name="T32" fmla="*/ 8 w 122"/>
                <a:gd name="T33" fmla="*/ 2 h 136"/>
                <a:gd name="T34" fmla="*/ 12 w 122"/>
                <a:gd name="T35" fmla="*/ 0 h 136"/>
                <a:gd name="T36" fmla="*/ 14 w 122"/>
                <a:gd name="T37" fmla="*/ 0 h 136"/>
                <a:gd name="T38" fmla="*/ 18 w 122"/>
                <a:gd name="T39" fmla="*/ 2 h 136"/>
                <a:gd name="T40" fmla="*/ 28 w 122"/>
                <a:gd name="T41" fmla="*/ 6 h 136"/>
                <a:gd name="T42" fmla="*/ 28 w 122"/>
                <a:gd name="T43" fmla="*/ 6 h 136"/>
                <a:gd name="T44" fmla="*/ 48 w 122"/>
                <a:gd name="T45" fmla="*/ 24 h 136"/>
                <a:gd name="T46" fmla="*/ 64 w 122"/>
                <a:gd name="T47" fmla="*/ 44 h 136"/>
                <a:gd name="T48" fmla="*/ 64 w 122"/>
                <a:gd name="T49" fmla="*/ 44 h 136"/>
                <a:gd name="T50" fmla="*/ 94 w 122"/>
                <a:gd name="T51" fmla="*/ 86 h 136"/>
                <a:gd name="T52" fmla="*/ 122 w 122"/>
                <a:gd name="T53" fmla="*/ 128 h 136"/>
                <a:gd name="T54" fmla="*/ 122 w 122"/>
                <a:gd name="T55" fmla="*/ 128 h 136"/>
                <a:gd name="T56" fmla="*/ 116 w 122"/>
                <a:gd name="T57" fmla="*/ 136 h 136"/>
                <a:gd name="T58" fmla="*/ 116 w 122"/>
                <a:gd name="T5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" h="136">
                  <a:moveTo>
                    <a:pt x="116" y="136"/>
                  </a:moveTo>
                  <a:lnTo>
                    <a:pt x="116" y="136"/>
                  </a:lnTo>
                  <a:lnTo>
                    <a:pt x="76" y="120"/>
                  </a:lnTo>
                  <a:lnTo>
                    <a:pt x="58" y="112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28" y="96"/>
                  </a:lnTo>
                  <a:lnTo>
                    <a:pt x="18" y="86"/>
                  </a:lnTo>
                  <a:lnTo>
                    <a:pt x="12" y="76"/>
                  </a:lnTo>
                  <a:lnTo>
                    <a:pt x="6" y="64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6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48" y="24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94" y="86"/>
                  </a:lnTo>
                  <a:lnTo>
                    <a:pt x="122" y="128"/>
                  </a:lnTo>
                  <a:lnTo>
                    <a:pt x="122" y="128"/>
                  </a:lnTo>
                  <a:lnTo>
                    <a:pt x="116" y="136"/>
                  </a:lnTo>
                  <a:lnTo>
                    <a:pt x="116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2"/>
            <p:cNvSpPr/>
            <p:nvPr/>
          </p:nvSpPr>
          <p:spPr bwMode="auto">
            <a:xfrm>
              <a:off x="1530350" y="3054350"/>
              <a:ext cx="260350" cy="171450"/>
            </a:xfrm>
            <a:custGeom>
              <a:avLst/>
              <a:gdLst>
                <a:gd name="T0" fmla="*/ 164 w 164"/>
                <a:gd name="T1" fmla="*/ 108 h 108"/>
                <a:gd name="T2" fmla="*/ 164 w 164"/>
                <a:gd name="T3" fmla="*/ 108 h 108"/>
                <a:gd name="T4" fmla="*/ 108 w 164"/>
                <a:gd name="T5" fmla="*/ 102 h 108"/>
                <a:gd name="T6" fmla="*/ 80 w 164"/>
                <a:gd name="T7" fmla="*/ 98 h 108"/>
                <a:gd name="T8" fmla="*/ 52 w 164"/>
                <a:gd name="T9" fmla="*/ 92 h 108"/>
                <a:gd name="T10" fmla="*/ 52 w 164"/>
                <a:gd name="T11" fmla="*/ 92 h 108"/>
                <a:gd name="T12" fmla="*/ 40 w 164"/>
                <a:gd name="T13" fmla="*/ 88 h 108"/>
                <a:gd name="T14" fmla="*/ 30 w 164"/>
                <a:gd name="T15" fmla="*/ 82 h 108"/>
                <a:gd name="T16" fmla="*/ 22 w 164"/>
                <a:gd name="T17" fmla="*/ 76 h 108"/>
                <a:gd name="T18" fmla="*/ 16 w 164"/>
                <a:gd name="T19" fmla="*/ 66 h 108"/>
                <a:gd name="T20" fmla="*/ 10 w 164"/>
                <a:gd name="T21" fmla="*/ 56 h 108"/>
                <a:gd name="T22" fmla="*/ 4 w 164"/>
                <a:gd name="T23" fmla="*/ 46 h 108"/>
                <a:gd name="T24" fmla="*/ 2 w 164"/>
                <a:gd name="T25" fmla="*/ 34 h 108"/>
                <a:gd name="T26" fmla="*/ 0 w 164"/>
                <a:gd name="T27" fmla="*/ 22 h 108"/>
                <a:gd name="T28" fmla="*/ 0 w 164"/>
                <a:gd name="T29" fmla="*/ 22 h 108"/>
                <a:gd name="T30" fmla="*/ 0 w 164"/>
                <a:gd name="T31" fmla="*/ 10 h 108"/>
                <a:gd name="T32" fmla="*/ 2 w 164"/>
                <a:gd name="T33" fmla="*/ 6 h 108"/>
                <a:gd name="T34" fmla="*/ 4 w 164"/>
                <a:gd name="T35" fmla="*/ 2 h 108"/>
                <a:gd name="T36" fmla="*/ 8 w 164"/>
                <a:gd name="T37" fmla="*/ 0 h 108"/>
                <a:gd name="T38" fmla="*/ 12 w 164"/>
                <a:gd name="T39" fmla="*/ 0 h 108"/>
                <a:gd name="T40" fmla="*/ 18 w 164"/>
                <a:gd name="T41" fmla="*/ 2 h 108"/>
                <a:gd name="T42" fmla="*/ 24 w 164"/>
                <a:gd name="T43" fmla="*/ 6 h 108"/>
                <a:gd name="T44" fmla="*/ 24 w 164"/>
                <a:gd name="T45" fmla="*/ 6 h 108"/>
                <a:gd name="T46" fmla="*/ 66 w 164"/>
                <a:gd name="T47" fmla="*/ 32 h 108"/>
                <a:gd name="T48" fmla="*/ 106 w 164"/>
                <a:gd name="T49" fmla="*/ 62 h 108"/>
                <a:gd name="T50" fmla="*/ 106 w 164"/>
                <a:gd name="T51" fmla="*/ 62 h 108"/>
                <a:gd name="T52" fmla="*/ 134 w 164"/>
                <a:gd name="T53" fmla="*/ 84 h 108"/>
                <a:gd name="T54" fmla="*/ 164 w 164"/>
                <a:gd name="T55" fmla="*/ 108 h 108"/>
                <a:gd name="T56" fmla="*/ 164 w 164"/>
                <a:gd name="T5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4" h="108">
                  <a:moveTo>
                    <a:pt x="164" y="108"/>
                  </a:moveTo>
                  <a:lnTo>
                    <a:pt x="164" y="108"/>
                  </a:lnTo>
                  <a:lnTo>
                    <a:pt x="108" y="102"/>
                  </a:lnTo>
                  <a:lnTo>
                    <a:pt x="80" y="98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40" y="88"/>
                  </a:lnTo>
                  <a:lnTo>
                    <a:pt x="30" y="82"/>
                  </a:lnTo>
                  <a:lnTo>
                    <a:pt x="22" y="76"/>
                  </a:lnTo>
                  <a:lnTo>
                    <a:pt x="16" y="66"/>
                  </a:lnTo>
                  <a:lnTo>
                    <a:pt x="10" y="56"/>
                  </a:lnTo>
                  <a:lnTo>
                    <a:pt x="4" y="46"/>
                  </a:lnTo>
                  <a:lnTo>
                    <a:pt x="2" y="3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66" y="32"/>
                  </a:lnTo>
                  <a:lnTo>
                    <a:pt x="106" y="62"/>
                  </a:lnTo>
                  <a:lnTo>
                    <a:pt x="106" y="62"/>
                  </a:lnTo>
                  <a:lnTo>
                    <a:pt x="134" y="84"/>
                  </a:lnTo>
                  <a:lnTo>
                    <a:pt x="164" y="108"/>
                  </a:lnTo>
                  <a:lnTo>
                    <a:pt x="164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3"/>
            <p:cNvSpPr/>
            <p:nvPr/>
          </p:nvSpPr>
          <p:spPr bwMode="auto">
            <a:xfrm>
              <a:off x="4152900" y="2606675"/>
              <a:ext cx="158750" cy="244475"/>
            </a:xfrm>
            <a:custGeom>
              <a:avLst/>
              <a:gdLst>
                <a:gd name="T0" fmla="*/ 0 w 100"/>
                <a:gd name="T1" fmla="*/ 148 h 154"/>
                <a:gd name="T2" fmla="*/ 0 w 100"/>
                <a:gd name="T3" fmla="*/ 148 h 154"/>
                <a:gd name="T4" fmla="*/ 28 w 100"/>
                <a:gd name="T5" fmla="*/ 82 h 154"/>
                <a:gd name="T6" fmla="*/ 58 w 100"/>
                <a:gd name="T7" fmla="*/ 14 h 154"/>
                <a:gd name="T8" fmla="*/ 58 w 100"/>
                <a:gd name="T9" fmla="*/ 14 h 154"/>
                <a:gd name="T10" fmla="*/ 62 w 100"/>
                <a:gd name="T11" fmla="*/ 10 h 154"/>
                <a:gd name="T12" fmla="*/ 68 w 100"/>
                <a:gd name="T13" fmla="*/ 4 h 154"/>
                <a:gd name="T14" fmla="*/ 74 w 100"/>
                <a:gd name="T15" fmla="*/ 0 h 154"/>
                <a:gd name="T16" fmla="*/ 80 w 100"/>
                <a:gd name="T17" fmla="*/ 0 h 154"/>
                <a:gd name="T18" fmla="*/ 80 w 100"/>
                <a:gd name="T19" fmla="*/ 0 h 154"/>
                <a:gd name="T20" fmla="*/ 84 w 100"/>
                <a:gd name="T21" fmla="*/ 2 h 154"/>
                <a:gd name="T22" fmla="*/ 88 w 100"/>
                <a:gd name="T23" fmla="*/ 6 h 154"/>
                <a:gd name="T24" fmla="*/ 96 w 100"/>
                <a:gd name="T25" fmla="*/ 20 h 154"/>
                <a:gd name="T26" fmla="*/ 96 w 100"/>
                <a:gd name="T27" fmla="*/ 20 h 154"/>
                <a:gd name="T28" fmla="*/ 100 w 100"/>
                <a:gd name="T29" fmla="*/ 34 h 154"/>
                <a:gd name="T30" fmla="*/ 100 w 100"/>
                <a:gd name="T31" fmla="*/ 48 h 154"/>
                <a:gd name="T32" fmla="*/ 100 w 100"/>
                <a:gd name="T33" fmla="*/ 62 h 154"/>
                <a:gd name="T34" fmla="*/ 96 w 100"/>
                <a:gd name="T35" fmla="*/ 74 h 154"/>
                <a:gd name="T36" fmla="*/ 90 w 100"/>
                <a:gd name="T37" fmla="*/ 86 h 154"/>
                <a:gd name="T38" fmla="*/ 84 w 100"/>
                <a:gd name="T39" fmla="*/ 98 h 154"/>
                <a:gd name="T40" fmla="*/ 74 w 100"/>
                <a:gd name="T41" fmla="*/ 108 h 154"/>
                <a:gd name="T42" fmla="*/ 62 w 100"/>
                <a:gd name="T43" fmla="*/ 118 h 154"/>
                <a:gd name="T44" fmla="*/ 62 w 100"/>
                <a:gd name="T45" fmla="*/ 118 h 154"/>
                <a:gd name="T46" fmla="*/ 8 w 100"/>
                <a:gd name="T47" fmla="*/ 154 h 154"/>
                <a:gd name="T48" fmla="*/ 8 w 100"/>
                <a:gd name="T49" fmla="*/ 154 h 154"/>
                <a:gd name="T50" fmla="*/ 0 w 100"/>
                <a:gd name="T51" fmla="*/ 148 h 154"/>
                <a:gd name="T52" fmla="*/ 0 w 100"/>
                <a:gd name="T53" fmla="*/ 14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0" h="154">
                  <a:moveTo>
                    <a:pt x="0" y="148"/>
                  </a:moveTo>
                  <a:lnTo>
                    <a:pt x="0" y="148"/>
                  </a:lnTo>
                  <a:lnTo>
                    <a:pt x="28" y="82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62" y="10"/>
                  </a:lnTo>
                  <a:lnTo>
                    <a:pt x="68" y="4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4" y="2"/>
                  </a:lnTo>
                  <a:lnTo>
                    <a:pt x="88" y="6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100" y="34"/>
                  </a:lnTo>
                  <a:lnTo>
                    <a:pt x="100" y="48"/>
                  </a:lnTo>
                  <a:lnTo>
                    <a:pt x="100" y="62"/>
                  </a:lnTo>
                  <a:lnTo>
                    <a:pt x="96" y="74"/>
                  </a:lnTo>
                  <a:lnTo>
                    <a:pt x="90" y="86"/>
                  </a:lnTo>
                  <a:lnTo>
                    <a:pt x="84" y="98"/>
                  </a:lnTo>
                  <a:lnTo>
                    <a:pt x="74" y="108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8" y="154"/>
                  </a:lnTo>
                  <a:lnTo>
                    <a:pt x="8" y="154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4"/>
            <p:cNvSpPr/>
            <p:nvPr/>
          </p:nvSpPr>
          <p:spPr bwMode="auto">
            <a:xfrm>
              <a:off x="5375275" y="2419350"/>
              <a:ext cx="238125" cy="155575"/>
            </a:xfrm>
            <a:custGeom>
              <a:avLst/>
              <a:gdLst>
                <a:gd name="T0" fmla="*/ 0 w 150"/>
                <a:gd name="T1" fmla="*/ 90 h 98"/>
                <a:gd name="T2" fmla="*/ 0 w 150"/>
                <a:gd name="T3" fmla="*/ 90 h 98"/>
                <a:gd name="T4" fmla="*/ 60 w 150"/>
                <a:gd name="T5" fmla="*/ 46 h 98"/>
                <a:gd name="T6" fmla="*/ 118 w 150"/>
                <a:gd name="T7" fmla="*/ 4 h 98"/>
                <a:gd name="T8" fmla="*/ 118 w 150"/>
                <a:gd name="T9" fmla="*/ 4 h 98"/>
                <a:gd name="T10" fmla="*/ 124 w 150"/>
                <a:gd name="T11" fmla="*/ 2 h 98"/>
                <a:gd name="T12" fmla="*/ 132 w 150"/>
                <a:gd name="T13" fmla="*/ 0 h 98"/>
                <a:gd name="T14" fmla="*/ 146 w 150"/>
                <a:gd name="T15" fmla="*/ 0 h 98"/>
                <a:gd name="T16" fmla="*/ 146 w 150"/>
                <a:gd name="T17" fmla="*/ 0 h 98"/>
                <a:gd name="T18" fmla="*/ 148 w 150"/>
                <a:gd name="T19" fmla="*/ 14 h 98"/>
                <a:gd name="T20" fmla="*/ 150 w 150"/>
                <a:gd name="T21" fmla="*/ 20 h 98"/>
                <a:gd name="T22" fmla="*/ 148 w 150"/>
                <a:gd name="T23" fmla="*/ 26 h 98"/>
                <a:gd name="T24" fmla="*/ 148 w 150"/>
                <a:gd name="T25" fmla="*/ 26 h 98"/>
                <a:gd name="T26" fmla="*/ 144 w 150"/>
                <a:gd name="T27" fmla="*/ 42 h 98"/>
                <a:gd name="T28" fmla="*/ 138 w 150"/>
                <a:gd name="T29" fmla="*/ 54 h 98"/>
                <a:gd name="T30" fmla="*/ 130 w 150"/>
                <a:gd name="T31" fmla="*/ 66 h 98"/>
                <a:gd name="T32" fmla="*/ 120 w 150"/>
                <a:gd name="T33" fmla="*/ 76 h 98"/>
                <a:gd name="T34" fmla="*/ 108 w 150"/>
                <a:gd name="T35" fmla="*/ 84 h 98"/>
                <a:gd name="T36" fmla="*/ 94 w 150"/>
                <a:gd name="T37" fmla="*/ 90 h 98"/>
                <a:gd name="T38" fmla="*/ 78 w 150"/>
                <a:gd name="T39" fmla="*/ 94 h 98"/>
                <a:gd name="T40" fmla="*/ 60 w 150"/>
                <a:gd name="T41" fmla="*/ 96 h 98"/>
                <a:gd name="T42" fmla="*/ 60 w 150"/>
                <a:gd name="T43" fmla="*/ 96 h 98"/>
                <a:gd name="T44" fmla="*/ 32 w 150"/>
                <a:gd name="T45" fmla="*/ 98 h 98"/>
                <a:gd name="T46" fmla="*/ 4 w 150"/>
                <a:gd name="T47" fmla="*/ 96 h 98"/>
                <a:gd name="T48" fmla="*/ 4 w 150"/>
                <a:gd name="T49" fmla="*/ 96 h 98"/>
                <a:gd name="T50" fmla="*/ 0 w 150"/>
                <a:gd name="T51" fmla="*/ 90 h 98"/>
                <a:gd name="T52" fmla="*/ 0 w 150"/>
                <a:gd name="T53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98">
                  <a:moveTo>
                    <a:pt x="0" y="90"/>
                  </a:moveTo>
                  <a:lnTo>
                    <a:pt x="0" y="90"/>
                  </a:lnTo>
                  <a:lnTo>
                    <a:pt x="60" y="46"/>
                  </a:lnTo>
                  <a:lnTo>
                    <a:pt x="118" y="4"/>
                  </a:lnTo>
                  <a:lnTo>
                    <a:pt x="118" y="4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50" y="20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4" y="42"/>
                  </a:lnTo>
                  <a:lnTo>
                    <a:pt x="138" y="54"/>
                  </a:lnTo>
                  <a:lnTo>
                    <a:pt x="130" y="66"/>
                  </a:lnTo>
                  <a:lnTo>
                    <a:pt x="120" y="76"/>
                  </a:lnTo>
                  <a:lnTo>
                    <a:pt x="108" y="84"/>
                  </a:lnTo>
                  <a:lnTo>
                    <a:pt x="94" y="90"/>
                  </a:lnTo>
                  <a:lnTo>
                    <a:pt x="78" y="94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32" y="98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5"/>
            <p:cNvSpPr/>
            <p:nvPr/>
          </p:nvSpPr>
          <p:spPr bwMode="auto">
            <a:xfrm>
              <a:off x="3267075" y="1844675"/>
              <a:ext cx="203200" cy="206375"/>
            </a:xfrm>
            <a:custGeom>
              <a:avLst/>
              <a:gdLst>
                <a:gd name="T0" fmla="*/ 0 w 128"/>
                <a:gd name="T1" fmla="*/ 128 h 130"/>
                <a:gd name="T2" fmla="*/ 0 w 128"/>
                <a:gd name="T3" fmla="*/ 128 h 130"/>
                <a:gd name="T4" fmla="*/ 10 w 128"/>
                <a:gd name="T5" fmla="*/ 90 h 130"/>
                <a:gd name="T6" fmla="*/ 16 w 128"/>
                <a:gd name="T7" fmla="*/ 72 h 130"/>
                <a:gd name="T8" fmla="*/ 22 w 128"/>
                <a:gd name="T9" fmla="*/ 54 h 130"/>
                <a:gd name="T10" fmla="*/ 22 w 128"/>
                <a:gd name="T11" fmla="*/ 54 h 130"/>
                <a:gd name="T12" fmla="*/ 28 w 128"/>
                <a:gd name="T13" fmla="*/ 40 h 130"/>
                <a:gd name="T14" fmla="*/ 36 w 128"/>
                <a:gd name="T15" fmla="*/ 28 h 130"/>
                <a:gd name="T16" fmla="*/ 46 w 128"/>
                <a:gd name="T17" fmla="*/ 18 h 130"/>
                <a:gd name="T18" fmla="*/ 58 w 128"/>
                <a:gd name="T19" fmla="*/ 10 h 130"/>
                <a:gd name="T20" fmla="*/ 70 w 128"/>
                <a:gd name="T21" fmla="*/ 6 h 130"/>
                <a:gd name="T22" fmla="*/ 84 w 128"/>
                <a:gd name="T23" fmla="*/ 2 h 130"/>
                <a:gd name="T24" fmla="*/ 100 w 128"/>
                <a:gd name="T25" fmla="*/ 0 h 130"/>
                <a:gd name="T26" fmla="*/ 114 w 128"/>
                <a:gd name="T27" fmla="*/ 2 h 130"/>
                <a:gd name="T28" fmla="*/ 114 w 128"/>
                <a:gd name="T29" fmla="*/ 2 h 130"/>
                <a:gd name="T30" fmla="*/ 122 w 128"/>
                <a:gd name="T31" fmla="*/ 4 h 130"/>
                <a:gd name="T32" fmla="*/ 128 w 128"/>
                <a:gd name="T33" fmla="*/ 8 h 130"/>
                <a:gd name="T34" fmla="*/ 128 w 128"/>
                <a:gd name="T35" fmla="*/ 14 h 130"/>
                <a:gd name="T36" fmla="*/ 126 w 128"/>
                <a:gd name="T37" fmla="*/ 22 h 130"/>
                <a:gd name="T38" fmla="*/ 126 w 128"/>
                <a:gd name="T39" fmla="*/ 22 h 130"/>
                <a:gd name="T40" fmla="*/ 118 w 128"/>
                <a:gd name="T41" fmla="*/ 34 h 130"/>
                <a:gd name="T42" fmla="*/ 108 w 128"/>
                <a:gd name="T43" fmla="*/ 46 h 130"/>
                <a:gd name="T44" fmla="*/ 108 w 128"/>
                <a:gd name="T45" fmla="*/ 46 h 130"/>
                <a:gd name="T46" fmla="*/ 88 w 128"/>
                <a:gd name="T47" fmla="*/ 66 h 130"/>
                <a:gd name="T48" fmla="*/ 66 w 128"/>
                <a:gd name="T49" fmla="*/ 84 h 130"/>
                <a:gd name="T50" fmla="*/ 66 w 128"/>
                <a:gd name="T51" fmla="*/ 84 h 130"/>
                <a:gd name="T52" fmla="*/ 6 w 128"/>
                <a:gd name="T53" fmla="*/ 130 h 130"/>
                <a:gd name="T54" fmla="*/ 6 w 128"/>
                <a:gd name="T55" fmla="*/ 130 h 130"/>
                <a:gd name="T56" fmla="*/ 0 w 128"/>
                <a:gd name="T57" fmla="*/ 128 h 130"/>
                <a:gd name="T58" fmla="*/ 0 w 128"/>
                <a:gd name="T59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130">
                  <a:moveTo>
                    <a:pt x="0" y="128"/>
                  </a:moveTo>
                  <a:lnTo>
                    <a:pt x="0" y="128"/>
                  </a:lnTo>
                  <a:lnTo>
                    <a:pt x="10" y="90"/>
                  </a:lnTo>
                  <a:lnTo>
                    <a:pt x="16" y="72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8" y="40"/>
                  </a:lnTo>
                  <a:lnTo>
                    <a:pt x="36" y="28"/>
                  </a:lnTo>
                  <a:lnTo>
                    <a:pt x="46" y="18"/>
                  </a:lnTo>
                  <a:lnTo>
                    <a:pt x="58" y="10"/>
                  </a:lnTo>
                  <a:lnTo>
                    <a:pt x="70" y="6"/>
                  </a:lnTo>
                  <a:lnTo>
                    <a:pt x="84" y="2"/>
                  </a:lnTo>
                  <a:lnTo>
                    <a:pt x="100" y="0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22" y="4"/>
                  </a:lnTo>
                  <a:lnTo>
                    <a:pt x="128" y="8"/>
                  </a:lnTo>
                  <a:lnTo>
                    <a:pt x="128" y="14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18" y="34"/>
                  </a:lnTo>
                  <a:lnTo>
                    <a:pt x="108" y="46"/>
                  </a:lnTo>
                  <a:lnTo>
                    <a:pt x="108" y="46"/>
                  </a:lnTo>
                  <a:lnTo>
                    <a:pt x="88" y="66"/>
                  </a:lnTo>
                  <a:lnTo>
                    <a:pt x="66" y="84"/>
                  </a:lnTo>
                  <a:lnTo>
                    <a:pt x="66" y="84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0" y="128"/>
                  </a:lnTo>
                  <a:lnTo>
                    <a:pt x="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6"/>
            <p:cNvSpPr/>
            <p:nvPr/>
          </p:nvSpPr>
          <p:spPr bwMode="auto">
            <a:xfrm>
              <a:off x="3432175" y="2911475"/>
              <a:ext cx="117475" cy="263525"/>
            </a:xfrm>
            <a:custGeom>
              <a:avLst/>
              <a:gdLst>
                <a:gd name="T0" fmla="*/ 26 w 74"/>
                <a:gd name="T1" fmla="*/ 166 h 166"/>
                <a:gd name="T2" fmla="*/ 26 w 74"/>
                <a:gd name="T3" fmla="*/ 166 h 166"/>
                <a:gd name="T4" fmla="*/ 12 w 74"/>
                <a:gd name="T5" fmla="*/ 138 h 166"/>
                <a:gd name="T6" fmla="*/ 4 w 74"/>
                <a:gd name="T7" fmla="*/ 112 h 166"/>
                <a:gd name="T8" fmla="*/ 0 w 74"/>
                <a:gd name="T9" fmla="*/ 98 h 166"/>
                <a:gd name="T10" fmla="*/ 0 w 74"/>
                <a:gd name="T11" fmla="*/ 84 h 166"/>
                <a:gd name="T12" fmla="*/ 0 w 74"/>
                <a:gd name="T13" fmla="*/ 70 h 166"/>
                <a:gd name="T14" fmla="*/ 4 w 74"/>
                <a:gd name="T15" fmla="*/ 56 h 166"/>
                <a:gd name="T16" fmla="*/ 4 w 74"/>
                <a:gd name="T17" fmla="*/ 56 h 166"/>
                <a:gd name="T18" fmla="*/ 6 w 74"/>
                <a:gd name="T19" fmla="*/ 44 h 166"/>
                <a:gd name="T20" fmla="*/ 12 w 74"/>
                <a:gd name="T21" fmla="*/ 34 h 166"/>
                <a:gd name="T22" fmla="*/ 18 w 74"/>
                <a:gd name="T23" fmla="*/ 26 h 166"/>
                <a:gd name="T24" fmla="*/ 24 w 74"/>
                <a:gd name="T25" fmla="*/ 20 h 166"/>
                <a:gd name="T26" fmla="*/ 32 w 74"/>
                <a:gd name="T27" fmla="*/ 14 h 166"/>
                <a:gd name="T28" fmla="*/ 42 w 74"/>
                <a:gd name="T29" fmla="*/ 8 h 166"/>
                <a:gd name="T30" fmla="*/ 60 w 74"/>
                <a:gd name="T31" fmla="*/ 0 h 166"/>
                <a:gd name="T32" fmla="*/ 60 w 74"/>
                <a:gd name="T33" fmla="*/ 0 h 166"/>
                <a:gd name="T34" fmla="*/ 64 w 74"/>
                <a:gd name="T35" fmla="*/ 0 h 166"/>
                <a:gd name="T36" fmla="*/ 68 w 74"/>
                <a:gd name="T37" fmla="*/ 4 h 166"/>
                <a:gd name="T38" fmla="*/ 72 w 74"/>
                <a:gd name="T39" fmla="*/ 8 h 166"/>
                <a:gd name="T40" fmla="*/ 74 w 74"/>
                <a:gd name="T41" fmla="*/ 10 h 166"/>
                <a:gd name="T42" fmla="*/ 74 w 74"/>
                <a:gd name="T43" fmla="*/ 10 h 166"/>
                <a:gd name="T44" fmla="*/ 74 w 74"/>
                <a:gd name="T45" fmla="*/ 32 h 166"/>
                <a:gd name="T46" fmla="*/ 72 w 74"/>
                <a:gd name="T47" fmla="*/ 42 h 166"/>
                <a:gd name="T48" fmla="*/ 70 w 74"/>
                <a:gd name="T49" fmla="*/ 52 h 166"/>
                <a:gd name="T50" fmla="*/ 70 w 74"/>
                <a:gd name="T51" fmla="*/ 52 h 166"/>
                <a:gd name="T52" fmla="*/ 48 w 74"/>
                <a:gd name="T53" fmla="*/ 110 h 166"/>
                <a:gd name="T54" fmla="*/ 26 w 74"/>
                <a:gd name="T55" fmla="*/ 166 h 166"/>
                <a:gd name="T56" fmla="*/ 26 w 74"/>
                <a:gd name="T5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" h="166">
                  <a:moveTo>
                    <a:pt x="26" y="166"/>
                  </a:moveTo>
                  <a:lnTo>
                    <a:pt x="26" y="166"/>
                  </a:lnTo>
                  <a:lnTo>
                    <a:pt x="12" y="138"/>
                  </a:lnTo>
                  <a:lnTo>
                    <a:pt x="4" y="112"/>
                  </a:lnTo>
                  <a:lnTo>
                    <a:pt x="0" y="98"/>
                  </a:lnTo>
                  <a:lnTo>
                    <a:pt x="0" y="84"/>
                  </a:lnTo>
                  <a:lnTo>
                    <a:pt x="0" y="7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6" y="44"/>
                  </a:lnTo>
                  <a:lnTo>
                    <a:pt x="12" y="34"/>
                  </a:lnTo>
                  <a:lnTo>
                    <a:pt x="18" y="26"/>
                  </a:lnTo>
                  <a:lnTo>
                    <a:pt x="24" y="20"/>
                  </a:lnTo>
                  <a:lnTo>
                    <a:pt x="32" y="14"/>
                  </a:lnTo>
                  <a:lnTo>
                    <a:pt x="42" y="8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4"/>
                  </a:lnTo>
                  <a:lnTo>
                    <a:pt x="72" y="8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74" y="32"/>
                  </a:lnTo>
                  <a:lnTo>
                    <a:pt x="72" y="42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48" y="110"/>
                  </a:lnTo>
                  <a:lnTo>
                    <a:pt x="26" y="166"/>
                  </a:lnTo>
                  <a:lnTo>
                    <a:pt x="26" y="1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7"/>
            <p:cNvSpPr/>
            <p:nvPr/>
          </p:nvSpPr>
          <p:spPr bwMode="auto">
            <a:xfrm>
              <a:off x="2193925" y="1374775"/>
              <a:ext cx="146050" cy="260350"/>
            </a:xfrm>
            <a:custGeom>
              <a:avLst/>
              <a:gdLst>
                <a:gd name="T0" fmla="*/ 86 w 92"/>
                <a:gd name="T1" fmla="*/ 164 h 164"/>
                <a:gd name="T2" fmla="*/ 86 w 92"/>
                <a:gd name="T3" fmla="*/ 164 h 164"/>
                <a:gd name="T4" fmla="*/ 54 w 92"/>
                <a:gd name="T5" fmla="*/ 140 h 164"/>
                <a:gd name="T6" fmla="*/ 40 w 92"/>
                <a:gd name="T7" fmla="*/ 128 h 164"/>
                <a:gd name="T8" fmla="*/ 24 w 92"/>
                <a:gd name="T9" fmla="*/ 114 h 164"/>
                <a:gd name="T10" fmla="*/ 24 w 92"/>
                <a:gd name="T11" fmla="*/ 114 h 164"/>
                <a:gd name="T12" fmla="*/ 16 w 92"/>
                <a:gd name="T13" fmla="*/ 104 h 164"/>
                <a:gd name="T14" fmla="*/ 8 w 92"/>
                <a:gd name="T15" fmla="*/ 92 h 164"/>
                <a:gd name="T16" fmla="*/ 4 w 92"/>
                <a:gd name="T17" fmla="*/ 80 h 164"/>
                <a:gd name="T18" fmla="*/ 0 w 92"/>
                <a:gd name="T19" fmla="*/ 66 h 164"/>
                <a:gd name="T20" fmla="*/ 0 w 92"/>
                <a:gd name="T21" fmla="*/ 52 h 164"/>
                <a:gd name="T22" fmla="*/ 2 w 92"/>
                <a:gd name="T23" fmla="*/ 40 h 164"/>
                <a:gd name="T24" fmla="*/ 4 w 92"/>
                <a:gd name="T25" fmla="*/ 26 h 164"/>
                <a:gd name="T26" fmla="*/ 10 w 92"/>
                <a:gd name="T27" fmla="*/ 14 h 164"/>
                <a:gd name="T28" fmla="*/ 10 w 92"/>
                <a:gd name="T29" fmla="*/ 14 h 164"/>
                <a:gd name="T30" fmla="*/ 18 w 92"/>
                <a:gd name="T31" fmla="*/ 4 h 164"/>
                <a:gd name="T32" fmla="*/ 22 w 92"/>
                <a:gd name="T33" fmla="*/ 2 h 164"/>
                <a:gd name="T34" fmla="*/ 24 w 92"/>
                <a:gd name="T35" fmla="*/ 0 h 164"/>
                <a:gd name="T36" fmla="*/ 28 w 92"/>
                <a:gd name="T37" fmla="*/ 2 h 164"/>
                <a:gd name="T38" fmla="*/ 32 w 92"/>
                <a:gd name="T39" fmla="*/ 4 h 164"/>
                <a:gd name="T40" fmla="*/ 40 w 92"/>
                <a:gd name="T41" fmla="*/ 12 h 164"/>
                <a:gd name="T42" fmla="*/ 40 w 92"/>
                <a:gd name="T43" fmla="*/ 12 h 164"/>
                <a:gd name="T44" fmla="*/ 54 w 92"/>
                <a:gd name="T45" fmla="*/ 44 h 164"/>
                <a:gd name="T46" fmla="*/ 68 w 92"/>
                <a:gd name="T47" fmla="*/ 76 h 164"/>
                <a:gd name="T48" fmla="*/ 68 w 92"/>
                <a:gd name="T49" fmla="*/ 76 h 164"/>
                <a:gd name="T50" fmla="*/ 74 w 92"/>
                <a:gd name="T51" fmla="*/ 90 h 164"/>
                <a:gd name="T52" fmla="*/ 78 w 92"/>
                <a:gd name="T53" fmla="*/ 106 h 164"/>
                <a:gd name="T54" fmla="*/ 78 w 92"/>
                <a:gd name="T55" fmla="*/ 106 h 164"/>
                <a:gd name="T56" fmla="*/ 92 w 92"/>
                <a:gd name="T57" fmla="*/ 158 h 164"/>
                <a:gd name="T58" fmla="*/ 92 w 92"/>
                <a:gd name="T59" fmla="*/ 158 h 164"/>
                <a:gd name="T60" fmla="*/ 86 w 92"/>
                <a:gd name="T61" fmla="*/ 164 h 164"/>
                <a:gd name="T62" fmla="*/ 86 w 92"/>
                <a:gd name="T6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164">
                  <a:moveTo>
                    <a:pt x="86" y="164"/>
                  </a:moveTo>
                  <a:lnTo>
                    <a:pt x="86" y="164"/>
                  </a:lnTo>
                  <a:lnTo>
                    <a:pt x="54" y="140"/>
                  </a:lnTo>
                  <a:lnTo>
                    <a:pt x="40" y="128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16" y="104"/>
                  </a:lnTo>
                  <a:lnTo>
                    <a:pt x="8" y="92"/>
                  </a:lnTo>
                  <a:lnTo>
                    <a:pt x="4" y="80"/>
                  </a:lnTo>
                  <a:lnTo>
                    <a:pt x="0" y="66"/>
                  </a:lnTo>
                  <a:lnTo>
                    <a:pt x="0" y="52"/>
                  </a:lnTo>
                  <a:lnTo>
                    <a:pt x="2" y="40"/>
                  </a:lnTo>
                  <a:lnTo>
                    <a:pt x="4" y="2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8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54" y="44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74" y="90"/>
                  </a:lnTo>
                  <a:lnTo>
                    <a:pt x="78" y="106"/>
                  </a:lnTo>
                  <a:lnTo>
                    <a:pt x="78" y="106"/>
                  </a:lnTo>
                  <a:lnTo>
                    <a:pt x="92" y="158"/>
                  </a:lnTo>
                  <a:lnTo>
                    <a:pt x="92" y="158"/>
                  </a:lnTo>
                  <a:lnTo>
                    <a:pt x="86" y="164"/>
                  </a:lnTo>
                  <a:lnTo>
                    <a:pt x="86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8"/>
            <p:cNvSpPr/>
            <p:nvPr/>
          </p:nvSpPr>
          <p:spPr bwMode="auto">
            <a:xfrm>
              <a:off x="4489450" y="2647950"/>
              <a:ext cx="257175" cy="127000"/>
            </a:xfrm>
            <a:custGeom>
              <a:avLst/>
              <a:gdLst>
                <a:gd name="T0" fmla="*/ 0 w 162"/>
                <a:gd name="T1" fmla="*/ 80 h 80"/>
                <a:gd name="T2" fmla="*/ 0 w 162"/>
                <a:gd name="T3" fmla="*/ 80 h 80"/>
                <a:gd name="T4" fmla="*/ 10 w 162"/>
                <a:gd name="T5" fmla="*/ 62 h 80"/>
                <a:gd name="T6" fmla="*/ 20 w 162"/>
                <a:gd name="T7" fmla="*/ 46 h 80"/>
                <a:gd name="T8" fmla="*/ 32 w 162"/>
                <a:gd name="T9" fmla="*/ 34 h 80"/>
                <a:gd name="T10" fmla="*/ 46 w 162"/>
                <a:gd name="T11" fmla="*/ 22 h 80"/>
                <a:gd name="T12" fmla="*/ 60 w 162"/>
                <a:gd name="T13" fmla="*/ 12 h 80"/>
                <a:gd name="T14" fmla="*/ 76 w 162"/>
                <a:gd name="T15" fmla="*/ 6 h 80"/>
                <a:gd name="T16" fmla="*/ 92 w 162"/>
                <a:gd name="T17" fmla="*/ 2 h 80"/>
                <a:gd name="T18" fmla="*/ 108 w 162"/>
                <a:gd name="T19" fmla="*/ 0 h 80"/>
                <a:gd name="T20" fmla="*/ 108 w 162"/>
                <a:gd name="T21" fmla="*/ 0 h 80"/>
                <a:gd name="T22" fmla="*/ 118 w 162"/>
                <a:gd name="T23" fmla="*/ 2 h 80"/>
                <a:gd name="T24" fmla="*/ 128 w 162"/>
                <a:gd name="T25" fmla="*/ 4 h 80"/>
                <a:gd name="T26" fmla="*/ 148 w 162"/>
                <a:gd name="T27" fmla="*/ 12 h 80"/>
                <a:gd name="T28" fmla="*/ 148 w 162"/>
                <a:gd name="T29" fmla="*/ 12 h 80"/>
                <a:gd name="T30" fmla="*/ 152 w 162"/>
                <a:gd name="T31" fmla="*/ 16 h 80"/>
                <a:gd name="T32" fmla="*/ 156 w 162"/>
                <a:gd name="T33" fmla="*/ 20 h 80"/>
                <a:gd name="T34" fmla="*/ 160 w 162"/>
                <a:gd name="T35" fmla="*/ 24 h 80"/>
                <a:gd name="T36" fmla="*/ 162 w 162"/>
                <a:gd name="T37" fmla="*/ 30 h 80"/>
                <a:gd name="T38" fmla="*/ 162 w 162"/>
                <a:gd name="T39" fmla="*/ 30 h 80"/>
                <a:gd name="T40" fmla="*/ 160 w 162"/>
                <a:gd name="T41" fmla="*/ 34 h 80"/>
                <a:gd name="T42" fmla="*/ 158 w 162"/>
                <a:gd name="T43" fmla="*/ 38 h 80"/>
                <a:gd name="T44" fmla="*/ 152 w 162"/>
                <a:gd name="T45" fmla="*/ 42 h 80"/>
                <a:gd name="T46" fmla="*/ 148 w 162"/>
                <a:gd name="T47" fmla="*/ 44 h 80"/>
                <a:gd name="T48" fmla="*/ 148 w 162"/>
                <a:gd name="T49" fmla="*/ 44 h 80"/>
                <a:gd name="T50" fmla="*/ 100 w 162"/>
                <a:gd name="T51" fmla="*/ 58 h 80"/>
                <a:gd name="T52" fmla="*/ 52 w 162"/>
                <a:gd name="T53" fmla="*/ 72 h 80"/>
                <a:gd name="T54" fmla="*/ 52 w 162"/>
                <a:gd name="T55" fmla="*/ 72 h 80"/>
                <a:gd name="T56" fmla="*/ 28 w 162"/>
                <a:gd name="T57" fmla="*/ 76 h 80"/>
                <a:gd name="T58" fmla="*/ 0 w 162"/>
                <a:gd name="T59" fmla="*/ 80 h 80"/>
                <a:gd name="T60" fmla="*/ 0 w 162"/>
                <a:gd name="T6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2" h="80">
                  <a:moveTo>
                    <a:pt x="0" y="80"/>
                  </a:moveTo>
                  <a:lnTo>
                    <a:pt x="0" y="80"/>
                  </a:lnTo>
                  <a:lnTo>
                    <a:pt x="10" y="62"/>
                  </a:lnTo>
                  <a:lnTo>
                    <a:pt x="20" y="46"/>
                  </a:lnTo>
                  <a:lnTo>
                    <a:pt x="32" y="34"/>
                  </a:lnTo>
                  <a:lnTo>
                    <a:pt x="46" y="22"/>
                  </a:lnTo>
                  <a:lnTo>
                    <a:pt x="60" y="12"/>
                  </a:lnTo>
                  <a:lnTo>
                    <a:pt x="76" y="6"/>
                  </a:lnTo>
                  <a:lnTo>
                    <a:pt x="92" y="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8" y="2"/>
                  </a:lnTo>
                  <a:lnTo>
                    <a:pt x="128" y="4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52" y="16"/>
                  </a:lnTo>
                  <a:lnTo>
                    <a:pt x="156" y="20"/>
                  </a:lnTo>
                  <a:lnTo>
                    <a:pt x="160" y="24"/>
                  </a:lnTo>
                  <a:lnTo>
                    <a:pt x="162" y="30"/>
                  </a:lnTo>
                  <a:lnTo>
                    <a:pt x="162" y="30"/>
                  </a:lnTo>
                  <a:lnTo>
                    <a:pt x="160" y="34"/>
                  </a:lnTo>
                  <a:lnTo>
                    <a:pt x="158" y="38"/>
                  </a:lnTo>
                  <a:lnTo>
                    <a:pt x="152" y="42"/>
                  </a:lnTo>
                  <a:lnTo>
                    <a:pt x="148" y="44"/>
                  </a:lnTo>
                  <a:lnTo>
                    <a:pt x="148" y="44"/>
                  </a:lnTo>
                  <a:lnTo>
                    <a:pt x="100" y="58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28" y="76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9"/>
            <p:cNvSpPr/>
            <p:nvPr/>
          </p:nvSpPr>
          <p:spPr bwMode="auto">
            <a:xfrm>
              <a:off x="2809875" y="2270125"/>
              <a:ext cx="133350" cy="254000"/>
            </a:xfrm>
            <a:custGeom>
              <a:avLst/>
              <a:gdLst>
                <a:gd name="T0" fmla="*/ 14 w 84"/>
                <a:gd name="T1" fmla="*/ 160 h 160"/>
                <a:gd name="T2" fmla="*/ 14 w 84"/>
                <a:gd name="T3" fmla="*/ 160 h 160"/>
                <a:gd name="T4" fmla="*/ 6 w 84"/>
                <a:gd name="T5" fmla="*/ 134 h 160"/>
                <a:gd name="T6" fmla="*/ 0 w 84"/>
                <a:gd name="T7" fmla="*/ 108 h 160"/>
                <a:gd name="T8" fmla="*/ 0 w 84"/>
                <a:gd name="T9" fmla="*/ 82 h 160"/>
                <a:gd name="T10" fmla="*/ 4 w 84"/>
                <a:gd name="T11" fmla="*/ 58 h 160"/>
                <a:gd name="T12" fmla="*/ 4 w 84"/>
                <a:gd name="T13" fmla="*/ 58 h 160"/>
                <a:gd name="T14" fmla="*/ 8 w 84"/>
                <a:gd name="T15" fmla="*/ 46 h 160"/>
                <a:gd name="T16" fmla="*/ 12 w 84"/>
                <a:gd name="T17" fmla="*/ 36 h 160"/>
                <a:gd name="T18" fmla="*/ 18 w 84"/>
                <a:gd name="T19" fmla="*/ 28 h 160"/>
                <a:gd name="T20" fmla="*/ 26 w 84"/>
                <a:gd name="T21" fmla="*/ 20 h 160"/>
                <a:gd name="T22" fmla="*/ 34 w 84"/>
                <a:gd name="T23" fmla="*/ 14 h 160"/>
                <a:gd name="T24" fmla="*/ 44 w 84"/>
                <a:gd name="T25" fmla="*/ 8 h 160"/>
                <a:gd name="T26" fmla="*/ 66 w 84"/>
                <a:gd name="T27" fmla="*/ 0 h 160"/>
                <a:gd name="T28" fmla="*/ 66 w 84"/>
                <a:gd name="T29" fmla="*/ 0 h 160"/>
                <a:gd name="T30" fmla="*/ 74 w 84"/>
                <a:gd name="T31" fmla="*/ 0 h 160"/>
                <a:gd name="T32" fmla="*/ 80 w 84"/>
                <a:gd name="T33" fmla="*/ 2 h 160"/>
                <a:gd name="T34" fmla="*/ 84 w 84"/>
                <a:gd name="T35" fmla="*/ 8 h 160"/>
                <a:gd name="T36" fmla="*/ 84 w 84"/>
                <a:gd name="T37" fmla="*/ 16 h 160"/>
                <a:gd name="T38" fmla="*/ 84 w 84"/>
                <a:gd name="T39" fmla="*/ 16 h 160"/>
                <a:gd name="T40" fmla="*/ 84 w 84"/>
                <a:gd name="T41" fmla="*/ 26 h 160"/>
                <a:gd name="T42" fmla="*/ 80 w 84"/>
                <a:gd name="T43" fmla="*/ 36 h 160"/>
                <a:gd name="T44" fmla="*/ 80 w 84"/>
                <a:gd name="T45" fmla="*/ 36 h 160"/>
                <a:gd name="T46" fmla="*/ 14 w 84"/>
                <a:gd name="T47" fmla="*/ 160 h 160"/>
                <a:gd name="T48" fmla="*/ 14 w 84"/>
                <a:gd name="T4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160">
                  <a:moveTo>
                    <a:pt x="14" y="160"/>
                  </a:moveTo>
                  <a:lnTo>
                    <a:pt x="14" y="160"/>
                  </a:lnTo>
                  <a:lnTo>
                    <a:pt x="6" y="134"/>
                  </a:lnTo>
                  <a:lnTo>
                    <a:pt x="0" y="108"/>
                  </a:lnTo>
                  <a:lnTo>
                    <a:pt x="0" y="82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8" y="46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6" y="20"/>
                  </a:lnTo>
                  <a:lnTo>
                    <a:pt x="34" y="14"/>
                  </a:lnTo>
                  <a:lnTo>
                    <a:pt x="44" y="8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4" y="0"/>
                  </a:lnTo>
                  <a:lnTo>
                    <a:pt x="80" y="2"/>
                  </a:lnTo>
                  <a:lnTo>
                    <a:pt x="84" y="8"/>
                  </a:lnTo>
                  <a:lnTo>
                    <a:pt x="84" y="16"/>
                  </a:lnTo>
                  <a:lnTo>
                    <a:pt x="84" y="16"/>
                  </a:lnTo>
                  <a:lnTo>
                    <a:pt x="84" y="26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14" y="160"/>
                  </a:lnTo>
                  <a:lnTo>
                    <a:pt x="14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0"/>
            <p:cNvSpPr/>
            <p:nvPr/>
          </p:nvSpPr>
          <p:spPr bwMode="auto">
            <a:xfrm>
              <a:off x="4997450" y="1997075"/>
              <a:ext cx="273050" cy="98425"/>
            </a:xfrm>
            <a:custGeom>
              <a:avLst/>
              <a:gdLst>
                <a:gd name="T0" fmla="*/ 0 w 172"/>
                <a:gd name="T1" fmla="*/ 10 h 62"/>
                <a:gd name="T2" fmla="*/ 0 w 172"/>
                <a:gd name="T3" fmla="*/ 10 h 62"/>
                <a:gd name="T4" fmla="*/ 152 w 172"/>
                <a:gd name="T5" fmla="*/ 0 h 62"/>
                <a:gd name="T6" fmla="*/ 152 w 172"/>
                <a:gd name="T7" fmla="*/ 0 h 62"/>
                <a:gd name="T8" fmla="*/ 156 w 172"/>
                <a:gd name="T9" fmla="*/ 0 h 62"/>
                <a:gd name="T10" fmla="*/ 162 w 172"/>
                <a:gd name="T11" fmla="*/ 2 h 62"/>
                <a:gd name="T12" fmla="*/ 168 w 172"/>
                <a:gd name="T13" fmla="*/ 6 h 62"/>
                <a:gd name="T14" fmla="*/ 170 w 172"/>
                <a:gd name="T15" fmla="*/ 10 h 62"/>
                <a:gd name="T16" fmla="*/ 170 w 172"/>
                <a:gd name="T17" fmla="*/ 10 h 62"/>
                <a:gd name="T18" fmla="*/ 172 w 172"/>
                <a:gd name="T19" fmla="*/ 14 h 62"/>
                <a:gd name="T20" fmla="*/ 170 w 172"/>
                <a:gd name="T21" fmla="*/ 20 h 62"/>
                <a:gd name="T22" fmla="*/ 164 w 172"/>
                <a:gd name="T23" fmla="*/ 30 h 62"/>
                <a:gd name="T24" fmla="*/ 164 w 172"/>
                <a:gd name="T25" fmla="*/ 30 h 62"/>
                <a:gd name="T26" fmla="*/ 154 w 172"/>
                <a:gd name="T27" fmla="*/ 38 h 62"/>
                <a:gd name="T28" fmla="*/ 144 w 172"/>
                <a:gd name="T29" fmla="*/ 46 h 62"/>
                <a:gd name="T30" fmla="*/ 134 w 172"/>
                <a:gd name="T31" fmla="*/ 52 h 62"/>
                <a:gd name="T32" fmla="*/ 122 w 172"/>
                <a:gd name="T33" fmla="*/ 58 h 62"/>
                <a:gd name="T34" fmla="*/ 108 w 172"/>
                <a:gd name="T35" fmla="*/ 60 h 62"/>
                <a:gd name="T36" fmla="*/ 94 w 172"/>
                <a:gd name="T37" fmla="*/ 62 h 62"/>
                <a:gd name="T38" fmla="*/ 80 w 172"/>
                <a:gd name="T39" fmla="*/ 60 h 62"/>
                <a:gd name="T40" fmla="*/ 68 w 172"/>
                <a:gd name="T41" fmla="*/ 56 h 62"/>
                <a:gd name="T42" fmla="*/ 68 w 172"/>
                <a:gd name="T43" fmla="*/ 56 h 62"/>
                <a:gd name="T44" fmla="*/ 32 w 172"/>
                <a:gd name="T45" fmla="*/ 38 h 62"/>
                <a:gd name="T46" fmla="*/ 0 w 172"/>
                <a:gd name="T47" fmla="*/ 20 h 62"/>
                <a:gd name="T48" fmla="*/ 0 w 172"/>
                <a:gd name="T49" fmla="*/ 20 h 62"/>
                <a:gd name="T50" fmla="*/ 0 w 172"/>
                <a:gd name="T51" fmla="*/ 10 h 62"/>
                <a:gd name="T52" fmla="*/ 0 w 172"/>
                <a:gd name="T53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62">
                  <a:moveTo>
                    <a:pt x="0" y="10"/>
                  </a:moveTo>
                  <a:lnTo>
                    <a:pt x="0" y="1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6" y="0"/>
                  </a:lnTo>
                  <a:lnTo>
                    <a:pt x="162" y="2"/>
                  </a:lnTo>
                  <a:lnTo>
                    <a:pt x="168" y="6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72" y="14"/>
                  </a:lnTo>
                  <a:lnTo>
                    <a:pt x="170" y="20"/>
                  </a:lnTo>
                  <a:lnTo>
                    <a:pt x="164" y="30"/>
                  </a:lnTo>
                  <a:lnTo>
                    <a:pt x="164" y="30"/>
                  </a:lnTo>
                  <a:lnTo>
                    <a:pt x="154" y="38"/>
                  </a:lnTo>
                  <a:lnTo>
                    <a:pt x="144" y="46"/>
                  </a:lnTo>
                  <a:lnTo>
                    <a:pt x="134" y="52"/>
                  </a:lnTo>
                  <a:lnTo>
                    <a:pt x="122" y="58"/>
                  </a:lnTo>
                  <a:lnTo>
                    <a:pt x="108" y="60"/>
                  </a:lnTo>
                  <a:lnTo>
                    <a:pt x="94" y="62"/>
                  </a:lnTo>
                  <a:lnTo>
                    <a:pt x="80" y="60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32" y="3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1"/>
            <p:cNvSpPr/>
            <p:nvPr/>
          </p:nvSpPr>
          <p:spPr bwMode="auto">
            <a:xfrm>
              <a:off x="4829175" y="3714750"/>
              <a:ext cx="165100" cy="231775"/>
            </a:xfrm>
            <a:custGeom>
              <a:avLst/>
              <a:gdLst>
                <a:gd name="T0" fmla="*/ 2 w 104"/>
                <a:gd name="T1" fmla="*/ 146 h 146"/>
                <a:gd name="T2" fmla="*/ 2 w 104"/>
                <a:gd name="T3" fmla="*/ 146 h 146"/>
                <a:gd name="T4" fmla="*/ 0 w 104"/>
                <a:gd name="T5" fmla="*/ 118 h 146"/>
                <a:gd name="T6" fmla="*/ 0 w 104"/>
                <a:gd name="T7" fmla="*/ 92 h 146"/>
                <a:gd name="T8" fmla="*/ 4 w 104"/>
                <a:gd name="T9" fmla="*/ 68 h 146"/>
                <a:gd name="T10" fmla="*/ 8 w 104"/>
                <a:gd name="T11" fmla="*/ 56 h 146"/>
                <a:gd name="T12" fmla="*/ 14 w 104"/>
                <a:gd name="T13" fmla="*/ 46 h 146"/>
                <a:gd name="T14" fmla="*/ 14 w 104"/>
                <a:gd name="T15" fmla="*/ 46 h 146"/>
                <a:gd name="T16" fmla="*/ 20 w 104"/>
                <a:gd name="T17" fmla="*/ 36 h 146"/>
                <a:gd name="T18" fmla="*/ 26 w 104"/>
                <a:gd name="T19" fmla="*/ 26 h 146"/>
                <a:gd name="T20" fmla="*/ 34 w 104"/>
                <a:gd name="T21" fmla="*/ 18 h 146"/>
                <a:gd name="T22" fmla="*/ 42 w 104"/>
                <a:gd name="T23" fmla="*/ 12 h 146"/>
                <a:gd name="T24" fmla="*/ 52 w 104"/>
                <a:gd name="T25" fmla="*/ 8 h 146"/>
                <a:gd name="T26" fmla="*/ 62 w 104"/>
                <a:gd name="T27" fmla="*/ 4 h 146"/>
                <a:gd name="T28" fmla="*/ 74 w 104"/>
                <a:gd name="T29" fmla="*/ 2 h 146"/>
                <a:gd name="T30" fmla="*/ 84 w 104"/>
                <a:gd name="T31" fmla="*/ 0 h 146"/>
                <a:gd name="T32" fmla="*/ 84 w 104"/>
                <a:gd name="T33" fmla="*/ 0 h 146"/>
                <a:gd name="T34" fmla="*/ 96 w 104"/>
                <a:gd name="T35" fmla="*/ 2 h 146"/>
                <a:gd name="T36" fmla="*/ 100 w 104"/>
                <a:gd name="T37" fmla="*/ 4 h 146"/>
                <a:gd name="T38" fmla="*/ 104 w 104"/>
                <a:gd name="T39" fmla="*/ 6 h 146"/>
                <a:gd name="T40" fmla="*/ 104 w 104"/>
                <a:gd name="T41" fmla="*/ 10 h 146"/>
                <a:gd name="T42" fmla="*/ 104 w 104"/>
                <a:gd name="T43" fmla="*/ 14 h 146"/>
                <a:gd name="T44" fmla="*/ 100 w 104"/>
                <a:gd name="T45" fmla="*/ 26 h 146"/>
                <a:gd name="T46" fmla="*/ 100 w 104"/>
                <a:gd name="T47" fmla="*/ 26 h 146"/>
                <a:gd name="T48" fmla="*/ 84 w 104"/>
                <a:gd name="T49" fmla="*/ 50 h 146"/>
                <a:gd name="T50" fmla="*/ 68 w 104"/>
                <a:gd name="T51" fmla="*/ 74 h 146"/>
                <a:gd name="T52" fmla="*/ 68 w 104"/>
                <a:gd name="T53" fmla="*/ 74 h 146"/>
                <a:gd name="T54" fmla="*/ 36 w 104"/>
                <a:gd name="T55" fmla="*/ 110 h 146"/>
                <a:gd name="T56" fmla="*/ 2 w 104"/>
                <a:gd name="T57" fmla="*/ 146 h 146"/>
                <a:gd name="T58" fmla="*/ 2 w 104"/>
                <a:gd name="T5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4" h="146">
                  <a:moveTo>
                    <a:pt x="2" y="146"/>
                  </a:moveTo>
                  <a:lnTo>
                    <a:pt x="2" y="146"/>
                  </a:lnTo>
                  <a:lnTo>
                    <a:pt x="0" y="118"/>
                  </a:lnTo>
                  <a:lnTo>
                    <a:pt x="0" y="92"/>
                  </a:lnTo>
                  <a:lnTo>
                    <a:pt x="4" y="68"/>
                  </a:lnTo>
                  <a:lnTo>
                    <a:pt x="8" y="5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20" y="36"/>
                  </a:lnTo>
                  <a:lnTo>
                    <a:pt x="26" y="26"/>
                  </a:lnTo>
                  <a:lnTo>
                    <a:pt x="34" y="18"/>
                  </a:lnTo>
                  <a:lnTo>
                    <a:pt x="42" y="12"/>
                  </a:lnTo>
                  <a:lnTo>
                    <a:pt x="52" y="8"/>
                  </a:lnTo>
                  <a:lnTo>
                    <a:pt x="62" y="4"/>
                  </a:lnTo>
                  <a:lnTo>
                    <a:pt x="74" y="2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96" y="2"/>
                  </a:lnTo>
                  <a:lnTo>
                    <a:pt x="100" y="4"/>
                  </a:lnTo>
                  <a:lnTo>
                    <a:pt x="104" y="6"/>
                  </a:lnTo>
                  <a:lnTo>
                    <a:pt x="104" y="10"/>
                  </a:lnTo>
                  <a:lnTo>
                    <a:pt x="104" y="14"/>
                  </a:lnTo>
                  <a:lnTo>
                    <a:pt x="100" y="26"/>
                  </a:lnTo>
                  <a:lnTo>
                    <a:pt x="100" y="26"/>
                  </a:lnTo>
                  <a:lnTo>
                    <a:pt x="84" y="50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36" y="110"/>
                  </a:lnTo>
                  <a:lnTo>
                    <a:pt x="2" y="146"/>
                  </a:lnTo>
                  <a:lnTo>
                    <a:pt x="2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2"/>
            <p:cNvSpPr/>
            <p:nvPr/>
          </p:nvSpPr>
          <p:spPr bwMode="auto">
            <a:xfrm>
              <a:off x="1762125" y="1120775"/>
              <a:ext cx="149225" cy="260350"/>
            </a:xfrm>
            <a:custGeom>
              <a:avLst/>
              <a:gdLst>
                <a:gd name="T0" fmla="*/ 94 w 94"/>
                <a:gd name="T1" fmla="*/ 164 h 164"/>
                <a:gd name="T2" fmla="*/ 94 w 94"/>
                <a:gd name="T3" fmla="*/ 164 h 164"/>
                <a:gd name="T4" fmla="*/ 62 w 94"/>
                <a:gd name="T5" fmla="*/ 144 h 164"/>
                <a:gd name="T6" fmla="*/ 48 w 94"/>
                <a:gd name="T7" fmla="*/ 136 h 164"/>
                <a:gd name="T8" fmla="*/ 34 w 94"/>
                <a:gd name="T9" fmla="*/ 124 h 164"/>
                <a:gd name="T10" fmla="*/ 24 w 94"/>
                <a:gd name="T11" fmla="*/ 112 h 164"/>
                <a:gd name="T12" fmla="*/ 14 w 94"/>
                <a:gd name="T13" fmla="*/ 100 h 164"/>
                <a:gd name="T14" fmla="*/ 6 w 94"/>
                <a:gd name="T15" fmla="*/ 84 h 164"/>
                <a:gd name="T16" fmla="*/ 2 w 94"/>
                <a:gd name="T17" fmla="*/ 66 h 164"/>
                <a:gd name="T18" fmla="*/ 2 w 94"/>
                <a:gd name="T19" fmla="*/ 66 h 164"/>
                <a:gd name="T20" fmla="*/ 0 w 94"/>
                <a:gd name="T21" fmla="*/ 58 h 164"/>
                <a:gd name="T22" fmla="*/ 0 w 94"/>
                <a:gd name="T23" fmla="*/ 48 h 164"/>
                <a:gd name="T24" fmla="*/ 6 w 94"/>
                <a:gd name="T25" fmla="*/ 30 h 164"/>
                <a:gd name="T26" fmla="*/ 14 w 94"/>
                <a:gd name="T27" fmla="*/ 14 h 164"/>
                <a:gd name="T28" fmla="*/ 20 w 94"/>
                <a:gd name="T29" fmla="*/ 6 h 164"/>
                <a:gd name="T30" fmla="*/ 26 w 94"/>
                <a:gd name="T31" fmla="*/ 0 h 164"/>
                <a:gd name="T32" fmla="*/ 26 w 94"/>
                <a:gd name="T33" fmla="*/ 0 h 164"/>
                <a:gd name="T34" fmla="*/ 42 w 94"/>
                <a:gd name="T35" fmla="*/ 18 h 164"/>
                <a:gd name="T36" fmla="*/ 52 w 94"/>
                <a:gd name="T37" fmla="*/ 36 h 164"/>
                <a:gd name="T38" fmla="*/ 62 w 94"/>
                <a:gd name="T39" fmla="*/ 56 h 164"/>
                <a:gd name="T40" fmla="*/ 70 w 94"/>
                <a:gd name="T41" fmla="*/ 76 h 164"/>
                <a:gd name="T42" fmla="*/ 82 w 94"/>
                <a:gd name="T43" fmla="*/ 118 h 164"/>
                <a:gd name="T44" fmla="*/ 94 w 94"/>
                <a:gd name="T45" fmla="*/ 164 h 164"/>
                <a:gd name="T46" fmla="*/ 94 w 94"/>
                <a:gd name="T47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164">
                  <a:moveTo>
                    <a:pt x="94" y="164"/>
                  </a:moveTo>
                  <a:lnTo>
                    <a:pt x="94" y="164"/>
                  </a:lnTo>
                  <a:lnTo>
                    <a:pt x="62" y="144"/>
                  </a:lnTo>
                  <a:lnTo>
                    <a:pt x="48" y="136"/>
                  </a:lnTo>
                  <a:lnTo>
                    <a:pt x="34" y="124"/>
                  </a:lnTo>
                  <a:lnTo>
                    <a:pt x="24" y="112"/>
                  </a:lnTo>
                  <a:lnTo>
                    <a:pt x="14" y="100"/>
                  </a:lnTo>
                  <a:lnTo>
                    <a:pt x="6" y="84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6" y="30"/>
                  </a:lnTo>
                  <a:lnTo>
                    <a:pt x="14" y="14"/>
                  </a:lnTo>
                  <a:lnTo>
                    <a:pt x="20" y="6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2" y="18"/>
                  </a:lnTo>
                  <a:lnTo>
                    <a:pt x="52" y="36"/>
                  </a:lnTo>
                  <a:lnTo>
                    <a:pt x="62" y="56"/>
                  </a:lnTo>
                  <a:lnTo>
                    <a:pt x="70" y="76"/>
                  </a:lnTo>
                  <a:lnTo>
                    <a:pt x="82" y="118"/>
                  </a:lnTo>
                  <a:lnTo>
                    <a:pt x="94" y="164"/>
                  </a:lnTo>
                  <a:lnTo>
                    <a:pt x="94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3"/>
            <p:cNvSpPr/>
            <p:nvPr/>
          </p:nvSpPr>
          <p:spPr bwMode="auto">
            <a:xfrm>
              <a:off x="1930400" y="1073150"/>
              <a:ext cx="120650" cy="260350"/>
            </a:xfrm>
            <a:custGeom>
              <a:avLst/>
              <a:gdLst>
                <a:gd name="T0" fmla="*/ 16 w 76"/>
                <a:gd name="T1" fmla="*/ 164 h 164"/>
                <a:gd name="T2" fmla="*/ 16 w 76"/>
                <a:gd name="T3" fmla="*/ 164 h 164"/>
                <a:gd name="T4" fmla="*/ 8 w 76"/>
                <a:gd name="T5" fmla="*/ 122 h 164"/>
                <a:gd name="T6" fmla="*/ 4 w 76"/>
                <a:gd name="T7" fmla="*/ 102 h 164"/>
                <a:gd name="T8" fmla="*/ 0 w 76"/>
                <a:gd name="T9" fmla="*/ 80 h 164"/>
                <a:gd name="T10" fmla="*/ 0 w 76"/>
                <a:gd name="T11" fmla="*/ 80 h 164"/>
                <a:gd name="T12" fmla="*/ 0 w 76"/>
                <a:gd name="T13" fmla="*/ 68 h 164"/>
                <a:gd name="T14" fmla="*/ 2 w 76"/>
                <a:gd name="T15" fmla="*/ 56 h 164"/>
                <a:gd name="T16" fmla="*/ 6 w 76"/>
                <a:gd name="T17" fmla="*/ 46 h 164"/>
                <a:gd name="T18" fmla="*/ 10 w 76"/>
                <a:gd name="T19" fmla="*/ 36 h 164"/>
                <a:gd name="T20" fmla="*/ 16 w 76"/>
                <a:gd name="T21" fmla="*/ 28 h 164"/>
                <a:gd name="T22" fmla="*/ 24 w 76"/>
                <a:gd name="T23" fmla="*/ 20 h 164"/>
                <a:gd name="T24" fmla="*/ 44 w 76"/>
                <a:gd name="T25" fmla="*/ 6 h 164"/>
                <a:gd name="T26" fmla="*/ 44 w 76"/>
                <a:gd name="T27" fmla="*/ 6 h 164"/>
                <a:gd name="T28" fmla="*/ 50 w 76"/>
                <a:gd name="T29" fmla="*/ 2 h 164"/>
                <a:gd name="T30" fmla="*/ 56 w 76"/>
                <a:gd name="T31" fmla="*/ 0 h 164"/>
                <a:gd name="T32" fmla="*/ 64 w 76"/>
                <a:gd name="T33" fmla="*/ 0 h 164"/>
                <a:gd name="T34" fmla="*/ 70 w 76"/>
                <a:gd name="T35" fmla="*/ 2 h 164"/>
                <a:gd name="T36" fmla="*/ 70 w 76"/>
                <a:gd name="T37" fmla="*/ 2 h 164"/>
                <a:gd name="T38" fmla="*/ 72 w 76"/>
                <a:gd name="T39" fmla="*/ 4 h 164"/>
                <a:gd name="T40" fmla="*/ 74 w 76"/>
                <a:gd name="T41" fmla="*/ 10 h 164"/>
                <a:gd name="T42" fmla="*/ 76 w 76"/>
                <a:gd name="T43" fmla="*/ 18 h 164"/>
                <a:gd name="T44" fmla="*/ 74 w 76"/>
                <a:gd name="T45" fmla="*/ 24 h 164"/>
                <a:gd name="T46" fmla="*/ 74 w 76"/>
                <a:gd name="T47" fmla="*/ 24 h 164"/>
                <a:gd name="T48" fmla="*/ 56 w 76"/>
                <a:gd name="T49" fmla="*/ 80 h 164"/>
                <a:gd name="T50" fmla="*/ 36 w 76"/>
                <a:gd name="T51" fmla="*/ 138 h 164"/>
                <a:gd name="T52" fmla="*/ 36 w 76"/>
                <a:gd name="T53" fmla="*/ 138 h 164"/>
                <a:gd name="T54" fmla="*/ 30 w 76"/>
                <a:gd name="T55" fmla="*/ 150 h 164"/>
                <a:gd name="T56" fmla="*/ 24 w 76"/>
                <a:gd name="T57" fmla="*/ 164 h 164"/>
                <a:gd name="T58" fmla="*/ 24 w 76"/>
                <a:gd name="T59" fmla="*/ 164 h 164"/>
                <a:gd name="T60" fmla="*/ 16 w 76"/>
                <a:gd name="T61" fmla="*/ 164 h 164"/>
                <a:gd name="T62" fmla="*/ 16 w 76"/>
                <a:gd name="T6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" h="164">
                  <a:moveTo>
                    <a:pt x="16" y="164"/>
                  </a:moveTo>
                  <a:lnTo>
                    <a:pt x="16" y="164"/>
                  </a:lnTo>
                  <a:lnTo>
                    <a:pt x="8" y="122"/>
                  </a:lnTo>
                  <a:lnTo>
                    <a:pt x="4" y="102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68"/>
                  </a:lnTo>
                  <a:lnTo>
                    <a:pt x="2" y="56"/>
                  </a:lnTo>
                  <a:lnTo>
                    <a:pt x="6" y="46"/>
                  </a:lnTo>
                  <a:lnTo>
                    <a:pt x="10" y="36"/>
                  </a:lnTo>
                  <a:lnTo>
                    <a:pt x="16" y="28"/>
                  </a:lnTo>
                  <a:lnTo>
                    <a:pt x="24" y="20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50" y="2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4"/>
                  </a:lnTo>
                  <a:lnTo>
                    <a:pt x="74" y="10"/>
                  </a:lnTo>
                  <a:lnTo>
                    <a:pt x="76" y="18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56" y="80"/>
                  </a:lnTo>
                  <a:lnTo>
                    <a:pt x="36" y="138"/>
                  </a:lnTo>
                  <a:lnTo>
                    <a:pt x="36" y="138"/>
                  </a:lnTo>
                  <a:lnTo>
                    <a:pt x="30" y="150"/>
                  </a:lnTo>
                  <a:lnTo>
                    <a:pt x="24" y="164"/>
                  </a:lnTo>
                  <a:lnTo>
                    <a:pt x="24" y="164"/>
                  </a:lnTo>
                  <a:lnTo>
                    <a:pt x="16" y="164"/>
                  </a:lnTo>
                  <a:lnTo>
                    <a:pt x="16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4"/>
            <p:cNvSpPr/>
            <p:nvPr/>
          </p:nvSpPr>
          <p:spPr bwMode="auto">
            <a:xfrm>
              <a:off x="5978525" y="3778250"/>
              <a:ext cx="266700" cy="142875"/>
            </a:xfrm>
            <a:custGeom>
              <a:avLst/>
              <a:gdLst>
                <a:gd name="T0" fmla="*/ 0 w 168"/>
                <a:gd name="T1" fmla="*/ 90 h 90"/>
                <a:gd name="T2" fmla="*/ 0 w 168"/>
                <a:gd name="T3" fmla="*/ 90 h 90"/>
                <a:gd name="T4" fmla="*/ 108 w 168"/>
                <a:gd name="T5" fmla="*/ 18 h 90"/>
                <a:gd name="T6" fmla="*/ 108 w 168"/>
                <a:gd name="T7" fmla="*/ 18 h 90"/>
                <a:gd name="T8" fmla="*/ 126 w 168"/>
                <a:gd name="T9" fmla="*/ 8 h 90"/>
                <a:gd name="T10" fmla="*/ 144 w 168"/>
                <a:gd name="T11" fmla="*/ 2 h 90"/>
                <a:gd name="T12" fmla="*/ 144 w 168"/>
                <a:gd name="T13" fmla="*/ 2 h 90"/>
                <a:gd name="T14" fmla="*/ 156 w 168"/>
                <a:gd name="T15" fmla="*/ 0 h 90"/>
                <a:gd name="T16" fmla="*/ 162 w 168"/>
                <a:gd name="T17" fmla="*/ 0 h 90"/>
                <a:gd name="T18" fmla="*/ 166 w 168"/>
                <a:gd name="T19" fmla="*/ 4 h 90"/>
                <a:gd name="T20" fmla="*/ 166 w 168"/>
                <a:gd name="T21" fmla="*/ 4 h 90"/>
                <a:gd name="T22" fmla="*/ 168 w 168"/>
                <a:gd name="T23" fmla="*/ 8 h 90"/>
                <a:gd name="T24" fmla="*/ 168 w 168"/>
                <a:gd name="T25" fmla="*/ 14 h 90"/>
                <a:gd name="T26" fmla="*/ 168 w 168"/>
                <a:gd name="T27" fmla="*/ 26 h 90"/>
                <a:gd name="T28" fmla="*/ 168 w 168"/>
                <a:gd name="T29" fmla="*/ 26 h 90"/>
                <a:gd name="T30" fmla="*/ 164 w 168"/>
                <a:gd name="T31" fmla="*/ 38 h 90"/>
                <a:gd name="T32" fmla="*/ 158 w 168"/>
                <a:gd name="T33" fmla="*/ 50 h 90"/>
                <a:gd name="T34" fmla="*/ 150 w 168"/>
                <a:gd name="T35" fmla="*/ 60 h 90"/>
                <a:gd name="T36" fmla="*/ 140 w 168"/>
                <a:gd name="T37" fmla="*/ 70 h 90"/>
                <a:gd name="T38" fmla="*/ 130 w 168"/>
                <a:gd name="T39" fmla="*/ 78 h 90"/>
                <a:gd name="T40" fmla="*/ 118 w 168"/>
                <a:gd name="T41" fmla="*/ 84 h 90"/>
                <a:gd name="T42" fmla="*/ 106 w 168"/>
                <a:gd name="T43" fmla="*/ 86 h 90"/>
                <a:gd name="T44" fmla="*/ 92 w 168"/>
                <a:gd name="T45" fmla="*/ 88 h 90"/>
                <a:gd name="T46" fmla="*/ 92 w 168"/>
                <a:gd name="T47" fmla="*/ 88 h 90"/>
                <a:gd name="T48" fmla="*/ 48 w 168"/>
                <a:gd name="T49" fmla="*/ 90 h 90"/>
                <a:gd name="T50" fmla="*/ 0 w 168"/>
                <a:gd name="T51" fmla="*/ 90 h 90"/>
                <a:gd name="T52" fmla="*/ 0 w 168"/>
                <a:gd name="T5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8" h="90">
                  <a:moveTo>
                    <a:pt x="0" y="90"/>
                  </a:moveTo>
                  <a:lnTo>
                    <a:pt x="0" y="90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26" y="8"/>
                  </a:lnTo>
                  <a:lnTo>
                    <a:pt x="144" y="2"/>
                  </a:lnTo>
                  <a:lnTo>
                    <a:pt x="144" y="2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68" y="8"/>
                  </a:lnTo>
                  <a:lnTo>
                    <a:pt x="168" y="14"/>
                  </a:lnTo>
                  <a:lnTo>
                    <a:pt x="168" y="26"/>
                  </a:lnTo>
                  <a:lnTo>
                    <a:pt x="168" y="26"/>
                  </a:lnTo>
                  <a:lnTo>
                    <a:pt x="164" y="38"/>
                  </a:lnTo>
                  <a:lnTo>
                    <a:pt x="158" y="50"/>
                  </a:lnTo>
                  <a:lnTo>
                    <a:pt x="150" y="60"/>
                  </a:lnTo>
                  <a:lnTo>
                    <a:pt x="140" y="70"/>
                  </a:lnTo>
                  <a:lnTo>
                    <a:pt x="130" y="78"/>
                  </a:lnTo>
                  <a:lnTo>
                    <a:pt x="118" y="84"/>
                  </a:lnTo>
                  <a:lnTo>
                    <a:pt x="106" y="86"/>
                  </a:lnTo>
                  <a:lnTo>
                    <a:pt x="92" y="88"/>
                  </a:lnTo>
                  <a:lnTo>
                    <a:pt x="92" y="88"/>
                  </a:lnTo>
                  <a:lnTo>
                    <a:pt x="48" y="90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5"/>
            <p:cNvSpPr/>
            <p:nvPr/>
          </p:nvSpPr>
          <p:spPr bwMode="auto">
            <a:xfrm>
              <a:off x="1619250" y="4137025"/>
              <a:ext cx="263525" cy="98425"/>
            </a:xfrm>
            <a:custGeom>
              <a:avLst/>
              <a:gdLst>
                <a:gd name="T0" fmla="*/ 164 w 166"/>
                <a:gd name="T1" fmla="*/ 50 h 62"/>
                <a:gd name="T2" fmla="*/ 164 w 166"/>
                <a:gd name="T3" fmla="*/ 50 h 62"/>
                <a:gd name="T4" fmla="*/ 20 w 166"/>
                <a:gd name="T5" fmla="*/ 62 h 62"/>
                <a:gd name="T6" fmla="*/ 20 w 166"/>
                <a:gd name="T7" fmla="*/ 62 h 62"/>
                <a:gd name="T8" fmla="*/ 14 w 166"/>
                <a:gd name="T9" fmla="*/ 62 h 62"/>
                <a:gd name="T10" fmla="*/ 8 w 166"/>
                <a:gd name="T11" fmla="*/ 60 h 62"/>
                <a:gd name="T12" fmla="*/ 4 w 166"/>
                <a:gd name="T13" fmla="*/ 58 h 62"/>
                <a:gd name="T14" fmla="*/ 0 w 166"/>
                <a:gd name="T15" fmla="*/ 54 h 62"/>
                <a:gd name="T16" fmla="*/ 0 w 166"/>
                <a:gd name="T17" fmla="*/ 54 h 62"/>
                <a:gd name="T18" fmla="*/ 0 w 166"/>
                <a:gd name="T19" fmla="*/ 50 h 62"/>
                <a:gd name="T20" fmla="*/ 0 w 166"/>
                <a:gd name="T21" fmla="*/ 46 h 62"/>
                <a:gd name="T22" fmla="*/ 6 w 166"/>
                <a:gd name="T23" fmla="*/ 36 h 62"/>
                <a:gd name="T24" fmla="*/ 6 w 166"/>
                <a:gd name="T25" fmla="*/ 36 h 62"/>
                <a:gd name="T26" fmla="*/ 14 w 166"/>
                <a:gd name="T27" fmla="*/ 26 h 62"/>
                <a:gd name="T28" fmla="*/ 22 w 166"/>
                <a:gd name="T29" fmla="*/ 18 h 62"/>
                <a:gd name="T30" fmla="*/ 32 w 166"/>
                <a:gd name="T31" fmla="*/ 12 h 62"/>
                <a:gd name="T32" fmla="*/ 42 w 166"/>
                <a:gd name="T33" fmla="*/ 6 h 62"/>
                <a:gd name="T34" fmla="*/ 52 w 166"/>
                <a:gd name="T35" fmla="*/ 2 h 62"/>
                <a:gd name="T36" fmla="*/ 64 w 166"/>
                <a:gd name="T37" fmla="*/ 0 h 62"/>
                <a:gd name="T38" fmla="*/ 76 w 166"/>
                <a:gd name="T39" fmla="*/ 0 h 62"/>
                <a:gd name="T40" fmla="*/ 88 w 166"/>
                <a:gd name="T41" fmla="*/ 2 h 62"/>
                <a:gd name="T42" fmla="*/ 88 w 166"/>
                <a:gd name="T43" fmla="*/ 2 h 62"/>
                <a:gd name="T44" fmla="*/ 110 w 166"/>
                <a:gd name="T45" fmla="*/ 8 h 62"/>
                <a:gd name="T46" fmla="*/ 130 w 166"/>
                <a:gd name="T47" fmla="*/ 16 h 62"/>
                <a:gd name="T48" fmla="*/ 148 w 166"/>
                <a:gd name="T49" fmla="*/ 26 h 62"/>
                <a:gd name="T50" fmla="*/ 166 w 166"/>
                <a:gd name="T51" fmla="*/ 40 h 62"/>
                <a:gd name="T52" fmla="*/ 166 w 166"/>
                <a:gd name="T53" fmla="*/ 40 h 62"/>
                <a:gd name="T54" fmla="*/ 164 w 166"/>
                <a:gd name="T55" fmla="*/ 50 h 62"/>
                <a:gd name="T56" fmla="*/ 164 w 166"/>
                <a:gd name="T57" fmla="*/ 5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6" h="62">
                  <a:moveTo>
                    <a:pt x="164" y="50"/>
                  </a:moveTo>
                  <a:lnTo>
                    <a:pt x="164" y="50"/>
                  </a:lnTo>
                  <a:lnTo>
                    <a:pt x="20" y="62"/>
                  </a:lnTo>
                  <a:lnTo>
                    <a:pt x="20" y="62"/>
                  </a:lnTo>
                  <a:lnTo>
                    <a:pt x="14" y="62"/>
                  </a:lnTo>
                  <a:lnTo>
                    <a:pt x="8" y="60"/>
                  </a:lnTo>
                  <a:lnTo>
                    <a:pt x="4" y="58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14" y="26"/>
                  </a:lnTo>
                  <a:lnTo>
                    <a:pt x="22" y="18"/>
                  </a:lnTo>
                  <a:lnTo>
                    <a:pt x="32" y="12"/>
                  </a:lnTo>
                  <a:lnTo>
                    <a:pt x="42" y="6"/>
                  </a:lnTo>
                  <a:lnTo>
                    <a:pt x="52" y="2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110" y="8"/>
                  </a:lnTo>
                  <a:lnTo>
                    <a:pt x="130" y="16"/>
                  </a:lnTo>
                  <a:lnTo>
                    <a:pt x="148" y="26"/>
                  </a:lnTo>
                  <a:lnTo>
                    <a:pt x="166" y="40"/>
                  </a:lnTo>
                  <a:lnTo>
                    <a:pt x="166" y="40"/>
                  </a:lnTo>
                  <a:lnTo>
                    <a:pt x="164" y="50"/>
                  </a:lnTo>
                  <a:lnTo>
                    <a:pt x="164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6"/>
            <p:cNvSpPr/>
            <p:nvPr/>
          </p:nvSpPr>
          <p:spPr bwMode="auto">
            <a:xfrm>
              <a:off x="5216525" y="3267075"/>
              <a:ext cx="184150" cy="146050"/>
            </a:xfrm>
            <a:custGeom>
              <a:avLst/>
              <a:gdLst>
                <a:gd name="T0" fmla="*/ 44 w 116"/>
                <a:gd name="T1" fmla="*/ 92 h 92"/>
                <a:gd name="T2" fmla="*/ 44 w 116"/>
                <a:gd name="T3" fmla="*/ 92 h 92"/>
                <a:gd name="T4" fmla="*/ 38 w 116"/>
                <a:gd name="T5" fmla="*/ 92 h 92"/>
                <a:gd name="T6" fmla="*/ 30 w 116"/>
                <a:gd name="T7" fmla="*/ 90 h 92"/>
                <a:gd name="T8" fmla="*/ 16 w 116"/>
                <a:gd name="T9" fmla="*/ 82 h 92"/>
                <a:gd name="T10" fmla="*/ 6 w 116"/>
                <a:gd name="T11" fmla="*/ 74 h 92"/>
                <a:gd name="T12" fmla="*/ 2 w 116"/>
                <a:gd name="T13" fmla="*/ 68 h 92"/>
                <a:gd name="T14" fmla="*/ 0 w 116"/>
                <a:gd name="T15" fmla="*/ 62 h 92"/>
                <a:gd name="T16" fmla="*/ 0 w 116"/>
                <a:gd name="T17" fmla="*/ 62 h 92"/>
                <a:gd name="T18" fmla="*/ 0 w 116"/>
                <a:gd name="T19" fmla="*/ 54 h 92"/>
                <a:gd name="T20" fmla="*/ 2 w 116"/>
                <a:gd name="T21" fmla="*/ 50 h 92"/>
                <a:gd name="T22" fmla="*/ 4 w 116"/>
                <a:gd name="T23" fmla="*/ 48 h 92"/>
                <a:gd name="T24" fmla="*/ 4 w 116"/>
                <a:gd name="T25" fmla="*/ 48 h 92"/>
                <a:gd name="T26" fmla="*/ 38 w 116"/>
                <a:gd name="T27" fmla="*/ 24 h 92"/>
                <a:gd name="T28" fmla="*/ 54 w 116"/>
                <a:gd name="T29" fmla="*/ 12 h 92"/>
                <a:gd name="T30" fmla="*/ 72 w 116"/>
                <a:gd name="T31" fmla="*/ 2 h 92"/>
                <a:gd name="T32" fmla="*/ 72 w 116"/>
                <a:gd name="T33" fmla="*/ 2 h 92"/>
                <a:gd name="T34" fmla="*/ 80 w 116"/>
                <a:gd name="T35" fmla="*/ 0 h 92"/>
                <a:gd name="T36" fmla="*/ 90 w 116"/>
                <a:gd name="T37" fmla="*/ 0 h 92"/>
                <a:gd name="T38" fmla="*/ 100 w 116"/>
                <a:gd name="T39" fmla="*/ 2 h 92"/>
                <a:gd name="T40" fmla="*/ 108 w 116"/>
                <a:gd name="T41" fmla="*/ 6 h 92"/>
                <a:gd name="T42" fmla="*/ 108 w 116"/>
                <a:gd name="T43" fmla="*/ 6 h 92"/>
                <a:gd name="T44" fmla="*/ 114 w 116"/>
                <a:gd name="T45" fmla="*/ 16 h 92"/>
                <a:gd name="T46" fmla="*/ 116 w 116"/>
                <a:gd name="T47" fmla="*/ 26 h 92"/>
                <a:gd name="T48" fmla="*/ 114 w 116"/>
                <a:gd name="T49" fmla="*/ 38 h 92"/>
                <a:gd name="T50" fmla="*/ 108 w 116"/>
                <a:gd name="T51" fmla="*/ 50 h 92"/>
                <a:gd name="T52" fmla="*/ 108 w 116"/>
                <a:gd name="T53" fmla="*/ 50 h 92"/>
                <a:gd name="T54" fmla="*/ 94 w 116"/>
                <a:gd name="T55" fmla="*/ 64 h 92"/>
                <a:gd name="T56" fmla="*/ 80 w 116"/>
                <a:gd name="T57" fmla="*/ 78 h 92"/>
                <a:gd name="T58" fmla="*/ 64 w 116"/>
                <a:gd name="T59" fmla="*/ 88 h 92"/>
                <a:gd name="T60" fmla="*/ 54 w 116"/>
                <a:gd name="T61" fmla="*/ 90 h 92"/>
                <a:gd name="T62" fmla="*/ 44 w 116"/>
                <a:gd name="T63" fmla="*/ 92 h 92"/>
                <a:gd name="T64" fmla="*/ 44 w 116"/>
                <a:gd name="T6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6" h="92">
                  <a:moveTo>
                    <a:pt x="44" y="92"/>
                  </a:moveTo>
                  <a:lnTo>
                    <a:pt x="44" y="92"/>
                  </a:lnTo>
                  <a:lnTo>
                    <a:pt x="38" y="92"/>
                  </a:lnTo>
                  <a:lnTo>
                    <a:pt x="30" y="90"/>
                  </a:lnTo>
                  <a:lnTo>
                    <a:pt x="16" y="82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38" y="24"/>
                  </a:lnTo>
                  <a:lnTo>
                    <a:pt x="54" y="12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80" y="0"/>
                  </a:lnTo>
                  <a:lnTo>
                    <a:pt x="90" y="0"/>
                  </a:lnTo>
                  <a:lnTo>
                    <a:pt x="100" y="2"/>
                  </a:lnTo>
                  <a:lnTo>
                    <a:pt x="108" y="6"/>
                  </a:lnTo>
                  <a:lnTo>
                    <a:pt x="108" y="6"/>
                  </a:lnTo>
                  <a:lnTo>
                    <a:pt x="114" y="16"/>
                  </a:lnTo>
                  <a:lnTo>
                    <a:pt x="116" y="26"/>
                  </a:lnTo>
                  <a:lnTo>
                    <a:pt x="114" y="38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94" y="64"/>
                  </a:lnTo>
                  <a:lnTo>
                    <a:pt x="80" y="78"/>
                  </a:lnTo>
                  <a:lnTo>
                    <a:pt x="64" y="88"/>
                  </a:lnTo>
                  <a:lnTo>
                    <a:pt x="54" y="90"/>
                  </a:lnTo>
                  <a:lnTo>
                    <a:pt x="44" y="92"/>
                  </a:lnTo>
                  <a:lnTo>
                    <a:pt x="44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7"/>
            <p:cNvSpPr/>
            <p:nvPr/>
          </p:nvSpPr>
          <p:spPr bwMode="auto">
            <a:xfrm>
              <a:off x="2667000" y="3365500"/>
              <a:ext cx="120650" cy="174625"/>
            </a:xfrm>
            <a:custGeom>
              <a:avLst/>
              <a:gdLst>
                <a:gd name="T0" fmla="*/ 30 w 76"/>
                <a:gd name="T1" fmla="*/ 0 h 110"/>
                <a:gd name="T2" fmla="*/ 30 w 76"/>
                <a:gd name="T3" fmla="*/ 0 h 110"/>
                <a:gd name="T4" fmla="*/ 36 w 76"/>
                <a:gd name="T5" fmla="*/ 4 h 110"/>
                <a:gd name="T6" fmla="*/ 44 w 76"/>
                <a:gd name="T7" fmla="*/ 8 h 110"/>
                <a:gd name="T8" fmla="*/ 48 w 76"/>
                <a:gd name="T9" fmla="*/ 12 h 110"/>
                <a:gd name="T10" fmla="*/ 54 w 76"/>
                <a:gd name="T11" fmla="*/ 18 h 110"/>
                <a:gd name="T12" fmla="*/ 62 w 76"/>
                <a:gd name="T13" fmla="*/ 34 h 110"/>
                <a:gd name="T14" fmla="*/ 68 w 76"/>
                <a:gd name="T15" fmla="*/ 50 h 110"/>
                <a:gd name="T16" fmla="*/ 68 w 76"/>
                <a:gd name="T17" fmla="*/ 50 h 110"/>
                <a:gd name="T18" fmla="*/ 74 w 76"/>
                <a:gd name="T19" fmla="*/ 62 h 110"/>
                <a:gd name="T20" fmla="*/ 76 w 76"/>
                <a:gd name="T21" fmla="*/ 74 h 110"/>
                <a:gd name="T22" fmla="*/ 74 w 76"/>
                <a:gd name="T23" fmla="*/ 86 h 110"/>
                <a:gd name="T24" fmla="*/ 70 w 76"/>
                <a:gd name="T25" fmla="*/ 92 h 110"/>
                <a:gd name="T26" fmla="*/ 66 w 76"/>
                <a:gd name="T27" fmla="*/ 98 h 110"/>
                <a:gd name="T28" fmla="*/ 66 w 76"/>
                <a:gd name="T29" fmla="*/ 98 h 110"/>
                <a:gd name="T30" fmla="*/ 56 w 76"/>
                <a:gd name="T31" fmla="*/ 108 h 110"/>
                <a:gd name="T32" fmla="*/ 50 w 76"/>
                <a:gd name="T33" fmla="*/ 110 h 110"/>
                <a:gd name="T34" fmla="*/ 46 w 76"/>
                <a:gd name="T35" fmla="*/ 110 h 110"/>
                <a:gd name="T36" fmla="*/ 40 w 76"/>
                <a:gd name="T37" fmla="*/ 108 h 110"/>
                <a:gd name="T38" fmla="*/ 36 w 76"/>
                <a:gd name="T39" fmla="*/ 106 h 110"/>
                <a:gd name="T40" fmla="*/ 32 w 76"/>
                <a:gd name="T41" fmla="*/ 100 h 110"/>
                <a:gd name="T42" fmla="*/ 30 w 76"/>
                <a:gd name="T43" fmla="*/ 94 h 110"/>
                <a:gd name="T44" fmla="*/ 30 w 76"/>
                <a:gd name="T45" fmla="*/ 94 h 110"/>
                <a:gd name="T46" fmla="*/ 14 w 76"/>
                <a:gd name="T47" fmla="*/ 60 h 110"/>
                <a:gd name="T48" fmla="*/ 2 w 76"/>
                <a:gd name="T49" fmla="*/ 26 h 110"/>
                <a:gd name="T50" fmla="*/ 2 w 76"/>
                <a:gd name="T51" fmla="*/ 26 h 110"/>
                <a:gd name="T52" fmla="*/ 0 w 76"/>
                <a:gd name="T53" fmla="*/ 20 h 110"/>
                <a:gd name="T54" fmla="*/ 0 w 76"/>
                <a:gd name="T55" fmla="*/ 16 h 110"/>
                <a:gd name="T56" fmla="*/ 2 w 76"/>
                <a:gd name="T57" fmla="*/ 10 h 110"/>
                <a:gd name="T58" fmla="*/ 4 w 76"/>
                <a:gd name="T59" fmla="*/ 8 h 110"/>
                <a:gd name="T60" fmla="*/ 8 w 76"/>
                <a:gd name="T61" fmla="*/ 4 h 110"/>
                <a:gd name="T62" fmla="*/ 14 w 76"/>
                <a:gd name="T63" fmla="*/ 2 h 110"/>
                <a:gd name="T64" fmla="*/ 30 w 76"/>
                <a:gd name="T65" fmla="*/ 0 h 110"/>
                <a:gd name="T66" fmla="*/ 30 w 76"/>
                <a:gd name="T6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110">
                  <a:moveTo>
                    <a:pt x="30" y="0"/>
                  </a:moveTo>
                  <a:lnTo>
                    <a:pt x="30" y="0"/>
                  </a:lnTo>
                  <a:lnTo>
                    <a:pt x="36" y="4"/>
                  </a:lnTo>
                  <a:lnTo>
                    <a:pt x="44" y="8"/>
                  </a:lnTo>
                  <a:lnTo>
                    <a:pt x="48" y="12"/>
                  </a:lnTo>
                  <a:lnTo>
                    <a:pt x="54" y="18"/>
                  </a:lnTo>
                  <a:lnTo>
                    <a:pt x="62" y="34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74" y="62"/>
                  </a:lnTo>
                  <a:lnTo>
                    <a:pt x="76" y="74"/>
                  </a:lnTo>
                  <a:lnTo>
                    <a:pt x="74" y="86"/>
                  </a:lnTo>
                  <a:lnTo>
                    <a:pt x="70" y="92"/>
                  </a:lnTo>
                  <a:lnTo>
                    <a:pt x="66" y="98"/>
                  </a:lnTo>
                  <a:lnTo>
                    <a:pt x="66" y="98"/>
                  </a:lnTo>
                  <a:lnTo>
                    <a:pt x="56" y="108"/>
                  </a:lnTo>
                  <a:lnTo>
                    <a:pt x="50" y="110"/>
                  </a:lnTo>
                  <a:lnTo>
                    <a:pt x="46" y="110"/>
                  </a:lnTo>
                  <a:lnTo>
                    <a:pt x="40" y="108"/>
                  </a:lnTo>
                  <a:lnTo>
                    <a:pt x="36" y="106"/>
                  </a:lnTo>
                  <a:lnTo>
                    <a:pt x="32" y="100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14" y="60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8"/>
                  </a:lnTo>
                  <a:lnTo>
                    <a:pt x="8" y="4"/>
                  </a:lnTo>
                  <a:lnTo>
                    <a:pt x="14" y="2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8"/>
            <p:cNvSpPr/>
            <p:nvPr/>
          </p:nvSpPr>
          <p:spPr bwMode="auto">
            <a:xfrm>
              <a:off x="1574800" y="2606675"/>
              <a:ext cx="133350" cy="111125"/>
            </a:xfrm>
            <a:custGeom>
              <a:avLst/>
              <a:gdLst>
                <a:gd name="T0" fmla="*/ 28 w 84"/>
                <a:gd name="T1" fmla="*/ 70 h 70"/>
                <a:gd name="T2" fmla="*/ 28 w 84"/>
                <a:gd name="T3" fmla="*/ 70 h 70"/>
                <a:gd name="T4" fmla="*/ 16 w 84"/>
                <a:gd name="T5" fmla="*/ 60 h 70"/>
                <a:gd name="T6" fmla="*/ 10 w 84"/>
                <a:gd name="T7" fmla="*/ 56 h 70"/>
                <a:gd name="T8" fmla="*/ 6 w 84"/>
                <a:gd name="T9" fmla="*/ 52 h 70"/>
                <a:gd name="T10" fmla="*/ 6 w 84"/>
                <a:gd name="T11" fmla="*/ 52 h 70"/>
                <a:gd name="T12" fmla="*/ 2 w 84"/>
                <a:gd name="T13" fmla="*/ 40 h 70"/>
                <a:gd name="T14" fmla="*/ 0 w 84"/>
                <a:gd name="T15" fmla="*/ 28 h 70"/>
                <a:gd name="T16" fmla="*/ 2 w 84"/>
                <a:gd name="T17" fmla="*/ 18 h 70"/>
                <a:gd name="T18" fmla="*/ 4 w 84"/>
                <a:gd name="T19" fmla="*/ 12 h 70"/>
                <a:gd name="T20" fmla="*/ 8 w 84"/>
                <a:gd name="T21" fmla="*/ 6 h 70"/>
                <a:gd name="T22" fmla="*/ 8 w 84"/>
                <a:gd name="T23" fmla="*/ 6 h 70"/>
                <a:gd name="T24" fmla="*/ 14 w 84"/>
                <a:gd name="T25" fmla="*/ 4 h 70"/>
                <a:gd name="T26" fmla="*/ 20 w 84"/>
                <a:gd name="T27" fmla="*/ 2 h 70"/>
                <a:gd name="T28" fmla="*/ 28 w 84"/>
                <a:gd name="T29" fmla="*/ 0 h 70"/>
                <a:gd name="T30" fmla="*/ 34 w 84"/>
                <a:gd name="T31" fmla="*/ 2 h 70"/>
                <a:gd name="T32" fmla="*/ 34 w 84"/>
                <a:gd name="T33" fmla="*/ 2 h 70"/>
                <a:gd name="T34" fmla="*/ 58 w 84"/>
                <a:gd name="T35" fmla="*/ 12 h 70"/>
                <a:gd name="T36" fmla="*/ 80 w 84"/>
                <a:gd name="T37" fmla="*/ 22 h 70"/>
                <a:gd name="T38" fmla="*/ 80 w 84"/>
                <a:gd name="T39" fmla="*/ 22 h 70"/>
                <a:gd name="T40" fmla="*/ 82 w 84"/>
                <a:gd name="T41" fmla="*/ 26 h 70"/>
                <a:gd name="T42" fmla="*/ 82 w 84"/>
                <a:gd name="T43" fmla="*/ 30 h 70"/>
                <a:gd name="T44" fmla="*/ 84 w 84"/>
                <a:gd name="T45" fmla="*/ 38 h 70"/>
                <a:gd name="T46" fmla="*/ 84 w 84"/>
                <a:gd name="T47" fmla="*/ 38 h 70"/>
                <a:gd name="T48" fmla="*/ 56 w 84"/>
                <a:gd name="T49" fmla="*/ 54 h 70"/>
                <a:gd name="T50" fmla="*/ 28 w 84"/>
                <a:gd name="T51" fmla="*/ 70 h 70"/>
                <a:gd name="T52" fmla="*/ 28 w 84"/>
                <a:gd name="T5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4" h="70">
                  <a:moveTo>
                    <a:pt x="28" y="70"/>
                  </a:moveTo>
                  <a:lnTo>
                    <a:pt x="28" y="70"/>
                  </a:lnTo>
                  <a:lnTo>
                    <a:pt x="16" y="60"/>
                  </a:lnTo>
                  <a:lnTo>
                    <a:pt x="10" y="56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4" y="12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4"/>
                  </a:lnTo>
                  <a:lnTo>
                    <a:pt x="20" y="2"/>
                  </a:lnTo>
                  <a:lnTo>
                    <a:pt x="28" y="0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58" y="12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4" y="38"/>
                  </a:lnTo>
                  <a:lnTo>
                    <a:pt x="84" y="38"/>
                  </a:lnTo>
                  <a:lnTo>
                    <a:pt x="56" y="54"/>
                  </a:lnTo>
                  <a:lnTo>
                    <a:pt x="28" y="70"/>
                  </a:lnTo>
                  <a:lnTo>
                    <a:pt x="28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9"/>
            <p:cNvSpPr/>
            <p:nvPr/>
          </p:nvSpPr>
          <p:spPr bwMode="auto">
            <a:xfrm>
              <a:off x="4937125" y="3041650"/>
              <a:ext cx="76200" cy="171450"/>
            </a:xfrm>
            <a:custGeom>
              <a:avLst/>
              <a:gdLst>
                <a:gd name="T0" fmla="*/ 14 w 48"/>
                <a:gd name="T1" fmla="*/ 108 h 108"/>
                <a:gd name="T2" fmla="*/ 14 w 48"/>
                <a:gd name="T3" fmla="*/ 108 h 108"/>
                <a:gd name="T4" fmla="*/ 6 w 48"/>
                <a:gd name="T5" fmla="*/ 92 h 108"/>
                <a:gd name="T6" fmla="*/ 2 w 48"/>
                <a:gd name="T7" fmla="*/ 76 h 108"/>
                <a:gd name="T8" fmla="*/ 0 w 48"/>
                <a:gd name="T9" fmla="*/ 60 h 108"/>
                <a:gd name="T10" fmla="*/ 0 w 48"/>
                <a:gd name="T11" fmla="*/ 46 h 108"/>
                <a:gd name="T12" fmla="*/ 4 w 48"/>
                <a:gd name="T13" fmla="*/ 32 h 108"/>
                <a:gd name="T14" fmla="*/ 12 w 48"/>
                <a:gd name="T15" fmla="*/ 20 h 108"/>
                <a:gd name="T16" fmla="*/ 20 w 48"/>
                <a:gd name="T17" fmla="*/ 8 h 108"/>
                <a:gd name="T18" fmla="*/ 32 w 48"/>
                <a:gd name="T19" fmla="*/ 0 h 108"/>
                <a:gd name="T20" fmla="*/ 32 w 48"/>
                <a:gd name="T21" fmla="*/ 0 h 108"/>
                <a:gd name="T22" fmla="*/ 36 w 48"/>
                <a:gd name="T23" fmla="*/ 6 h 108"/>
                <a:gd name="T24" fmla="*/ 42 w 48"/>
                <a:gd name="T25" fmla="*/ 10 h 108"/>
                <a:gd name="T26" fmla="*/ 44 w 48"/>
                <a:gd name="T27" fmla="*/ 16 h 108"/>
                <a:gd name="T28" fmla="*/ 46 w 48"/>
                <a:gd name="T29" fmla="*/ 24 h 108"/>
                <a:gd name="T30" fmla="*/ 48 w 48"/>
                <a:gd name="T31" fmla="*/ 38 h 108"/>
                <a:gd name="T32" fmla="*/ 46 w 48"/>
                <a:gd name="T33" fmla="*/ 54 h 108"/>
                <a:gd name="T34" fmla="*/ 42 w 48"/>
                <a:gd name="T35" fmla="*/ 72 h 108"/>
                <a:gd name="T36" fmla="*/ 34 w 48"/>
                <a:gd name="T37" fmla="*/ 86 h 108"/>
                <a:gd name="T38" fmla="*/ 24 w 48"/>
                <a:gd name="T39" fmla="*/ 100 h 108"/>
                <a:gd name="T40" fmla="*/ 14 w 48"/>
                <a:gd name="T41" fmla="*/ 108 h 108"/>
                <a:gd name="T42" fmla="*/ 14 w 48"/>
                <a:gd name="T4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108">
                  <a:moveTo>
                    <a:pt x="14" y="108"/>
                  </a:moveTo>
                  <a:lnTo>
                    <a:pt x="14" y="108"/>
                  </a:lnTo>
                  <a:lnTo>
                    <a:pt x="6" y="92"/>
                  </a:lnTo>
                  <a:lnTo>
                    <a:pt x="2" y="76"/>
                  </a:lnTo>
                  <a:lnTo>
                    <a:pt x="0" y="60"/>
                  </a:lnTo>
                  <a:lnTo>
                    <a:pt x="0" y="46"/>
                  </a:lnTo>
                  <a:lnTo>
                    <a:pt x="4" y="32"/>
                  </a:lnTo>
                  <a:lnTo>
                    <a:pt x="12" y="20"/>
                  </a:lnTo>
                  <a:lnTo>
                    <a:pt x="20" y="8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6" y="6"/>
                  </a:lnTo>
                  <a:lnTo>
                    <a:pt x="42" y="10"/>
                  </a:lnTo>
                  <a:lnTo>
                    <a:pt x="44" y="16"/>
                  </a:lnTo>
                  <a:lnTo>
                    <a:pt x="46" y="24"/>
                  </a:lnTo>
                  <a:lnTo>
                    <a:pt x="48" y="38"/>
                  </a:lnTo>
                  <a:lnTo>
                    <a:pt x="46" y="54"/>
                  </a:lnTo>
                  <a:lnTo>
                    <a:pt x="42" y="72"/>
                  </a:lnTo>
                  <a:lnTo>
                    <a:pt x="34" y="86"/>
                  </a:lnTo>
                  <a:lnTo>
                    <a:pt x="24" y="100"/>
                  </a:lnTo>
                  <a:lnTo>
                    <a:pt x="14" y="108"/>
                  </a:lnTo>
                  <a:lnTo>
                    <a:pt x="14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0"/>
            <p:cNvSpPr/>
            <p:nvPr/>
          </p:nvSpPr>
          <p:spPr bwMode="auto">
            <a:xfrm>
              <a:off x="5661025" y="2089150"/>
              <a:ext cx="73025" cy="174625"/>
            </a:xfrm>
            <a:custGeom>
              <a:avLst/>
              <a:gdLst>
                <a:gd name="T0" fmla="*/ 30 w 46"/>
                <a:gd name="T1" fmla="*/ 0 h 110"/>
                <a:gd name="T2" fmla="*/ 30 w 46"/>
                <a:gd name="T3" fmla="*/ 0 h 110"/>
                <a:gd name="T4" fmla="*/ 40 w 46"/>
                <a:gd name="T5" fmla="*/ 12 h 110"/>
                <a:gd name="T6" fmla="*/ 44 w 46"/>
                <a:gd name="T7" fmla="*/ 24 h 110"/>
                <a:gd name="T8" fmla="*/ 46 w 46"/>
                <a:gd name="T9" fmla="*/ 38 h 110"/>
                <a:gd name="T10" fmla="*/ 46 w 46"/>
                <a:gd name="T11" fmla="*/ 52 h 110"/>
                <a:gd name="T12" fmla="*/ 42 w 46"/>
                <a:gd name="T13" fmla="*/ 66 h 110"/>
                <a:gd name="T14" fmla="*/ 36 w 46"/>
                <a:gd name="T15" fmla="*/ 82 h 110"/>
                <a:gd name="T16" fmla="*/ 26 w 46"/>
                <a:gd name="T17" fmla="*/ 96 h 110"/>
                <a:gd name="T18" fmla="*/ 14 w 46"/>
                <a:gd name="T19" fmla="*/ 110 h 110"/>
                <a:gd name="T20" fmla="*/ 14 w 46"/>
                <a:gd name="T21" fmla="*/ 110 h 110"/>
                <a:gd name="T22" fmla="*/ 6 w 46"/>
                <a:gd name="T23" fmla="*/ 94 h 110"/>
                <a:gd name="T24" fmla="*/ 0 w 46"/>
                <a:gd name="T25" fmla="*/ 78 h 110"/>
                <a:gd name="T26" fmla="*/ 0 w 46"/>
                <a:gd name="T27" fmla="*/ 62 h 110"/>
                <a:gd name="T28" fmla="*/ 0 w 46"/>
                <a:gd name="T29" fmla="*/ 46 h 110"/>
                <a:gd name="T30" fmla="*/ 4 w 46"/>
                <a:gd name="T31" fmla="*/ 32 h 110"/>
                <a:gd name="T32" fmla="*/ 10 w 46"/>
                <a:gd name="T33" fmla="*/ 18 h 110"/>
                <a:gd name="T34" fmla="*/ 20 w 46"/>
                <a:gd name="T35" fmla="*/ 8 h 110"/>
                <a:gd name="T36" fmla="*/ 30 w 46"/>
                <a:gd name="T37" fmla="*/ 0 h 110"/>
                <a:gd name="T38" fmla="*/ 30 w 46"/>
                <a:gd name="T3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110">
                  <a:moveTo>
                    <a:pt x="30" y="0"/>
                  </a:moveTo>
                  <a:lnTo>
                    <a:pt x="30" y="0"/>
                  </a:lnTo>
                  <a:lnTo>
                    <a:pt x="40" y="12"/>
                  </a:lnTo>
                  <a:lnTo>
                    <a:pt x="44" y="24"/>
                  </a:lnTo>
                  <a:lnTo>
                    <a:pt x="46" y="38"/>
                  </a:lnTo>
                  <a:lnTo>
                    <a:pt x="46" y="52"/>
                  </a:lnTo>
                  <a:lnTo>
                    <a:pt x="42" y="66"/>
                  </a:lnTo>
                  <a:lnTo>
                    <a:pt x="36" y="82"/>
                  </a:lnTo>
                  <a:lnTo>
                    <a:pt x="26" y="96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6" y="94"/>
                  </a:lnTo>
                  <a:lnTo>
                    <a:pt x="0" y="78"/>
                  </a:lnTo>
                  <a:lnTo>
                    <a:pt x="0" y="62"/>
                  </a:lnTo>
                  <a:lnTo>
                    <a:pt x="0" y="46"/>
                  </a:lnTo>
                  <a:lnTo>
                    <a:pt x="4" y="32"/>
                  </a:lnTo>
                  <a:lnTo>
                    <a:pt x="10" y="18"/>
                  </a:lnTo>
                  <a:lnTo>
                    <a:pt x="20" y="8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1"/>
            <p:cNvSpPr/>
            <p:nvPr/>
          </p:nvSpPr>
          <p:spPr bwMode="auto">
            <a:xfrm>
              <a:off x="6022975" y="3603625"/>
              <a:ext cx="111125" cy="98425"/>
            </a:xfrm>
            <a:custGeom>
              <a:avLst/>
              <a:gdLst>
                <a:gd name="T0" fmla="*/ 0 w 70"/>
                <a:gd name="T1" fmla="*/ 0 h 62"/>
                <a:gd name="T2" fmla="*/ 0 w 70"/>
                <a:gd name="T3" fmla="*/ 0 h 62"/>
                <a:gd name="T4" fmla="*/ 20 w 70"/>
                <a:gd name="T5" fmla="*/ 2 h 62"/>
                <a:gd name="T6" fmla="*/ 40 w 70"/>
                <a:gd name="T7" fmla="*/ 6 h 62"/>
                <a:gd name="T8" fmla="*/ 48 w 70"/>
                <a:gd name="T9" fmla="*/ 10 h 62"/>
                <a:gd name="T10" fmla="*/ 56 w 70"/>
                <a:gd name="T11" fmla="*/ 16 h 62"/>
                <a:gd name="T12" fmla="*/ 62 w 70"/>
                <a:gd name="T13" fmla="*/ 24 h 62"/>
                <a:gd name="T14" fmla="*/ 68 w 70"/>
                <a:gd name="T15" fmla="*/ 32 h 62"/>
                <a:gd name="T16" fmla="*/ 68 w 70"/>
                <a:gd name="T17" fmla="*/ 32 h 62"/>
                <a:gd name="T18" fmla="*/ 70 w 70"/>
                <a:gd name="T19" fmla="*/ 40 h 62"/>
                <a:gd name="T20" fmla="*/ 70 w 70"/>
                <a:gd name="T21" fmla="*/ 48 h 62"/>
                <a:gd name="T22" fmla="*/ 70 w 70"/>
                <a:gd name="T23" fmla="*/ 54 h 62"/>
                <a:gd name="T24" fmla="*/ 68 w 70"/>
                <a:gd name="T25" fmla="*/ 58 h 62"/>
                <a:gd name="T26" fmla="*/ 68 w 70"/>
                <a:gd name="T27" fmla="*/ 58 h 62"/>
                <a:gd name="T28" fmla="*/ 62 w 70"/>
                <a:gd name="T29" fmla="*/ 60 h 62"/>
                <a:gd name="T30" fmla="*/ 56 w 70"/>
                <a:gd name="T31" fmla="*/ 62 h 62"/>
                <a:gd name="T32" fmla="*/ 48 w 70"/>
                <a:gd name="T33" fmla="*/ 62 h 62"/>
                <a:gd name="T34" fmla="*/ 40 w 70"/>
                <a:gd name="T35" fmla="*/ 60 h 62"/>
                <a:gd name="T36" fmla="*/ 40 w 70"/>
                <a:gd name="T37" fmla="*/ 60 h 62"/>
                <a:gd name="T38" fmla="*/ 32 w 70"/>
                <a:gd name="T39" fmla="*/ 56 h 62"/>
                <a:gd name="T40" fmla="*/ 24 w 70"/>
                <a:gd name="T41" fmla="*/ 50 h 62"/>
                <a:gd name="T42" fmla="*/ 18 w 70"/>
                <a:gd name="T43" fmla="*/ 44 h 62"/>
                <a:gd name="T44" fmla="*/ 14 w 70"/>
                <a:gd name="T45" fmla="*/ 36 h 62"/>
                <a:gd name="T46" fmla="*/ 6 w 70"/>
                <a:gd name="T47" fmla="*/ 18 h 62"/>
                <a:gd name="T48" fmla="*/ 0 w 70"/>
                <a:gd name="T49" fmla="*/ 0 h 62"/>
                <a:gd name="T50" fmla="*/ 0 w 70"/>
                <a:gd name="T5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62">
                  <a:moveTo>
                    <a:pt x="0" y="0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40" y="6"/>
                  </a:lnTo>
                  <a:lnTo>
                    <a:pt x="48" y="10"/>
                  </a:lnTo>
                  <a:lnTo>
                    <a:pt x="56" y="16"/>
                  </a:lnTo>
                  <a:lnTo>
                    <a:pt x="62" y="24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70" y="40"/>
                  </a:lnTo>
                  <a:lnTo>
                    <a:pt x="70" y="48"/>
                  </a:lnTo>
                  <a:lnTo>
                    <a:pt x="70" y="54"/>
                  </a:lnTo>
                  <a:lnTo>
                    <a:pt x="68" y="58"/>
                  </a:lnTo>
                  <a:lnTo>
                    <a:pt x="68" y="58"/>
                  </a:lnTo>
                  <a:lnTo>
                    <a:pt x="62" y="60"/>
                  </a:lnTo>
                  <a:lnTo>
                    <a:pt x="56" y="62"/>
                  </a:lnTo>
                  <a:lnTo>
                    <a:pt x="48" y="62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32" y="56"/>
                  </a:lnTo>
                  <a:lnTo>
                    <a:pt x="24" y="50"/>
                  </a:lnTo>
                  <a:lnTo>
                    <a:pt x="18" y="44"/>
                  </a:lnTo>
                  <a:lnTo>
                    <a:pt x="14" y="36"/>
                  </a:lnTo>
                  <a:lnTo>
                    <a:pt x="6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2"/>
            <p:cNvSpPr/>
            <p:nvPr/>
          </p:nvSpPr>
          <p:spPr bwMode="auto">
            <a:xfrm>
              <a:off x="4429125" y="1695450"/>
              <a:ext cx="101600" cy="117475"/>
            </a:xfrm>
            <a:custGeom>
              <a:avLst/>
              <a:gdLst>
                <a:gd name="T0" fmla="*/ 0 w 64"/>
                <a:gd name="T1" fmla="*/ 74 h 74"/>
                <a:gd name="T2" fmla="*/ 0 w 64"/>
                <a:gd name="T3" fmla="*/ 74 h 74"/>
                <a:gd name="T4" fmla="*/ 2 w 64"/>
                <a:gd name="T5" fmla="*/ 58 h 74"/>
                <a:gd name="T6" fmla="*/ 6 w 64"/>
                <a:gd name="T7" fmla="*/ 44 h 74"/>
                <a:gd name="T8" fmla="*/ 10 w 64"/>
                <a:gd name="T9" fmla="*/ 32 h 74"/>
                <a:gd name="T10" fmla="*/ 14 w 64"/>
                <a:gd name="T11" fmla="*/ 22 h 74"/>
                <a:gd name="T12" fmla="*/ 20 w 64"/>
                <a:gd name="T13" fmla="*/ 14 h 74"/>
                <a:gd name="T14" fmla="*/ 26 w 64"/>
                <a:gd name="T15" fmla="*/ 8 h 74"/>
                <a:gd name="T16" fmla="*/ 34 w 64"/>
                <a:gd name="T17" fmla="*/ 4 h 74"/>
                <a:gd name="T18" fmla="*/ 44 w 64"/>
                <a:gd name="T19" fmla="*/ 0 h 74"/>
                <a:gd name="T20" fmla="*/ 44 w 64"/>
                <a:gd name="T21" fmla="*/ 0 h 74"/>
                <a:gd name="T22" fmla="*/ 54 w 64"/>
                <a:gd name="T23" fmla="*/ 0 h 74"/>
                <a:gd name="T24" fmla="*/ 62 w 64"/>
                <a:gd name="T25" fmla="*/ 2 h 74"/>
                <a:gd name="T26" fmla="*/ 64 w 64"/>
                <a:gd name="T27" fmla="*/ 8 h 74"/>
                <a:gd name="T28" fmla="*/ 64 w 64"/>
                <a:gd name="T29" fmla="*/ 18 h 74"/>
                <a:gd name="T30" fmla="*/ 64 w 64"/>
                <a:gd name="T31" fmla="*/ 18 h 74"/>
                <a:gd name="T32" fmla="*/ 62 w 64"/>
                <a:gd name="T33" fmla="*/ 26 h 74"/>
                <a:gd name="T34" fmla="*/ 58 w 64"/>
                <a:gd name="T35" fmla="*/ 34 h 74"/>
                <a:gd name="T36" fmla="*/ 54 w 64"/>
                <a:gd name="T37" fmla="*/ 42 h 74"/>
                <a:gd name="T38" fmla="*/ 48 w 64"/>
                <a:gd name="T39" fmla="*/ 50 h 74"/>
                <a:gd name="T40" fmla="*/ 48 w 64"/>
                <a:gd name="T41" fmla="*/ 50 h 74"/>
                <a:gd name="T42" fmla="*/ 38 w 64"/>
                <a:gd name="T43" fmla="*/ 56 h 74"/>
                <a:gd name="T44" fmla="*/ 26 w 64"/>
                <a:gd name="T45" fmla="*/ 62 h 74"/>
                <a:gd name="T46" fmla="*/ 0 w 64"/>
                <a:gd name="T47" fmla="*/ 74 h 74"/>
                <a:gd name="T48" fmla="*/ 0 w 64"/>
                <a:gd name="T4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74">
                  <a:moveTo>
                    <a:pt x="0" y="74"/>
                  </a:moveTo>
                  <a:lnTo>
                    <a:pt x="0" y="74"/>
                  </a:lnTo>
                  <a:lnTo>
                    <a:pt x="2" y="58"/>
                  </a:lnTo>
                  <a:lnTo>
                    <a:pt x="6" y="44"/>
                  </a:lnTo>
                  <a:lnTo>
                    <a:pt x="10" y="32"/>
                  </a:lnTo>
                  <a:lnTo>
                    <a:pt x="14" y="22"/>
                  </a:lnTo>
                  <a:lnTo>
                    <a:pt x="20" y="14"/>
                  </a:lnTo>
                  <a:lnTo>
                    <a:pt x="26" y="8"/>
                  </a:lnTo>
                  <a:lnTo>
                    <a:pt x="34" y="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2" y="2"/>
                  </a:lnTo>
                  <a:lnTo>
                    <a:pt x="64" y="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2" y="26"/>
                  </a:lnTo>
                  <a:lnTo>
                    <a:pt x="58" y="34"/>
                  </a:lnTo>
                  <a:lnTo>
                    <a:pt x="54" y="42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38" y="56"/>
                  </a:lnTo>
                  <a:lnTo>
                    <a:pt x="26" y="62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3"/>
            <p:cNvSpPr/>
            <p:nvPr/>
          </p:nvSpPr>
          <p:spPr bwMode="auto">
            <a:xfrm>
              <a:off x="1854200" y="1733550"/>
              <a:ext cx="136525" cy="79375"/>
            </a:xfrm>
            <a:custGeom>
              <a:avLst/>
              <a:gdLst>
                <a:gd name="T0" fmla="*/ 0 w 86"/>
                <a:gd name="T1" fmla="*/ 12 h 50"/>
                <a:gd name="T2" fmla="*/ 0 w 86"/>
                <a:gd name="T3" fmla="*/ 12 h 50"/>
                <a:gd name="T4" fmla="*/ 12 w 86"/>
                <a:gd name="T5" fmla="*/ 6 h 50"/>
                <a:gd name="T6" fmla="*/ 22 w 86"/>
                <a:gd name="T7" fmla="*/ 2 h 50"/>
                <a:gd name="T8" fmla="*/ 34 w 86"/>
                <a:gd name="T9" fmla="*/ 0 h 50"/>
                <a:gd name="T10" fmla="*/ 44 w 86"/>
                <a:gd name="T11" fmla="*/ 2 h 50"/>
                <a:gd name="T12" fmla="*/ 56 w 86"/>
                <a:gd name="T13" fmla="*/ 8 h 50"/>
                <a:gd name="T14" fmla="*/ 66 w 86"/>
                <a:gd name="T15" fmla="*/ 16 h 50"/>
                <a:gd name="T16" fmla="*/ 76 w 86"/>
                <a:gd name="T17" fmla="*/ 26 h 50"/>
                <a:gd name="T18" fmla="*/ 86 w 86"/>
                <a:gd name="T19" fmla="*/ 38 h 50"/>
                <a:gd name="T20" fmla="*/ 86 w 86"/>
                <a:gd name="T21" fmla="*/ 38 h 50"/>
                <a:gd name="T22" fmla="*/ 74 w 86"/>
                <a:gd name="T23" fmla="*/ 46 h 50"/>
                <a:gd name="T24" fmla="*/ 60 w 86"/>
                <a:gd name="T25" fmla="*/ 48 h 50"/>
                <a:gd name="T26" fmla="*/ 46 w 86"/>
                <a:gd name="T27" fmla="*/ 50 h 50"/>
                <a:gd name="T28" fmla="*/ 34 w 86"/>
                <a:gd name="T29" fmla="*/ 48 h 50"/>
                <a:gd name="T30" fmla="*/ 24 w 86"/>
                <a:gd name="T31" fmla="*/ 42 h 50"/>
                <a:gd name="T32" fmla="*/ 14 w 86"/>
                <a:gd name="T33" fmla="*/ 34 h 50"/>
                <a:gd name="T34" fmla="*/ 6 w 86"/>
                <a:gd name="T35" fmla="*/ 24 h 50"/>
                <a:gd name="T36" fmla="*/ 0 w 86"/>
                <a:gd name="T37" fmla="*/ 12 h 50"/>
                <a:gd name="T38" fmla="*/ 0 w 86"/>
                <a:gd name="T39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0">
                  <a:moveTo>
                    <a:pt x="0" y="12"/>
                  </a:moveTo>
                  <a:lnTo>
                    <a:pt x="0" y="12"/>
                  </a:lnTo>
                  <a:lnTo>
                    <a:pt x="12" y="6"/>
                  </a:lnTo>
                  <a:lnTo>
                    <a:pt x="22" y="2"/>
                  </a:lnTo>
                  <a:lnTo>
                    <a:pt x="34" y="0"/>
                  </a:lnTo>
                  <a:lnTo>
                    <a:pt x="44" y="2"/>
                  </a:lnTo>
                  <a:lnTo>
                    <a:pt x="56" y="8"/>
                  </a:lnTo>
                  <a:lnTo>
                    <a:pt x="66" y="16"/>
                  </a:lnTo>
                  <a:lnTo>
                    <a:pt x="76" y="2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74" y="46"/>
                  </a:lnTo>
                  <a:lnTo>
                    <a:pt x="60" y="48"/>
                  </a:lnTo>
                  <a:lnTo>
                    <a:pt x="46" y="50"/>
                  </a:lnTo>
                  <a:lnTo>
                    <a:pt x="34" y="48"/>
                  </a:lnTo>
                  <a:lnTo>
                    <a:pt x="24" y="42"/>
                  </a:lnTo>
                  <a:lnTo>
                    <a:pt x="14" y="34"/>
                  </a:lnTo>
                  <a:lnTo>
                    <a:pt x="6" y="24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4"/>
            <p:cNvSpPr/>
            <p:nvPr/>
          </p:nvSpPr>
          <p:spPr bwMode="auto">
            <a:xfrm>
              <a:off x="3863975" y="2276475"/>
              <a:ext cx="98425" cy="104775"/>
            </a:xfrm>
            <a:custGeom>
              <a:avLst/>
              <a:gdLst>
                <a:gd name="T0" fmla="*/ 62 w 62"/>
                <a:gd name="T1" fmla="*/ 66 h 66"/>
                <a:gd name="T2" fmla="*/ 62 w 62"/>
                <a:gd name="T3" fmla="*/ 66 h 66"/>
                <a:gd name="T4" fmla="*/ 44 w 62"/>
                <a:gd name="T5" fmla="*/ 62 h 66"/>
                <a:gd name="T6" fmla="*/ 28 w 62"/>
                <a:gd name="T7" fmla="*/ 56 h 66"/>
                <a:gd name="T8" fmla="*/ 20 w 62"/>
                <a:gd name="T9" fmla="*/ 52 h 66"/>
                <a:gd name="T10" fmla="*/ 14 w 62"/>
                <a:gd name="T11" fmla="*/ 46 h 66"/>
                <a:gd name="T12" fmla="*/ 8 w 62"/>
                <a:gd name="T13" fmla="*/ 40 h 66"/>
                <a:gd name="T14" fmla="*/ 2 w 62"/>
                <a:gd name="T15" fmla="*/ 32 h 66"/>
                <a:gd name="T16" fmla="*/ 2 w 62"/>
                <a:gd name="T17" fmla="*/ 32 h 66"/>
                <a:gd name="T18" fmla="*/ 0 w 62"/>
                <a:gd name="T19" fmla="*/ 24 h 66"/>
                <a:gd name="T20" fmla="*/ 0 w 62"/>
                <a:gd name="T21" fmla="*/ 16 h 66"/>
                <a:gd name="T22" fmla="*/ 0 w 62"/>
                <a:gd name="T23" fmla="*/ 0 h 66"/>
                <a:gd name="T24" fmla="*/ 0 w 62"/>
                <a:gd name="T25" fmla="*/ 0 h 66"/>
                <a:gd name="T26" fmla="*/ 20 w 62"/>
                <a:gd name="T27" fmla="*/ 2 h 66"/>
                <a:gd name="T28" fmla="*/ 30 w 62"/>
                <a:gd name="T29" fmla="*/ 4 h 66"/>
                <a:gd name="T30" fmla="*/ 38 w 62"/>
                <a:gd name="T31" fmla="*/ 6 h 66"/>
                <a:gd name="T32" fmla="*/ 38 w 62"/>
                <a:gd name="T33" fmla="*/ 6 h 66"/>
                <a:gd name="T34" fmla="*/ 48 w 62"/>
                <a:gd name="T35" fmla="*/ 18 h 66"/>
                <a:gd name="T36" fmla="*/ 56 w 62"/>
                <a:gd name="T37" fmla="*/ 32 h 66"/>
                <a:gd name="T38" fmla="*/ 60 w 62"/>
                <a:gd name="T39" fmla="*/ 48 h 66"/>
                <a:gd name="T40" fmla="*/ 62 w 62"/>
                <a:gd name="T41" fmla="*/ 66 h 66"/>
                <a:gd name="T42" fmla="*/ 62 w 62"/>
                <a:gd name="T4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66">
                  <a:moveTo>
                    <a:pt x="62" y="66"/>
                  </a:moveTo>
                  <a:lnTo>
                    <a:pt x="62" y="66"/>
                  </a:lnTo>
                  <a:lnTo>
                    <a:pt x="44" y="62"/>
                  </a:lnTo>
                  <a:lnTo>
                    <a:pt x="28" y="56"/>
                  </a:lnTo>
                  <a:lnTo>
                    <a:pt x="20" y="52"/>
                  </a:lnTo>
                  <a:lnTo>
                    <a:pt x="14" y="46"/>
                  </a:lnTo>
                  <a:lnTo>
                    <a:pt x="8" y="40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2"/>
                  </a:lnTo>
                  <a:lnTo>
                    <a:pt x="30" y="4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8" y="18"/>
                  </a:lnTo>
                  <a:lnTo>
                    <a:pt x="56" y="32"/>
                  </a:lnTo>
                  <a:lnTo>
                    <a:pt x="60" y="48"/>
                  </a:lnTo>
                  <a:lnTo>
                    <a:pt x="62" y="66"/>
                  </a:lnTo>
                  <a:lnTo>
                    <a:pt x="62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5"/>
            <p:cNvSpPr/>
            <p:nvPr/>
          </p:nvSpPr>
          <p:spPr bwMode="auto">
            <a:xfrm>
              <a:off x="676275" y="3495675"/>
              <a:ext cx="139700" cy="50800"/>
            </a:xfrm>
            <a:custGeom>
              <a:avLst/>
              <a:gdLst>
                <a:gd name="T0" fmla="*/ 88 w 88"/>
                <a:gd name="T1" fmla="*/ 0 h 32"/>
                <a:gd name="T2" fmla="*/ 88 w 88"/>
                <a:gd name="T3" fmla="*/ 0 h 32"/>
                <a:gd name="T4" fmla="*/ 78 w 88"/>
                <a:gd name="T5" fmla="*/ 12 h 32"/>
                <a:gd name="T6" fmla="*/ 66 w 88"/>
                <a:gd name="T7" fmla="*/ 22 h 32"/>
                <a:gd name="T8" fmla="*/ 54 w 88"/>
                <a:gd name="T9" fmla="*/ 28 h 32"/>
                <a:gd name="T10" fmla="*/ 42 w 88"/>
                <a:gd name="T11" fmla="*/ 32 h 32"/>
                <a:gd name="T12" fmla="*/ 30 w 88"/>
                <a:gd name="T13" fmla="*/ 32 h 32"/>
                <a:gd name="T14" fmla="*/ 18 w 88"/>
                <a:gd name="T15" fmla="*/ 28 h 32"/>
                <a:gd name="T16" fmla="*/ 8 w 88"/>
                <a:gd name="T17" fmla="*/ 22 h 32"/>
                <a:gd name="T18" fmla="*/ 0 w 88"/>
                <a:gd name="T19" fmla="*/ 12 h 32"/>
                <a:gd name="T20" fmla="*/ 0 w 88"/>
                <a:gd name="T21" fmla="*/ 12 h 32"/>
                <a:gd name="T22" fmla="*/ 10 w 88"/>
                <a:gd name="T23" fmla="*/ 8 h 32"/>
                <a:gd name="T24" fmla="*/ 20 w 88"/>
                <a:gd name="T25" fmla="*/ 4 h 32"/>
                <a:gd name="T26" fmla="*/ 42 w 88"/>
                <a:gd name="T27" fmla="*/ 0 h 32"/>
                <a:gd name="T28" fmla="*/ 64 w 88"/>
                <a:gd name="T29" fmla="*/ 0 h 32"/>
                <a:gd name="T30" fmla="*/ 88 w 88"/>
                <a:gd name="T31" fmla="*/ 0 h 32"/>
                <a:gd name="T32" fmla="*/ 88 w 88"/>
                <a:gd name="T3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32">
                  <a:moveTo>
                    <a:pt x="88" y="0"/>
                  </a:moveTo>
                  <a:lnTo>
                    <a:pt x="88" y="0"/>
                  </a:lnTo>
                  <a:lnTo>
                    <a:pt x="78" y="12"/>
                  </a:lnTo>
                  <a:lnTo>
                    <a:pt x="66" y="22"/>
                  </a:lnTo>
                  <a:lnTo>
                    <a:pt x="54" y="28"/>
                  </a:lnTo>
                  <a:lnTo>
                    <a:pt x="42" y="32"/>
                  </a:lnTo>
                  <a:lnTo>
                    <a:pt x="30" y="32"/>
                  </a:lnTo>
                  <a:lnTo>
                    <a:pt x="18" y="28"/>
                  </a:lnTo>
                  <a:lnTo>
                    <a:pt x="8" y="2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" y="8"/>
                  </a:lnTo>
                  <a:lnTo>
                    <a:pt x="20" y="4"/>
                  </a:lnTo>
                  <a:lnTo>
                    <a:pt x="42" y="0"/>
                  </a:lnTo>
                  <a:lnTo>
                    <a:pt x="64" y="0"/>
                  </a:lnTo>
                  <a:lnTo>
                    <a:pt x="88" y="0"/>
                  </a:lnTo>
                  <a:lnTo>
                    <a:pt x="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6"/>
            <p:cNvSpPr/>
            <p:nvPr/>
          </p:nvSpPr>
          <p:spPr bwMode="auto">
            <a:xfrm>
              <a:off x="4921250" y="4086225"/>
              <a:ext cx="82550" cy="60325"/>
            </a:xfrm>
            <a:custGeom>
              <a:avLst/>
              <a:gdLst>
                <a:gd name="T0" fmla="*/ 30 w 52"/>
                <a:gd name="T1" fmla="*/ 0 h 38"/>
                <a:gd name="T2" fmla="*/ 30 w 52"/>
                <a:gd name="T3" fmla="*/ 0 h 38"/>
                <a:gd name="T4" fmla="*/ 44 w 52"/>
                <a:gd name="T5" fmla="*/ 8 h 38"/>
                <a:gd name="T6" fmla="*/ 48 w 52"/>
                <a:gd name="T7" fmla="*/ 14 h 38"/>
                <a:gd name="T8" fmla="*/ 52 w 52"/>
                <a:gd name="T9" fmla="*/ 18 h 38"/>
                <a:gd name="T10" fmla="*/ 52 w 52"/>
                <a:gd name="T11" fmla="*/ 18 h 38"/>
                <a:gd name="T12" fmla="*/ 50 w 52"/>
                <a:gd name="T13" fmla="*/ 24 h 38"/>
                <a:gd name="T14" fmla="*/ 50 w 52"/>
                <a:gd name="T15" fmla="*/ 28 h 38"/>
                <a:gd name="T16" fmla="*/ 46 w 52"/>
                <a:gd name="T17" fmla="*/ 32 h 38"/>
                <a:gd name="T18" fmla="*/ 42 w 52"/>
                <a:gd name="T19" fmla="*/ 34 h 38"/>
                <a:gd name="T20" fmla="*/ 34 w 52"/>
                <a:gd name="T21" fmla="*/ 38 h 38"/>
                <a:gd name="T22" fmla="*/ 22 w 52"/>
                <a:gd name="T23" fmla="*/ 38 h 38"/>
                <a:gd name="T24" fmla="*/ 22 w 52"/>
                <a:gd name="T25" fmla="*/ 38 h 38"/>
                <a:gd name="T26" fmla="*/ 12 w 52"/>
                <a:gd name="T27" fmla="*/ 38 h 38"/>
                <a:gd name="T28" fmla="*/ 6 w 52"/>
                <a:gd name="T29" fmla="*/ 34 h 38"/>
                <a:gd name="T30" fmla="*/ 2 w 52"/>
                <a:gd name="T31" fmla="*/ 26 h 38"/>
                <a:gd name="T32" fmla="*/ 0 w 52"/>
                <a:gd name="T33" fmla="*/ 18 h 38"/>
                <a:gd name="T34" fmla="*/ 0 w 52"/>
                <a:gd name="T35" fmla="*/ 18 h 38"/>
                <a:gd name="T36" fmla="*/ 2 w 52"/>
                <a:gd name="T37" fmla="*/ 12 h 38"/>
                <a:gd name="T38" fmla="*/ 4 w 52"/>
                <a:gd name="T39" fmla="*/ 8 h 38"/>
                <a:gd name="T40" fmla="*/ 6 w 52"/>
                <a:gd name="T41" fmla="*/ 4 h 38"/>
                <a:gd name="T42" fmla="*/ 10 w 52"/>
                <a:gd name="T43" fmla="*/ 4 h 38"/>
                <a:gd name="T44" fmla="*/ 20 w 52"/>
                <a:gd name="T45" fmla="*/ 2 h 38"/>
                <a:gd name="T46" fmla="*/ 30 w 52"/>
                <a:gd name="T47" fmla="*/ 0 h 38"/>
                <a:gd name="T48" fmla="*/ 30 w 52"/>
                <a:gd name="T4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38">
                  <a:moveTo>
                    <a:pt x="30" y="0"/>
                  </a:moveTo>
                  <a:lnTo>
                    <a:pt x="30" y="0"/>
                  </a:lnTo>
                  <a:lnTo>
                    <a:pt x="44" y="8"/>
                  </a:lnTo>
                  <a:lnTo>
                    <a:pt x="48" y="14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0" y="24"/>
                  </a:lnTo>
                  <a:lnTo>
                    <a:pt x="50" y="28"/>
                  </a:lnTo>
                  <a:lnTo>
                    <a:pt x="46" y="32"/>
                  </a:lnTo>
                  <a:lnTo>
                    <a:pt x="42" y="34"/>
                  </a:lnTo>
                  <a:lnTo>
                    <a:pt x="34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4" y="8"/>
                  </a:lnTo>
                  <a:lnTo>
                    <a:pt x="6" y="4"/>
                  </a:lnTo>
                  <a:lnTo>
                    <a:pt x="10" y="4"/>
                  </a:lnTo>
                  <a:lnTo>
                    <a:pt x="20" y="2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7"/>
            <p:cNvSpPr/>
            <p:nvPr/>
          </p:nvSpPr>
          <p:spPr bwMode="auto">
            <a:xfrm>
              <a:off x="1838325" y="3235325"/>
              <a:ext cx="133350" cy="60325"/>
            </a:xfrm>
            <a:custGeom>
              <a:avLst/>
              <a:gdLst>
                <a:gd name="T0" fmla="*/ 82 w 84"/>
                <a:gd name="T1" fmla="*/ 38 h 38"/>
                <a:gd name="T2" fmla="*/ 82 w 84"/>
                <a:gd name="T3" fmla="*/ 38 h 38"/>
                <a:gd name="T4" fmla="*/ 0 w 84"/>
                <a:gd name="T5" fmla="*/ 4 h 38"/>
                <a:gd name="T6" fmla="*/ 0 w 84"/>
                <a:gd name="T7" fmla="*/ 4 h 38"/>
                <a:gd name="T8" fmla="*/ 0 w 84"/>
                <a:gd name="T9" fmla="*/ 0 h 38"/>
                <a:gd name="T10" fmla="*/ 0 w 84"/>
                <a:gd name="T11" fmla="*/ 0 h 38"/>
                <a:gd name="T12" fmla="*/ 84 w 84"/>
                <a:gd name="T13" fmla="*/ 32 h 38"/>
                <a:gd name="T14" fmla="*/ 84 w 84"/>
                <a:gd name="T15" fmla="*/ 32 h 38"/>
                <a:gd name="T16" fmla="*/ 82 w 84"/>
                <a:gd name="T17" fmla="*/ 38 h 38"/>
                <a:gd name="T18" fmla="*/ 82 w 84"/>
                <a:gd name="T1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38">
                  <a:moveTo>
                    <a:pt x="82" y="38"/>
                  </a:moveTo>
                  <a:lnTo>
                    <a:pt x="82" y="38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84" y="32"/>
                  </a:lnTo>
                  <a:lnTo>
                    <a:pt x="84" y="32"/>
                  </a:lnTo>
                  <a:lnTo>
                    <a:pt x="82" y="38"/>
                  </a:lnTo>
                  <a:lnTo>
                    <a:pt x="82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0" name="矩形 69"/>
          <p:cNvSpPr/>
          <p:nvPr/>
        </p:nvSpPr>
        <p:spPr>
          <a:xfrm>
            <a:off x="0" y="5738984"/>
            <a:ext cx="12192000" cy="1119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48630" y="5055720"/>
            <a:ext cx="6677207" cy="683264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1"/>
          <p:cNvSpPr>
            <a:spLocks noEditPoints="1"/>
          </p:cNvSpPr>
          <p:nvPr/>
        </p:nvSpPr>
        <p:spPr bwMode="auto">
          <a:xfrm>
            <a:off x="373917" y="605214"/>
            <a:ext cx="649165" cy="642183"/>
          </a:xfrm>
          <a:custGeom>
            <a:avLst/>
            <a:gdLst>
              <a:gd name="T0" fmla="*/ 79851456 w 271"/>
              <a:gd name="T1" fmla="*/ 12973306 h 273"/>
              <a:gd name="T2" fmla="*/ 67430252 w 271"/>
              <a:gd name="T3" fmla="*/ 288355 h 273"/>
              <a:gd name="T4" fmla="*/ 67430252 w 271"/>
              <a:gd name="T5" fmla="*/ 288355 h 273"/>
              <a:gd name="T6" fmla="*/ 66838610 w 271"/>
              <a:gd name="T7" fmla="*/ 0 h 273"/>
              <a:gd name="T8" fmla="*/ 66246968 w 271"/>
              <a:gd name="T9" fmla="*/ 0 h 273"/>
              <a:gd name="T10" fmla="*/ 65360051 w 271"/>
              <a:gd name="T11" fmla="*/ 0 h 273"/>
              <a:gd name="T12" fmla="*/ 64768409 w 271"/>
              <a:gd name="T13" fmla="*/ 288355 h 273"/>
              <a:gd name="T14" fmla="*/ 14787226 w 271"/>
              <a:gd name="T15" fmla="*/ 48145677 h 273"/>
              <a:gd name="T16" fmla="*/ 295821 w 271"/>
              <a:gd name="T17" fmla="*/ 75821884 h 273"/>
              <a:gd name="T18" fmla="*/ 295821 w 271"/>
              <a:gd name="T19" fmla="*/ 75821884 h 273"/>
              <a:gd name="T20" fmla="*/ 0 w 271"/>
              <a:gd name="T21" fmla="*/ 76975305 h 273"/>
              <a:gd name="T22" fmla="*/ 591642 w 271"/>
              <a:gd name="T23" fmla="*/ 78128190 h 273"/>
              <a:gd name="T24" fmla="*/ 591642 w 271"/>
              <a:gd name="T25" fmla="*/ 78128190 h 273"/>
              <a:gd name="T26" fmla="*/ 1182738 w 271"/>
              <a:gd name="T27" fmla="*/ 78704901 h 273"/>
              <a:gd name="T28" fmla="*/ 2070201 w 271"/>
              <a:gd name="T29" fmla="*/ 78704901 h 273"/>
              <a:gd name="T30" fmla="*/ 2070201 w 271"/>
              <a:gd name="T31" fmla="*/ 78704901 h 273"/>
              <a:gd name="T32" fmla="*/ 2661842 w 271"/>
              <a:gd name="T33" fmla="*/ 78128190 h 273"/>
              <a:gd name="T34" fmla="*/ 30166093 w 271"/>
              <a:gd name="T35" fmla="*/ 63136934 h 273"/>
              <a:gd name="T36" fmla="*/ 30461914 w 271"/>
              <a:gd name="T37" fmla="*/ 63136934 h 273"/>
              <a:gd name="T38" fmla="*/ 79555635 w 271"/>
              <a:gd name="T39" fmla="*/ 15567967 h 273"/>
              <a:gd name="T40" fmla="*/ 79555635 w 271"/>
              <a:gd name="T41" fmla="*/ 15567967 h 273"/>
              <a:gd name="T42" fmla="*/ 79851456 w 271"/>
              <a:gd name="T43" fmla="*/ 14702902 h 273"/>
              <a:gd name="T44" fmla="*/ 80147277 w 271"/>
              <a:gd name="T45" fmla="*/ 14126726 h 273"/>
              <a:gd name="T46" fmla="*/ 79851456 w 271"/>
              <a:gd name="T47" fmla="*/ 13550016 h 273"/>
              <a:gd name="T48" fmla="*/ 79851456 w 271"/>
              <a:gd name="T49" fmla="*/ 12973306 h 273"/>
              <a:gd name="T50" fmla="*/ 79851456 w 271"/>
              <a:gd name="T51" fmla="*/ 12973306 h 273"/>
              <a:gd name="T52" fmla="*/ 66246968 w 271"/>
              <a:gd name="T53" fmla="*/ 4324257 h 273"/>
              <a:gd name="T54" fmla="*/ 70979011 w 271"/>
              <a:gd name="T55" fmla="*/ 9225224 h 273"/>
              <a:gd name="T56" fmla="*/ 27504251 w 271"/>
              <a:gd name="T57" fmla="*/ 51893223 h 273"/>
              <a:gd name="T58" fmla="*/ 22181111 w 271"/>
              <a:gd name="T59" fmla="*/ 46703901 h 273"/>
              <a:gd name="T60" fmla="*/ 66246968 w 271"/>
              <a:gd name="T61" fmla="*/ 4324257 h 273"/>
              <a:gd name="T62" fmla="*/ 28095893 w 271"/>
              <a:gd name="T63" fmla="*/ 60542272 h 273"/>
              <a:gd name="T64" fmla="*/ 15970509 w 271"/>
              <a:gd name="T65" fmla="*/ 67172835 h 273"/>
              <a:gd name="T66" fmla="*/ 15970509 w 271"/>
              <a:gd name="T67" fmla="*/ 67172835 h 273"/>
              <a:gd name="T68" fmla="*/ 14195584 w 271"/>
              <a:gd name="T69" fmla="*/ 66019950 h 273"/>
              <a:gd name="T70" fmla="*/ 12717025 w 271"/>
              <a:gd name="T71" fmla="*/ 64866529 h 273"/>
              <a:gd name="T72" fmla="*/ 12125384 w 271"/>
              <a:gd name="T73" fmla="*/ 63713644 h 273"/>
              <a:gd name="T74" fmla="*/ 11534287 w 271"/>
              <a:gd name="T75" fmla="*/ 62560223 h 273"/>
              <a:gd name="T76" fmla="*/ 17744889 w 271"/>
              <a:gd name="T77" fmla="*/ 50740338 h 273"/>
              <a:gd name="T78" fmla="*/ 20997828 w 271"/>
              <a:gd name="T79" fmla="*/ 47857322 h 273"/>
              <a:gd name="T80" fmla="*/ 31053556 w 271"/>
              <a:gd name="T81" fmla="*/ 57659256 h 273"/>
              <a:gd name="T82" fmla="*/ 28095893 w 271"/>
              <a:gd name="T83" fmla="*/ 60542272 h 273"/>
              <a:gd name="T84" fmla="*/ 32236294 w 271"/>
              <a:gd name="T85" fmla="*/ 56505836 h 273"/>
              <a:gd name="T86" fmla="*/ 28095893 w 271"/>
              <a:gd name="T87" fmla="*/ 52469934 h 273"/>
              <a:gd name="T88" fmla="*/ 72162295 w 271"/>
              <a:gd name="T89" fmla="*/ 10378645 h 273"/>
              <a:gd name="T90" fmla="*/ 75711055 w 271"/>
              <a:gd name="T91" fmla="*/ 14126726 h 273"/>
              <a:gd name="T92" fmla="*/ 32236294 w 271"/>
              <a:gd name="T93" fmla="*/ 56505836 h 27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71" h="273">
                <a:moveTo>
                  <a:pt x="270" y="45"/>
                </a:moveTo>
                <a:lnTo>
                  <a:pt x="228" y="1"/>
                </a:lnTo>
                <a:lnTo>
                  <a:pt x="226" y="0"/>
                </a:lnTo>
                <a:lnTo>
                  <a:pt x="224" y="0"/>
                </a:lnTo>
                <a:lnTo>
                  <a:pt x="221" y="0"/>
                </a:lnTo>
                <a:lnTo>
                  <a:pt x="219" y="1"/>
                </a:lnTo>
                <a:lnTo>
                  <a:pt x="50" y="167"/>
                </a:lnTo>
                <a:lnTo>
                  <a:pt x="1" y="263"/>
                </a:lnTo>
                <a:lnTo>
                  <a:pt x="0" y="267"/>
                </a:lnTo>
                <a:lnTo>
                  <a:pt x="2" y="271"/>
                </a:lnTo>
                <a:lnTo>
                  <a:pt x="4" y="273"/>
                </a:lnTo>
                <a:lnTo>
                  <a:pt x="7" y="273"/>
                </a:lnTo>
                <a:lnTo>
                  <a:pt x="9" y="271"/>
                </a:lnTo>
                <a:lnTo>
                  <a:pt x="102" y="219"/>
                </a:lnTo>
                <a:lnTo>
                  <a:pt x="103" y="219"/>
                </a:lnTo>
                <a:lnTo>
                  <a:pt x="269" y="54"/>
                </a:lnTo>
                <a:lnTo>
                  <a:pt x="270" y="51"/>
                </a:lnTo>
                <a:lnTo>
                  <a:pt x="271" y="49"/>
                </a:lnTo>
                <a:lnTo>
                  <a:pt x="270" y="47"/>
                </a:lnTo>
                <a:lnTo>
                  <a:pt x="270" y="45"/>
                </a:lnTo>
                <a:close/>
                <a:moveTo>
                  <a:pt x="224" y="15"/>
                </a:moveTo>
                <a:lnTo>
                  <a:pt x="240" y="32"/>
                </a:lnTo>
                <a:lnTo>
                  <a:pt x="93" y="180"/>
                </a:lnTo>
                <a:lnTo>
                  <a:pt x="75" y="162"/>
                </a:lnTo>
                <a:lnTo>
                  <a:pt x="224" y="15"/>
                </a:lnTo>
                <a:close/>
                <a:moveTo>
                  <a:pt x="95" y="210"/>
                </a:moveTo>
                <a:lnTo>
                  <a:pt x="54" y="233"/>
                </a:lnTo>
                <a:lnTo>
                  <a:pt x="48" y="229"/>
                </a:lnTo>
                <a:lnTo>
                  <a:pt x="43" y="225"/>
                </a:lnTo>
                <a:lnTo>
                  <a:pt x="41" y="221"/>
                </a:lnTo>
                <a:lnTo>
                  <a:pt x="39" y="217"/>
                </a:lnTo>
                <a:lnTo>
                  <a:pt x="60" y="176"/>
                </a:lnTo>
                <a:lnTo>
                  <a:pt x="71" y="166"/>
                </a:lnTo>
                <a:lnTo>
                  <a:pt x="105" y="200"/>
                </a:lnTo>
                <a:lnTo>
                  <a:pt x="95" y="210"/>
                </a:lnTo>
                <a:close/>
                <a:moveTo>
                  <a:pt x="109" y="196"/>
                </a:moveTo>
                <a:lnTo>
                  <a:pt x="95" y="182"/>
                </a:lnTo>
                <a:lnTo>
                  <a:pt x="244" y="36"/>
                </a:lnTo>
                <a:lnTo>
                  <a:pt x="256" y="49"/>
                </a:lnTo>
                <a:lnTo>
                  <a:pt x="109" y="1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333500" y="605214"/>
            <a:ext cx="10020300" cy="55053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r="6250"/>
          <a:stretch>
            <a:fillRect/>
          </a:stretch>
        </p:blipFill>
        <p:spPr bwMode="auto">
          <a:xfrm>
            <a:off x="0" y="-92899"/>
            <a:ext cx="12192000" cy="685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94450"/>
            <a:ext cx="2743200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9E60F58-3108-4415-857A-6D0360DF6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94450"/>
            <a:ext cx="4114800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94450"/>
            <a:ext cx="2743200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AE85CE2-CEAD-46BB-861E-7D62265DC969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983800" y="4569434"/>
            <a:ext cx="6224401" cy="73463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000" b="0">
                <a:ln>
                  <a:noFill/>
                </a:ln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38400" y="1409700"/>
            <a:ext cx="7315200" cy="2729471"/>
          </a:xfrm>
          <a:noFill/>
          <a:ln w="3175">
            <a:noFill/>
          </a:ln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5400" b="0">
                <a:ln w="3175"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8800"/>
            <a:ext cx="8330400" cy="892175"/>
          </a:xfrm>
        </p:spPr>
        <p:txBody>
          <a:bodyPr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62000" y="2869200"/>
            <a:ext cx="6469200" cy="1947600"/>
          </a:xfrm>
        </p:spPr>
        <p:txBody>
          <a:bodyPr anchor="ctr" anchorCtr="0">
            <a:normAutofit/>
          </a:bodyPr>
          <a:lstStyle>
            <a:lvl1pPr marL="0" indent="0" algn="just"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2861916" y="2756663"/>
            <a:ext cx="64681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H_Other_3"/>
          <p:cNvSpPr/>
          <p:nvPr>
            <p:custDataLst>
              <p:tags r:id="rId2"/>
            </p:custDataLst>
          </p:nvPr>
        </p:nvSpPr>
        <p:spPr bwMode="auto">
          <a:xfrm>
            <a:off x="3055938" y="2140712"/>
            <a:ext cx="1233488" cy="615950"/>
          </a:xfrm>
          <a:custGeom>
            <a:avLst/>
            <a:gdLst>
              <a:gd name="T0" fmla="*/ 1232771 w 503"/>
              <a:gd name="T1" fmla="*/ 616386 h 252"/>
              <a:gd name="T2" fmla="*/ 615160 w 503"/>
              <a:gd name="T3" fmla="*/ 0 h 252"/>
              <a:gd name="T4" fmla="*/ 0 w 503"/>
              <a:gd name="T5" fmla="*/ 616386 h 252"/>
              <a:gd name="T6" fmla="*/ 1232771 w 503"/>
              <a:gd name="T7" fmla="*/ 616386 h 2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3" h="252">
                <a:moveTo>
                  <a:pt x="503" y="252"/>
                </a:moveTo>
                <a:cubicBezTo>
                  <a:pt x="503" y="113"/>
                  <a:pt x="390" y="0"/>
                  <a:pt x="251" y="0"/>
                </a:cubicBezTo>
                <a:cubicBezTo>
                  <a:pt x="112" y="0"/>
                  <a:pt x="0" y="113"/>
                  <a:pt x="0" y="252"/>
                </a:cubicBezTo>
                <a:lnTo>
                  <a:pt x="503" y="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MH_Other_4"/>
          <p:cNvSpPr/>
          <p:nvPr>
            <p:custDataLst>
              <p:tags r:id="rId3"/>
            </p:custDataLst>
          </p:nvPr>
        </p:nvSpPr>
        <p:spPr bwMode="auto">
          <a:xfrm>
            <a:off x="3160713" y="2245488"/>
            <a:ext cx="1022350" cy="511175"/>
          </a:xfrm>
          <a:custGeom>
            <a:avLst/>
            <a:gdLst>
              <a:gd name="T0" fmla="*/ 0 w 417"/>
              <a:gd name="T1" fmla="*/ 2147483646 h 209"/>
              <a:gd name="T2" fmla="*/ 2147483646 w 417"/>
              <a:gd name="T3" fmla="*/ 0 h 209"/>
              <a:gd name="T4" fmla="*/ 2147483646 w 417"/>
              <a:gd name="T5" fmla="*/ 2147483646 h 209"/>
              <a:gd name="T6" fmla="*/ 0 w 417"/>
              <a:gd name="T7" fmla="*/ 2147483646 h 209"/>
              <a:gd name="T8" fmla="*/ 0 60000 65536"/>
              <a:gd name="T9" fmla="*/ 0 60000 65536"/>
              <a:gd name="T10" fmla="*/ 0 60000 65536"/>
              <a:gd name="T11" fmla="*/ 0 60000 65536"/>
              <a:gd name="T12" fmla="*/ 0 w 417"/>
              <a:gd name="T13" fmla="*/ 0 h 209"/>
              <a:gd name="T14" fmla="*/ 417 w 417"/>
              <a:gd name="T15" fmla="*/ 209 h 2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7" h="209">
                <a:moveTo>
                  <a:pt x="0" y="209"/>
                </a:moveTo>
                <a:cubicBezTo>
                  <a:pt x="0" y="94"/>
                  <a:pt x="93" y="0"/>
                  <a:pt x="208" y="0"/>
                </a:cubicBezTo>
                <a:cubicBezTo>
                  <a:pt x="323" y="0"/>
                  <a:pt x="417" y="94"/>
                  <a:pt x="417" y="209"/>
                </a:cubicBezTo>
                <a:lnTo>
                  <a:pt x="0" y="2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charset="-122"/>
              </a:rPr>
              <a:t>A</a:t>
            </a:r>
            <a:endParaRPr lang="zh-CN" altLang="en-US" sz="280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861916" y="4205697"/>
            <a:ext cx="6468168" cy="641910"/>
          </a:xfr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61917" y="1460500"/>
            <a:ext cx="6468167" cy="2418553"/>
          </a:xfrm>
          <a:noFill/>
        </p:spPr>
        <p:txBody>
          <a:bodyPr lIns="0" anchor="ctr">
            <a:normAutofit/>
          </a:bodyPr>
          <a:lstStyle>
            <a:lvl1pPr algn="ctr">
              <a:lnSpc>
                <a:spcPct val="15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6782897" y="4029653"/>
            <a:ext cx="295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457104" y="4029653"/>
            <a:ext cx="295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5518642" y="3853440"/>
            <a:ext cx="1154717" cy="352425"/>
            <a:chOff x="5862637" y="3853440"/>
            <a:chExt cx="1154717" cy="352425"/>
          </a:xfrm>
        </p:grpSpPr>
        <p:sp>
          <p:nvSpPr>
            <p:cNvPr id="7" name="椭圆 6"/>
            <p:cNvSpPr/>
            <p:nvPr userDrawn="1"/>
          </p:nvSpPr>
          <p:spPr>
            <a:xfrm>
              <a:off x="5862637" y="3853440"/>
              <a:ext cx="352425" cy="35242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37500" lnSpcReduction="20000"/>
            </a:bodyPr>
            <a:lstStyle/>
            <a:p>
              <a:pPr algn="ctr"/>
              <a:r>
                <a:rPr lang="zh-CN" altLang="en-US" sz="1600" dirty="0" smtClean="0"/>
                <a:t>第</a:t>
              </a:r>
              <a:endParaRPr lang="zh-CN" altLang="en-US" sz="1600" dirty="0"/>
            </a:p>
          </p:txBody>
        </p:sp>
        <p:sp>
          <p:nvSpPr>
            <p:cNvPr id="11" name="椭圆 10"/>
            <p:cNvSpPr/>
            <p:nvPr userDrawn="1"/>
          </p:nvSpPr>
          <p:spPr>
            <a:xfrm>
              <a:off x="6263783" y="3853440"/>
              <a:ext cx="352425" cy="35242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37500" lnSpcReduction="20000"/>
            </a:bodyPr>
            <a:lstStyle/>
            <a:p>
              <a:pPr algn="ctr"/>
              <a:r>
                <a:rPr lang="zh-CN" altLang="en-US" sz="1600" dirty="0" smtClean="0"/>
                <a:t>一</a:t>
              </a:r>
              <a:endParaRPr lang="zh-CN" altLang="en-US" sz="1600" dirty="0"/>
            </a:p>
          </p:txBody>
        </p:sp>
        <p:sp>
          <p:nvSpPr>
            <p:cNvPr id="12" name="椭圆 11"/>
            <p:cNvSpPr/>
            <p:nvPr userDrawn="1"/>
          </p:nvSpPr>
          <p:spPr>
            <a:xfrm>
              <a:off x="6664929" y="3853440"/>
              <a:ext cx="352425" cy="35242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37500" lnSpcReduction="20000"/>
            </a:bodyPr>
            <a:lstStyle/>
            <a:p>
              <a:pPr algn="ctr"/>
              <a:r>
                <a:rPr lang="zh-CN" altLang="en-US" sz="1600" dirty="0" smtClean="0"/>
                <a:t>章</a:t>
              </a:r>
              <a:endParaRPr lang="zh-CN" altLang="en-US" sz="1600" dirty="0"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8800"/>
            <a:ext cx="8330400" cy="892175"/>
          </a:xfrm>
        </p:spPr>
        <p:txBody>
          <a:bodyPr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134800" y="2573999"/>
            <a:ext cx="7758000" cy="1538845"/>
          </a:xfrm>
        </p:spPr>
        <p:txBody>
          <a:bodyPr anchor="ctr" anchorCtr="0">
            <a:normAutofit/>
          </a:bodyPr>
          <a:lstStyle>
            <a:lvl1pPr marL="0" indent="0" algn="just"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134800" y="4917600"/>
            <a:ext cx="7758000" cy="1529872"/>
          </a:xfrm>
        </p:spPr>
        <p:txBody>
          <a:bodyPr anchor="ctr" anchorCtr="0">
            <a:normAutofit/>
          </a:bodyPr>
          <a:lstStyle>
            <a:lvl1pPr marL="0" indent="0" algn="just"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2136000" y="2461388"/>
            <a:ext cx="79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H_Other_3"/>
          <p:cNvSpPr/>
          <p:nvPr>
            <p:custDataLst>
              <p:tags r:id="rId2"/>
            </p:custDataLst>
          </p:nvPr>
        </p:nvSpPr>
        <p:spPr bwMode="auto">
          <a:xfrm>
            <a:off x="2330023" y="1845437"/>
            <a:ext cx="1233488" cy="615950"/>
          </a:xfrm>
          <a:custGeom>
            <a:avLst/>
            <a:gdLst>
              <a:gd name="T0" fmla="*/ 1232771 w 503"/>
              <a:gd name="T1" fmla="*/ 616386 h 252"/>
              <a:gd name="T2" fmla="*/ 615160 w 503"/>
              <a:gd name="T3" fmla="*/ 0 h 252"/>
              <a:gd name="T4" fmla="*/ 0 w 503"/>
              <a:gd name="T5" fmla="*/ 616386 h 252"/>
              <a:gd name="T6" fmla="*/ 1232771 w 503"/>
              <a:gd name="T7" fmla="*/ 616386 h 2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3" h="252">
                <a:moveTo>
                  <a:pt x="503" y="252"/>
                </a:moveTo>
                <a:cubicBezTo>
                  <a:pt x="503" y="113"/>
                  <a:pt x="390" y="0"/>
                  <a:pt x="251" y="0"/>
                </a:cubicBezTo>
                <a:cubicBezTo>
                  <a:pt x="112" y="0"/>
                  <a:pt x="0" y="113"/>
                  <a:pt x="0" y="252"/>
                </a:cubicBezTo>
                <a:lnTo>
                  <a:pt x="503" y="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MH_Other_4"/>
          <p:cNvSpPr/>
          <p:nvPr>
            <p:custDataLst>
              <p:tags r:id="rId3"/>
            </p:custDataLst>
          </p:nvPr>
        </p:nvSpPr>
        <p:spPr bwMode="auto">
          <a:xfrm>
            <a:off x="2434798" y="1950213"/>
            <a:ext cx="1022350" cy="511175"/>
          </a:xfrm>
          <a:custGeom>
            <a:avLst/>
            <a:gdLst>
              <a:gd name="T0" fmla="*/ 0 w 417"/>
              <a:gd name="T1" fmla="*/ 2147483646 h 209"/>
              <a:gd name="T2" fmla="*/ 2147483646 w 417"/>
              <a:gd name="T3" fmla="*/ 0 h 209"/>
              <a:gd name="T4" fmla="*/ 2147483646 w 417"/>
              <a:gd name="T5" fmla="*/ 2147483646 h 209"/>
              <a:gd name="T6" fmla="*/ 0 w 417"/>
              <a:gd name="T7" fmla="*/ 2147483646 h 209"/>
              <a:gd name="T8" fmla="*/ 0 60000 65536"/>
              <a:gd name="T9" fmla="*/ 0 60000 65536"/>
              <a:gd name="T10" fmla="*/ 0 60000 65536"/>
              <a:gd name="T11" fmla="*/ 0 60000 65536"/>
              <a:gd name="T12" fmla="*/ 0 w 417"/>
              <a:gd name="T13" fmla="*/ 0 h 209"/>
              <a:gd name="T14" fmla="*/ 417 w 417"/>
              <a:gd name="T15" fmla="*/ 209 h 2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7" h="209">
                <a:moveTo>
                  <a:pt x="0" y="209"/>
                </a:moveTo>
                <a:cubicBezTo>
                  <a:pt x="0" y="94"/>
                  <a:pt x="93" y="0"/>
                  <a:pt x="208" y="0"/>
                </a:cubicBezTo>
                <a:cubicBezTo>
                  <a:pt x="323" y="0"/>
                  <a:pt x="417" y="94"/>
                  <a:pt x="417" y="209"/>
                </a:cubicBezTo>
                <a:lnTo>
                  <a:pt x="0" y="2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charset="-122"/>
              </a:rPr>
              <a:t>A</a:t>
            </a:r>
            <a:endParaRPr lang="zh-CN" altLang="en-US" sz="280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136001" y="4804538"/>
            <a:ext cx="79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H_Other_3"/>
          <p:cNvSpPr/>
          <p:nvPr>
            <p:custDataLst>
              <p:tags r:id="rId4"/>
            </p:custDataLst>
          </p:nvPr>
        </p:nvSpPr>
        <p:spPr bwMode="auto">
          <a:xfrm>
            <a:off x="2330023" y="4188587"/>
            <a:ext cx="1233488" cy="615950"/>
          </a:xfrm>
          <a:custGeom>
            <a:avLst/>
            <a:gdLst>
              <a:gd name="T0" fmla="*/ 1232771 w 503"/>
              <a:gd name="T1" fmla="*/ 616386 h 252"/>
              <a:gd name="T2" fmla="*/ 615160 w 503"/>
              <a:gd name="T3" fmla="*/ 0 h 252"/>
              <a:gd name="T4" fmla="*/ 0 w 503"/>
              <a:gd name="T5" fmla="*/ 616386 h 252"/>
              <a:gd name="T6" fmla="*/ 1232771 w 503"/>
              <a:gd name="T7" fmla="*/ 616386 h 2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3" h="252">
                <a:moveTo>
                  <a:pt x="503" y="252"/>
                </a:moveTo>
                <a:cubicBezTo>
                  <a:pt x="503" y="113"/>
                  <a:pt x="390" y="0"/>
                  <a:pt x="251" y="0"/>
                </a:cubicBezTo>
                <a:cubicBezTo>
                  <a:pt x="112" y="0"/>
                  <a:pt x="0" y="113"/>
                  <a:pt x="0" y="252"/>
                </a:cubicBezTo>
                <a:lnTo>
                  <a:pt x="503" y="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MH_Other_4"/>
          <p:cNvSpPr/>
          <p:nvPr>
            <p:custDataLst>
              <p:tags r:id="rId5"/>
            </p:custDataLst>
          </p:nvPr>
        </p:nvSpPr>
        <p:spPr bwMode="auto">
          <a:xfrm>
            <a:off x="2434798" y="4293363"/>
            <a:ext cx="1022350" cy="511175"/>
          </a:xfrm>
          <a:custGeom>
            <a:avLst/>
            <a:gdLst>
              <a:gd name="T0" fmla="*/ 0 w 417"/>
              <a:gd name="T1" fmla="*/ 2147483646 h 209"/>
              <a:gd name="T2" fmla="*/ 2147483646 w 417"/>
              <a:gd name="T3" fmla="*/ 0 h 209"/>
              <a:gd name="T4" fmla="*/ 2147483646 w 417"/>
              <a:gd name="T5" fmla="*/ 2147483646 h 209"/>
              <a:gd name="T6" fmla="*/ 0 w 417"/>
              <a:gd name="T7" fmla="*/ 2147483646 h 209"/>
              <a:gd name="T8" fmla="*/ 0 60000 65536"/>
              <a:gd name="T9" fmla="*/ 0 60000 65536"/>
              <a:gd name="T10" fmla="*/ 0 60000 65536"/>
              <a:gd name="T11" fmla="*/ 0 60000 65536"/>
              <a:gd name="T12" fmla="*/ 0 w 417"/>
              <a:gd name="T13" fmla="*/ 0 h 209"/>
              <a:gd name="T14" fmla="*/ 417 w 417"/>
              <a:gd name="T15" fmla="*/ 209 h 2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7" h="209">
                <a:moveTo>
                  <a:pt x="0" y="209"/>
                </a:moveTo>
                <a:cubicBezTo>
                  <a:pt x="0" y="94"/>
                  <a:pt x="93" y="0"/>
                  <a:pt x="208" y="0"/>
                </a:cubicBezTo>
                <a:cubicBezTo>
                  <a:pt x="323" y="0"/>
                  <a:pt x="417" y="94"/>
                  <a:pt x="417" y="209"/>
                </a:cubicBezTo>
                <a:lnTo>
                  <a:pt x="0" y="2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charset="-122"/>
              </a:rPr>
              <a:t>B</a:t>
            </a:r>
            <a:endParaRPr lang="zh-CN" altLang="en-US" sz="28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12363" cy="1325563"/>
          </a:xfrm>
        </p:spPr>
        <p:txBody>
          <a:bodyPr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C9E60F58-3108-4415-857A-6D0360DF6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AE85CE2-CEAD-46BB-861E-7D62265DC9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6" name="任意多边形 5"/>
          <p:cNvSpPr/>
          <p:nvPr>
            <p:custDataLst>
              <p:tags r:id="rId2"/>
            </p:custDataLst>
          </p:nvPr>
        </p:nvSpPr>
        <p:spPr>
          <a:xfrm>
            <a:off x="6682844" y="3443597"/>
            <a:ext cx="649289" cy="728257"/>
          </a:xfrm>
          <a:custGeom>
            <a:avLst/>
            <a:gdLst>
              <a:gd name="connsiteX0" fmla="*/ 469900 w 469900"/>
              <a:gd name="connsiteY0" fmla="*/ 495300 h 495300"/>
              <a:gd name="connsiteX1" fmla="*/ 190500 w 469900"/>
              <a:gd name="connsiteY1" fmla="*/ 0 h 495300"/>
              <a:gd name="connsiteX2" fmla="*/ 0 w 469900"/>
              <a:gd name="connsiteY2" fmla="*/ 228600 h 495300"/>
              <a:gd name="connsiteX3" fmla="*/ 469900 w 469900"/>
              <a:gd name="connsiteY3" fmla="*/ 495300 h 495300"/>
              <a:gd name="connsiteX0-1" fmla="*/ 469900 w 469900"/>
              <a:gd name="connsiteY0-2" fmla="*/ 527050 h 527050"/>
              <a:gd name="connsiteX1-3" fmla="*/ 177800 w 469900"/>
              <a:gd name="connsiteY1-4" fmla="*/ 0 h 527050"/>
              <a:gd name="connsiteX2-5" fmla="*/ 0 w 469900"/>
              <a:gd name="connsiteY2-6" fmla="*/ 260350 h 527050"/>
              <a:gd name="connsiteX3-7" fmla="*/ 469900 w 469900"/>
              <a:gd name="connsiteY3-8" fmla="*/ 527050 h 5270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69900" h="527050">
                <a:moveTo>
                  <a:pt x="469900" y="527050"/>
                </a:moveTo>
                <a:lnTo>
                  <a:pt x="177800" y="0"/>
                </a:lnTo>
                <a:lnTo>
                  <a:pt x="0" y="260350"/>
                </a:lnTo>
                <a:lnTo>
                  <a:pt x="469900" y="52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任意多边形 6"/>
          <p:cNvSpPr/>
          <p:nvPr>
            <p:custDataLst>
              <p:tags r:id="rId3"/>
            </p:custDataLst>
          </p:nvPr>
        </p:nvSpPr>
        <p:spPr>
          <a:xfrm>
            <a:off x="4076700" y="2043113"/>
            <a:ext cx="3995738" cy="2690812"/>
          </a:xfrm>
          <a:custGeom>
            <a:avLst/>
            <a:gdLst>
              <a:gd name="connsiteX0" fmla="*/ 0 w 4019550"/>
              <a:gd name="connsiteY0" fmla="*/ 9525 h 2643187"/>
              <a:gd name="connsiteX1" fmla="*/ 4019550 w 4019550"/>
              <a:gd name="connsiteY1" fmla="*/ 0 h 2643187"/>
              <a:gd name="connsiteX2" fmla="*/ 2076450 w 4019550"/>
              <a:gd name="connsiteY2" fmla="*/ 2643187 h 2643187"/>
              <a:gd name="connsiteX3" fmla="*/ 0 w 4019550"/>
              <a:gd name="connsiteY3" fmla="*/ 9525 h 2643187"/>
              <a:gd name="connsiteX0-1" fmla="*/ 0 w 4019550"/>
              <a:gd name="connsiteY0-2" fmla="*/ 9525 h 2700337"/>
              <a:gd name="connsiteX1-3" fmla="*/ 4019550 w 4019550"/>
              <a:gd name="connsiteY1-4" fmla="*/ 0 h 2700337"/>
              <a:gd name="connsiteX2-5" fmla="*/ 2033588 w 4019550"/>
              <a:gd name="connsiteY2-6" fmla="*/ 2700337 h 2700337"/>
              <a:gd name="connsiteX3-7" fmla="*/ 0 w 4019550"/>
              <a:gd name="connsiteY3-8" fmla="*/ 9525 h 2700337"/>
              <a:gd name="connsiteX0-9" fmla="*/ 0 w 4019550"/>
              <a:gd name="connsiteY0-10" fmla="*/ 9525 h 2700337"/>
              <a:gd name="connsiteX1-11" fmla="*/ 4019550 w 4019550"/>
              <a:gd name="connsiteY1-12" fmla="*/ 0 h 2700337"/>
              <a:gd name="connsiteX2-13" fmla="*/ 2028826 w 4019550"/>
              <a:gd name="connsiteY2-14" fmla="*/ 2700337 h 2700337"/>
              <a:gd name="connsiteX3-15" fmla="*/ 0 w 4019550"/>
              <a:gd name="connsiteY3-16" fmla="*/ 9525 h 2700337"/>
              <a:gd name="connsiteX0-17" fmla="*/ 0 w 3995738"/>
              <a:gd name="connsiteY0-18" fmla="*/ 0 h 2690812"/>
              <a:gd name="connsiteX1-19" fmla="*/ 3995738 w 3995738"/>
              <a:gd name="connsiteY1-20" fmla="*/ 4762 h 2690812"/>
              <a:gd name="connsiteX2-21" fmla="*/ 2028826 w 3995738"/>
              <a:gd name="connsiteY2-22" fmla="*/ 2690812 h 2690812"/>
              <a:gd name="connsiteX3-23" fmla="*/ 0 w 3995738"/>
              <a:gd name="connsiteY3-24" fmla="*/ 0 h 2690812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3995738" h="2690812">
                <a:moveTo>
                  <a:pt x="0" y="0"/>
                </a:moveTo>
                <a:lnTo>
                  <a:pt x="3995738" y="4762"/>
                </a:lnTo>
                <a:lnTo>
                  <a:pt x="2028826" y="26908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任意多边形 7"/>
          <p:cNvSpPr/>
          <p:nvPr>
            <p:custDataLst>
              <p:tags r:id="rId4"/>
            </p:custDataLst>
          </p:nvPr>
        </p:nvSpPr>
        <p:spPr>
          <a:xfrm>
            <a:off x="3133726" y="1676401"/>
            <a:ext cx="4938713" cy="385763"/>
          </a:xfrm>
          <a:custGeom>
            <a:avLst/>
            <a:gdLst>
              <a:gd name="connsiteX0" fmla="*/ 0 w 4957763"/>
              <a:gd name="connsiteY0" fmla="*/ 0 h 385762"/>
              <a:gd name="connsiteX1" fmla="*/ 3505200 w 4957763"/>
              <a:gd name="connsiteY1" fmla="*/ 0 h 385762"/>
              <a:gd name="connsiteX2" fmla="*/ 4957763 w 4957763"/>
              <a:gd name="connsiteY2" fmla="*/ 381000 h 385762"/>
              <a:gd name="connsiteX3" fmla="*/ 952500 w 4957763"/>
              <a:gd name="connsiteY3" fmla="*/ 385762 h 385762"/>
              <a:gd name="connsiteX4" fmla="*/ 0 w 4957763"/>
              <a:gd name="connsiteY4" fmla="*/ 0 h 385762"/>
              <a:gd name="connsiteX0-1" fmla="*/ 0 w 4957763"/>
              <a:gd name="connsiteY0-2" fmla="*/ 0 h 385762"/>
              <a:gd name="connsiteX1-3" fmla="*/ 3505200 w 4957763"/>
              <a:gd name="connsiteY1-4" fmla="*/ 0 h 385762"/>
              <a:gd name="connsiteX2-5" fmla="*/ 4957763 w 4957763"/>
              <a:gd name="connsiteY2-6" fmla="*/ 371475 h 385762"/>
              <a:gd name="connsiteX3-7" fmla="*/ 952500 w 4957763"/>
              <a:gd name="connsiteY3-8" fmla="*/ 385762 h 385762"/>
              <a:gd name="connsiteX4-9" fmla="*/ 0 w 4957763"/>
              <a:gd name="connsiteY4-10" fmla="*/ 0 h 385762"/>
              <a:gd name="connsiteX0-11" fmla="*/ 0 w 4957763"/>
              <a:gd name="connsiteY0-12" fmla="*/ 0 h 385762"/>
              <a:gd name="connsiteX1-13" fmla="*/ 3505200 w 4957763"/>
              <a:gd name="connsiteY1-14" fmla="*/ 0 h 385762"/>
              <a:gd name="connsiteX2-15" fmla="*/ 4957763 w 4957763"/>
              <a:gd name="connsiteY2-16" fmla="*/ 381000 h 385762"/>
              <a:gd name="connsiteX3-17" fmla="*/ 952500 w 4957763"/>
              <a:gd name="connsiteY3-18" fmla="*/ 385762 h 385762"/>
              <a:gd name="connsiteX4-19" fmla="*/ 0 w 4957763"/>
              <a:gd name="connsiteY4-20" fmla="*/ 0 h 385762"/>
              <a:gd name="connsiteX0-21" fmla="*/ 0 w 4957763"/>
              <a:gd name="connsiteY0-22" fmla="*/ 0 h 385762"/>
              <a:gd name="connsiteX1-23" fmla="*/ 3505200 w 4957763"/>
              <a:gd name="connsiteY1-24" fmla="*/ 0 h 385762"/>
              <a:gd name="connsiteX2-25" fmla="*/ 4957763 w 4957763"/>
              <a:gd name="connsiteY2-26" fmla="*/ 376238 h 385762"/>
              <a:gd name="connsiteX3-27" fmla="*/ 952500 w 4957763"/>
              <a:gd name="connsiteY3-28" fmla="*/ 385762 h 385762"/>
              <a:gd name="connsiteX4-29" fmla="*/ 0 w 4957763"/>
              <a:gd name="connsiteY4-30" fmla="*/ 0 h 385762"/>
              <a:gd name="connsiteX0-31" fmla="*/ 0 w 4962544"/>
              <a:gd name="connsiteY0-32" fmla="*/ 0 h 385762"/>
              <a:gd name="connsiteX1-33" fmla="*/ 3505200 w 4962544"/>
              <a:gd name="connsiteY1-34" fmla="*/ 0 h 385762"/>
              <a:gd name="connsiteX2-35" fmla="*/ 4962544 w 4962544"/>
              <a:gd name="connsiteY2-36" fmla="*/ 373856 h 385762"/>
              <a:gd name="connsiteX3-37" fmla="*/ 952500 w 4962544"/>
              <a:gd name="connsiteY3-38" fmla="*/ 385762 h 385762"/>
              <a:gd name="connsiteX4-39" fmla="*/ 0 w 4962544"/>
              <a:gd name="connsiteY4-40" fmla="*/ 0 h 385762"/>
            </a:gdLst>
            <a:ahLst/>
            <a:cxnLst>
              <a:cxn ang="0">
                <a:pos x="connsiteX0-31" y="connsiteY0-32"/>
              </a:cxn>
              <a:cxn ang="0">
                <a:pos x="connsiteX1-33" y="connsiteY1-34"/>
              </a:cxn>
              <a:cxn ang="0">
                <a:pos x="connsiteX2-35" y="connsiteY2-36"/>
              </a:cxn>
              <a:cxn ang="0">
                <a:pos x="connsiteX3-37" y="connsiteY3-38"/>
              </a:cxn>
              <a:cxn ang="0">
                <a:pos x="connsiteX4-39" y="connsiteY4-40"/>
              </a:cxn>
            </a:cxnLst>
            <a:rect l="l" t="t" r="r" b="b"/>
            <a:pathLst>
              <a:path w="4962544" h="385762">
                <a:moveTo>
                  <a:pt x="0" y="0"/>
                </a:moveTo>
                <a:lnTo>
                  <a:pt x="3505200" y="0"/>
                </a:lnTo>
                <a:lnTo>
                  <a:pt x="4962544" y="373856"/>
                </a:lnTo>
                <a:lnTo>
                  <a:pt x="952500" y="3857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任意多边形 8"/>
          <p:cNvSpPr/>
          <p:nvPr>
            <p:custDataLst>
              <p:tags r:id="rId5"/>
            </p:custDataLst>
          </p:nvPr>
        </p:nvSpPr>
        <p:spPr>
          <a:xfrm rot="753022">
            <a:off x="5967941" y="3028122"/>
            <a:ext cx="687387" cy="615950"/>
          </a:xfrm>
          <a:custGeom>
            <a:avLst/>
            <a:gdLst>
              <a:gd name="connsiteX0" fmla="*/ 673100 w 673100"/>
              <a:gd name="connsiteY0" fmla="*/ 0 h 615950"/>
              <a:gd name="connsiteX1" fmla="*/ 406400 w 673100"/>
              <a:gd name="connsiteY1" fmla="*/ 615950 h 615950"/>
              <a:gd name="connsiteX2" fmla="*/ 0 w 673100"/>
              <a:gd name="connsiteY2" fmla="*/ 342900 h 615950"/>
              <a:gd name="connsiteX3" fmla="*/ 673100 w 673100"/>
              <a:gd name="connsiteY3" fmla="*/ 0 h 615950"/>
              <a:gd name="connsiteX0-1" fmla="*/ 685007 w 685007"/>
              <a:gd name="connsiteY0-2" fmla="*/ 0 h 615950"/>
              <a:gd name="connsiteX1-3" fmla="*/ 418307 w 685007"/>
              <a:gd name="connsiteY1-4" fmla="*/ 615950 h 615950"/>
              <a:gd name="connsiteX2-5" fmla="*/ 0 w 685007"/>
              <a:gd name="connsiteY2-6" fmla="*/ 350044 h 615950"/>
              <a:gd name="connsiteX3-7" fmla="*/ 685007 w 685007"/>
              <a:gd name="connsiteY3-8" fmla="*/ 0 h 615950"/>
              <a:gd name="connsiteX0-9" fmla="*/ 687388 w 687388"/>
              <a:gd name="connsiteY0-10" fmla="*/ 0 h 615950"/>
              <a:gd name="connsiteX1-11" fmla="*/ 420688 w 687388"/>
              <a:gd name="connsiteY1-12" fmla="*/ 615950 h 615950"/>
              <a:gd name="connsiteX2-13" fmla="*/ 0 w 687388"/>
              <a:gd name="connsiteY2-14" fmla="*/ 350044 h 615950"/>
              <a:gd name="connsiteX3-15" fmla="*/ 687388 w 687388"/>
              <a:gd name="connsiteY3-16" fmla="*/ 0 h 615950"/>
              <a:gd name="connsiteX0-17" fmla="*/ 675671 w 675671"/>
              <a:gd name="connsiteY0-18" fmla="*/ 0 h 615950"/>
              <a:gd name="connsiteX1-19" fmla="*/ 408971 w 675671"/>
              <a:gd name="connsiteY1-20" fmla="*/ 615950 h 615950"/>
              <a:gd name="connsiteX2-21" fmla="*/ 0 w 675671"/>
              <a:gd name="connsiteY2-22" fmla="*/ 354806 h 615950"/>
              <a:gd name="connsiteX3-23" fmla="*/ 675671 w 675671"/>
              <a:gd name="connsiteY3-24" fmla="*/ 0 h 615950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675671" h="615950">
                <a:moveTo>
                  <a:pt x="675671" y="0"/>
                </a:moveTo>
                <a:lnTo>
                  <a:pt x="408971" y="615950"/>
                </a:lnTo>
                <a:lnTo>
                  <a:pt x="0" y="354806"/>
                </a:lnTo>
                <a:lnTo>
                  <a:pt x="675671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任意多边形 9"/>
          <p:cNvSpPr/>
          <p:nvPr>
            <p:custDataLst>
              <p:tags r:id="rId6"/>
            </p:custDataLst>
          </p:nvPr>
        </p:nvSpPr>
        <p:spPr>
          <a:xfrm>
            <a:off x="5940425" y="3324032"/>
            <a:ext cx="1391708" cy="1695644"/>
          </a:xfrm>
          <a:custGeom>
            <a:avLst/>
            <a:gdLst>
              <a:gd name="connsiteX0" fmla="*/ 12700 w 1092200"/>
              <a:gd name="connsiteY0" fmla="*/ 0 h 1346200"/>
              <a:gd name="connsiteX1" fmla="*/ 0 w 1092200"/>
              <a:gd name="connsiteY1" fmla="*/ 1346200 h 1346200"/>
              <a:gd name="connsiteX2" fmla="*/ 1092200 w 1092200"/>
              <a:gd name="connsiteY2" fmla="*/ 692150 h 1346200"/>
              <a:gd name="connsiteX3" fmla="*/ 12700 w 1092200"/>
              <a:gd name="connsiteY3" fmla="*/ 0 h 1346200"/>
              <a:gd name="connsiteX0-1" fmla="*/ 12700 w 1104900"/>
              <a:gd name="connsiteY0-2" fmla="*/ 0 h 1346200"/>
              <a:gd name="connsiteX1-3" fmla="*/ 0 w 1104900"/>
              <a:gd name="connsiteY1-4" fmla="*/ 1346200 h 1346200"/>
              <a:gd name="connsiteX2-5" fmla="*/ 1104900 w 1104900"/>
              <a:gd name="connsiteY2-6" fmla="*/ 685800 h 1346200"/>
              <a:gd name="connsiteX3-7" fmla="*/ 12700 w 1104900"/>
              <a:gd name="connsiteY3-8" fmla="*/ 0 h 1346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04900" h="1346200">
                <a:moveTo>
                  <a:pt x="12700" y="0"/>
                </a:moveTo>
                <a:lnTo>
                  <a:pt x="0" y="1346200"/>
                </a:lnTo>
                <a:lnTo>
                  <a:pt x="1104900" y="685800"/>
                </a:lnTo>
                <a:lnTo>
                  <a:pt x="1270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03600" y="2307600"/>
            <a:ext cx="3135600" cy="4608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522800" y="0"/>
            <a:ext cx="9144000" cy="44856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 smtClean="0"/>
              <a:t>单击图标添加图片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29600" y="4878000"/>
            <a:ext cx="8406000" cy="1764000"/>
          </a:xfrm>
        </p:spPr>
        <p:txBody>
          <a:bodyPr lIns="0" tIns="0" rIns="0" bIns="0">
            <a:normAutofit/>
          </a:bodyPr>
          <a:lstStyle>
            <a:lvl1pPr marL="0" indent="0" algn="just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800" y="3207600"/>
            <a:ext cx="4572000" cy="982800"/>
          </a:xfrm>
          <a:solidFill>
            <a:schemeClr val="accent1"/>
          </a:solidFill>
        </p:spPr>
        <p:txBody>
          <a:bodyPr lIns="360000" anchor="ctr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800" y="363600"/>
            <a:ext cx="10515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93FCEC-E44A-4F45-BC44-326A655112AA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93FCEC-E44A-4F45-BC44-326A655112AA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93FCEC-E44A-4F45-BC44-326A655112AA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93FCEC-E44A-4F45-BC44-326A655112AA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93FCEC-E44A-4F45-BC44-326A655112AA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93FCEC-E44A-4F45-BC44-326A655112AA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93FCEC-E44A-4F45-BC44-326A655112AA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93FCEC-E44A-4F45-BC44-326A655112AA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93FCEC-E44A-4F45-BC44-326A655112AA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78438"/>
            <a:ext cx="5222148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665379"/>
            <a:ext cx="5222148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509686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509686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93FCEC-E44A-4F45-BC44-326A655112AA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93FCEC-E44A-4F45-BC44-326A655112AA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00" y="1600200"/>
            <a:ext cx="109728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93FCEC-E44A-4F45-BC44-326A655112AA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图片 338"/>
          <p:cNvPicPr>
            <a:picLocks noChangeAspect="1"/>
          </p:cNvPicPr>
          <p:nvPr/>
        </p:nvPicPr>
        <p:blipFill rotWithShape="1">
          <a:blip r:embed="rId2"/>
          <a:srcRect b="17047"/>
          <a:stretch>
            <a:fillRect/>
          </a:stretch>
        </p:blipFill>
        <p:spPr>
          <a:xfrm>
            <a:off x="0" y="6258259"/>
            <a:ext cx="12192000" cy="596044"/>
          </a:xfrm>
          <a:prstGeom prst="rect">
            <a:avLst/>
          </a:prstGeom>
        </p:spPr>
      </p:pic>
      <p:grpSp>
        <p:nvGrpSpPr>
          <p:cNvPr id="136" name="组合 135"/>
          <p:cNvGrpSpPr/>
          <p:nvPr/>
        </p:nvGrpSpPr>
        <p:grpSpPr>
          <a:xfrm>
            <a:off x="6718251" y="3033693"/>
            <a:ext cx="3464107" cy="2319816"/>
            <a:chOff x="6825940" y="3134306"/>
            <a:chExt cx="3274641" cy="2192936"/>
          </a:xfrm>
        </p:grpSpPr>
        <p:sp>
          <p:nvSpPr>
            <p:cNvPr id="137" name="矩形 136"/>
            <p:cNvSpPr/>
            <p:nvPr/>
          </p:nvSpPr>
          <p:spPr>
            <a:xfrm>
              <a:off x="6913469" y="3232682"/>
              <a:ext cx="3099585" cy="1589897"/>
            </a:xfrm>
            <a:prstGeom prst="rect">
              <a:avLst/>
            </a:prstGeom>
            <a:noFill/>
            <a:ln>
              <a:solidFill>
                <a:schemeClr val="accent6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矩形 137"/>
            <p:cNvSpPr/>
            <p:nvPr/>
          </p:nvSpPr>
          <p:spPr>
            <a:xfrm>
              <a:off x="6825940" y="3134306"/>
              <a:ext cx="3274641" cy="1807515"/>
            </a:xfrm>
            <a:prstGeom prst="rect">
              <a:avLst/>
            </a:prstGeom>
            <a:noFill/>
            <a:ln>
              <a:solidFill>
                <a:schemeClr val="accent6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矩形 138"/>
            <p:cNvSpPr/>
            <p:nvPr/>
          </p:nvSpPr>
          <p:spPr>
            <a:xfrm>
              <a:off x="8091854" y="4947477"/>
              <a:ext cx="742813" cy="259328"/>
            </a:xfrm>
            <a:prstGeom prst="rect">
              <a:avLst/>
            </a:prstGeom>
            <a:noFill/>
            <a:ln>
              <a:solidFill>
                <a:schemeClr val="accent6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矩形 139"/>
            <p:cNvSpPr/>
            <p:nvPr/>
          </p:nvSpPr>
          <p:spPr>
            <a:xfrm>
              <a:off x="7736585" y="5211732"/>
              <a:ext cx="1453352" cy="115510"/>
            </a:xfrm>
            <a:prstGeom prst="rect">
              <a:avLst/>
            </a:prstGeom>
            <a:noFill/>
            <a:ln>
              <a:solidFill>
                <a:schemeClr val="accent6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41" name="直接连接符 140"/>
          <p:cNvCxnSpPr/>
          <p:nvPr/>
        </p:nvCxnSpPr>
        <p:spPr>
          <a:xfrm>
            <a:off x="29273" y="5362575"/>
            <a:ext cx="1213345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Freeform 10"/>
          <p:cNvSpPr>
            <a:spLocks noEditPoints="1"/>
          </p:cNvSpPr>
          <p:nvPr/>
        </p:nvSpPr>
        <p:spPr bwMode="auto">
          <a:xfrm>
            <a:off x="5573036" y="3286984"/>
            <a:ext cx="806450" cy="806450"/>
          </a:xfrm>
          <a:custGeom>
            <a:avLst/>
            <a:gdLst>
              <a:gd name="T0" fmla="*/ 200 w 3556"/>
              <a:gd name="T1" fmla="*/ 1 h 3556"/>
              <a:gd name="T2" fmla="*/ 116 w 3556"/>
              <a:gd name="T3" fmla="*/ 27 h 3556"/>
              <a:gd name="T4" fmla="*/ 51 w 3556"/>
              <a:gd name="T5" fmla="*/ 81 h 3556"/>
              <a:gd name="T6" fmla="*/ 10 w 3556"/>
              <a:gd name="T7" fmla="*/ 156 h 3556"/>
              <a:gd name="T8" fmla="*/ 0 w 3556"/>
              <a:gd name="T9" fmla="*/ 3334 h 3556"/>
              <a:gd name="T10" fmla="*/ 10 w 3556"/>
              <a:gd name="T11" fmla="*/ 3400 h 3556"/>
              <a:gd name="T12" fmla="*/ 51 w 3556"/>
              <a:gd name="T13" fmla="*/ 3475 h 3556"/>
              <a:gd name="T14" fmla="*/ 116 w 3556"/>
              <a:gd name="T15" fmla="*/ 3529 h 3556"/>
              <a:gd name="T16" fmla="*/ 200 w 3556"/>
              <a:gd name="T17" fmla="*/ 3555 h 3556"/>
              <a:gd name="T18" fmla="*/ 3356 w 3556"/>
              <a:gd name="T19" fmla="*/ 3555 h 3556"/>
              <a:gd name="T20" fmla="*/ 3440 w 3556"/>
              <a:gd name="T21" fmla="*/ 3529 h 3556"/>
              <a:gd name="T22" fmla="*/ 3505 w 3556"/>
              <a:gd name="T23" fmla="*/ 3475 h 3556"/>
              <a:gd name="T24" fmla="*/ 3546 w 3556"/>
              <a:gd name="T25" fmla="*/ 3400 h 3556"/>
              <a:gd name="T26" fmla="*/ 3556 w 3556"/>
              <a:gd name="T27" fmla="*/ 222 h 3556"/>
              <a:gd name="T28" fmla="*/ 3546 w 3556"/>
              <a:gd name="T29" fmla="*/ 156 h 3556"/>
              <a:gd name="T30" fmla="*/ 3505 w 3556"/>
              <a:gd name="T31" fmla="*/ 81 h 3556"/>
              <a:gd name="T32" fmla="*/ 3440 w 3556"/>
              <a:gd name="T33" fmla="*/ 27 h 3556"/>
              <a:gd name="T34" fmla="*/ 3356 w 3556"/>
              <a:gd name="T35" fmla="*/ 1 h 3556"/>
              <a:gd name="T36" fmla="*/ 2667 w 3556"/>
              <a:gd name="T37" fmla="*/ 2381 h 3556"/>
              <a:gd name="T38" fmla="*/ 2660 w 3556"/>
              <a:gd name="T39" fmla="*/ 2414 h 3556"/>
              <a:gd name="T40" fmla="*/ 2641 w 3556"/>
              <a:gd name="T41" fmla="*/ 2442 h 3556"/>
              <a:gd name="T42" fmla="*/ 2613 w 3556"/>
              <a:gd name="T43" fmla="*/ 2460 h 3556"/>
              <a:gd name="T44" fmla="*/ 2578 w 3556"/>
              <a:gd name="T45" fmla="*/ 2467 h 3556"/>
              <a:gd name="T46" fmla="*/ 2516 w 3556"/>
              <a:gd name="T47" fmla="*/ 2453 h 3556"/>
              <a:gd name="T48" fmla="*/ 2430 w 3556"/>
              <a:gd name="T49" fmla="*/ 2418 h 3556"/>
              <a:gd name="T50" fmla="*/ 1777 w 3556"/>
              <a:gd name="T51" fmla="*/ 1673 h 3556"/>
              <a:gd name="T52" fmla="*/ 1135 w 3556"/>
              <a:gd name="T53" fmla="*/ 2412 h 3556"/>
              <a:gd name="T54" fmla="*/ 1066 w 3556"/>
              <a:gd name="T55" fmla="*/ 2445 h 3556"/>
              <a:gd name="T56" fmla="*/ 978 w 3556"/>
              <a:gd name="T57" fmla="*/ 2467 h 3556"/>
              <a:gd name="T58" fmla="*/ 952 w 3556"/>
              <a:gd name="T59" fmla="*/ 2463 h 3556"/>
              <a:gd name="T60" fmla="*/ 921 w 3556"/>
              <a:gd name="T61" fmla="*/ 2447 h 3556"/>
              <a:gd name="T62" fmla="*/ 900 w 3556"/>
              <a:gd name="T63" fmla="*/ 2422 h 3556"/>
              <a:gd name="T64" fmla="*/ 890 w 3556"/>
              <a:gd name="T65" fmla="*/ 2389 h 3556"/>
              <a:gd name="T66" fmla="*/ 890 w 3556"/>
              <a:gd name="T67" fmla="*/ 1167 h 3556"/>
              <a:gd name="T68" fmla="*/ 900 w 3556"/>
              <a:gd name="T69" fmla="*/ 1134 h 3556"/>
              <a:gd name="T70" fmla="*/ 921 w 3556"/>
              <a:gd name="T71" fmla="*/ 1109 h 3556"/>
              <a:gd name="T72" fmla="*/ 952 w 3556"/>
              <a:gd name="T73" fmla="*/ 1093 h 3556"/>
              <a:gd name="T74" fmla="*/ 978 w 3556"/>
              <a:gd name="T75" fmla="*/ 1089 h 3556"/>
              <a:gd name="T76" fmla="*/ 1012 w 3556"/>
              <a:gd name="T77" fmla="*/ 1096 h 3556"/>
              <a:gd name="T78" fmla="*/ 1041 w 3556"/>
              <a:gd name="T79" fmla="*/ 1114 h 3556"/>
              <a:gd name="T80" fmla="*/ 1060 w 3556"/>
              <a:gd name="T81" fmla="*/ 1142 h 3556"/>
              <a:gd name="T82" fmla="*/ 1067 w 3556"/>
              <a:gd name="T83" fmla="*/ 1175 h 3556"/>
              <a:gd name="T84" fmla="*/ 1705 w 3556"/>
              <a:gd name="T85" fmla="*/ 1491 h 3556"/>
              <a:gd name="T86" fmla="*/ 1745 w 3556"/>
              <a:gd name="T87" fmla="*/ 1470 h 3556"/>
              <a:gd name="T88" fmla="*/ 1777 w 3556"/>
              <a:gd name="T89" fmla="*/ 1469 h 3556"/>
              <a:gd name="T90" fmla="*/ 1822 w 3556"/>
              <a:gd name="T91" fmla="*/ 1474 h 3556"/>
              <a:gd name="T92" fmla="*/ 1859 w 3556"/>
              <a:gd name="T93" fmla="*/ 1499 h 3556"/>
              <a:gd name="T94" fmla="*/ 2489 w 3556"/>
              <a:gd name="T95" fmla="*/ 1167 h 3556"/>
              <a:gd name="T96" fmla="*/ 2500 w 3556"/>
              <a:gd name="T97" fmla="*/ 1134 h 3556"/>
              <a:gd name="T98" fmla="*/ 2522 w 3556"/>
              <a:gd name="T99" fmla="*/ 1109 h 3556"/>
              <a:gd name="T100" fmla="*/ 2551 w 3556"/>
              <a:gd name="T101" fmla="*/ 1093 h 3556"/>
              <a:gd name="T102" fmla="*/ 2578 w 3556"/>
              <a:gd name="T103" fmla="*/ 1089 h 3556"/>
              <a:gd name="T104" fmla="*/ 2613 w 3556"/>
              <a:gd name="T105" fmla="*/ 1096 h 3556"/>
              <a:gd name="T106" fmla="*/ 2641 w 3556"/>
              <a:gd name="T107" fmla="*/ 1114 h 3556"/>
              <a:gd name="T108" fmla="*/ 2660 w 3556"/>
              <a:gd name="T109" fmla="*/ 1142 h 3556"/>
              <a:gd name="T110" fmla="*/ 2667 w 3556"/>
              <a:gd name="T111" fmla="*/ 1175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556" h="3556">
                <a:moveTo>
                  <a:pt x="3334" y="0"/>
                </a:moveTo>
                <a:lnTo>
                  <a:pt x="222" y="0"/>
                </a:lnTo>
                <a:lnTo>
                  <a:pt x="222" y="0"/>
                </a:lnTo>
                <a:lnTo>
                  <a:pt x="200" y="1"/>
                </a:lnTo>
                <a:lnTo>
                  <a:pt x="178" y="4"/>
                </a:lnTo>
                <a:lnTo>
                  <a:pt x="156" y="10"/>
                </a:lnTo>
                <a:lnTo>
                  <a:pt x="136" y="17"/>
                </a:lnTo>
                <a:lnTo>
                  <a:pt x="116" y="27"/>
                </a:lnTo>
                <a:lnTo>
                  <a:pt x="98" y="38"/>
                </a:lnTo>
                <a:lnTo>
                  <a:pt x="81" y="51"/>
                </a:lnTo>
                <a:lnTo>
                  <a:pt x="65" y="65"/>
                </a:lnTo>
                <a:lnTo>
                  <a:pt x="51" y="81"/>
                </a:lnTo>
                <a:lnTo>
                  <a:pt x="38" y="98"/>
                </a:lnTo>
                <a:lnTo>
                  <a:pt x="27" y="116"/>
                </a:lnTo>
                <a:lnTo>
                  <a:pt x="17" y="136"/>
                </a:lnTo>
                <a:lnTo>
                  <a:pt x="10" y="156"/>
                </a:lnTo>
                <a:lnTo>
                  <a:pt x="4" y="178"/>
                </a:lnTo>
                <a:lnTo>
                  <a:pt x="1" y="200"/>
                </a:lnTo>
                <a:lnTo>
                  <a:pt x="0" y="222"/>
                </a:lnTo>
                <a:lnTo>
                  <a:pt x="0" y="3334"/>
                </a:lnTo>
                <a:lnTo>
                  <a:pt x="0" y="3334"/>
                </a:lnTo>
                <a:lnTo>
                  <a:pt x="1" y="3356"/>
                </a:lnTo>
                <a:lnTo>
                  <a:pt x="4" y="3378"/>
                </a:lnTo>
                <a:lnTo>
                  <a:pt x="10" y="3400"/>
                </a:lnTo>
                <a:lnTo>
                  <a:pt x="17" y="3420"/>
                </a:lnTo>
                <a:lnTo>
                  <a:pt x="27" y="3440"/>
                </a:lnTo>
                <a:lnTo>
                  <a:pt x="38" y="3458"/>
                </a:lnTo>
                <a:lnTo>
                  <a:pt x="51" y="3475"/>
                </a:lnTo>
                <a:lnTo>
                  <a:pt x="65" y="3491"/>
                </a:lnTo>
                <a:lnTo>
                  <a:pt x="81" y="3505"/>
                </a:lnTo>
                <a:lnTo>
                  <a:pt x="98" y="3518"/>
                </a:lnTo>
                <a:lnTo>
                  <a:pt x="116" y="3529"/>
                </a:lnTo>
                <a:lnTo>
                  <a:pt x="136" y="3539"/>
                </a:lnTo>
                <a:lnTo>
                  <a:pt x="156" y="3546"/>
                </a:lnTo>
                <a:lnTo>
                  <a:pt x="178" y="3552"/>
                </a:lnTo>
                <a:lnTo>
                  <a:pt x="200" y="3555"/>
                </a:lnTo>
                <a:lnTo>
                  <a:pt x="222" y="3556"/>
                </a:lnTo>
                <a:lnTo>
                  <a:pt x="3334" y="3556"/>
                </a:lnTo>
                <a:lnTo>
                  <a:pt x="3334" y="3556"/>
                </a:lnTo>
                <a:lnTo>
                  <a:pt x="3356" y="3555"/>
                </a:lnTo>
                <a:lnTo>
                  <a:pt x="3378" y="3552"/>
                </a:lnTo>
                <a:lnTo>
                  <a:pt x="3400" y="3546"/>
                </a:lnTo>
                <a:lnTo>
                  <a:pt x="3420" y="3539"/>
                </a:lnTo>
                <a:lnTo>
                  <a:pt x="3440" y="3529"/>
                </a:lnTo>
                <a:lnTo>
                  <a:pt x="3458" y="3518"/>
                </a:lnTo>
                <a:lnTo>
                  <a:pt x="3475" y="3505"/>
                </a:lnTo>
                <a:lnTo>
                  <a:pt x="3491" y="3491"/>
                </a:lnTo>
                <a:lnTo>
                  <a:pt x="3505" y="3475"/>
                </a:lnTo>
                <a:lnTo>
                  <a:pt x="3518" y="3458"/>
                </a:lnTo>
                <a:lnTo>
                  <a:pt x="3529" y="3440"/>
                </a:lnTo>
                <a:lnTo>
                  <a:pt x="3539" y="3420"/>
                </a:lnTo>
                <a:lnTo>
                  <a:pt x="3546" y="3400"/>
                </a:lnTo>
                <a:lnTo>
                  <a:pt x="3552" y="3378"/>
                </a:lnTo>
                <a:lnTo>
                  <a:pt x="3555" y="3356"/>
                </a:lnTo>
                <a:lnTo>
                  <a:pt x="3556" y="3334"/>
                </a:lnTo>
                <a:lnTo>
                  <a:pt x="3556" y="222"/>
                </a:lnTo>
                <a:lnTo>
                  <a:pt x="3556" y="222"/>
                </a:lnTo>
                <a:lnTo>
                  <a:pt x="3555" y="200"/>
                </a:lnTo>
                <a:lnTo>
                  <a:pt x="3552" y="178"/>
                </a:lnTo>
                <a:lnTo>
                  <a:pt x="3546" y="156"/>
                </a:lnTo>
                <a:lnTo>
                  <a:pt x="3539" y="136"/>
                </a:lnTo>
                <a:lnTo>
                  <a:pt x="3529" y="116"/>
                </a:lnTo>
                <a:lnTo>
                  <a:pt x="3518" y="98"/>
                </a:lnTo>
                <a:lnTo>
                  <a:pt x="3505" y="81"/>
                </a:lnTo>
                <a:lnTo>
                  <a:pt x="3491" y="65"/>
                </a:lnTo>
                <a:lnTo>
                  <a:pt x="3475" y="51"/>
                </a:lnTo>
                <a:lnTo>
                  <a:pt x="3458" y="38"/>
                </a:lnTo>
                <a:lnTo>
                  <a:pt x="3440" y="27"/>
                </a:lnTo>
                <a:lnTo>
                  <a:pt x="3420" y="17"/>
                </a:lnTo>
                <a:lnTo>
                  <a:pt x="3400" y="10"/>
                </a:lnTo>
                <a:lnTo>
                  <a:pt x="3378" y="4"/>
                </a:lnTo>
                <a:lnTo>
                  <a:pt x="3356" y="1"/>
                </a:lnTo>
                <a:lnTo>
                  <a:pt x="3334" y="0"/>
                </a:lnTo>
                <a:lnTo>
                  <a:pt x="3334" y="0"/>
                </a:lnTo>
                <a:close/>
                <a:moveTo>
                  <a:pt x="2667" y="2381"/>
                </a:moveTo>
                <a:lnTo>
                  <a:pt x="2667" y="2381"/>
                </a:lnTo>
                <a:lnTo>
                  <a:pt x="2666" y="2389"/>
                </a:lnTo>
                <a:lnTo>
                  <a:pt x="2665" y="2398"/>
                </a:lnTo>
                <a:lnTo>
                  <a:pt x="2663" y="2407"/>
                </a:lnTo>
                <a:lnTo>
                  <a:pt x="2660" y="2414"/>
                </a:lnTo>
                <a:lnTo>
                  <a:pt x="2656" y="2422"/>
                </a:lnTo>
                <a:lnTo>
                  <a:pt x="2652" y="2429"/>
                </a:lnTo>
                <a:lnTo>
                  <a:pt x="2647" y="2435"/>
                </a:lnTo>
                <a:lnTo>
                  <a:pt x="2641" y="2442"/>
                </a:lnTo>
                <a:lnTo>
                  <a:pt x="2635" y="2447"/>
                </a:lnTo>
                <a:lnTo>
                  <a:pt x="2627" y="2452"/>
                </a:lnTo>
                <a:lnTo>
                  <a:pt x="2621" y="2457"/>
                </a:lnTo>
                <a:lnTo>
                  <a:pt x="2613" y="2460"/>
                </a:lnTo>
                <a:lnTo>
                  <a:pt x="2604" y="2463"/>
                </a:lnTo>
                <a:lnTo>
                  <a:pt x="2596" y="2465"/>
                </a:lnTo>
                <a:lnTo>
                  <a:pt x="2587" y="2467"/>
                </a:lnTo>
                <a:lnTo>
                  <a:pt x="2578" y="2467"/>
                </a:lnTo>
                <a:lnTo>
                  <a:pt x="2578" y="2467"/>
                </a:lnTo>
                <a:lnTo>
                  <a:pt x="2563" y="2465"/>
                </a:lnTo>
                <a:lnTo>
                  <a:pt x="2541" y="2460"/>
                </a:lnTo>
                <a:lnTo>
                  <a:pt x="2516" y="2453"/>
                </a:lnTo>
                <a:lnTo>
                  <a:pt x="2490" y="2445"/>
                </a:lnTo>
                <a:lnTo>
                  <a:pt x="2464" y="2434"/>
                </a:lnTo>
                <a:lnTo>
                  <a:pt x="2440" y="2423"/>
                </a:lnTo>
                <a:lnTo>
                  <a:pt x="2430" y="2418"/>
                </a:lnTo>
                <a:lnTo>
                  <a:pt x="2421" y="2412"/>
                </a:lnTo>
                <a:lnTo>
                  <a:pt x="2413" y="2407"/>
                </a:lnTo>
                <a:lnTo>
                  <a:pt x="2408" y="2401"/>
                </a:lnTo>
                <a:lnTo>
                  <a:pt x="1777" y="1673"/>
                </a:lnTo>
                <a:lnTo>
                  <a:pt x="1148" y="2401"/>
                </a:lnTo>
                <a:lnTo>
                  <a:pt x="1148" y="2401"/>
                </a:lnTo>
                <a:lnTo>
                  <a:pt x="1142" y="2407"/>
                </a:lnTo>
                <a:lnTo>
                  <a:pt x="1135" y="2412"/>
                </a:lnTo>
                <a:lnTo>
                  <a:pt x="1125" y="2418"/>
                </a:lnTo>
                <a:lnTo>
                  <a:pt x="1116" y="2423"/>
                </a:lnTo>
                <a:lnTo>
                  <a:pt x="1092" y="2434"/>
                </a:lnTo>
                <a:lnTo>
                  <a:pt x="1066" y="2445"/>
                </a:lnTo>
                <a:lnTo>
                  <a:pt x="1038" y="2453"/>
                </a:lnTo>
                <a:lnTo>
                  <a:pt x="1015" y="2460"/>
                </a:lnTo>
                <a:lnTo>
                  <a:pt x="993" y="2465"/>
                </a:lnTo>
                <a:lnTo>
                  <a:pt x="978" y="2467"/>
                </a:lnTo>
                <a:lnTo>
                  <a:pt x="978" y="2467"/>
                </a:lnTo>
                <a:lnTo>
                  <a:pt x="969" y="2467"/>
                </a:lnTo>
                <a:lnTo>
                  <a:pt x="960" y="2465"/>
                </a:lnTo>
                <a:lnTo>
                  <a:pt x="952" y="2463"/>
                </a:lnTo>
                <a:lnTo>
                  <a:pt x="943" y="2460"/>
                </a:lnTo>
                <a:lnTo>
                  <a:pt x="935" y="2457"/>
                </a:lnTo>
                <a:lnTo>
                  <a:pt x="928" y="2452"/>
                </a:lnTo>
                <a:lnTo>
                  <a:pt x="921" y="2447"/>
                </a:lnTo>
                <a:lnTo>
                  <a:pt x="915" y="2442"/>
                </a:lnTo>
                <a:lnTo>
                  <a:pt x="909" y="2435"/>
                </a:lnTo>
                <a:lnTo>
                  <a:pt x="904" y="2429"/>
                </a:lnTo>
                <a:lnTo>
                  <a:pt x="900" y="2422"/>
                </a:lnTo>
                <a:lnTo>
                  <a:pt x="896" y="2414"/>
                </a:lnTo>
                <a:lnTo>
                  <a:pt x="893" y="2407"/>
                </a:lnTo>
                <a:lnTo>
                  <a:pt x="891" y="2398"/>
                </a:lnTo>
                <a:lnTo>
                  <a:pt x="890" y="2389"/>
                </a:lnTo>
                <a:lnTo>
                  <a:pt x="889" y="2381"/>
                </a:lnTo>
                <a:lnTo>
                  <a:pt x="889" y="1175"/>
                </a:lnTo>
                <a:lnTo>
                  <a:pt x="889" y="1175"/>
                </a:lnTo>
                <a:lnTo>
                  <a:pt x="890" y="1167"/>
                </a:lnTo>
                <a:lnTo>
                  <a:pt x="891" y="1158"/>
                </a:lnTo>
                <a:lnTo>
                  <a:pt x="893" y="1149"/>
                </a:lnTo>
                <a:lnTo>
                  <a:pt x="896" y="1142"/>
                </a:lnTo>
                <a:lnTo>
                  <a:pt x="900" y="1134"/>
                </a:lnTo>
                <a:lnTo>
                  <a:pt x="904" y="1126"/>
                </a:lnTo>
                <a:lnTo>
                  <a:pt x="909" y="1120"/>
                </a:lnTo>
                <a:lnTo>
                  <a:pt x="915" y="1114"/>
                </a:lnTo>
                <a:lnTo>
                  <a:pt x="921" y="1109"/>
                </a:lnTo>
                <a:lnTo>
                  <a:pt x="928" y="1104"/>
                </a:lnTo>
                <a:lnTo>
                  <a:pt x="935" y="1099"/>
                </a:lnTo>
                <a:lnTo>
                  <a:pt x="943" y="1096"/>
                </a:lnTo>
                <a:lnTo>
                  <a:pt x="952" y="1093"/>
                </a:lnTo>
                <a:lnTo>
                  <a:pt x="960" y="1091"/>
                </a:lnTo>
                <a:lnTo>
                  <a:pt x="969" y="1089"/>
                </a:lnTo>
                <a:lnTo>
                  <a:pt x="978" y="1089"/>
                </a:lnTo>
                <a:lnTo>
                  <a:pt x="978" y="1089"/>
                </a:lnTo>
                <a:lnTo>
                  <a:pt x="986" y="1089"/>
                </a:lnTo>
                <a:lnTo>
                  <a:pt x="996" y="1091"/>
                </a:lnTo>
                <a:lnTo>
                  <a:pt x="1004" y="1093"/>
                </a:lnTo>
                <a:lnTo>
                  <a:pt x="1012" y="1096"/>
                </a:lnTo>
                <a:lnTo>
                  <a:pt x="1020" y="1099"/>
                </a:lnTo>
                <a:lnTo>
                  <a:pt x="1028" y="1104"/>
                </a:lnTo>
                <a:lnTo>
                  <a:pt x="1034" y="1109"/>
                </a:lnTo>
                <a:lnTo>
                  <a:pt x="1041" y="1114"/>
                </a:lnTo>
                <a:lnTo>
                  <a:pt x="1046" y="1120"/>
                </a:lnTo>
                <a:lnTo>
                  <a:pt x="1051" y="1127"/>
                </a:lnTo>
                <a:lnTo>
                  <a:pt x="1056" y="1134"/>
                </a:lnTo>
                <a:lnTo>
                  <a:pt x="1060" y="1142"/>
                </a:lnTo>
                <a:lnTo>
                  <a:pt x="1062" y="1149"/>
                </a:lnTo>
                <a:lnTo>
                  <a:pt x="1065" y="1158"/>
                </a:lnTo>
                <a:lnTo>
                  <a:pt x="1067" y="1167"/>
                </a:lnTo>
                <a:lnTo>
                  <a:pt x="1067" y="1175"/>
                </a:lnTo>
                <a:lnTo>
                  <a:pt x="1067" y="2227"/>
                </a:lnTo>
                <a:lnTo>
                  <a:pt x="1697" y="1499"/>
                </a:lnTo>
                <a:lnTo>
                  <a:pt x="1697" y="1499"/>
                </a:lnTo>
                <a:lnTo>
                  <a:pt x="1705" y="1491"/>
                </a:lnTo>
                <a:lnTo>
                  <a:pt x="1715" y="1483"/>
                </a:lnTo>
                <a:lnTo>
                  <a:pt x="1724" y="1478"/>
                </a:lnTo>
                <a:lnTo>
                  <a:pt x="1734" y="1474"/>
                </a:lnTo>
                <a:lnTo>
                  <a:pt x="1745" y="1470"/>
                </a:lnTo>
                <a:lnTo>
                  <a:pt x="1756" y="1468"/>
                </a:lnTo>
                <a:lnTo>
                  <a:pt x="1767" y="1468"/>
                </a:lnTo>
                <a:lnTo>
                  <a:pt x="1777" y="1469"/>
                </a:lnTo>
                <a:lnTo>
                  <a:pt x="1777" y="1469"/>
                </a:lnTo>
                <a:lnTo>
                  <a:pt x="1789" y="1468"/>
                </a:lnTo>
                <a:lnTo>
                  <a:pt x="1800" y="1468"/>
                </a:lnTo>
                <a:lnTo>
                  <a:pt x="1811" y="1470"/>
                </a:lnTo>
                <a:lnTo>
                  <a:pt x="1822" y="1474"/>
                </a:lnTo>
                <a:lnTo>
                  <a:pt x="1832" y="1478"/>
                </a:lnTo>
                <a:lnTo>
                  <a:pt x="1841" y="1483"/>
                </a:lnTo>
                <a:lnTo>
                  <a:pt x="1850" y="1491"/>
                </a:lnTo>
                <a:lnTo>
                  <a:pt x="1859" y="1499"/>
                </a:lnTo>
                <a:lnTo>
                  <a:pt x="2489" y="2227"/>
                </a:lnTo>
                <a:lnTo>
                  <a:pt x="2489" y="1175"/>
                </a:lnTo>
                <a:lnTo>
                  <a:pt x="2489" y="1175"/>
                </a:lnTo>
                <a:lnTo>
                  <a:pt x="2489" y="1167"/>
                </a:lnTo>
                <a:lnTo>
                  <a:pt x="2490" y="1158"/>
                </a:lnTo>
                <a:lnTo>
                  <a:pt x="2493" y="1149"/>
                </a:lnTo>
                <a:lnTo>
                  <a:pt x="2496" y="1142"/>
                </a:lnTo>
                <a:lnTo>
                  <a:pt x="2500" y="1134"/>
                </a:lnTo>
                <a:lnTo>
                  <a:pt x="2505" y="1126"/>
                </a:lnTo>
                <a:lnTo>
                  <a:pt x="2509" y="1120"/>
                </a:lnTo>
                <a:lnTo>
                  <a:pt x="2515" y="1114"/>
                </a:lnTo>
                <a:lnTo>
                  <a:pt x="2522" y="1109"/>
                </a:lnTo>
                <a:lnTo>
                  <a:pt x="2528" y="1104"/>
                </a:lnTo>
                <a:lnTo>
                  <a:pt x="2536" y="1099"/>
                </a:lnTo>
                <a:lnTo>
                  <a:pt x="2544" y="1096"/>
                </a:lnTo>
                <a:lnTo>
                  <a:pt x="2551" y="1093"/>
                </a:lnTo>
                <a:lnTo>
                  <a:pt x="2560" y="1091"/>
                </a:lnTo>
                <a:lnTo>
                  <a:pt x="2569" y="1089"/>
                </a:lnTo>
                <a:lnTo>
                  <a:pt x="2578" y="1089"/>
                </a:lnTo>
                <a:lnTo>
                  <a:pt x="2578" y="1089"/>
                </a:lnTo>
                <a:lnTo>
                  <a:pt x="2587" y="1089"/>
                </a:lnTo>
                <a:lnTo>
                  <a:pt x="2596" y="1091"/>
                </a:lnTo>
                <a:lnTo>
                  <a:pt x="2604" y="1093"/>
                </a:lnTo>
                <a:lnTo>
                  <a:pt x="2613" y="1096"/>
                </a:lnTo>
                <a:lnTo>
                  <a:pt x="2621" y="1099"/>
                </a:lnTo>
                <a:lnTo>
                  <a:pt x="2627" y="1104"/>
                </a:lnTo>
                <a:lnTo>
                  <a:pt x="2635" y="1109"/>
                </a:lnTo>
                <a:lnTo>
                  <a:pt x="2641" y="1114"/>
                </a:lnTo>
                <a:lnTo>
                  <a:pt x="2647" y="1120"/>
                </a:lnTo>
                <a:lnTo>
                  <a:pt x="2652" y="1127"/>
                </a:lnTo>
                <a:lnTo>
                  <a:pt x="2656" y="1134"/>
                </a:lnTo>
                <a:lnTo>
                  <a:pt x="2660" y="1142"/>
                </a:lnTo>
                <a:lnTo>
                  <a:pt x="2663" y="1149"/>
                </a:lnTo>
                <a:lnTo>
                  <a:pt x="2665" y="1158"/>
                </a:lnTo>
                <a:lnTo>
                  <a:pt x="2666" y="1167"/>
                </a:lnTo>
                <a:lnTo>
                  <a:pt x="2667" y="1175"/>
                </a:lnTo>
                <a:lnTo>
                  <a:pt x="2667" y="2381"/>
                </a:lnTo>
                <a:close/>
                <a:moveTo>
                  <a:pt x="2667" y="2381"/>
                </a:moveTo>
                <a:lnTo>
                  <a:pt x="2667" y="2381"/>
                </a:lnTo>
                <a:close/>
              </a:path>
            </a:pathLst>
          </a:cu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Freeform 17"/>
          <p:cNvSpPr>
            <a:spLocks noEditPoints="1"/>
          </p:cNvSpPr>
          <p:nvPr/>
        </p:nvSpPr>
        <p:spPr bwMode="auto">
          <a:xfrm>
            <a:off x="7743098" y="1831211"/>
            <a:ext cx="806450" cy="806450"/>
          </a:xfrm>
          <a:custGeom>
            <a:avLst/>
            <a:gdLst>
              <a:gd name="T0" fmla="*/ 222 w 3556"/>
              <a:gd name="T1" fmla="*/ 0 h 3556"/>
              <a:gd name="T2" fmla="*/ 156 w 3556"/>
              <a:gd name="T3" fmla="*/ 10 h 3556"/>
              <a:gd name="T4" fmla="*/ 98 w 3556"/>
              <a:gd name="T5" fmla="*/ 38 h 3556"/>
              <a:gd name="T6" fmla="*/ 51 w 3556"/>
              <a:gd name="T7" fmla="*/ 81 h 3556"/>
              <a:gd name="T8" fmla="*/ 17 w 3556"/>
              <a:gd name="T9" fmla="*/ 136 h 3556"/>
              <a:gd name="T10" fmla="*/ 1 w 3556"/>
              <a:gd name="T11" fmla="*/ 200 h 3556"/>
              <a:gd name="T12" fmla="*/ 0 w 3556"/>
              <a:gd name="T13" fmla="*/ 3334 h 3556"/>
              <a:gd name="T14" fmla="*/ 10 w 3556"/>
              <a:gd name="T15" fmla="*/ 3400 h 3556"/>
              <a:gd name="T16" fmla="*/ 38 w 3556"/>
              <a:gd name="T17" fmla="*/ 3458 h 3556"/>
              <a:gd name="T18" fmla="*/ 81 w 3556"/>
              <a:gd name="T19" fmla="*/ 3505 h 3556"/>
              <a:gd name="T20" fmla="*/ 136 w 3556"/>
              <a:gd name="T21" fmla="*/ 3539 h 3556"/>
              <a:gd name="T22" fmla="*/ 200 w 3556"/>
              <a:gd name="T23" fmla="*/ 3555 h 3556"/>
              <a:gd name="T24" fmla="*/ 3334 w 3556"/>
              <a:gd name="T25" fmla="*/ 3556 h 3556"/>
              <a:gd name="T26" fmla="*/ 3400 w 3556"/>
              <a:gd name="T27" fmla="*/ 3546 h 3556"/>
              <a:gd name="T28" fmla="*/ 3458 w 3556"/>
              <a:gd name="T29" fmla="*/ 3518 h 3556"/>
              <a:gd name="T30" fmla="*/ 3505 w 3556"/>
              <a:gd name="T31" fmla="*/ 3475 h 3556"/>
              <a:gd name="T32" fmla="*/ 3539 w 3556"/>
              <a:gd name="T33" fmla="*/ 3420 h 3556"/>
              <a:gd name="T34" fmla="*/ 3555 w 3556"/>
              <a:gd name="T35" fmla="*/ 3356 h 3556"/>
              <a:gd name="T36" fmla="*/ 3556 w 3556"/>
              <a:gd name="T37" fmla="*/ 222 h 3556"/>
              <a:gd name="T38" fmla="*/ 3546 w 3556"/>
              <a:gd name="T39" fmla="*/ 156 h 3556"/>
              <a:gd name="T40" fmla="*/ 3518 w 3556"/>
              <a:gd name="T41" fmla="*/ 98 h 3556"/>
              <a:gd name="T42" fmla="*/ 3475 w 3556"/>
              <a:gd name="T43" fmla="*/ 51 h 3556"/>
              <a:gd name="T44" fmla="*/ 3420 w 3556"/>
              <a:gd name="T45" fmla="*/ 17 h 3556"/>
              <a:gd name="T46" fmla="*/ 3356 w 3556"/>
              <a:gd name="T47" fmla="*/ 1 h 3556"/>
              <a:gd name="T48" fmla="*/ 2246 w 3556"/>
              <a:gd name="T49" fmla="*/ 1815 h 3556"/>
              <a:gd name="T50" fmla="*/ 889 w 3556"/>
              <a:gd name="T51" fmla="*/ 2489 h 3556"/>
              <a:gd name="T52" fmla="*/ 2246 w 3556"/>
              <a:gd name="T53" fmla="*/ 1666 h 3556"/>
              <a:gd name="T54" fmla="*/ 2321 w 3556"/>
              <a:gd name="T55" fmla="*/ 1656 h 3556"/>
              <a:gd name="T56" fmla="*/ 2387 w 3556"/>
              <a:gd name="T57" fmla="*/ 1628 h 3556"/>
              <a:gd name="T58" fmla="*/ 2440 w 3556"/>
              <a:gd name="T59" fmla="*/ 1584 h 3556"/>
              <a:gd name="T60" fmla="*/ 2478 w 3556"/>
              <a:gd name="T61" fmla="*/ 1528 h 3556"/>
              <a:gd name="T62" fmla="*/ 2497 w 3556"/>
              <a:gd name="T63" fmla="*/ 1464 h 3556"/>
              <a:gd name="T64" fmla="*/ 2498 w 3556"/>
              <a:gd name="T65" fmla="*/ 1441 h 3556"/>
              <a:gd name="T66" fmla="*/ 2494 w 3556"/>
              <a:gd name="T67" fmla="*/ 1395 h 3556"/>
              <a:gd name="T68" fmla="*/ 2468 w 3556"/>
              <a:gd name="T69" fmla="*/ 1334 h 3556"/>
              <a:gd name="T70" fmla="*/ 2424 w 3556"/>
              <a:gd name="T71" fmla="*/ 1283 h 3556"/>
              <a:gd name="T72" fmla="*/ 2367 w 3556"/>
              <a:gd name="T73" fmla="*/ 1244 h 3556"/>
              <a:gd name="T74" fmla="*/ 2297 w 3556"/>
              <a:gd name="T75" fmla="*/ 1221 h 3556"/>
              <a:gd name="T76" fmla="*/ 889 w 3556"/>
              <a:gd name="T77" fmla="*/ 1216 h 3556"/>
              <a:gd name="T78" fmla="*/ 2246 w 3556"/>
              <a:gd name="T79" fmla="*/ 1067 h 3556"/>
              <a:gd name="T80" fmla="*/ 2310 w 3556"/>
              <a:gd name="T81" fmla="*/ 1071 h 3556"/>
              <a:gd name="T82" fmla="*/ 2371 w 3556"/>
              <a:gd name="T83" fmla="*/ 1084 h 3556"/>
              <a:gd name="T84" fmla="*/ 2429 w 3556"/>
              <a:gd name="T85" fmla="*/ 1104 h 3556"/>
              <a:gd name="T86" fmla="*/ 2481 w 3556"/>
              <a:gd name="T87" fmla="*/ 1131 h 3556"/>
              <a:gd name="T88" fmla="*/ 2528 w 3556"/>
              <a:gd name="T89" fmla="*/ 1164 h 3556"/>
              <a:gd name="T90" fmla="*/ 2571 w 3556"/>
              <a:gd name="T91" fmla="*/ 1203 h 3556"/>
              <a:gd name="T92" fmla="*/ 2605 w 3556"/>
              <a:gd name="T93" fmla="*/ 1247 h 3556"/>
              <a:gd name="T94" fmla="*/ 2634 w 3556"/>
              <a:gd name="T95" fmla="*/ 1296 h 3556"/>
              <a:gd name="T96" fmla="*/ 2653 w 3556"/>
              <a:gd name="T97" fmla="*/ 1348 h 3556"/>
              <a:gd name="T98" fmla="*/ 2665 w 3556"/>
              <a:gd name="T99" fmla="*/ 1403 h 3556"/>
              <a:gd name="T100" fmla="*/ 2667 w 3556"/>
              <a:gd name="T101" fmla="*/ 1441 h 3556"/>
              <a:gd name="T102" fmla="*/ 2662 w 3556"/>
              <a:gd name="T103" fmla="*/ 1497 h 3556"/>
              <a:gd name="T104" fmla="*/ 2648 w 3556"/>
              <a:gd name="T105" fmla="*/ 1552 h 3556"/>
              <a:gd name="T106" fmla="*/ 2625 w 3556"/>
              <a:gd name="T107" fmla="*/ 1603 h 3556"/>
              <a:gd name="T108" fmla="*/ 2595 w 3556"/>
              <a:gd name="T109" fmla="*/ 1650 h 3556"/>
              <a:gd name="T110" fmla="*/ 2558 w 3556"/>
              <a:gd name="T111" fmla="*/ 1693 h 3556"/>
              <a:gd name="T112" fmla="*/ 2513 w 3556"/>
              <a:gd name="T113" fmla="*/ 1730 h 3556"/>
              <a:gd name="T114" fmla="*/ 2464 w 3556"/>
              <a:gd name="T115" fmla="*/ 1761 h 3556"/>
              <a:gd name="T116" fmla="*/ 2410 w 3556"/>
              <a:gd name="T117" fmla="*/ 1786 h 3556"/>
              <a:gd name="T118" fmla="*/ 2351 w 3556"/>
              <a:gd name="T119" fmla="*/ 1804 h 3556"/>
              <a:gd name="T120" fmla="*/ 2289 w 3556"/>
              <a:gd name="T121" fmla="*/ 1813 h 3556"/>
              <a:gd name="T122" fmla="*/ 2246 w 3556"/>
              <a:gd name="T123" fmla="*/ 1815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56" h="3556">
                <a:moveTo>
                  <a:pt x="3334" y="0"/>
                </a:moveTo>
                <a:lnTo>
                  <a:pt x="222" y="0"/>
                </a:lnTo>
                <a:lnTo>
                  <a:pt x="222" y="0"/>
                </a:lnTo>
                <a:lnTo>
                  <a:pt x="200" y="1"/>
                </a:lnTo>
                <a:lnTo>
                  <a:pt x="178" y="4"/>
                </a:lnTo>
                <a:lnTo>
                  <a:pt x="156" y="10"/>
                </a:lnTo>
                <a:lnTo>
                  <a:pt x="136" y="17"/>
                </a:lnTo>
                <a:lnTo>
                  <a:pt x="116" y="27"/>
                </a:lnTo>
                <a:lnTo>
                  <a:pt x="98" y="38"/>
                </a:lnTo>
                <a:lnTo>
                  <a:pt x="81" y="51"/>
                </a:lnTo>
                <a:lnTo>
                  <a:pt x="65" y="65"/>
                </a:lnTo>
                <a:lnTo>
                  <a:pt x="51" y="81"/>
                </a:lnTo>
                <a:lnTo>
                  <a:pt x="38" y="98"/>
                </a:lnTo>
                <a:lnTo>
                  <a:pt x="27" y="116"/>
                </a:lnTo>
                <a:lnTo>
                  <a:pt x="17" y="136"/>
                </a:lnTo>
                <a:lnTo>
                  <a:pt x="10" y="156"/>
                </a:lnTo>
                <a:lnTo>
                  <a:pt x="4" y="178"/>
                </a:lnTo>
                <a:lnTo>
                  <a:pt x="1" y="200"/>
                </a:lnTo>
                <a:lnTo>
                  <a:pt x="0" y="222"/>
                </a:lnTo>
                <a:lnTo>
                  <a:pt x="0" y="3334"/>
                </a:lnTo>
                <a:lnTo>
                  <a:pt x="0" y="3334"/>
                </a:lnTo>
                <a:lnTo>
                  <a:pt x="1" y="3356"/>
                </a:lnTo>
                <a:lnTo>
                  <a:pt x="4" y="3378"/>
                </a:lnTo>
                <a:lnTo>
                  <a:pt x="10" y="3400"/>
                </a:lnTo>
                <a:lnTo>
                  <a:pt x="17" y="3420"/>
                </a:lnTo>
                <a:lnTo>
                  <a:pt x="27" y="3440"/>
                </a:lnTo>
                <a:lnTo>
                  <a:pt x="38" y="3458"/>
                </a:lnTo>
                <a:lnTo>
                  <a:pt x="51" y="3475"/>
                </a:lnTo>
                <a:lnTo>
                  <a:pt x="65" y="3491"/>
                </a:lnTo>
                <a:lnTo>
                  <a:pt x="81" y="3505"/>
                </a:lnTo>
                <a:lnTo>
                  <a:pt x="98" y="3518"/>
                </a:lnTo>
                <a:lnTo>
                  <a:pt x="116" y="3529"/>
                </a:lnTo>
                <a:lnTo>
                  <a:pt x="136" y="3539"/>
                </a:lnTo>
                <a:lnTo>
                  <a:pt x="156" y="3546"/>
                </a:lnTo>
                <a:lnTo>
                  <a:pt x="178" y="3552"/>
                </a:lnTo>
                <a:lnTo>
                  <a:pt x="200" y="3555"/>
                </a:lnTo>
                <a:lnTo>
                  <a:pt x="222" y="3556"/>
                </a:lnTo>
                <a:lnTo>
                  <a:pt x="3334" y="3556"/>
                </a:lnTo>
                <a:lnTo>
                  <a:pt x="3334" y="3556"/>
                </a:lnTo>
                <a:lnTo>
                  <a:pt x="3356" y="3555"/>
                </a:lnTo>
                <a:lnTo>
                  <a:pt x="3378" y="3552"/>
                </a:lnTo>
                <a:lnTo>
                  <a:pt x="3400" y="3546"/>
                </a:lnTo>
                <a:lnTo>
                  <a:pt x="3420" y="3539"/>
                </a:lnTo>
                <a:lnTo>
                  <a:pt x="3440" y="3529"/>
                </a:lnTo>
                <a:lnTo>
                  <a:pt x="3458" y="3518"/>
                </a:lnTo>
                <a:lnTo>
                  <a:pt x="3475" y="3505"/>
                </a:lnTo>
                <a:lnTo>
                  <a:pt x="3491" y="3491"/>
                </a:lnTo>
                <a:lnTo>
                  <a:pt x="3505" y="3475"/>
                </a:lnTo>
                <a:lnTo>
                  <a:pt x="3518" y="3458"/>
                </a:lnTo>
                <a:lnTo>
                  <a:pt x="3529" y="3440"/>
                </a:lnTo>
                <a:lnTo>
                  <a:pt x="3539" y="3420"/>
                </a:lnTo>
                <a:lnTo>
                  <a:pt x="3546" y="3400"/>
                </a:lnTo>
                <a:lnTo>
                  <a:pt x="3552" y="3378"/>
                </a:lnTo>
                <a:lnTo>
                  <a:pt x="3555" y="3356"/>
                </a:lnTo>
                <a:lnTo>
                  <a:pt x="3556" y="3334"/>
                </a:lnTo>
                <a:lnTo>
                  <a:pt x="3556" y="222"/>
                </a:lnTo>
                <a:lnTo>
                  <a:pt x="3556" y="222"/>
                </a:lnTo>
                <a:lnTo>
                  <a:pt x="3555" y="200"/>
                </a:lnTo>
                <a:lnTo>
                  <a:pt x="3552" y="178"/>
                </a:lnTo>
                <a:lnTo>
                  <a:pt x="3546" y="156"/>
                </a:lnTo>
                <a:lnTo>
                  <a:pt x="3539" y="136"/>
                </a:lnTo>
                <a:lnTo>
                  <a:pt x="3529" y="116"/>
                </a:lnTo>
                <a:lnTo>
                  <a:pt x="3518" y="98"/>
                </a:lnTo>
                <a:lnTo>
                  <a:pt x="3505" y="81"/>
                </a:lnTo>
                <a:lnTo>
                  <a:pt x="3491" y="65"/>
                </a:lnTo>
                <a:lnTo>
                  <a:pt x="3475" y="51"/>
                </a:lnTo>
                <a:lnTo>
                  <a:pt x="3458" y="38"/>
                </a:lnTo>
                <a:lnTo>
                  <a:pt x="3440" y="27"/>
                </a:lnTo>
                <a:lnTo>
                  <a:pt x="3420" y="17"/>
                </a:lnTo>
                <a:lnTo>
                  <a:pt x="3400" y="10"/>
                </a:lnTo>
                <a:lnTo>
                  <a:pt x="3378" y="4"/>
                </a:lnTo>
                <a:lnTo>
                  <a:pt x="3356" y="1"/>
                </a:lnTo>
                <a:lnTo>
                  <a:pt x="3334" y="0"/>
                </a:lnTo>
                <a:lnTo>
                  <a:pt x="3334" y="0"/>
                </a:lnTo>
                <a:close/>
                <a:moveTo>
                  <a:pt x="2246" y="1815"/>
                </a:moveTo>
                <a:lnTo>
                  <a:pt x="1057" y="1815"/>
                </a:lnTo>
                <a:lnTo>
                  <a:pt x="1057" y="2489"/>
                </a:lnTo>
                <a:lnTo>
                  <a:pt x="889" y="2489"/>
                </a:lnTo>
                <a:lnTo>
                  <a:pt x="889" y="1666"/>
                </a:lnTo>
                <a:lnTo>
                  <a:pt x="2246" y="1666"/>
                </a:lnTo>
                <a:lnTo>
                  <a:pt x="2246" y="1666"/>
                </a:lnTo>
                <a:lnTo>
                  <a:pt x="2272" y="1665"/>
                </a:lnTo>
                <a:lnTo>
                  <a:pt x="2297" y="1661"/>
                </a:lnTo>
                <a:lnTo>
                  <a:pt x="2321" y="1656"/>
                </a:lnTo>
                <a:lnTo>
                  <a:pt x="2344" y="1648"/>
                </a:lnTo>
                <a:lnTo>
                  <a:pt x="2367" y="1639"/>
                </a:lnTo>
                <a:lnTo>
                  <a:pt x="2387" y="1628"/>
                </a:lnTo>
                <a:lnTo>
                  <a:pt x="2407" y="1615"/>
                </a:lnTo>
                <a:lnTo>
                  <a:pt x="2424" y="1599"/>
                </a:lnTo>
                <a:lnTo>
                  <a:pt x="2440" y="1584"/>
                </a:lnTo>
                <a:lnTo>
                  <a:pt x="2456" y="1567"/>
                </a:lnTo>
                <a:lnTo>
                  <a:pt x="2468" y="1548"/>
                </a:lnTo>
                <a:lnTo>
                  <a:pt x="2478" y="1528"/>
                </a:lnTo>
                <a:lnTo>
                  <a:pt x="2487" y="1507"/>
                </a:lnTo>
                <a:lnTo>
                  <a:pt x="2494" y="1487"/>
                </a:lnTo>
                <a:lnTo>
                  <a:pt x="2497" y="1464"/>
                </a:lnTo>
                <a:lnTo>
                  <a:pt x="2498" y="1453"/>
                </a:lnTo>
                <a:lnTo>
                  <a:pt x="2498" y="1441"/>
                </a:lnTo>
                <a:lnTo>
                  <a:pt x="2498" y="1441"/>
                </a:lnTo>
                <a:lnTo>
                  <a:pt x="2498" y="1429"/>
                </a:lnTo>
                <a:lnTo>
                  <a:pt x="2497" y="1418"/>
                </a:lnTo>
                <a:lnTo>
                  <a:pt x="2494" y="1395"/>
                </a:lnTo>
                <a:lnTo>
                  <a:pt x="2487" y="1374"/>
                </a:lnTo>
                <a:lnTo>
                  <a:pt x="2478" y="1353"/>
                </a:lnTo>
                <a:lnTo>
                  <a:pt x="2468" y="1334"/>
                </a:lnTo>
                <a:lnTo>
                  <a:pt x="2456" y="1315"/>
                </a:lnTo>
                <a:lnTo>
                  <a:pt x="2440" y="1298"/>
                </a:lnTo>
                <a:lnTo>
                  <a:pt x="2424" y="1283"/>
                </a:lnTo>
                <a:lnTo>
                  <a:pt x="2407" y="1267"/>
                </a:lnTo>
                <a:lnTo>
                  <a:pt x="2387" y="1254"/>
                </a:lnTo>
                <a:lnTo>
                  <a:pt x="2367" y="1244"/>
                </a:lnTo>
                <a:lnTo>
                  <a:pt x="2344" y="1234"/>
                </a:lnTo>
                <a:lnTo>
                  <a:pt x="2321" y="1226"/>
                </a:lnTo>
                <a:lnTo>
                  <a:pt x="2297" y="1221"/>
                </a:lnTo>
                <a:lnTo>
                  <a:pt x="2272" y="1218"/>
                </a:lnTo>
                <a:lnTo>
                  <a:pt x="2246" y="1216"/>
                </a:lnTo>
                <a:lnTo>
                  <a:pt x="889" y="1216"/>
                </a:lnTo>
                <a:lnTo>
                  <a:pt x="889" y="1067"/>
                </a:lnTo>
                <a:lnTo>
                  <a:pt x="2246" y="1067"/>
                </a:lnTo>
                <a:lnTo>
                  <a:pt x="2246" y="1067"/>
                </a:lnTo>
                <a:lnTo>
                  <a:pt x="2268" y="1067"/>
                </a:lnTo>
                <a:lnTo>
                  <a:pt x="2289" y="1069"/>
                </a:lnTo>
                <a:lnTo>
                  <a:pt x="2310" y="1071"/>
                </a:lnTo>
                <a:lnTo>
                  <a:pt x="2331" y="1074"/>
                </a:lnTo>
                <a:lnTo>
                  <a:pt x="2351" y="1079"/>
                </a:lnTo>
                <a:lnTo>
                  <a:pt x="2371" y="1084"/>
                </a:lnTo>
                <a:lnTo>
                  <a:pt x="2391" y="1089"/>
                </a:lnTo>
                <a:lnTo>
                  <a:pt x="2410" y="1096"/>
                </a:lnTo>
                <a:lnTo>
                  <a:pt x="2429" y="1104"/>
                </a:lnTo>
                <a:lnTo>
                  <a:pt x="2447" y="1112"/>
                </a:lnTo>
                <a:lnTo>
                  <a:pt x="2464" y="1121"/>
                </a:lnTo>
                <a:lnTo>
                  <a:pt x="2481" y="1131"/>
                </a:lnTo>
                <a:lnTo>
                  <a:pt x="2498" y="1142"/>
                </a:lnTo>
                <a:lnTo>
                  <a:pt x="2513" y="1152"/>
                </a:lnTo>
                <a:lnTo>
                  <a:pt x="2528" y="1164"/>
                </a:lnTo>
                <a:lnTo>
                  <a:pt x="2544" y="1176"/>
                </a:lnTo>
                <a:lnTo>
                  <a:pt x="2558" y="1189"/>
                </a:lnTo>
                <a:lnTo>
                  <a:pt x="2571" y="1203"/>
                </a:lnTo>
                <a:lnTo>
                  <a:pt x="2583" y="1218"/>
                </a:lnTo>
                <a:lnTo>
                  <a:pt x="2595" y="1232"/>
                </a:lnTo>
                <a:lnTo>
                  <a:pt x="2605" y="1247"/>
                </a:lnTo>
                <a:lnTo>
                  <a:pt x="2616" y="1263"/>
                </a:lnTo>
                <a:lnTo>
                  <a:pt x="2625" y="1279"/>
                </a:lnTo>
                <a:lnTo>
                  <a:pt x="2634" y="1296"/>
                </a:lnTo>
                <a:lnTo>
                  <a:pt x="2641" y="1312"/>
                </a:lnTo>
                <a:lnTo>
                  <a:pt x="2648" y="1330"/>
                </a:lnTo>
                <a:lnTo>
                  <a:pt x="2653" y="1348"/>
                </a:lnTo>
                <a:lnTo>
                  <a:pt x="2659" y="1366"/>
                </a:lnTo>
                <a:lnTo>
                  <a:pt x="2662" y="1385"/>
                </a:lnTo>
                <a:lnTo>
                  <a:pt x="2665" y="1403"/>
                </a:lnTo>
                <a:lnTo>
                  <a:pt x="2666" y="1422"/>
                </a:lnTo>
                <a:lnTo>
                  <a:pt x="2667" y="1441"/>
                </a:lnTo>
                <a:lnTo>
                  <a:pt x="2667" y="1441"/>
                </a:lnTo>
                <a:lnTo>
                  <a:pt x="2666" y="1461"/>
                </a:lnTo>
                <a:lnTo>
                  <a:pt x="2665" y="1479"/>
                </a:lnTo>
                <a:lnTo>
                  <a:pt x="2662" y="1497"/>
                </a:lnTo>
                <a:lnTo>
                  <a:pt x="2659" y="1516"/>
                </a:lnTo>
                <a:lnTo>
                  <a:pt x="2653" y="1534"/>
                </a:lnTo>
                <a:lnTo>
                  <a:pt x="2648" y="1552"/>
                </a:lnTo>
                <a:lnTo>
                  <a:pt x="2641" y="1569"/>
                </a:lnTo>
                <a:lnTo>
                  <a:pt x="2634" y="1586"/>
                </a:lnTo>
                <a:lnTo>
                  <a:pt x="2625" y="1603"/>
                </a:lnTo>
                <a:lnTo>
                  <a:pt x="2616" y="1619"/>
                </a:lnTo>
                <a:lnTo>
                  <a:pt x="2605" y="1635"/>
                </a:lnTo>
                <a:lnTo>
                  <a:pt x="2595" y="1650"/>
                </a:lnTo>
                <a:lnTo>
                  <a:pt x="2583" y="1665"/>
                </a:lnTo>
                <a:lnTo>
                  <a:pt x="2571" y="1679"/>
                </a:lnTo>
                <a:lnTo>
                  <a:pt x="2558" y="1693"/>
                </a:lnTo>
                <a:lnTo>
                  <a:pt x="2544" y="1706"/>
                </a:lnTo>
                <a:lnTo>
                  <a:pt x="2528" y="1718"/>
                </a:lnTo>
                <a:lnTo>
                  <a:pt x="2513" y="1730"/>
                </a:lnTo>
                <a:lnTo>
                  <a:pt x="2498" y="1741"/>
                </a:lnTo>
                <a:lnTo>
                  <a:pt x="2481" y="1751"/>
                </a:lnTo>
                <a:lnTo>
                  <a:pt x="2464" y="1761"/>
                </a:lnTo>
                <a:lnTo>
                  <a:pt x="2447" y="1770"/>
                </a:lnTo>
                <a:lnTo>
                  <a:pt x="2429" y="1779"/>
                </a:lnTo>
                <a:lnTo>
                  <a:pt x="2410" y="1786"/>
                </a:lnTo>
                <a:lnTo>
                  <a:pt x="2391" y="1793"/>
                </a:lnTo>
                <a:lnTo>
                  <a:pt x="2371" y="1798"/>
                </a:lnTo>
                <a:lnTo>
                  <a:pt x="2351" y="1804"/>
                </a:lnTo>
                <a:lnTo>
                  <a:pt x="2331" y="1808"/>
                </a:lnTo>
                <a:lnTo>
                  <a:pt x="2310" y="1811"/>
                </a:lnTo>
                <a:lnTo>
                  <a:pt x="2289" y="1813"/>
                </a:lnTo>
                <a:lnTo>
                  <a:pt x="2268" y="1814"/>
                </a:lnTo>
                <a:lnTo>
                  <a:pt x="2246" y="1815"/>
                </a:lnTo>
                <a:lnTo>
                  <a:pt x="2246" y="1815"/>
                </a:lnTo>
                <a:close/>
                <a:moveTo>
                  <a:pt x="2246" y="1815"/>
                </a:moveTo>
                <a:lnTo>
                  <a:pt x="2246" y="1815"/>
                </a:lnTo>
                <a:close/>
              </a:path>
            </a:pathLst>
          </a:cu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AutoShape 22"/>
          <p:cNvSpPr>
            <a:spLocks noChangeAspect="1" noChangeArrowheads="1" noTextEdit="1"/>
          </p:cNvSpPr>
          <p:nvPr/>
        </p:nvSpPr>
        <p:spPr bwMode="auto">
          <a:xfrm>
            <a:off x="9931400" y="1377950"/>
            <a:ext cx="8064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5" name="Freeform 24"/>
          <p:cNvSpPr>
            <a:spLocks noEditPoints="1"/>
          </p:cNvSpPr>
          <p:nvPr/>
        </p:nvSpPr>
        <p:spPr bwMode="auto">
          <a:xfrm>
            <a:off x="10478860" y="2685713"/>
            <a:ext cx="806450" cy="806450"/>
          </a:xfrm>
          <a:custGeom>
            <a:avLst/>
            <a:gdLst>
              <a:gd name="T0" fmla="*/ 156 w 3556"/>
              <a:gd name="T1" fmla="*/ 10 h 3556"/>
              <a:gd name="T2" fmla="*/ 51 w 3556"/>
              <a:gd name="T3" fmla="*/ 81 h 3556"/>
              <a:gd name="T4" fmla="*/ 1 w 3556"/>
              <a:gd name="T5" fmla="*/ 200 h 3556"/>
              <a:gd name="T6" fmla="*/ 10 w 3556"/>
              <a:gd name="T7" fmla="*/ 3400 h 3556"/>
              <a:gd name="T8" fmla="*/ 81 w 3556"/>
              <a:gd name="T9" fmla="*/ 3505 h 3556"/>
              <a:gd name="T10" fmla="*/ 200 w 3556"/>
              <a:gd name="T11" fmla="*/ 3555 h 3556"/>
              <a:gd name="T12" fmla="*/ 3400 w 3556"/>
              <a:gd name="T13" fmla="*/ 3546 h 3556"/>
              <a:gd name="T14" fmla="*/ 3505 w 3556"/>
              <a:gd name="T15" fmla="*/ 3475 h 3556"/>
              <a:gd name="T16" fmla="*/ 3555 w 3556"/>
              <a:gd name="T17" fmla="*/ 3356 h 3556"/>
              <a:gd name="T18" fmla="*/ 3546 w 3556"/>
              <a:gd name="T19" fmla="*/ 156 h 3556"/>
              <a:gd name="T20" fmla="*/ 3475 w 3556"/>
              <a:gd name="T21" fmla="*/ 51 h 3556"/>
              <a:gd name="T22" fmla="*/ 3356 w 3556"/>
              <a:gd name="T23" fmla="*/ 1 h 3556"/>
              <a:gd name="T24" fmla="*/ 2306 w 3556"/>
              <a:gd name="T25" fmla="*/ 1701 h 3556"/>
              <a:gd name="T26" fmla="*/ 2418 w 3556"/>
              <a:gd name="T27" fmla="*/ 1724 h 3556"/>
              <a:gd name="T28" fmla="*/ 2514 w 3556"/>
              <a:gd name="T29" fmla="*/ 1776 h 3556"/>
              <a:gd name="T30" fmla="*/ 2591 w 3556"/>
              <a:gd name="T31" fmla="*/ 1852 h 3556"/>
              <a:gd name="T32" fmla="*/ 2643 w 3556"/>
              <a:gd name="T33" fmla="*/ 1949 h 3556"/>
              <a:gd name="T34" fmla="*/ 2666 w 3556"/>
              <a:gd name="T35" fmla="*/ 2059 h 3556"/>
              <a:gd name="T36" fmla="*/ 2663 w 3556"/>
              <a:gd name="T37" fmla="*/ 2147 h 3556"/>
              <a:gd name="T38" fmla="*/ 2629 w 3556"/>
              <a:gd name="T39" fmla="*/ 2254 h 3556"/>
              <a:gd name="T40" fmla="*/ 2567 w 3556"/>
              <a:gd name="T41" fmla="*/ 2343 h 3556"/>
              <a:gd name="T42" fmla="*/ 2484 w 3556"/>
              <a:gd name="T43" fmla="*/ 2412 h 3556"/>
              <a:gd name="T44" fmla="*/ 2382 w 3556"/>
              <a:gd name="T45" fmla="*/ 2455 h 3556"/>
              <a:gd name="T46" fmla="*/ 966 w 3556"/>
              <a:gd name="T47" fmla="*/ 2467 h 3556"/>
              <a:gd name="T48" fmla="*/ 929 w 3556"/>
              <a:gd name="T49" fmla="*/ 2458 h 3556"/>
              <a:gd name="T50" fmla="*/ 898 w 3556"/>
              <a:gd name="T51" fmla="*/ 2426 h 3556"/>
              <a:gd name="T52" fmla="*/ 889 w 3556"/>
              <a:gd name="T53" fmla="*/ 2391 h 3556"/>
              <a:gd name="T54" fmla="*/ 902 w 3556"/>
              <a:gd name="T55" fmla="*/ 2347 h 3556"/>
              <a:gd name="T56" fmla="*/ 936 w 3556"/>
              <a:gd name="T57" fmla="*/ 2320 h 3556"/>
              <a:gd name="T58" fmla="*/ 2286 w 3556"/>
              <a:gd name="T59" fmla="*/ 2314 h 3556"/>
              <a:gd name="T60" fmla="*/ 2412 w 3556"/>
              <a:gd name="T61" fmla="*/ 2276 h 3556"/>
              <a:gd name="T62" fmla="*/ 2495 w 3556"/>
              <a:gd name="T63" fmla="*/ 2177 h 3556"/>
              <a:gd name="T64" fmla="*/ 2512 w 3556"/>
              <a:gd name="T65" fmla="*/ 2078 h 3556"/>
              <a:gd name="T66" fmla="*/ 2474 w 3556"/>
              <a:gd name="T67" fmla="*/ 1953 h 3556"/>
              <a:gd name="T68" fmla="*/ 2374 w 3556"/>
              <a:gd name="T69" fmla="*/ 1872 h 3556"/>
              <a:gd name="T70" fmla="*/ 1269 w 3556"/>
              <a:gd name="T71" fmla="*/ 1855 h 3556"/>
              <a:gd name="T72" fmla="*/ 1156 w 3556"/>
              <a:gd name="T73" fmla="*/ 1837 h 3556"/>
              <a:gd name="T74" fmla="*/ 1057 w 3556"/>
              <a:gd name="T75" fmla="*/ 1790 h 3556"/>
              <a:gd name="T76" fmla="*/ 976 w 3556"/>
              <a:gd name="T77" fmla="*/ 1718 h 3556"/>
              <a:gd name="T78" fmla="*/ 919 w 3556"/>
              <a:gd name="T79" fmla="*/ 1624 h 3556"/>
              <a:gd name="T80" fmla="*/ 891 w 3556"/>
              <a:gd name="T81" fmla="*/ 1517 h 3556"/>
              <a:gd name="T82" fmla="*/ 891 w 3556"/>
              <a:gd name="T83" fmla="*/ 1427 h 3556"/>
              <a:gd name="T84" fmla="*/ 919 w 3556"/>
              <a:gd name="T85" fmla="*/ 1318 h 3556"/>
              <a:gd name="T86" fmla="*/ 976 w 3556"/>
              <a:gd name="T87" fmla="*/ 1226 h 3556"/>
              <a:gd name="T88" fmla="*/ 1057 w 3556"/>
              <a:gd name="T89" fmla="*/ 1154 h 3556"/>
              <a:gd name="T90" fmla="*/ 1156 w 3556"/>
              <a:gd name="T91" fmla="*/ 1106 h 3556"/>
              <a:gd name="T92" fmla="*/ 1269 w 3556"/>
              <a:gd name="T93" fmla="*/ 1089 h 3556"/>
              <a:gd name="T94" fmla="*/ 2620 w 3556"/>
              <a:gd name="T95" fmla="*/ 1095 h 3556"/>
              <a:gd name="T96" fmla="*/ 2653 w 3556"/>
              <a:gd name="T97" fmla="*/ 1123 h 3556"/>
              <a:gd name="T98" fmla="*/ 2667 w 3556"/>
              <a:gd name="T99" fmla="*/ 1165 h 3556"/>
              <a:gd name="T100" fmla="*/ 2658 w 3556"/>
              <a:gd name="T101" fmla="*/ 1202 h 3556"/>
              <a:gd name="T102" fmla="*/ 2626 w 3556"/>
              <a:gd name="T103" fmla="*/ 1233 h 3556"/>
              <a:gd name="T104" fmla="*/ 1269 w 3556"/>
              <a:gd name="T105" fmla="*/ 1242 h 3556"/>
              <a:gd name="T106" fmla="*/ 1161 w 3556"/>
              <a:gd name="T107" fmla="*/ 1269 h 3556"/>
              <a:gd name="T108" fmla="*/ 1071 w 3556"/>
              <a:gd name="T109" fmla="*/ 1359 h 3556"/>
              <a:gd name="T110" fmla="*/ 1044 w 3556"/>
              <a:gd name="T111" fmla="*/ 1478 h 3556"/>
              <a:gd name="T112" fmla="*/ 1071 w 3556"/>
              <a:gd name="T113" fmla="*/ 1584 h 3556"/>
              <a:gd name="T114" fmla="*/ 1161 w 3556"/>
              <a:gd name="T115" fmla="*/ 1674 h 3556"/>
              <a:gd name="T116" fmla="*/ 1269 w 3556"/>
              <a:gd name="T117" fmla="*/ 1701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56" h="3556">
                <a:moveTo>
                  <a:pt x="3334" y="0"/>
                </a:moveTo>
                <a:lnTo>
                  <a:pt x="222" y="0"/>
                </a:lnTo>
                <a:lnTo>
                  <a:pt x="222" y="0"/>
                </a:lnTo>
                <a:lnTo>
                  <a:pt x="200" y="1"/>
                </a:lnTo>
                <a:lnTo>
                  <a:pt x="178" y="4"/>
                </a:lnTo>
                <a:lnTo>
                  <a:pt x="156" y="10"/>
                </a:lnTo>
                <a:lnTo>
                  <a:pt x="136" y="17"/>
                </a:lnTo>
                <a:lnTo>
                  <a:pt x="116" y="27"/>
                </a:lnTo>
                <a:lnTo>
                  <a:pt x="98" y="38"/>
                </a:lnTo>
                <a:lnTo>
                  <a:pt x="81" y="51"/>
                </a:lnTo>
                <a:lnTo>
                  <a:pt x="65" y="65"/>
                </a:lnTo>
                <a:lnTo>
                  <a:pt x="51" y="81"/>
                </a:lnTo>
                <a:lnTo>
                  <a:pt x="38" y="98"/>
                </a:lnTo>
                <a:lnTo>
                  <a:pt x="27" y="116"/>
                </a:lnTo>
                <a:lnTo>
                  <a:pt x="17" y="136"/>
                </a:lnTo>
                <a:lnTo>
                  <a:pt x="10" y="156"/>
                </a:lnTo>
                <a:lnTo>
                  <a:pt x="4" y="178"/>
                </a:lnTo>
                <a:lnTo>
                  <a:pt x="1" y="200"/>
                </a:lnTo>
                <a:lnTo>
                  <a:pt x="0" y="222"/>
                </a:lnTo>
                <a:lnTo>
                  <a:pt x="0" y="3334"/>
                </a:lnTo>
                <a:lnTo>
                  <a:pt x="0" y="3334"/>
                </a:lnTo>
                <a:lnTo>
                  <a:pt x="1" y="3356"/>
                </a:lnTo>
                <a:lnTo>
                  <a:pt x="4" y="3378"/>
                </a:lnTo>
                <a:lnTo>
                  <a:pt x="10" y="3400"/>
                </a:lnTo>
                <a:lnTo>
                  <a:pt x="17" y="3420"/>
                </a:lnTo>
                <a:lnTo>
                  <a:pt x="27" y="3440"/>
                </a:lnTo>
                <a:lnTo>
                  <a:pt x="38" y="3458"/>
                </a:lnTo>
                <a:lnTo>
                  <a:pt x="51" y="3475"/>
                </a:lnTo>
                <a:lnTo>
                  <a:pt x="65" y="3491"/>
                </a:lnTo>
                <a:lnTo>
                  <a:pt x="81" y="3505"/>
                </a:lnTo>
                <a:lnTo>
                  <a:pt x="98" y="3518"/>
                </a:lnTo>
                <a:lnTo>
                  <a:pt x="116" y="3529"/>
                </a:lnTo>
                <a:lnTo>
                  <a:pt x="136" y="3539"/>
                </a:lnTo>
                <a:lnTo>
                  <a:pt x="156" y="3546"/>
                </a:lnTo>
                <a:lnTo>
                  <a:pt x="178" y="3552"/>
                </a:lnTo>
                <a:lnTo>
                  <a:pt x="200" y="3555"/>
                </a:lnTo>
                <a:lnTo>
                  <a:pt x="222" y="3556"/>
                </a:lnTo>
                <a:lnTo>
                  <a:pt x="3334" y="3556"/>
                </a:lnTo>
                <a:lnTo>
                  <a:pt x="3334" y="3556"/>
                </a:lnTo>
                <a:lnTo>
                  <a:pt x="3356" y="3555"/>
                </a:lnTo>
                <a:lnTo>
                  <a:pt x="3378" y="3552"/>
                </a:lnTo>
                <a:lnTo>
                  <a:pt x="3400" y="3546"/>
                </a:lnTo>
                <a:lnTo>
                  <a:pt x="3420" y="3539"/>
                </a:lnTo>
                <a:lnTo>
                  <a:pt x="3440" y="3529"/>
                </a:lnTo>
                <a:lnTo>
                  <a:pt x="3458" y="3518"/>
                </a:lnTo>
                <a:lnTo>
                  <a:pt x="3475" y="3505"/>
                </a:lnTo>
                <a:lnTo>
                  <a:pt x="3491" y="3491"/>
                </a:lnTo>
                <a:lnTo>
                  <a:pt x="3505" y="3475"/>
                </a:lnTo>
                <a:lnTo>
                  <a:pt x="3518" y="3458"/>
                </a:lnTo>
                <a:lnTo>
                  <a:pt x="3529" y="3440"/>
                </a:lnTo>
                <a:lnTo>
                  <a:pt x="3539" y="3420"/>
                </a:lnTo>
                <a:lnTo>
                  <a:pt x="3546" y="3400"/>
                </a:lnTo>
                <a:lnTo>
                  <a:pt x="3552" y="3378"/>
                </a:lnTo>
                <a:lnTo>
                  <a:pt x="3555" y="3356"/>
                </a:lnTo>
                <a:lnTo>
                  <a:pt x="3556" y="3334"/>
                </a:lnTo>
                <a:lnTo>
                  <a:pt x="3556" y="222"/>
                </a:lnTo>
                <a:lnTo>
                  <a:pt x="3556" y="222"/>
                </a:lnTo>
                <a:lnTo>
                  <a:pt x="3555" y="200"/>
                </a:lnTo>
                <a:lnTo>
                  <a:pt x="3552" y="178"/>
                </a:lnTo>
                <a:lnTo>
                  <a:pt x="3546" y="156"/>
                </a:lnTo>
                <a:lnTo>
                  <a:pt x="3539" y="136"/>
                </a:lnTo>
                <a:lnTo>
                  <a:pt x="3529" y="116"/>
                </a:lnTo>
                <a:lnTo>
                  <a:pt x="3518" y="98"/>
                </a:lnTo>
                <a:lnTo>
                  <a:pt x="3505" y="81"/>
                </a:lnTo>
                <a:lnTo>
                  <a:pt x="3491" y="65"/>
                </a:lnTo>
                <a:lnTo>
                  <a:pt x="3475" y="51"/>
                </a:lnTo>
                <a:lnTo>
                  <a:pt x="3458" y="38"/>
                </a:lnTo>
                <a:lnTo>
                  <a:pt x="3440" y="27"/>
                </a:lnTo>
                <a:lnTo>
                  <a:pt x="3420" y="17"/>
                </a:lnTo>
                <a:lnTo>
                  <a:pt x="3400" y="10"/>
                </a:lnTo>
                <a:lnTo>
                  <a:pt x="3378" y="4"/>
                </a:lnTo>
                <a:lnTo>
                  <a:pt x="3356" y="1"/>
                </a:lnTo>
                <a:lnTo>
                  <a:pt x="3334" y="0"/>
                </a:lnTo>
                <a:lnTo>
                  <a:pt x="3334" y="0"/>
                </a:lnTo>
                <a:close/>
                <a:moveTo>
                  <a:pt x="1269" y="1701"/>
                </a:moveTo>
                <a:lnTo>
                  <a:pt x="2286" y="1701"/>
                </a:lnTo>
                <a:lnTo>
                  <a:pt x="2286" y="1701"/>
                </a:lnTo>
                <a:lnTo>
                  <a:pt x="2306" y="1701"/>
                </a:lnTo>
                <a:lnTo>
                  <a:pt x="2325" y="1704"/>
                </a:lnTo>
                <a:lnTo>
                  <a:pt x="2345" y="1706"/>
                </a:lnTo>
                <a:lnTo>
                  <a:pt x="2363" y="1709"/>
                </a:lnTo>
                <a:lnTo>
                  <a:pt x="2382" y="1713"/>
                </a:lnTo>
                <a:lnTo>
                  <a:pt x="2399" y="1718"/>
                </a:lnTo>
                <a:lnTo>
                  <a:pt x="2418" y="1724"/>
                </a:lnTo>
                <a:lnTo>
                  <a:pt x="2435" y="1731"/>
                </a:lnTo>
                <a:lnTo>
                  <a:pt x="2451" y="1738"/>
                </a:lnTo>
                <a:lnTo>
                  <a:pt x="2468" y="1747"/>
                </a:lnTo>
                <a:lnTo>
                  <a:pt x="2484" y="1756"/>
                </a:lnTo>
                <a:lnTo>
                  <a:pt x="2499" y="1766"/>
                </a:lnTo>
                <a:lnTo>
                  <a:pt x="2514" y="1776"/>
                </a:lnTo>
                <a:lnTo>
                  <a:pt x="2528" y="1787"/>
                </a:lnTo>
                <a:lnTo>
                  <a:pt x="2542" y="1799"/>
                </a:lnTo>
                <a:lnTo>
                  <a:pt x="2556" y="1812"/>
                </a:lnTo>
                <a:lnTo>
                  <a:pt x="2567" y="1825"/>
                </a:lnTo>
                <a:lnTo>
                  <a:pt x="2579" y="1838"/>
                </a:lnTo>
                <a:lnTo>
                  <a:pt x="2591" y="1852"/>
                </a:lnTo>
                <a:lnTo>
                  <a:pt x="2602" y="1868"/>
                </a:lnTo>
                <a:lnTo>
                  <a:pt x="2612" y="1883"/>
                </a:lnTo>
                <a:lnTo>
                  <a:pt x="2621" y="1898"/>
                </a:lnTo>
                <a:lnTo>
                  <a:pt x="2629" y="1914"/>
                </a:lnTo>
                <a:lnTo>
                  <a:pt x="2637" y="1932"/>
                </a:lnTo>
                <a:lnTo>
                  <a:pt x="2643" y="1949"/>
                </a:lnTo>
                <a:lnTo>
                  <a:pt x="2650" y="1966"/>
                </a:lnTo>
                <a:lnTo>
                  <a:pt x="2655" y="1984"/>
                </a:lnTo>
                <a:lnTo>
                  <a:pt x="2659" y="2002"/>
                </a:lnTo>
                <a:lnTo>
                  <a:pt x="2663" y="2021"/>
                </a:lnTo>
                <a:lnTo>
                  <a:pt x="2665" y="2039"/>
                </a:lnTo>
                <a:lnTo>
                  <a:pt x="2666" y="2059"/>
                </a:lnTo>
                <a:lnTo>
                  <a:pt x="2667" y="2078"/>
                </a:lnTo>
                <a:lnTo>
                  <a:pt x="2667" y="2090"/>
                </a:lnTo>
                <a:lnTo>
                  <a:pt x="2667" y="2090"/>
                </a:lnTo>
                <a:lnTo>
                  <a:pt x="2666" y="2110"/>
                </a:lnTo>
                <a:lnTo>
                  <a:pt x="2665" y="2129"/>
                </a:lnTo>
                <a:lnTo>
                  <a:pt x="2663" y="2147"/>
                </a:lnTo>
                <a:lnTo>
                  <a:pt x="2659" y="2166"/>
                </a:lnTo>
                <a:lnTo>
                  <a:pt x="2655" y="2184"/>
                </a:lnTo>
                <a:lnTo>
                  <a:pt x="2650" y="2202"/>
                </a:lnTo>
                <a:lnTo>
                  <a:pt x="2643" y="2220"/>
                </a:lnTo>
                <a:lnTo>
                  <a:pt x="2637" y="2236"/>
                </a:lnTo>
                <a:lnTo>
                  <a:pt x="2629" y="2254"/>
                </a:lnTo>
                <a:lnTo>
                  <a:pt x="2621" y="2270"/>
                </a:lnTo>
                <a:lnTo>
                  <a:pt x="2612" y="2285"/>
                </a:lnTo>
                <a:lnTo>
                  <a:pt x="2602" y="2300"/>
                </a:lnTo>
                <a:lnTo>
                  <a:pt x="2591" y="2316"/>
                </a:lnTo>
                <a:lnTo>
                  <a:pt x="2579" y="2330"/>
                </a:lnTo>
                <a:lnTo>
                  <a:pt x="2567" y="2343"/>
                </a:lnTo>
                <a:lnTo>
                  <a:pt x="2556" y="2357"/>
                </a:lnTo>
                <a:lnTo>
                  <a:pt x="2542" y="2369"/>
                </a:lnTo>
                <a:lnTo>
                  <a:pt x="2528" y="2381"/>
                </a:lnTo>
                <a:lnTo>
                  <a:pt x="2514" y="2392"/>
                </a:lnTo>
                <a:lnTo>
                  <a:pt x="2499" y="2402"/>
                </a:lnTo>
                <a:lnTo>
                  <a:pt x="2484" y="2412"/>
                </a:lnTo>
                <a:lnTo>
                  <a:pt x="2468" y="2421"/>
                </a:lnTo>
                <a:lnTo>
                  <a:pt x="2451" y="2430"/>
                </a:lnTo>
                <a:lnTo>
                  <a:pt x="2435" y="2437"/>
                </a:lnTo>
                <a:lnTo>
                  <a:pt x="2418" y="2444"/>
                </a:lnTo>
                <a:lnTo>
                  <a:pt x="2399" y="2450"/>
                </a:lnTo>
                <a:lnTo>
                  <a:pt x="2382" y="2455"/>
                </a:lnTo>
                <a:lnTo>
                  <a:pt x="2363" y="2459"/>
                </a:lnTo>
                <a:lnTo>
                  <a:pt x="2345" y="2462"/>
                </a:lnTo>
                <a:lnTo>
                  <a:pt x="2325" y="2464"/>
                </a:lnTo>
                <a:lnTo>
                  <a:pt x="2306" y="2467"/>
                </a:lnTo>
                <a:lnTo>
                  <a:pt x="2286" y="2467"/>
                </a:lnTo>
                <a:lnTo>
                  <a:pt x="966" y="2467"/>
                </a:lnTo>
                <a:lnTo>
                  <a:pt x="966" y="2467"/>
                </a:lnTo>
                <a:lnTo>
                  <a:pt x="958" y="2467"/>
                </a:lnTo>
                <a:lnTo>
                  <a:pt x="951" y="2465"/>
                </a:lnTo>
                <a:lnTo>
                  <a:pt x="943" y="2463"/>
                </a:lnTo>
                <a:lnTo>
                  <a:pt x="936" y="2461"/>
                </a:lnTo>
                <a:lnTo>
                  <a:pt x="929" y="2458"/>
                </a:lnTo>
                <a:lnTo>
                  <a:pt x="923" y="2453"/>
                </a:lnTo>
                <a:lnTo>
                  <a:pt x="917" y="2449"/>
                </a:lnTo>
                <a:lnTo>
                  <a:pt x="912" y="2445"/>
                </a:lnTo>
                <a:lnTo>
                  <a:pt x="906" y="2439"/>
                </a:lnTo>
                <a:lnTo>
                  <a:pt x="902" y="2433"/>
                </a:lnTo>
                <a:lnTo>
                  <a:pt x="898" y="2426"/>
                </a:lnTo>
                <a:lnTo>
                  <a:pt x="895" y="2420"/>
                </a:lnTo>
                <a:lnTo>
                  <a:pt x="892" y="2413"/>
                </a:lnTo>
                <a:lnTo>
                  <a:pt x="891" y="2406"/>
                </a:lnTo>
                <a:lnTo>
                  <a:pt x="890" y="2398"/>
                </a:lnTo>
                <a:lnTo>
                  <a:pt x="889" y="2391"/>
                </a:lnTo>
                <a:lnTo>
                  <a:pt x="889" y="2391"/>
                </a:lnTo>
                <a:lnTo>
                  <a:pt x="890" y="2383"/>
                </a:lnTo>
                <a:lnTo>
                  <a:pt x="891" y="2374"/>
                </a:lnTo>
                <a:lnTo>
                  <a:pt x="892" y="2368"/>
                </a:lnTo>
                <a:lnTo>
                  <a:pt x="895" y="2360"/>
                </a:lnTo>
                <a:lnTo>
                  <a:pt x="898" y="2354"/>
                </a:lnTo>
                <a:lnTo>
                  <a:pt x="902" y="2347"/>
                </a:lnTo>
                <a:lnTo>
                  <a:pt x="906" y="2342"/>
                </a:lnTo>
                <a:lnTo>
                  <a:pt x="912" y="2336"/>
                </a:lnTo>
                <a:lnTo>
                  <a:pt x="917" y="2331"/>
                </a:lnTo>
                <a:lnTo>
                  <a:pt x="923" y="2327"/>
                </a:lnTo>
                <a:lnTo>
                  <a:pt x="929" y="2323"/>
                </a:lnTo>
                <a:lnTo>
                  <a:pt x="936" y="2320"/>
                </a:lnTo>
                <a:lnTo>
                  <a:pt x="943" y="2317"/>
                </a:lnTo>
                <a:lnTo>
                  <a:pt x="951" y="2316"/>
                </a:lnTo>
                <a:lnTo>
                  <a:pt x="958" y="2315"/>
                </a:lnTo>
                <a:lnTo>
                  <a:pt x="966" y="2314"/>
                </a:lnTo>
                <a:lnTo>
                  <a:pt x="2286" y="2314"/>
                </a:lnTo>
                <a:lnTo>
                  <a:pt x="2286" y="2314"/>
                </a:lnTo>
                <a:lnTo>
                  <a:pt x="2310" y="2312"/>
                </a:lnTo>
                <a:lnTo>
                  <a:pt x="2332" y="2309"/>
                </a:lnTo>
                <a:lnTo>
                  <a:pt x="2354" y="2304"/>
                </a:lnTo>
                <a:lnTo>
                  <a:pt x="2374" y="2296"/>
                </a:lnTo>
                <a:lnTo>
                  <a:pt x="2394" y="2286"/>
                </a:lnTo>
                <a:lnTo>
                  <a:pt x="2412" y="2276"/>
                </a:lnTo>
                <a:lnTo>
                  <a:pt x="2430" y="2263"/>
                </a:lnTo>
                <a:lnTo>
                  <a:pt x="2446" y="2248"/>
                </a:lnTo>
                <a:lnTo>
                  <a:pt x="2461" y="2232"/>
                </a:lnTo>
                <a:lnTo>
                  <a:pt x="2474" y="2215"/>
                </a:lnTo>
                <a:lnTo>
                  <a:pt x="2485" y="2196"/>
                </a:lnTo>
                <a:lnTo>
                  <a:pt x="2495" y="2177"/>
                </a:lnTo>
                <a:lnTo>
                  <a:pt x="2502" y="2156"/>
                </a:lnTo>
                <a:lnTo>
                  <a:pt x="2508" y="2136"/>
                </a:lnTo>
                <a:lnTo>
                  <a:pt x="2511" y="2113"/>
                </a:lnTo>
                <a:lnTo>
                  <a:pt x="2512" y="2090"/>
                </a:lnTo>
                <a:lnTo>
                  <a:pt x="2512" y="2078"/>
                </a:lnTo>
                <a:lnTo>
                  <a:pt x="2512" y="2078"/>
                </a:lnTo>
                <a:lnTo>
                  <a:pt x="2511" y="2055"/>
                </a:lnTo>
                <a:lnTo>
                  <a:pt x="2508" y="2032"/>
                </a:lnTo>
                <a:lnTo>
                  <a:pt x="2502" y="2012"/>
                </a:lnTo>
                <a:lnTo>
                  <a:pt x="2495" y="1991"/>
                </a:lnTo>
                <a:lnTo>
                  <a:pt x="2485" y="1972"/>
                </a:lnTo>
                <a:lnTo>
                  <a:pt x="2474" y="1953"/>
                </a:lnTo>
                <a:lnTo>
                  <a:pt x="2461" y="1936"/>
                </a:lnTo>
                <a:lnTo>
                  <a:pt x="2446" y="1920"/>
                </a:lnTo>
                <a:lnTo>
                  <a:pt x="2430" y="1906"/>
                </a:lnTo>
                <a:lnTo>
                  <a:pt x="2412" y="1892"/>
                </a:lnTo>
                <a:lnTo>
                  <a:pt x="2394" y="1882"/>
                </a:lnTo>
                <a:lnTo>
                  <a:pt x="2374" y="1872"/>
                </a:lnTo>
                <a:lnTo>
                  <a:pt x="2354" y="1864"/>
                </a:lnTo>
                <a:lnTo>
                  <a:pt x="2332" y="1859"/>
                </a:lnTo>
                <a:lnTo>
                  <a:pt x="2310" y="1856"/>
                </a:lnTo>
                <a:lnTo>
                  <a:pt x="2286" y="1855"/>
                </a:lnTo>
                <a:lnTo>
                  <a:pt x="1269" y="1855"/>
                </a:lnTo>
                <a:lnTo>
                  <a:pt x="1269" y="1855"/>
                </a:lnTo>
                <a:lnTo>
                  <a:pt x="1249" y="1853"/>
                </a:lnTo>
                <a:lnTo>
                  <a:pt x="1231" y="1852"/>
                </a:lnTo>
                <a:lnTo>
                  <a:pt x="1211" y="1850"/>
                </a:lnTo>
                <a:lnTo>
                  <a:pt x="1193" y="1847"/>
                </a:lnTo>
                <a:lnTo>
                  <a:pt x="1174" y="1843"/>
                </a:lnTo>
                <a:lnTo>
                  <a:pt x="1156" y="1837"/>
                </a:lnTo>
                <a:lnTo>
                  <a:pt x="1138" y="1832"/>
                </a:lnTo>
                <a:lnTo>
                  <a:pt x="1121" y="1825"/>
                </a:lnTo>
                <a:lnTo>
                  <a:pt x="1105" y="1818"/>
                </a:lnTo>
                <a:lnTo>
                  <a:pt x="1088" y="1809"/>
                </a:lnTo>
                <a:lnTo>
                  <a:pt x="1072" y="1800"/>
                </a:lnTo>
                <a:lnTo>
                  <a:pt x="1057" y="1790"/>
                </a:lnTo>
                <a:lnTo>
                  <a:pt x="1042" y="1780"/>
                </a:lnTo>
                <a:lnTo>
                  <a:pt x="1028" y="1769"/>
                </a:lnTo>
                <a:lnTo>
                  <a:pt x="1014" y="1757"/>
                </a:lnTo>
                <a:lnTo>
                  <a:pt x="1000" y="1744"/>
                </a:lnTo>
                <a:lnTo>
                  <a:pt x="987" y="1731"/>
                </a:lnTo>
                <a:lnTo>
                  <a:pt x="976" y="1718"/>
                </a:lnTo>
                <a:lnTo>
                  <a:pt x="965" y="1703"/>
                </a:lnTo>
                <a:lnTo>
                  <a:pt x="954" y="1688"/>
                </a:lnTo>
                <a:lnTo>
                  <a:pt x="944" y="1673"/>
                </a:lnTo>
                <a:lnTo>
                  <a:pt x="935" y="1657"/>
                </a:lnTo>
                <a:lnTo>
                  <a:pt x="927" y="1641"/>
                </a:lnTo>
                <a:lnTo>
                  <a:pt x="919" y="1624"/>
                </a:lnTo>
                <a:lnTo>
                  <a:pt x="912" y="1607"/>
                </a:lnTo>
                <a:lnTo>
                  <a:pt x="906" y="1590"/>
                </a:lnTo>
                <a:lnTo>
                  <a:pt x="901" y="1572"/>
                </a:lnTo>
                <a:lnTo>
                  <a:pt x="896" y="1554"/>
                </a:lnTo>
                <a:lnTo>
                  <a:pt x="893" y="1535"/>
                </a:lnTo>
                <a:lnTo>
                  <a:pt x="891" y="1517"/>
                </a:lnTo>
                <a:lnTo>
                  <a:pt x="890" y="1497"/>
                </a:lnTo>
                <a:lnTo>
                  <a:pt x="889" y="1478"/>
                </a:lnTo>
                <a:lnTo>
                  <a:pt x="889" y="1465"/>
                </a:lnTo>
                <a:lnTo>
                  <a:pt x="889" y="1465"/>
                </a:lnTo>
                <a:lnTo>
                  <a:pt x="890" y="1446"/>
                </a:lnTo>
                <a:lnTo>
                  <a:pt x="891" y="1427"/>
                </a:lnTo>
                <a:lnTo>
                  <a:pt x="893" y="1409"/>
                </a:lnTo>
                <a:lnTo>
                  <a:pt x="896" y="1390"/>
                </a:lnTo>
                <a:lnTo>
                  <a:pt x="901" y="1372"/>
                </a:lnTo>
                <a:lnTo>
                  <a:pt x="906" y="1353"/>
                </a:lnTo>
                <a:lnTo>
                  <a:pt x="912" y="1336"/>
                </a:lnTo>
                <a:lnTo>
                  <a:pt x="919" y="1318"/>
                </a:lnTo>
                <a:lnTo>
                  <a:pt x="927" y="1302"/>
                </a:lnTo>
                <a:lnTo>
                  <a:pt x="935" y="1286"/>
                </a:lnTo>
                <a:lnTo>
                  <a:pt x="944" y="1271"/>
                </a:lnTo>
                <a:lnTo>
                  <a:pt x="954" y="1256"/>
                </a:lnTo>
                <a:lnTo>
                  <a:pt x="965" y="1240"/>
                </a:lnTo>
                <a:lnTo>
                  <a:pt x="976" y="1226"/>
                </a:lnTo>
                <a:lnTo>
                  <a:pt x="987" y="1212"/>
                </a:lnTo>
                <a:lnTo>
                  <a:pt x="1000" y="1199"/>
                </a:lnTo>
                <a:lnTo>
                  <a:pt x="1014" y="1187"/>
                </a:lnTo>
                <a:lnTo>
                  <a:pt x="1028" y="1175"/>
                </a:lnTo>
                <a:lnTo>
                  <a:pt x="1042" y="1164"/>
                </a:lnTo>
                <a:lnTo>
                  <a:pt x="1057" y="1154"/>
                </a:lnTo>
                <a:lnTo>
                  <a:pt x="1072" y="1144"/>
                </a:lnTo>
                <a:lnTo>
                  <a:pt x="1088" y="1134"/>
                </a:lnTo>
                <a:lnTo>
                  <a:pt x="1105" y="1126"/>
                </a:lnTo>
                <a:lnTo>
                  <a:pt x="1121" y="1119"/>
                </a:lnTo>
                <a:lnTo>
                  <a:pt x="1138" y="1112"/>
                </a:lnTo>
                <a:lnTo>
                  <a:pt x="1156" y="1106"/>
                </a:lnTo>
                <a:lnTo>
                  <a:pt x="1174" y="1100"/>
                </a:lnTo>
                <a:lnTo>
                  <a:pt x="1193" y="1097"/>
                </a:lnTo>
                <a:lnTo>
                  <a:pt x="1211" y="1094"/>
                </a:lnTo>
                <a:lnTo>
                  <a:pt x="1231" y="1091"/>
                </a:lnTo>
                <a:lnTo>
                  <a:pt x="1249" y="1089"/>
                </a:lnTo>
                <a:lnTo>
                  <a:pt x="1269" y="1089"/>
                </a:lnTo>
                <a:lnTo>
                  <a:pt x="2589" y="1089"/>
                </a:lnTo>
                <a:lnTo>
                  <a:pt x="2589" y="1089"/>
                </a:lnTo>
                <a:lnTo>
                  <a:pt x="2598" y="1089"/>
                </a:lnTo>
                <a:lnTo>
                  <a:pt x="2605" y="1091"/>
                </a:lnTo>
                <a:lnTo>
                  <a:pt x="2613" y="1093"/>
                </a:lnTo>
                <a:lnTo>
                  <a:pt x="2620" y="1095"/>
                </a:lnTo>
                <a:lnTo>
                  <a:pt x="2626" y="1098"/>
                </a:lnTo>
                <a:lnTo>
                  <a:pt x="2633" y="1103"/>
                </a:lnTo>
                <a:lnTo>
                  <a:pt x="2639" y="1107"/>
                </a:lnTo>
                <a:lnTo>
                  <a:pt x="2644" y="1111"/>
                </a:lnTo>
                <a:lnTo>
                  <a:pt x="2649" y="1117"/>
                </a:lnTo>
                <a:lnTo>
                  <a:pt x="2653" y="1123"/>
                </a:lnTo>
                <a:lnTo>
                  <a:pt x="2658" y="1129"/>
                </a:lnTo>
                <a:lnTo>
                  <a:pt x="2661" y="1136"/>
                </a:lnTo>
                <a:lnTo>
                  <a:pt x="2663" y="1143"/>
                </a:lnTo>
                <a:lnTo>
                  <a:pt x="2665" y="1150"/>
                </a:lnTo>
                <a:lnTo>
                  <a:pt x="2666" y="1158"/>
                </a:lnTo>
                <a:lnTo>
                  <a:pt x="2667" y="1165"/>
                </a:lnTo>
                <a:lnTo>
                  <a:pt x="2667" y="1165"/>
                </a:lnTo>
                <a:lnTo>
                  <a:pt x="2666" y="1173"/>
                </a:lnTo>
                <a:lnTo>
                  <a:pt x="2665" y="1181"/>
                </a:lnTo>
                <a:lnTo>
                  <a:pt x="2663" y="1188"/>
                </a:lnTo>
                <a:lnTo>
                  <a:pt x="2661" y="1195"/>
                </a:lnTo>
                <a:lnTo>
                  <a:pt x="2658" y="1202"/>
                </a:lnTo>
                <a:lnTo>
                  <a:pt x="2653" y="1208"/>
                </a:lnTo>
                <a:lnTo>
                  <a:pt x="2649" y="1214"/>
                </a:lnTo>
                <a:lnTo>
                  <a:pt x="2644" y="1220"/>
                </a:lnTo>
                <a:lnTo>
                  <a:pt x="2639" y="1224"/>
                </a:lnTo>
                <a:lnTo>
                  <a:pt x="2633" y="1229"/>
                </a:lnTo>
                <a:lnTo>
                  <a:pt x="2626" y="1233"/>
                </a:lnTo>
                <a:lnTo>
                  <a:pt x="2620" y="1236"/>
                </a:lnTo>
                <a:lnTo>
                  <a:pt x="2613" y="1238"/>
                </a:lnTo>
                <a:lnTo>
                  <a:pt x="2605" y="1240"/>
                </a:lnTo>
                <a:lnTo>
                  <a:pt x="2598" y="1241"/>
                </a:lnTo>
                <a:lnTo>
                  <a:pt x="2589" y="1242"/>
                </a:lnTo>
                <a:lnTo>
                  <a:pt x="1269" y="1242"/>
                </a:lnTo>
                <a:lnTo>
                  <a:pt x="1269" y="1242"/>
                </a:lnTo>
                <a:lnTo>
                  <a:pt x="1246" y="1244"/>
                </a:lnTo>
                <a:lnTo>
                  <a:pt x="1224" y="1247"/>
                </a:lnTo>
                <a:lnTo>
                  <a:pt x="1202" y="1252"/>
                </a:lnTo>
                <a:lnTo>
                  <a:pt x="1182" y="1260"/>
                </a:lnTo>
                <a:lnTo>
                  <a:pt x="1161" y="1269"/>
                </a:lnTo>
                <a:lnTo>
                  <a:pt x="1143" y="1280"/>
                </a:lnTo>
                <a:lnTo>
                  <a:pt x="1125" y="1293"/>
                </a:lnTo>
                <a:lnTo>
                  <a:pt x="1110" y="1308"/>
                </a:lnTo>
                <a:lnTo>
                  <a:pt x="1095" y="1324"/>
                </a:lnTo>
                <a:lnTo>
                  <a:pt x="1082" y="1340"/>
                </a:lnTo>
                <a:lnTo>
                  <a:pt x="1071" y="1359"/>
                </a:lnTo>
                <a:lnTo>
                  <a:pt x="1061" y="1378"/>
                </a:lnTo>
                <a:lnTo>
                  <a:pt x="1054" y="1399"/>
                </a:lnTo>
                <a:lnTo>
                  <a:pt x="1048" y="1420"/>
                </a:lnTo>
                <a:lnTo>
                  <a:pt x="1045" y="1442"/>
                </a:lnTo>
                <a:lnTo>
                  <a:pt x="1044" y="1465"/>
                </a:lnTo>
                <a:lnTo>
                  <a:pt x="1044" y="1478"/>
                </a:lnTo>
                <a:lnTo>
                  <a:pt x="1044" y="1478"/>
                </a:lnTo>
                <a:lnTo>
                  <a:pt x="1045" y="1501"/>
                </a:lnTo>
                <a:lnTo>
                  <a:pt x="1048" y="1524"/>
                </a:lnTo>
                <a:lnTo>
                  <a:pt x="1054" y="1544"/>
                </a:lnTo>
                <a:lnTo>
                  <a:pt x="1061" y="1565"/>
                </a:lnTo>
                <a:lnTo>
                  <a:pt x="1071" y="1584"/>
                </a:lnTo>
                <a:lnTo>
                  <a:pt x="1082" y="1603"/>
                </a:lnTo>
                <a:lnTo>
                  <a:pt x="1095" y="1620"/>
                </a:lnTo>
                <a:lnTo>
                  <a:pt x="1110" y="1636"/>
                </a:lnTo>
                <a:lnTo>
                  <a:pt x="1125" y="1650"/>
                </a:lnTo>
                <a:lnTo>
                  <a:pt x="1143" y="1664"/>
                </a:lnTo>
                <a:lnTo>
                  <a:pt x="1161" y="1674"/>
                </a:lnTo>
                <a:lnTo>
                  <a:pt x="1182" y="1684"/>
                </a:lnTo>
                <a:lnTo>
                  <a:pt x="1202" y="1692"/>
                </a:lnTo>
                <a:lnTo>
                  <a:pt x="1224" y="1697"/>
                </a:lnTo>
                <a:lnTo>
                  <a:pt x="1246" y="1700"/>
                </a:lnTo>
                <a:lnTo>
                  <a:pt x="1269" y="1701"/>
                </a:lnTo>
                <a:lnTo>
                  <a:pt x="1269" y="1701"/>
                </a:lnTo>
                <a:close/>
                <a:moveTo>
                  <a:pt x="1269" y="1701"/>
                </a:moveTo>
                <a:lnTo>
                  <a:pt x="1269" y="1701"/>
                </a:lnTo>
                <a:close/>
              </a:path>
            </a:pathLst>
          </a:cu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Freeform 25"/>
          <p:cNvSpPr/>
          <p:nvPr/>
        </p:nvSpPr>
        <p:spPr bwMode="auto">
          <a:xfrm>
            <a:off x="9931400" y="1377950"/>
            <a:ext cx="806450" cy="806450"/>
          </a:xfrm>
          <a:custGeom>
            <a:avLst/>
            <a:gdLst>
              <a:gd name="T0" fmla="*/ 222 w 3556"/>
              <a:gd name="T1" fmla="*/ 0 h 3556"/>
              <a:gd name="T2" fmla="*/ 200 w 3556"/>
              <a:gd name="T3" fmla="*/ 1 h 3556"/>
              <a:gd name="T4" fmla="*/ 156 w 3556"/>
              <a:gd name="T5" fmla="*/ 10 h 3556"/>
              <a:gd name="T6" fmla="*/ 116 w 3556"/>
              <a:gd name="T7" fmla="*/ 27 h 3556"/>
              <a:gd name="T8" fmla="*/ 81 w 3556"/>
              <a:gd name="T9" fmla="*/ 51 h 3556"/>
              <a:gd name="T10" fmla="*/ 51 w 3556"/>
              <a:gd name="T11" fmla="*/ 81 h 3556"/>
              <a:gd name="T12" fmla="*/ 27 w 3556"/>
              <a:gd name="T13" fmla="*/ 116 h 3556"/>
              <a:gd name="T14" fmla="*/ 10 w 3556"/>
              <a:gd name="T15" fmla="*/ 156 h 3556"/>
              <a:gd name="T16" fmla="*/ 1 w 3556"/>
              <a:gd name="T17" fmla="*/ 200 h 3556"/>
              <a:gd name="T18" fmla="*/ 0 w 3556"/>
              <a:gd name="T19" fmla="*/ 3334 h 3556"/>
              <a:gd name="T20" fmla="*/ 1 w 3556"/>
              <a:gd name="T21" fmla="*/ 3356 h 3556"/>
              <a:gd name="T22" fmla="*/ 10 w 3556"/>
              <a:gd name="T23" fmla="*/ 3400 h 3556"/>
              <a:gd name="T24" fmla="*/ 27 w 3556"/>
              <a:gd name="T25" fmla="*/ 3440 h 3556"/>
              <a:gd name="T26" fmla="*/ 51 w 3556"/>
              <a:gd name="T27" fmla="*/ 3475 h 3556"/>
              <a:gd name="T28" fmla="*/ 81 w 3556"/>
              <a:gd name="T29" fmla="*/ 3505 h 3556"/>
              <a:gd name="T30" fmla="*/ 116 w 3556"/>
              <a:gd name="T31" fmla="*/ 3529 h 3556"/>
              <a:gd name="T32" fmla="*/ 156 w 3556"/>
              <a:gd name="T33" fmla="*/ 3546 h 3556"/>
              <a:gd name="T34" fmla="*/ 200 w 3556"/>
              <a:gd name="T35" fmla="*/ 3555 h 3556"/>
              <a:gd name="T36" fmla="*/ 3334 w 3556"/>
              <a:gd name="T37" fmla="*/ 3556 h 3556"/>
              <a:gd name="T38" fmla="*/ 3356 w 3556"/>
              <a:gd name="T39" fmla="*/ 3555 h 3556"/>
              <a:gd name="T40" fmla="*/ 3400 w 3556"/>
              <a:gd name="T41" fmla="*/ 3546 h 3556"/>
              <a:gd name="T42" fmla="*/ 3440 w 3556"/>
              <a:gd name="T43" fmla="*/ 3529 h 3556"/>
              <a:gd name="T44" fmla="*/ 3475 w 3556"/>
              <a:gd name="T45" fmla="*/ 3505 h 3556"/>
              <a:gd name="T46" fmla="*/ 3505 w 3556"/>
              <a:gd name="T47" fmla="*/ 3475 h 3556"/>
              <a:gd name="T48" fmla="*/ 3529 w 3556"/>
              <a:gd name="T49" fmla="*/ 3440 h 3556"/>
              <a:gd name="T50" fmla="*/ 3546 w 3556"/>
              <a:gd name="T51" fmla="*/ 3400 h 3556"/>
              <a:gd name="T52" fmla="*/ 3555 w 3556"/>
              <a:gd name="T53" fmla="*/ 3356 h 3556"/>
              <a:gd name="T54" fmla="*/ 3556 w 3556"/>
              <a:gd name="T55" fmla="*/ 222 h 3556"/>
              <a:gd name="T56" fmla="*/ 3555 w 3556"/>
              <a:gd name="T57" fmla="*/ 200 h 3556"/>
              <a:gd name="T58" fmla="*/ 3546 w 3556"/>
              <a:gd name="T59" fmla="*/ 156 h 3556"/>
              <a:gd name="T60" fmla="*/ 3529 w 3556"/>
              <a:gd name="T61" fmla="*/ 116 h 3556"/>
              <a:gd name="T62" fmla="*/ 3505 w 3556"/>
              <a:gd name="T63" fmla="*/ 81 h 3556"/>
              <a:gd name="T64" fmla="*/ 3475 w 3556"/>
              <a:gd name="T65" fmla="*/ 51 h 3556"/>
              <a:gd name="T66" fmla="*/ 3440 w 3556"/>
              <a:gd name="T67" fmla="*/ 27 h 3556"/>
              <a:gd name="T68" fmla="*/ 3400 w 3556"/>
              <a:gd name="T69" fmla="*/ 10 h 3556"/>
              <a:gd name="T70" fmla="*/ 3356 w 3556"/>
              <a:gd name="T71" fmla="*/ 1 h 3556"/>
              <a:gd name="T72" fmla="*/ 3334 w 3556"/>
              <a:gd name="T73" fmla="*/ 0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556" h="3556">
                <a:moveTo>
                  <a:pt x="3334" y="0"/>
                </a:moveTo>
                <a:lnTo>
                  <a:pt x="222" y="0"/>
                </a:lnTo>
                <a:lnTo>
                  <a:pt x="222" y="0"/>
                </a:lnTo>
                <a:lnTo>
                  <a:pt x="200" y="1"/>
                </a:lnTo>
                <a:lnTo>
                  <a:pt x="178" y="4"/>
                </a:lnTo>
                <a:lnTo>
                  <a:pt x="156" y="10"/>
                </a:lnTo>
                <a:lnTo>
                  <a:pt x="136" y="17"/>
                </a:lnTo>
                <a:lnTo>
                  <a:pt x="116" y="27"/>
                </a:lnTo>
                <a:lnTo>
                  <a:pt x="98" y="38"/>
                </a:lnTo>
                <a:lnTo>
                  <a:pt x="81" y="51"/>
                </a:lnTo>
                <a:lnTo>
                  <a:pt x="65" y="65"/>
                </a:lnTo>
                <a:lnTo>
                  <a:pt x="51" y="81"/>
                </a:lnTo>
                <a:lnTo>
                  <a:pt x="38" y="98"/>
                </a:lnTo>
                <a:lnTo>
                  <a:pt x="27" y="116"/>
                </a:lnTo>
                <a:lnTo>
                  <a:pt x="17" y="136"/>
                </a:lnTo>
                <a:lnTo>
                  <a:pt x="10" y="156"/>
                </a:lnTo>
                <a:lnTo>
                  <a:pt x="4" y="178"/>
                </a:lnTo>
                <a:lnTo>
                  <a:pt x="1" y="200"/>
                </a:lnTo>
                <a:lnTo>
                  <a:pt x="0" y="222"/>
                </a:lnTo>
                <a:lnTo>
                  <a:pt x="0" y="3334"/>
                </a:lnTo>
                <a:lnTo>
                  <a:pt x="0" y="3334"/>
                </a:lnTo>
                <a:lnTo>
                  <a:pt x="1" y="3356"/>
                </a:lnTo>
                <a:lnTo>
                  <a:pt x="4" y="3378"/>
                </a:lnTo>
                <a:lnTo>
                  <a:pt x="10" y="3400"/>
                </a:lnTo>
                <a:lnTo>
                  <a:pt x="17" y="3420"/>
                </a:lnTo>
                <a:lnTo>
                  <a:pt x="27" y="3440"/>
                </a:lnTo>
                <a:lnTo>
                  <a:pt x="38" y="3458"/>
                </a:lnTo>
                <a:lnTo>
                  <a:pt x="51" y="3475"/>
                </a:lnTo>
                <a:lnTo>
                  <a:pt x="65" y="3491"/>
                </a:lnTo>
                <a:lnTo>
                  <a:pt x="81" y="3505"/>
                </a:lnTo>
                <a:lnTo>
                  <a:pt x="98" y="3518"/>
                </a:lnTo>
                <a:lnTo>
                  <a:pt x="116" y="3529"/>
                </a:lnTo>
                <a:lnTo>
                  <a:pt x="136" y="3539"/>
                </a:lnTo>
                <a:lnTo>
                  <a:pt x="156" y="3546"/>
                </a:lnTo>
                <a:lnTo>
                  <a:pt x="178" y="3552"/>
                </a:lnTo>
                <a:lnTo>
                  <a:pt x="200" y="3555"/>
                </a:lnTo>
                <a:lnTo>
                  <a:pt x="222" y="3556"/>
                </a:lnTo>
                <a:lnTo>
                  <a:pt x="3334" y="3556"/>
                </a:lnTo>
                <a:lnTo>
                  <a:pt x="3334" y="3556"/>
                </a:lnTo>
                <a:lnTo>
                  <a:pt x="3356" y="3555"/>
                </a:lnTo>
                <a:lnTo>
                  <a:pt x="3378" y="3552"/>
                </a:lnTo>
                <a:lnTo>
                  <a:pt x="3400" y="3546"/>
                </a:lnTo>
                <a:lnTo>
                  <a:pt x="3420" y="3539"/>
                </a:lnTo>
                <a:lnTo>
                  <a:pt x="3440" y="3529"/>
                </a:lnTo>
                <a:lnTo>
                  <a:pt x="3458" y="3518"/>
                </a:lnTo>
                <a:lnTo>
                  <a:pt x="3475" y="3505"/>
                </a:lnTo>
                <a:lnTo>
                  <a:pt x="3491" y="3491"/>
                </a:lnTo>
                <a:lnTo>
                  <a:pt x="3505" y="3475"/>
                </a:lnTo>
                <a:lnTo>
                  <a:pt x="3518" y="3458"/>
                </a:lnTo>
                <a:lnTo>
                  <a:pt x="3529" y="3440"/>
                </a:lnTo>
                <a:lnTo>
                  <a:pt x="3539" y="3420"/>
                </a:lnTo>
                <a:lnTo>
                  <a:pt x="3546" y="3400"/>
                </a:lnTo>
                <a:lnTo>
                  <a:pt x="3552" y="3378"/>
                </a:lnTo>
                <a:lnTo>
                  <a:pt x="3555" y="3356"/>
                </a:lnTo>
                <a:lnTo>
                  <a:pt x="3556" y="3334"/>
                </a:lnTo>
                <a:lnTo>
                  <a:pt x="3556" y="222"/>
                </a:lnTo>
                <a:lnTo>
                  <a:pt x="3556" y="222"/>
                </a:lnTo>
                <a:lnTo>
                  <a:pt x="3555" y="200"/>
                </a:lnTo>
                <a:lnTo>
                  <a:pt x="3552" y="178"/>
                </a:lnTo>
                <a:lnTo>
                  <a:pt x="3546" y="156"/>
                </a:lnTo>
                <a:lnTo>
                  <a:pt x="3539" y="136"/>
                </a:lnTo>
                <a:lnTo>
                  <a:pt x="3529" y="116"/>
                </a:lnTo>
                <a:lnTo>
                  <a:pt x="3518" y="98"/>
                </a:lnTo>
                <a:lnTo>
                  <a:pt x="3505" y="81"/>
                </a:lnTo>
                <a:lnTo>
                  <a:pt x="3491" y="65"/>
                </a:lnTo>
                <a:lnTo>
                  <a:pt x="3475" y="51"/>
                </a:lnTo>
                <a:lnTo>
                  <a:pt x="3458" y="38"/>
                </a:lnTo>
                <a:lnTo>
                  <a:pt x="3440" y="27"/>
                </a:lnTo>
                <a:lnTo>
                  <a:pt x="3420" y="17"/>
                </a:lnTo>
                <a:lnTo>
                  <a:pt x="3400" y="10"/>
                </a:lnTo>
                <a:lnTo>
                  <a:pt x="3378" y="4"/>
                </a:lnTo>
                <a:lnTo>
                  <a:pt x="3356" y="1"/>
                </a:lnTo>
                <a:lnTo>
                  <a:pt x="3334" y="0"/>
                </a:lnTo>
                <a:lnTo>
                  <a:pt x="333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7" name="组合 146"/>
          <p:cNvGrpSpPr/>
          <p:nvPr/>
        </p:nvGrpSpPr>
        <p:grpSpPr>
          <a:xfrm>
            <a:off x="7117244" y="3380335"/>
            <a:ext cx="2666121" cy="1329878"/>
            <a:chOff x="7117244" y="3380335"/>
            <a:chExt cx="2666121" cy="1329878"/>
          </a:xfrm>
        </p:grpSpPr>
        <p:sp>
          <p:nvSpPr>
            <p:cNvPr id="148" name="矩形 147"/>
            <p:cNvSpPr/>
            <p:nvPr/>
          </p:nvSpPr>
          <p:spPr>
            <a:xfrm>
              <a:off x="7117244" y="3380335"/>
              <a:ext cx="2666121" cy="1329878"/>
            </a:xfrm>
            <a:prstGeom prst="rect">
              <a:avLst/>
            </a:prstGeom>
            <a:noFill/>
            <a:ln w="3175">
              <a:solidFill>
                <a:schemeClr val="accent6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9" name="组合 148"/>
            <p:cNvGrpSpPr/>
            <p:nvPr/>
          </p:nvGrpSpPr>
          <p:grpSpPr>
            <a:xfrm>
              <a:off x="7305504" y="3517950"/>
              <a:ext cx="2289600" cy="1104830"/>
              <a:chOff x="7303652" y="3517950"/>
              <a:chExt cx="2289600" cy="1104830"/>
            </a:xfrm>
          </p:grpSpPr>
          <p:grpSp>
            <p:nvGrpSpPr>
              <p:cNvPr id="151" name="组合 150"/>
              <p:cNvGrpSpPr/>
              <p:nvPr/>
            </p:nvGrpSpPr>
            <p:grpSpPr>
              <a:xfrm>
                <a:off x="7303652" y="3517950"/>
                <a:ext cx="1028753" cy="1104830"/>
                <a:chOff x="7303652" y="3517950"/>
                <a:chExt cx="1028753" cy="1104830"/>
              </a:xfrm>
            </p:grpSpPr>
            <p:sp>
              <p:nvSpPr>
                <p:cNvPr id="158" name="矩形 157"/>
                <p:cNvSpPr/>
                <p:nvPr/>
              </p:nvSpPr>
              <p:spPr>
                <a:xfrm>
                  <a:off x="7303653" y="3517950"/>
                  <a:ext cx="255538" cy="255538"/>
                </a:xfrm>
                <a:prstGeom prst="rect">
                  <a:avLst/>
                </a:prstGeom>
                <a:noFill/>
                <a:ln w="3175">
                  <a:solidFill>
                    <a:schemeClr val="accent6">
                      <a:alpha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9" name="矩形 158"/>
                <p:cNvSpPr/>
                <p:nvPr/>
              </p:nvSpPr>
              <p:spPr>
                <a:xfrm>
                  <a:off x="7619587" y="3517950"/>
                  <a:ext cx="255538" cy="75005"/>
                </a:xfrm>
                <a:prstGeom prst="rect">
                  <a:avLst/>
                </a:prstGeom>
                <a:noFill/>
                <a:ln w="3175">
                  <a:solidFill>
                    <a:schemeClr val="accent6">
                      <a:alpha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0" name="矩形 159"/>
                <p:cNvSpPr/>
                <p:nvPr/>
              </p:nvSpPr>
              <p:spPr>
                <a:xfrm>
                  <a:off x="7619586" y="3650822"/>
                  <a:ext cx="586653" cy="130419"/>
                </a:xfrm>
                <a:prstGeom prst="rect">
                  <a:avLst/>
                </a:prstGeom>
                <a:noFill/>
                <a:ln w="3175">
                  <a:solidFill>
                    <a:schemeClr val="accent6">
                      <a:alpha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61" name="组合 160"/>
                <p:cNvGrpSpPr/>
                <p:nvPr/>
              </p:nvGrpSpPr>
              <p:grpSpPr>
                <a:xfrm>
                  <a:off x="7303652" y="3878483"/>
                  <a:ext cx="1028753" cy="744297"/>
                  <a:chOff x="7303652" y="3878483"/>
                  <a:chExt cx="1028753" cy="744297"/>
                </a:xfrm>
              </p:grpSpPr>
              <p:sp>
                <p:nvSpPr>
                  <p:cNvPr id="162" name="矩形 161"/>
                  <p:cNvSpPr/>
                  <p:nvPr/>
                </p:nvSpPr>
                <p:spPr>
                  <a:xfrm>
                    <a:off x="7303652" y="3878483"/>
                    <a:ext cx="1028753" cy="744297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6">
                        <a:alpha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3" name="等腰三角形 162"/>
                  <p:cNvSpPr/>
                  <p:nvPr/>
                </p:nvSpPr>
                <p:spPr>
                  <a:xfrm>
                    <a:off x="7559191" y="4219575"/>
                    <a:ext cx="673529" cy="403205"/>
                  </a:xfrm>
                  <a:prstGeom prst="triangle">
                    <a:avLst/>
                  </a:prstGeom>
                  <a:noFill/>
                  <a:ln w="3175">
                    <a:solidFill>
                      <a:schemeClr val="accent6">
                        <a:alpha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64" name="直接连接符 163"/>
                  <p:cNvCxnSpPr/>
                  <p:nvPr/>
                </p:nvCxnSpPr>
                <p:spPr>
                  <a:xfrm flipH="1">
                    <a:off x="7495688" y="4173247"/>
                    <a:ext cx="269314" cy="284999"/>
                  </a:xfrm>
                  <a:prstGeom prst="line">
                    <a:avLst/>
                  </a:prstGeom>
                  <a:ln w="3175">
                    <a:solidFill>
                      <a:schemeClr val="accent6">
                        <a:alpha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2" name="组合 151"/>
              <p:cNvGrpSpPr/>
              <p:nvPr/>
            </p:nvGrpSpPr>
            <p:grpSpPr>
              <a:xfrm>
                <a:off x="8555073" y="3738380"/>
                <a:ext cx="1038179" cy="884400"/>
                <a:chOff x="8555073" y="3716031"/>
                <a:chExt cx="1038179" cy="884400"/>
              </a:xfrm>
            </p:grpSpPr>
            <p:cxnSp>
              <p:nvCxnSpPr>
                <p:cNvPr id="153" name="直接连接符 152"/>
                <p:cNvCxnSpPr/>
                <p:nvPr/>
              </p:nvCxnSpPr>
              <p:spPr>
                <a:xfrm>
                  <a:off x="9333100" y="3716031"/>
                  <a:ext cx="260152" cy="0"/>
                </a:xfrm>
                <a:prstGeom prst="line">
                  <a:avLst/>
                </a:prstGeom>
                <a:ln w="3175">
                  <a:solidFill>
                    <a:schemeClr val="accent6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4" name="组合 153"/>
                <p:cNvGrpSpPr/>
                <p:nvPr/>
              </p:nvGrpSpPr>
              <p:grpSpPr>
                <a:xfrm flipH="1">
                  <a:off x="8555073" y="3856134"/>
                  <a:ext cx="1028753" cy="744297"/>
                  <a:chOff x="7303652" y="3878483"/>
                  <a:chExt cx="1028753" cy="744297"/>
                </a:xfrm>
              </p:grpSpPr>
              <p:sp>
                <p:nvSpPr>
                  <p:cNvPr id="155" name="矩形 154"/>
                  <p:cNvSpPr/>
                  <p:nvPr/>
                </p:nvSpPr>
                <p:spPr>
                  <a:xfrm>
                    <a:off x="7303652" y="3878483"/>
                    <a:ext cx="1028753" cy="744297"/>
                  </a:xfrm>
                  <a:prstGeom prst="rect">
                    <a:avLst/>
                  </a:prstGeom>
                  <a:noFill/>
                  <a:ln w="3175">
                    <a:solidFill>
                      <a:schemeClr val="accent6">
                        <a:alpha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6" name="等腰三角形 155"/>
                  <p:cNvSpPr/>
                  <p:nvPr/>
                </p:nvSpPr>
                <p:spPr>
                  <a:xfrm>
                    <a:off x="7559191" y="4219575"/>
                    <a:ext cx="673529" cy="403205"/>
                  </a:xfrm>
                  <a:prstGeom prst="triangle">
                    <a:avLst/>
                  </a:prstGeom>
                  <a:noFill/>
                  <a:ln w="3175">
                    <a:solidFill>
                      <a:schemeClr val="accent6">
                        <a:alpha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57" name="直接连接符 156"/>
                  <p:cNvCxnSpPr/>
                  <p:nvPr/>
                </p:nvCxnSpPr>
                <p:spPr>
                  <a:xfrm>
                    <a:off x="7877963" y="4093434"/>
                    <a:ext cx="265950" cy="283888"/>
                  </a:xfrm>
                  <a:prstGeom prst="line">
                    <a:avLst/>
                  </a:prstGeom>
                  <a:ln w="3175">
                    <a:solidFill>
                      <a:schemeClr val="accent6">
                        <a:alpha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50" name="椭圆 149"/>
            <p:cNvSpPr/>
            <p:nvPr/>
          </p:nvSpPr>
          <p:spPr>
            <a:xfrm>
              <a:off x="9245602" y="4312663"/>
              <a:ext cx="180602" cy="180602"/>
            </a:xfrm>
            <a:prstGeom prst="ellipse">
              <a:avLst/>
            </a:prstGeom>
            <a:noFill/>
            <a:ln w="3175">
              <a:solidFill>
                <a:schemeClr val="accent6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5" name="Freeform 5"/>
          <p:cNvSpPr/>
          <p:nvPr/>
        </p:nvSpPr>
        <p:spPr bwMode="auto">
          <a:xfrm>
            <a:off x="7465695" y="3368370"/>
            <a:ext cx="1969218" cy="1361737"/>
          </a:xfrm>
          <a:custGeom>
            <a:avLst/>
            <a:gdLst>
              <a:gd name="T0" fmla="*/ 6715 w 6762"/>
              <a:gd name="T1" fmla="*/ 166 h 4676"/>
              <a:gd name="T2" fmla="*/ 6666 w 6762"/>
              <a:gd name="T3" fmla="*/ 109 h 4676"/>
              <a:gd name="T4" fmla="*/ 6606 w 6762"/>
              <a:gd name="T5" fmla="*/ 63 h 4676"/>
              <a:gd name="T6" fmla="*/ 6541 w 6762"/>
              <a:gd name="T7" fmla="*/ 29 h 4676"/>
              <a:gd name="T8" fmla="*/ 6468 w 6762"/>
              <a:gd name="T9" fmla="*/ 7 h 4676"/>
              <a:gd name="T10" fmla="*/ 6393 w 6762"/>
              <a:gd name="T11" fmla="*/ 0 h 4676"/>
              <a:gd name="T12" fmla="*/ 4380 w 6762"/>
              <a:gd name="T13" fmla="*/ 1 h 4676"/>
              <a:gd name="T14" fmla="*/ 4300 w 6762"/>
              <a:gd name="T15" fmla="*/ 15 h 4676"/>
              <a:gd name="T16" fmla="*/ 4226 w 6762"/>
              <a:gd name="T17" fmla="*/ 45 h 4676"/>
              <a:gd name="T18" fmla="*/ 4159 w 6762"/>
              <a:gd name="T19" fmla="*/ 89 h 4676"/>
              <a:gd name="T20" fmla="*/ 4101 w 6762"/>
              <a:gd name="T21" fmla="*/ 145 h 4676"/>
              <a:gd name="T22" fmla="*/ 4056 w 6762"/>
              <a:gd name="T23" fmla="*/ 214 h 4676"/>
              <a:gd name="T24" fmla="*/ 2343 w 6762"/>
              <a:gd name="T25" fmla="*/ 3394 h 4676"/>
              <a:gd name="T26" fmla="*/ 2833 w 6762"/>
              <a:gd name="T27" fmla="*/ 2124 h 4676"/>
              <a:gd name="T28" fmla="*/ 2705 w 6762"/>
              <a:gd name="T29" fmla="*/ 214 h 4676"/>
              <a:gd name="T30" fmla="*/ 2660 w 6762"/>
              <a:gd name="T31" fmla="*/ 145 h 4676"/>
              <a:gd name="T32" fmla="*/ 2603 w 6762"/>
              <a:gd name="T33" fmla="*/ 89 h 4676"/>
              <a:gd name="T34" fmla="*/ 2536 w 6762"/>
              <a:gd name="T35" fmla="*/ 45 h 4676"/>
              <a:gd name="T36" fmla="*/ 2460 w 6762"/>
              <a:gd name="T37" fmla="*/ 15 h 4676"/>
              <a:gd name="T38" fmla="*/ 2381 w 6762"/>
              <a:gd name="T39" fmla="*/ 1 h 4676"/>
              <a:gd name="T40" fmla="*/ 369 w 6762"/>
              <a:gd name="T41" fmla="*/ 0 h 4676"/>
              <a:gd name="T42" fmla="*/ 294 w 6762"/>
              <a:gd name="T43" fmla="*/ 7 h 4676"/>
              <a:gd name="T44" fmla="*/ 221 w 6762"/>
              <a:gd name="T45" fmla="*/ 29 h 4676"/>
              <a:gd name="T46" fmla="*/ 154 w 6762"/>
              <a:gd name="T47" fmla="*/ 63 h 4676"/>
              <a:gd name="T48" fmla="*/ 96 w 6762"/>
              <a:gd name="T49" fmla="*/ 109 h 4676"/>
              <a:gd name="T50" fmla="*/ 47 w 6762"/>
              <a:gd name="T51" fmla="*/ 166 h 4676"/>
              <a:gd name="T52" fmla="*/ 19 w 6762"/>
              <a:gd name="T53" fmla="*/ 209 h 4676"/>
              <a:gd name="T54" fmla="*/ 1 w 6762"/>
              <a:gd name="T55" fmla="*/ 273 h 4676"/>
              <a:gd name="T56" fmla="*/ 4 w 6762"/>
              <a:gd name="T57" fmla="*/ 337 h 4676"/>
              <a:gd name="T58" fmla="*/ 23 w 6762"/>
              <a:gd name="T59" fmla="*/ 401 h 4676"/>
              <a:gd name="T60" fmla="*/ 87 w 6762"/>
              <a:gd name="T61" fmla="*/ 535 h 4676"/>
              <a:gd name="T62" fmla="*/ 1986 w 6762"/>
              <a:gd name="T63" fmla="*/ 4477 h 4676"/>
              <a:gd name="T64" fmla="*/ 2036 w 6762"/>
              <a:gd name="T65" fmla="*/ 4544 h 4676"/>
              <a:gd name="T66" fmla="*/ 2095 w 6762"/>
              <a:gd name="T67" fmla="*/ 4599 h 4676"/>
              <a:gd name="T68" fmla="*/ 2165 w 6762"/>
              <a:gd name="T69" fmla="*/ 4640 h 4676"/>
              <a:gd name="T70" fmla="*/ 2242 w 6762"/>
              <a:gd name="T71" fmla="*/ 4666 h 4676"/>
              <a:gd name="T72" fmla="*/ 2325 w 6762"/>
              <a:gd name="T73" fmla="*/ 4676 h 4676"/>
              <a:gd name="T74" fmla="*/ 2359 w 6762"/>
              <a:gd name="T75" fmla="*/ 4675 h 4676"/>
              <a:gd name="T76" fmla="*/ 2439 w 6762"/>
              <a:gd name="T77" fmla="*/ 4661 h 4676"/>
              <a:gd name="T78" fmla="*/ 2514 w 6762"/>
              <a:gd name="T79" fmla="*/ 4631 h 4676"/>
              <a:gd name="T80" fmla="*/ 2581 w 6762"/>
              <a:gd name="T81" fmla="*/ 4587 h 4676"/>
              <a:gd name="T82" fmla="*/ 2638 w 6762"/>
              <a:gd name="T83" fmla="*/ 4531 h 4676"/>
              <a:gd name="T84" fmla="*/ 2683 w 6762"/>
              <a:gd name="T85" fmla="*/ 4462 h 4676"/>
              <a:gd name="T86" fmla="*/ 4649 w 6762"/>
              <a:gd name="T87" fmla="*/ 646 h 4676"/>
              <a:gd name="T88" fmla="*/ 3928 w 6762"/>
              <a:gd name="T89" fmla="*/ 2350 h 4676"/>
              <a:gd name="T90" fmla="*/ 4078 w 6762"/>
              <a:gd name="T91" fmla="*/ 4462 h 4676"/>
              <a:gd name="T92" fmla="*/ 4123 w 6762"/>
              <a:gd name="T93" fmla="*/ 4531 h 4676"/>
              <a:gd name="T94" fmla="*/ 4181 w 6762"/>
              <a:gd name="T95" fmla="*/ 4587 h 4676"/>
              <a:gd name="T96" fmla="*/ 4248 w 6762"/>
              <a:gd name="T97" fmla="*/ 4631 h 4676"/>
              <a:gd name="T98" fmla="*/ 4322 w 6762"/>
              <a:gd name="T99" fmla="*/ 4661 h 4676"/>
              <a:gd name="T100" fmla="*/ 4403 w 6762"/>
              <a:gd name="T101" fmla="*/ 4675 h 4676"/>
              <a:gd name="T102" fmla="*/ 4435 w 6762"/>
              <a:gd name="T103" fmla="*/ 4676 h 4676"/>
              <a:gd name="T104" fmla="*/ 4518 w 6762"/>
              <a:gd name="T105" fmla="*/ 4666 h 4676"/>
              <a:gd name="T106" fmla="*/ 4595 w 6762"/>
              <a:gd name="T107" fmla="*/ 4640 h 4676"/>
              <a:gd name="T108" fmla="*/ 4665 w 6762"/>
              <a:gd name="T109" fmla="*/ 4599 h 4676"/>
              <a:gd name="T110" fmla="*/ 4726 w 6762"/>
              <a:gd name="T111" fmla="*/ 4544 h 4676"/>
              <a:gd name="T112" fmla="*/ 4774 w 6762"/>
              <a:gd name="T113" fmla="*/ 4477 h 4676"/>
              <a:gd name="T114" fmla="*/ 6675 w 6762"/>
              <a:gd name="T115" fmla="*/ 535 h 4676"/>
              <a:gd name="T116" fmla="*/ 6737 w 6762"/>
              <a:gd name="T117" fmla="*/ 401 h 4676"/>
              <a:gd name="T118" fmla="*/ 6758 w 6762"/>
              <a:gd name="T119" fmla="*/ 337 h 4676"/>
              <a:gd name="T120" fmla="*/ 6761 w 6762"/>
              <a:gd name="T121" fmla="*/ 273 h 4676"/>
              <a:gd name="T122" fmla="*/ 6742 w 6762"/>
              <a:gd name="T123" fmla="*/ 209 h 4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762" h="4676">
                <a:moveTo>
                  <a:pt x="6730" y="188"/>
                </a:moveTo>
                <a:lnTo>
                  <a:pt x="6730" y="188"/>
                </a:lnTo>
                <a:lnTo>
                  <a:pt x="6715" y="166"/>
                </a:lnTo>
                <a:lnTo>
                  <a:pt x="6699" y="145"/>
                </a:lnTo>
                <a:lnTo>
                  <a:pt x="6683" y="126"/>
                </a:lnTo>
                <a:lnTo>
                  <a:pt x="6666" y="109"/>
                </a:lnTo>
                <a:lnTo>
                  <a:pt x="6647" y="92"/>
                </a:lnTo>
                <a:lnTo>
                  <a:pt x="6627" y="77"/>
                </a:lnTo>
                <a:lnTo>
                  <a:pt x="6606" y="63"/>
                </a:lnTo>
                <a:lnTo>
                  <a:pt x="6585" y="49"/>
                </a:lnTo>
                <a:lnTo>
                  <a:pt x="6563" y="39"/>
                </a:lnTo>
                <a:lnTo>
                  <a:pt x="6541" y="29"/>
                </a:lnTo>
                <a:lnTo>
                  <a:pt x="6516" y="20"/>
                </a:lnTo>
                <a:lnTo>
                  <a:pt x="6493" y="13"/>
                </a:lnTo>
                <a:lnTo>
                  <a:pt x="6468" y="7"/>
                </a:lnTo>
                <a:lnTo>
                  <a:pt x="6444" y="3"/>
                </a:lnTo>
                <a:lnTo>
                  <a:pt x="6417" y="1"/>
                </a:lnTo>
                <a:lnTo>
                  <a:pt x="6393" y="0"/>
                </a:lnTo>
                <a:lnTo>
                  <a:pt x="4408" y="0"/>
                </a:lnTo>
                <a:lnTo>
                  <a:pt x="4408" y="0"/>
                </a:lnTo>
                <a:lnTo>
                  <a:pt x="4380" y="1"/>
                </a:lnTo>
                <a:lnTo>
                  <a:pt x="4354" y="4"/>
                </a:lnTo>
                <a:lnTo>
                  <a:pt x="4326" y="9"/>
                </a:lnTo>
                <a:lnTo>
                  <a:pt x="4300" y="15"/>
                </a:lnTo>
                <a:lnTo>
                  <a:pt x="4275" y="23"/>
                </a:lnTo>
                <a:lnTo>
                  <a:pt x="4249" y="33"/>
                </a:lnTo>
                <a:lnTo>
                  <a:pt x="4226" y="45"/>
                </a:lnTo>
                <a:lnTo>
                  <a:pt x="4203" y="58"/>
                </a:lnTo>
                <a:lnTo>
                  <a:pt x="4179" y="73"/>
                </a:lnTo>
                <a:lnTo>
                  <a:pt x="4159" y="89"/>
                </a:lnTo>
                <a:lnTo>
                  <a:pt x="4139" y="106"/>
                </a:lnTo>
                <a:lnTo>
                  <a:pt x="4120" y="125"/>
                </a:lnTo>
                <a:lnTo>
                  <a:pt x="4101" y="145"/>
                </a:lnTo>
                <a:lnTo>
                  <a:pt x="4085" y="167"/>
                </a:lnTo>
                <a:lnTo>
                  <a:pt x="4070" y="189"/>
                </a:lnTo>
                <a:lnTo>
                  <a:pt x="4056" y="214"/>
                </a:lnTo>
                <a:lnTo>
                  <a:pt x="3381" y="1352"/>
                </a:lnTo>
                <a:lnTo>
                  <a:pt x="2946" y="2236"/>
                </a:lnTo>
                <a:lnTo>
                  <a:pt x="2343" y="3394"/>
                </a:lnTo>
                <a:lnTo>
                  <a:pt x="1005" y="646"/>
                </a:lnTo>
                <a:lnTo>
                  <a:pt x="2113" y="646"/>
                </a:lnTo>
                <a:lnTo>
                  <a:pt x="2833" y="2124"/>
                </a:lnTo>
                <a:lnTo>
                  <a:pt x="3268" y="1239"/>
                </a:lnTo>
                <a:lnTo>
                  <a:pt x="2705" y="214"/>
                </a:lnTo>
                <a:lnTo>
                  <a:pt x="2705" y="214"/>
                </a:lnTo>
                <a:lnTo>
                  <a:pt x="2692" y="189"/>
                </a:lnTo>
                <a:lnTo>
                  <a:pt x="2677" y="167"/>
                </a:lnTo>
                <a:lnTo>
                  <a:pt x="2660" y="145"/>
                </a:lnTo>
                <a:lnTo>
                  <a:pt x="2642" y="125"/>
                </a:lnTo>
                <a:lnTo>
                  <a:pt x="2623" y="106"/>
                </a:lnTo>
                <a:lnTo>
                  <a:pt x="2603" y="89"/>
                </a:lnTo>
                <a:lnTo>
                  <a:pt x="2581" y="73"/>
                </a:lnTo>
                <a:lnTo>
                  <a:pt x="2559" y="58"/>
                </a:lnTo>
                <a:lnTo>
                  <a:pt x="2536" y="45"/>
                </a:lnTo>
                <a:lnTo>
                  <a:pt x="2511" y="33"/>
                </a:lnTo>
                <a:lnTo>
                  <a:pt x="2487" y="23"/>
                </a:lnTo>
                <a:lnTo>
                  <a:pt x="2460" y="15"/>
                </a:lnTo>
                <a:lnTo>
                  <a:pt x="2434" y="9"/>
                </a:lnTo>
                <a:lnTo>
                  <a:pt x="2408" y="4"/>
                </a:lnTo>
                <a:lnTo>
                  <a:pt x="2381" y="1"/>
                </a:lnTo>
                <a:lnTo>
                  <a:pt x="2353" y="0"/>
                </a:lnTo>
                <a:lnTo>
                  <a:pt x="369" y="0"/>
                </a:lnTo>
                <a:lnTo>
                  <a:pt x="369" y="0"/>
                </a:lnTo>
                <a:lnTo>
                  <a:pt x="343" y="1"/>
                </a:lnTo>
                <a:lnTo>
                  <a:pt x="318" y="3"/>
                </a:lnTo>
                <a:lnTo>
                  <a:pt x="294" y="7"/>
                </a:lnTo>
                <a:lnTo>
                  <a:pt x="269" y="13"/>
                </a:lnTo>
                <a:lnTo>
                  <a:pt x="244" y="20"/>
                </a:lnTo>
                <a:lnTo>
                  <a:pt x="221" y="29"/>
                </a:lnTo>
                <a:lnTo>
                  <a:pt x="198" y="39"/>
                </a:lnTo>
                <a:lnTo>
                  <a:pt x="176" y="49"/>
                </a:lnTo>
                <a:lnTo>
                  <a:pt x="154" y="63"/>
                </a:lnTo>
                <a:lnTo>
                  <a:pt x="134" y="77"/>
                </a:lnTo>
                <a:lnTo>
                  <a:pt x="115" y="92"/>
                </a:lnTo>
                <a:lnTo>
                  <a:pt x="96" y="109"/>
                </a:lnTo>
                <a:lnTo>
                  <a:pt x="79" y="126"/>
                </a:lnTo>
                <a:lnTo>
                  <a:pt x="61" y="145"/>
                </a:lnTo>
                <a:lnTo>
                  <a:pt x="47" y="166"/>
                </a:lnTo>
                <a:lnTo>
                  <a:pt x="32" y="188"/>
                </a:lnTo>
                <a:lnTo>
                  <a:pt x="32" y="188"/>
                </a:lnTo>
                <a:lnTo>
                  <a:pt x="19" y="209"/>
                </a:lnTo>
                <a:lnTo>
                  <a:pt x="10" y="231"/>
                </a:lnTo>
                <a:lnTo>
                  <a:pt x="4" y="252"/>
                </a:lnTo>
                <a:lnTo>
                  <a:pt x="1" y="273"/>
                </a:lnTo>
                <a:lnTo>
                  <a:pt x="0" y="295"/>
                </a:lnTo>
                <a:lnTo>
                  <a:pt x="1" y="316"/>
                </a:lnTo>
                <a:lnTo>
                  <a:pt x="4" y="337"/>
                </a:lnTo>
                <a:lnTo>
                  <a:pt x="9" y="359"/>
                </a:lnTo>
                <a:lnTo>
                  <a:pt x="16" y="379"/>
                </a:lnTo>
                <a:lnTo>
                  <a:pt x="23" y="401"/>
                </a:lnTo>
                <a:lnTo>
                  <a:pt x="42" y="445"/>
                </a:lnTo>
                <a:lnTo>
                  <a:pt x="64" y="490"/>
                </a:lnTo>
                <a:lnTo>
                  <a:pt x="87" y="535"/>
                </a:lnTo>
                <a:lnTo>
                  <a:pt x="1973" y="4452"/>
                </a:lnTo>
                <a:lnTo>
                  <a:pt x="1973" y="4452"/>
                </a:lnTo>
                <a:lnTo>
                  <a:pt x="1986" y="4477"/>
                </a:lnTo>
                <a:lnTo>
                  <a:pt x="2001" y="4500"/>
                </a:lnTo>
                <a:lnTo>
                  <a:pt x="2017" y="4522"/>
                </a:lnTo>
                <a:lnTo>
                  <a:pt x="2036" y="4544"/>
                </a:lnTo>
                <a:lnTo>
                  <a:pt x="2055" y="4563"/>
                </a:lnTo>
                <a:lnTo>
                  <a:pt x="2074" y="4581"/>
                </a:lnTo>
                <a:lnTo>
                  <a:pt x="2095" y="4599"/>
                </a:lnTo>
                <a:lnTo>
                  <a:pt x="2117" y="4613"/>
                </a:lnTo>
                <a:lnTo>
                  <a:pt x="2142" y="4628"/>
                </a:lnTo>
                <a:lnTo>
                  <a:pt x="2165" y="4640"/>
                </a:lnTo>
                <a:lnTo>
                  <a:pt x="2191" y="4650"/>
                </a:lnTo>
                <a:lnTo>
                  <a:pt x="2216" y="4659"/>
                </a:lnTo>
                <a:lnTo>
                  <a:pt x="2242" y="4666"/>
                </a:lnTo>
                <a:lnTo>
                  <a:pt x="2270" y="4672"/>
                </a:lnTo>
                <a:lnTo>
                  <a:pt x="2298" y="4675"/>
                </a:lnTo>
                <a:lnTo>
                  <a:pt x="2325" y="4676"/>
                </a:lnTo>
                <a:lnTo>
                  <a:pt x="2331" y="4676"/>
                </a:lnTo>
                <a:lnTo>
                  <a:pt x="2331" y="4676"/>
                </a:lnTo>
                <a:lnTo>
                  <a:pt x="2359" y="4675"/>
                </a:lnTo>
                <a:lnTo>
                  <a:pt x="2386" y="4672"/>
                </a:lnTo>
                <a:lnTo>
                  <a:pt x="2413" y="4667"/>
                </a:lnTo>
                <a:lnTo>
                  <a:pt x="2439" y="4661"/>
                </a:lnTo>
                <a:lnTo>
                  <a:pt x="2465" y="4653"/>
                </a:lnTo>
                <a:lnTo>
                  <a:pt x="2490" y="4643"/>
                </a:lnTo>
                <a:lnTo>
                  <a:pt x="2514" y="4631"/>
                </a:lnTo>
                <a:lnTo>
                  <a:pt x="2538" y="4618"/>
                </a:lnTo>
                <a:lnTo>
                  <a:pt x="2559" y="4603"/>
                </a:lnTo>
                <a:lnTo>
                  <a:pt x="2581" y="4587"/>
                </a:lnTo>
                <a:lnTo>
                  <a:pt x="2602" y="4570"/>
                </a:lnTo>
                <a:lnTo>
                  <a:pt x="2620" y="4551"/>
                </a:lnTo>
                <a:lnTo>
                  <a:pt x="2638" y="4531"/>
                </a:lnTo>
                <a:lnTo>
                  <a:pt x="2655" y="4509"/>
                </a:lnTo>
                <a:lnTo>
                  <a:pt x="2670" y="4486"/>
                </a:lnTo>
                <a:lnTo>
                  <a:pt x="2683" y="4462"/>
                </a:lnTo>
                <a:lnTo>
                  <a:pt x="3381" y="3123"/>
                </a:lnTo>
                <a:lnTo>
                  <a:pt x="3816" y="2236"/>
                </a:lnTo>
                <a:lnTo>
                  <a:pt x="4649" y="646"/>
                </a:lnTo>
                <a:lnTo>
                  <a:pt x="5756" y="646"/>
                </a:lnTo>
                <a:lnTo>
                  <a:pt x="4418" y="3394"/>
                </a:lnTo>
                <a:lnTo>
                  <a:pt x="3928" y="2350"/>
                </a:lnTo>
                <a:lnTo>
                  <a:pt x="3493" y="3237"/>
                </a:lnTo>
                <a:lnTo>
                  <a:pt x="4078" y="4462"/>
                </a:lnTo>
                <a:lnTo>
                  <a:pt x="4078" y="4462"/>
                </a:lnTo>
                <a:lnTo>
                  <a:pt x="4091" y="4486"/>
                </a:lnTo>
                <a:lnTo>
                  <a:pt x="4107" y="4509"/>
                </a:lnTo>
                <a:lnTo>
                  <a:pt x="4123" y="4531"/>
                </a:lnTo>
                <a:lnTo>
                  <a:pt x="4142" y="4551"/>
                </a:lnTo>
                <a:lnTo>
                  <a:pt x="4160" y="4570"/>
                </a:lnTo>
                <a:lnTo>
                  <a:pt x="4181" y="4587"/>
                </a:lnTo>
                <a:lnTo>
                  <a:pt x="4201" y="4603"/>
                </a:lnTo>
                <a:lnTo>
                  <a:pt x="4224" y="4618"/>
                </a:lnTo>
                <a:lnTo>
                  <a:pt x="4248" y="4631"/>
                </a:lnTo>
                <a:lnTo>
                  <a:pt x="4271" y="4643"/>
                </a:lnTo>
                <a:lnTo>
                  <a:pt x="4297" y="4653"/>
                </a:lnTo>
                <a:lnTo>
                  <a:pt x="4322" y="4661"/>
                </a:lnTo>
                <a:lnTo>
                  <a:pt x="4348" y="4667"/>
                </a:lnTo>
                <a:lnTo>
                  <a:pt x="4376" y="4672"/>
                </a:lnTo>
                <a:lnTo>
                  <a:pt x="4403" y="4675"/>
                </a:lnTo>
                <a:lnTo>
                  <a:pt x="4431" y="4676"/>
                </a:lnTo>
                <a:lnTo>
                  <a:pt x="4435" y="4676"/>
                </a:lnTo>
                <a:lnTo>
                  <a:pt x="4435" y="4676"/>
                </a:lnTo>
                <a:lnTo>
                  <a:pt x="4463" y="4675"/>
                </a:lnTo>
                <a:lnTo>
                  <a:pt x="4491" y="4672"/>
                </a:lnTo>
                <a:lnTo>
                  <a:pt x="4518" y="4666"/>
                </a:lnTo>
                <a:lnTo>
                  <a:pt x="4544" y="4659"/>
                </a:lnTo>
                <a:lnTo>
                  <a:pt x="4571" y="4650"/>
                </a:lnTo>
                <a:lnTo>
                  <a:pt x="4595" y="4640"/>
                </a:lnTo>
                <a:lnTo>
                  <a:pt x="4620" y="4628"/>
                </a:lnTo>
                <a:lnTo>
                  <a:pt x="4643" y="4613"/>
                </a:lnTo>
                <a:lnTo>
                  <a:pt x="4665" y="4599"/>
                </a:lnTo>
                <a:lnTo>
                  <a:pt x="4687" y="4581"/>
                </a:lnTo>
                <a:lnTo>
                  <a:pt x="4707" y="4564"/>
                </a:lnTo>
                <a:lnTo>
                  <a:pt x="4726" y="4544"/>
                </a:lnTo>
                <a:lnTo>
                  <a:pt x="4744" y="4522"/>
                </a:lnTo>
                <a:lnTo>
                  <a:pt x="4760" y="4500"/>
                </a:lnTo>
                <a:lnTo>
                  <a:pt x="4774" y="4477"/>
                </a:lnTo>
                <a:lnTo>
                  <a:pt x="4787" y="4452"/>
                </a:lnTo>
                <a:lnTo>
                  <a:pt x="6675" y="535"/>
                </a:lnTo>
                <a:lnTo>
                  <a:pt x="6675" y="535"/>
                </a:lnTo>
                <a:lnTo>
                  <a:pt x="6698" y="490"/>
                </a:lnTo>
                <a:lnTo>
                  <a:pt x="6718" y="445"/>
                </a:lnTo>
                <a:lnTo>
                  <a:pt x="6737" y="401"/>
                </a:lnTo>
                <a:lnTo>
                  <a:pt x="6746" y="379"/>
                </a:lnTo>
                <a:lnTo>
                  <a:pt x="6752" y="359"/>
                </a:lnTo>
                <a:lnTo>
                  <a:pt x="6758" y="337"/>
                </a:lnTo>
                <a:lnTo>
                  <a:pt x="6761" y="316"/>
                </a:lnTo>
                <a:lnTo>
                  <a:pt x="6762" y="295"/>
                </a:lnTo>
                <a:lnTo>
                  <a:pt x="6761" y="273"/>
                </a:lnTo>
                <a:lnTo>
                  <a:pt x="6756" y="252"/>
                </a:lnTo>
                <a:lnTo>
                  <a:pt x="6750" y="231"/>
                </a:lnTo>
                <a:lnTo>
                  <a:pt x="6742" y="209"/>
                </a:lnTo>
                <a:lnTo>
                  <a:pt x="6730" y="188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accent6">
                <a:alpha val="6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166" name="直接连接符 165"/>
          <p:cNvCxnSpPr/>
          <p:nvPr/>
        </p:nvCxnSpPr>
        <p:spPr>
          <a:xfrm>
            <a:off x="6669444" y="2286000"/>
            <a:ext cx="39496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连接符 166"/>
          <p:cNvCxnSpPr/>
          <p:nvPr/>
        </p:nvCxnSpPr>
        <p:spPr>
          <a:xfrm>
            <a:off x="9039946" y="2733675"/>
            <a:ext cx="39496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/>
          <p:cNvCxnSpPr/>
          <p:nvPr/>
        </p:nvCxnSpPr>
        <p:spPr>
          <a:xfrm>
            <a:off x="5937872" y="4945788"/>
            <a:ext cx="39496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/>
          <p:cNvCxnSpPr/>
          <p:nvPr/>
        </p:nvCxnSpPr>
        <p:spPr>
          <a:xfrm>
            <a:off x="10449278" y="4377322"/>
            <a:ext cx="39496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接连接符 169"/>
          <p:cNvCxnSpPr/>
          <p:nvPr/>
        </p:nvCxnSpPr>
        <p:spPr>
          <a:xfrm>
            <a:off x="10020232" y="5226103"/>
            <a:ext cx="39496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接连接符 170"/>
          <p:cNvCxnSpPr/>
          <p:nvPr/>
        </p:nvCxnSpPr>
        <p:spPr>
          <a:xfrm>
            <a:off x="10134532" y="1968553"/>
            <a:ext cx="39496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1418342"/>
            <a:ext cx="3891002" cy="1091710"/>
          </a:xfrm>
        </p:spPr>
        <p:txBody>
          <a:bodyPr lIns="90000" tIns="46800" rIns="90000" bIns="46800" anchor="b">
            <a:normAutofit/>
          </a:bodyPr>
          <a:lstStyle>
            <a:lvl1pPr>
              <a:defRPr sz="5400" b="1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lIns="90000" tIns="46800" rIns="90000" bIns="46800">
            <a:normAutofit/>
          </a:bodyPr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lIns="90000" tIns="46800" rIns="90000" bIns="46800"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lIns="90000" tIns="46800" rIns="90000" bIns="46800">
            <a:normAutofit/>
          </a:bodyPr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341" name="文本占位符 34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773487"/>
            <a:ext cx="1517650" cy="426913"/>
          </a:xfrm>
        </p:spPr>
        <p:txBody>
          <a:bodyPr lIns="90000" tIns="46800" rIns="90000" bIns="46800" anchor="b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zh-CN" altLang="en-US" dirty="0" smtClean="0"/>
              <a:t>编辑文本</a:t>
            </a:r>
            <a:endParaRPr lang="zh-CN" altLang="en-US" dirty="0" smtClean="0"/>
          </a:p>
        </p:txBody>
      </p:sp>
      <p:sp>
        <p:nvSpPr>
          <p:cNvPr id="343" name="文本占位符 342"/>
          <p:cNvSpPr>
            <a:spLocks noGrp="1"/>
          </p:cNvSpPr>
          <p:nvPr>
            <p:ph type="body" sz="quarter" idx="14"/>
          </p:nvPr>
        </p:nvSpPr>
        <p:spPr>
          <a:xfrm>
            <a:off x="628650" y="3206750"/>
            <a:ext cx="4287600" cy="765175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133" name="图片 132"/>
          <p:cNvPicPr>
            <a:picLocks noChangeAspect="1"/>
          </p:cNvPicPr>
          <p:nvPr/>
        </p:nvPicPr>
        <p:blipFill rotWithShape="1">
          <a:blip r:embed="rId2"/>
          <a:srcRect b="18648"/>
          <a:stretch>
            <a:fillRect/>
          </a:stretch>
        </p:blipFill>
        <p:spPr>
          <a:xfrm>
            <a:off x="0" y="6273461"/>
            <a:ext cx="12192000" cy="5845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17628" y="365125"/>
            <a:ext cx="936171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89621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6.png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5" Type="http://schemas.openxmlformats.org/officeDocument/2006/relationships/theme" Target="../theme/theme2.xml"/><Relationship Id="rId14" Type="http://schemas.openxmlformats.org/officeDocument/2006/relationships/image" Target="../media/image6.png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4" Type="http://schemas.openxmlformats.org/officeDocument/2006/relationships/image" Target="../media/image6.png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12" Type="http://schemas.openxmlformats.org/officeDocument/2006/relationships/image" Target="../media/image6.png"/><Relationship Id="rId11" Type="http://schemas.openxmlformats.org/officeDocument/2006/relationships/image" Target="../media/image10.png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9.xml"/><Relationship Id="rId8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4" Type="http://schemas.openxmlformats.org/officeDocument/2006/relationships/theme" Target="../theme/theme5.xml"/><Relationship Id="rId13" Type="http://schemas.openxmlformats.org/officeDocument/2006/relationships/image" Target="../media/image6.png"/><Relationship Id="rId1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073130" y="63500"/>
            <a:ext cx="1006475" cy="3257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水印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073130" y="63500"/>
            <a:ext cx="1006475" cy="3257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9D11D59-6F46-467A-8398-8344070D20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0A491C6C-E6AF-492F-89D2-D8B90C624E47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073130" y="63500"/>
            <a:ext cx="1006475" cy="3257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397000"/>
            <a:ext cx="10515600" cy="439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559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500">
                <a:solidFill>
                  <a:schemeClr val="tx1"/>
                </a:solidFill>
              </a:defRPr>
            </a:lvl1pPr>
          </a:lstStyle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559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559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500">
                <a:solidFill>
                  <a:schemeClr val="tx1"/>
                </a:solidFill>
              </a:defRPr>
            </a:lvl1pPr>
          </a:lstStyle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130175"/>
            <a:ext cx="10515601" cy="8921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073130" y="63500"/>
            <a:ext cx="1006475" cy="3257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93FCEC-E44A-4F45-BC44-326A655112AA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73130" y="63500"/>
            <a:ext cx="1006475" cy="3257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tags" Target="../tags/tag32.xml"/><Relationship Id="rId1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7" Type="http://schemas.openxmlformats.org/officeDocument/2006/relationships/slideLayout" Target="../slideLayouts/slideLayout37.xml"/><Relationship Id="rId16" Type="http://schemas.openxmlformats.org/officeDocument/2006/relationships/tags" Target="../tags/tag45.xml"/><Relationship Id="rId15" Type="http://schemas.openxmlformats.org/officeDocument/2006/relationships/tags" Target="../tags/tag44.xml"/><Relationship Id="rId14" Type="http://schemas.openxmlformats.org/officeDocument/2006/relationships/tags" Target="../tags/tag43.xml"/><Relationship Id="rId13" Type="http://schemas.openxmlformats.org/officeDocument/2006/relationships/tags" Target="../tags/tag42.xml"/><Relationship Id="rId12" Type="http://schemas.openxmlformats.org/officeDocument/2006/relationships/tags" Target="../tags/tag41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tags" Target="../tags/tag46.xml"/><Relationship Id="rId1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7.xml"/><Relationship Id="rId3" Type="http://schemas.openxmlformats.org/officeDocument/2006/relationships/tags" Target="../tags/tag47.xml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tags" Target="../tags/tag48.xml"/><Relationship Id="rId1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6" Type="http://schemas.openxmlformats.org/officeDocument/2006/relationships/notesSlide" Target="../notesSlides/notesSlide5.xml"/><Relationship Id="rId15" Type="http://schemas.openxmlformats.org/officeDocument/2006/relationships/slideLayout" Target="../slideLayouts/slideLayout13.xml"/><Relationship Id="rId14" Type="http://schemas.openxmlformats.org/officeDocument/2006/relationships/themeOverride" Target="../theme/themeOverride3.xml"/><Relationship Id="rId13" Type="http://schemas.openxmlformats.org/officeDocument/2006/relationships/tags" Target="../tags/tag61.xml"/><Relationship Id="rId12" Type="http://schemas.openxmlformats.org/officeDocument/2006/relationships/tags" Target="../tags/tag60.xml"/><Relationship Id="rId11" Type="http://schemas.openxmlformats.org/officeDocument/2006/relationships/tags" Target="../tags/tag59.xml"/><Relationship Id="rId10" Type="http://schemas.openxmlformats.org/officeDocument/2006/relationships/tags" Target="../tags/tag58.xml"/><Relationship Id="rId1" Type="http://schemas.openxmlformats.org/officeDocument/2006/relationships/tags" Target="../tags/tag49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7.xml"/><Relationship Id="rId3" Type="http://schemas.openxmlformats.org/officeDocument/2006/relationships/tags" Target="../tags/tag71.xml"/><Relationship Id="rId2" Type="http://schemas.openxmlformats.org/officeDocument/2006/relationships/image" Target="../media/image44.jpeg"/><Relationship Id="rId1" Type="http://schemas.openxmlformats.org/officeDocument/2006/relationships/tags" Target="../tags/tag7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27.xml"/><Relationship Id="rId6" Type="http://schemas.openxmlformats.org/officeDocument/2006/relationships/themeOverride" Target="../theme/themeOverride4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image" Target="../media/image45.png"/><Relationship Id="rId2" Type="http://schemas.openxmlformats.org/officeDocument/2006/relationships/tags" Target="../tags/tag72.xml"/><Relationship Id="rId1" Type="http://schemas.openxmlformats.org/officeDocument/2006/relationships/hyperlink" Target="&#35270;&#39057;/Leonardo%20DiCaprio's%20Speech.mp4" TargetMode="Externa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7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image" Target="../media/image32.jpeg"/><Relationship Id="rId1" Type="http://schemas.openxmlformats.org/officeDocument/2006/relationships/tags" Target="../tags/tag7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0" Type="http://schemas.openxmlformats.org/officeDocument/2006/relationships/slideLayout" Target="../slideLayouts/slideLayout41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7" Type="http://schemas.openxmlformats.org/officeDocument/2006/relationships/tags" Target="../tags/tag2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3.xml"/><Relationship Id="rId5" Type="http://schemas.openxmlformats.org/officeDocument/2006/relationships/themeOverride" Target="../theme/themeOverride1.xml"/><Relationship Id="rId4" Type="http://schemas.openxmlformats.org/officeDocument/2006/relationships/tags" Target="../tags/tag24.xml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hemeOverride" Target="../theme/themeOverride2.xml"/><Relationship Id="rId3" Type="http://schemas.openxmlformats.org/officeDocument/2006/relationships/tags" Target="../tags/tag25.xml"/><Relationship Id="rId2" Type="http://schemas.openxmlformats.org/officeDocument/2006/relationships/image" Target="../media/image30.jpeg"/><Relationship Id="rId1" Type="http://schemas.openxmlformats.org/officeDocument/2006/relationships/hyperlink" Target="&#35270;&#39057;/Great%20ideas.mp4" TargetMode="Externa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7.xml"/><Relationship Id="rId2" Type="http://schemas.openxmlformats.org/officeDocument/2006/relationships/tags" Target="../tags/tag26.xml"/><Relationship Id="rId1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7.xml"/><Relationship Id="rId5" Type="http://schemas.openxmlformats.org/officeDocument/2006/relationships/tags" Target="../tags/tag28.xml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tags" Target="../tags/tag2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7.xml"/><Relationship Id="rId3" Type="http://schemas.openxmlformats.org/officeDocument/2006/relationships/tags" Target="../tags/tag29.xml"/><Relationship Id="rId2" Type="http://schemas.openxmlformats.org/officeDocument/2006/relationships/image" Target="../media/image25.jpeg"/><Relationship Id="rId1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7.xml"/><Relationship Id="rId4" Type="http://schemas.openxmlformats.org/officeDocument/2006/relationships/tags" Target="../tags/tag31.xml"/><Relationship Id="rId3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tags" Target="../tags/tag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3832622" y="2484835"/>
            <a:ext cx="257175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69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169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169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69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169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69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169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3038475"/>
            <a:ext cx="1382316" cy="138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6473428" y="2484836"/>
            <a:ext cx="2194322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530" b="1">
                <a:latin typeface="华文新魏" panose="02010800040101010101" pitchFamily="2" charset="-122"/>
              </a:rPr>
              <a:t>知识产权声明</a:t>
            </a:r>
            <a:endParaRPr lang="zh-CN" altLang="en-US" sz="253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rcRect l="15808" t="6770" r="14394" b="10328"/>
          <a:stretch>
            <a:fillRect/>
          </a:stretch>
        </p:blipFill>
        <p:spPr>
          <a:xfrm>
            <a:off x="158115" y="4944110"/>
            <a:ext cx="1649730" cy="1715135"/>
          </a:xfrm>
          <a:prstGeom prst="cube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8115" y="139700"/>
            <a:ext cx="10848975" cy="8299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 for specific information(Para3)</a:t>
            </a:r>
            <a:endParaRPr lang="en-US" altLang="zh-CN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对角圆角矩形 3"/>
          <p:cNvSpPr/>
          <p:nvPr/>
        </p:nvSpPr>
        <p:spPr>
          <a:xfrm>
            <a:off x="158115" y="1132205"/>
            <a:ext cx="11708765" cy="5527040"/>
          </a:xfrm>
          <a:prstGeom prst="round2DiagRect">
            <a:avLst/>
          </a:prstGeom>
          <a:solidFill>
            <a:schemeClr val="accent2">
              <a:lumMod val="20000"/>
              <a:lumOff val="8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57480" y="1294765"/>
            <a:ext cx="11709400" cy="172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charset="0"/>
              </a:rPr>
              <a:t>Q: </a:t>
            </a:r>
            <a:r>
              <a:rPr lang="en-US" altLang="zh-CN" sz="4000" dirty="0">
                <a:latin typeface="Arial Black" panose="020B0A04020102020204" charset="0"/>
              </a:rPr>
              <a:t>What causes the increase of earth's temperature?</a:t>
            </a:r>
            <a:endParaRPr lang="en-US" altLang="zh-CN" sz="4000" dirty="0">
              <a:latin typeface="Arial Black" panose="020B0A0402010202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040" y="3862705"/>
            <a:ext cx="11809095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66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charset="0"/>
                <a:sym typeface="+mn-ea"/>
              </a:rPr>
              <a:t>Q:</a:t>
            </a:r>
            <a:r>
              <a:rPr lang="en-US" altLang="zh-CN" sz="36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charset="0"/>
                <a:sym typeface="+mn-ea"/>
              </a:rPr>
              <a:t> </a:t>
            </a:r>
            <a:r>
              <a:rPr lang="en-US" altLang="zh-CN" sz="4000">
                <a:latin typeface="Arial Black" panose="020B0A04020102020204" charset="0"/>
                <a:sym typeface="+mn-ea"/>
              </a:rPr>
              <a:t>Do all scientists share the same view?</a:t>
            </a:r>
            <a:endParaRPr lang="en-US" altLang="zh-CN" sz="4000">
              <a:latin typeface="Arial Black" panose="020B0A0402010202020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3995" y="3016885"/>
            <a:ext cx="6726555" cy="1076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b="1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Arial Black" panose="020B0A04020102020204" charset="0"/>
              </a:rPr>
              <a:t>The burning of fossil fuels like coal, natural gas and oil. </a:t>
            </a:r>
            <a:endParaRPr lang="en-US" altLang="zh-CN" sz="3200" b="1"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  <a:lumMod val="50000"/>
                  </a:schemeClr>
                </a:outerShdw>
              </a:effectLst>
              <a:latin typeface="Arial Black" panose="020B0A04020102020204" charset="0"/>
            </a:endParaRPr>
          </a:p>
        </p:txBody>
      </p:sp>
      <p:sp>
        <p:nvSpPr>
          <p:cNvPr id="135" name=" 135"/>
          <p:cNvSpPr/>
          <p:nvPr/>
        </p:nvSpPr>
        <p:spPr>
          <a:xfrm rot="20340000">
            <a:off x="6977380" y="2704465"/>
            <a:ext cx="950595" cy="380365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 135"/>
          <p:cNvSpPr/>
          <p:nvPr/>
        </p:nvSpPr>
        <p:spPr>
          <a:xfrm rot="1260000">
            <a:off x="6917055" y="3705860"/>
            <a:ext cx="950595" cy="380365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890510" y="2433320"/>
            <a:ext cx="3983990" cy="52197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Arial Black" panose="020B0A04020102020204" charset="0"/>
              </a:rPr>
              <a:t>To produce energy. </a:t>
            </a:r>
            <a:endParaRPr lang="en-US" altLang="zh-CN" sz="2800" b="1"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  <a:lumMod val="50000"/>
                  </a:schemeClr>
                </a:outerShdw>
              </a:effectLst>
              <a:latin typeface="Arial Black" panose="020B0A0402010202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82890" y="3806190"/>
            <a:ext cx="3983990" cy="52197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Arial Black" panose="020B0A04020102020204" charset="0"/>
              </a:rPr>
              <a:t>Some byproduct. </a:t>
            </a:r>
            <a:endParaRPr lang="en-US" altLang="zh-CN" sz="2800" b="1"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  <a:lumMod val="50000"/>
                  </a:schemeClr>
                </a:outerShdw>
              </a:effectLst>
              <a:latin typeface="Arial Black" panose="020B0A0402010202020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802245" y="3016885"/>
            <a:ext cx="1317625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</a:t>
            </a:r>
            <a:r>
              <a:rPr lang="en-US" altLang="zh-CN" sz="4400" b="1" baseline="-25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endParaRPr lang="en-US" altLang="zh-CN" sz="4400" b="1" baseline="-250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01520" y="4969510"/>
            <a:ext cx="7592060" cy="5835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b="1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Arial Black" panose="020B0A04020102020204" charset="0"/>
              </a:rPr>
              <a:t>YES. They </a:t>
            </a:r>
            <a:r>
              <a:rPr lang="en-US" altLang="zh-CN" sz="3200" b="1" u="sng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Arial Black" panose="020B0A04020102020204" charset="0"/>
              </a:rPr>
              <a:t>subscribe to</a:t>
            </a:r>
            <a:r>
              <a:rPr lang="en-US" altLang="zh-CN" sz="3200" b="1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Arial Black" panose="020B0A04020102020204" charset="0"/>
              </a:rPr>
              <a:t> the view. </a:t>
            </a:r>
            <a:endParaRPr lang="en-US" altLang="zh-CN" sz="3200" b="1"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  <a:lumMod val="50000"/>
                  </a:schemeClr>
                </a:outerShdw>
              </a:effectLst>
              <a:latin typeface="Arial Black" panose="020B0A040201020202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01520" y="5665470"/>
            <a:ext cx="7118350" cy="953135"/>
          </a:xfrm>
          <a:prstGeom prst="rect">
            <a:avLst/>
          </a:prstGeom>
          <a:solidFill>
            <a:schemeClr val="lt1">
              <a:alpha val="17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Arial Black" panose="020B0A04020102020204" charset="0"/>
              </a:rPr>
              <a:t>(share 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Arial Black" panose="020B0A04020102020204" charset="0"/>
                <a:sym typeface="+mn-ea"/>
              </a:rPr>
              <a:t>the view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Arial Black" panose="020B0A04020102020204" charset="0"/>
                <a:sym typeface="+mn-ea"/>
              </a:rPr>
              <a:t> 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Arial Black" panose="020B0A04020102020204" charset="0"/>
              </a:rPr>
              <a:t>/ agree with others/ reach an agreement) </a:t>
            </a:r>
            <a:endParaRPr lang="en-US" altLang="zh-CN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  <a:lumMod val="50000"/>
                  </a:schemeClr>
                </a:outerShdw>
              </a:effectLst>
              <a:latin typeface="Arial Black" panose="020B0A0402010202020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935085" y="2772410"/>
            <a:ext cx="293179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greenhouse gases</a:t>
            </a:r>
            <a:endParaRPr lang="en-US" altLang="zh-CN" sz="3600" b="1" baseline="-2500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5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"/>
          <p:cNvPicPr>
            <a:picLocks noChangeAspect="1"/>
          </p:cNvPicPr>
          <p:nvPr/>
        </p:nvPicPr>
        <p:blipFill>
          <a:blip r:embed="rId1"/>
          <a:srcRect l="40965" r="41531"/>
          <a:stretch>
            <a:fillRect/>
          </a:stretch>
        </p:blipFill>
        <p:spPr>
          <a:xfrm>
            <a:off x="11176000" y="4055745"/>
            <a:ext cx="944245" cy="2697480"/>
          </a:xfrm>
          <a:prstGeom prst="roundRect">
            <a:avLst/>
          </a:prstGeom>
        </p:spPr>
      </p:pic>
      <p:pic>
        <p:nvPicPr>
          <p:cNvPr id="4" name="图片 3" descr="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" y="1006475"/>
            <a:ext cx="4397375" cy="366204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22580" y="117475"/>
            <a:ext cx="4265295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800" b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Greenhouse </a:t>
            </a:r>
            <a:endParaRPr lang="en-US" altLang="zh-CN" sz="4800" b="1" baseline="-2500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图片 5" descr="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875" y="117475"/>
            <a:ext cx="6558915" cy="4918710"/>
          </a:xfrm>
          <a:prstGeom prst="rect">
            <a:avLst/>
          </a:prstGeom>
        </p:spPr>
      </p:pic>
      <p:grpSp>
        <p:nvGrpSpPr>
          <p:cNvPr id="92" name="组合 91"/>
          <p:cNvGrpSpPr/>
          <p:nvPr>
            <p:custDataLst>
              <p:tags r:id="rId4"/>
            </p:custDataLst>
          </p:nvPr>
        </p:nvGrpSpPr>
        <p:grpSpPr>
          <a:xfrm>
            <a:off x="19685" y="3841750"/>
            <a:ext cx="4397375" cy="2970198"/>
            <a:chOff x="554637" y="2990850"/>
            <a:chExt cx="2409408" cy="1400315"/>
          </a:xfrm>
        </p:grpSpPr>
        <p:sp>
          <p:nvSpPr>
            <p:cNvPr id="51" name="图文框 50"/>
            <p:cNvSpPr/>
            <p:nvPr>
              <p:custDataLst>
                <p:tags r:id="rId5"/>
              </p:custDataLst>
            </p:nvPr>
          </p:nvSpPr>
          <p:spPr>
            <a:xfrm>
              <a:off x="554637" y="3380517"/>
              <a:ext cx="2409408" cy="1010648"/>
            </a:xfrm>
            <a:prstGeom prst="frame">
              <a:avLst>
                <a:gd name="adj1" fmla="val 6029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88000" rtlCol="0" anchor="ctr">
              <a:spAutoFit/>
            </a:bodyPr>
            <a:lstStyle/>
            <a:p>
              <a:pPr marL="0" lvl="0" algn="ctr"/>
              <a:r>
                <a:rPr lang="en-US" altLang="zh-CN" sz="2400" b="1" dirty="0" smtClean="0">
                  <a:solidFill>
                    <a:schemeClr val="accent1">
                      <a:lumMod val="50000"/>
                    </a:schemeClr>
                  </a:solidFill>
                </a:rPr>
                <a:t>Glass traps the heat from the sun and keeps it from escaping, making the greenhouse heat up.</a:t>
              </a:r>
              <a:endParaRPr lang="en-US" altLang="zh-CN" sz="2400" b="1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4" name="任意多边形 43"/>
            <p:cNvSpPr/>
            <p:nvPr>
              <p:custDataLst>
                <p:tags r:id="rId6"/>
              </p:custDataLst>
            </p:nvPr>
          </p:nvSpPr>
          <p:spPr>
            <a:xfrm rot="21207542" flipH="1">
              <a:off x="2258490" y="2990850"/>
              <a:ext cx="253633" cy="532439"/>
            </a:xfrm>
            <a:custGeom>
              <a:avLst/>
              <a:gdLst>
                <a:gd name="connsiteX0" fmla="*/ 616004 w 616004"/>
                <a:gd name="connsiteY0" fmla="*/ 0 h 1293144"/>
                <a:gd name="connsiteX1" fmla="*/ 0 w 616004"/>
                <a:gd name="connsiteY1" fmla="*/ 70631 h 1293144"/>
                <a:gd name="connsiteX2" fmla="*/ 0 w 616004"/>
                <a:gd name="connsiteY2" fmla="*/ 985141 h 1293144"/>
                <a:gd name="connsiteX3" fmla="*/ 308002 w 616004"/>
                <a:gd name="connsiteY3" fmla="*/ 1293143 h 1293144"/>
                <a:gd name="connsiteX4" fmla="*/ 308001 w 616004"/>
                <a:gd name="connsiteY4" fmla="*/ 1293144 h 1293144"/>
                <a:gd name="connsiteX5" fmla="*/ 616003 w 616004"/>
                <a:gd name="connsiteY5" fmla="*/ 985142 h 129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004" h="1293144">
                  <a:moveTo>
                    <a:pt x="616004" y="0"/>
                  </a:moveTo>
                  <a:lnTo>
                    <a:pt x="0" y="70631"/>
                  </a:lnTo>
                  <a:lnTo>
                    <a:pt x="0" y="985141"/>
                  </a:lnTo>
                  <a:cubicBezTo>
                    <a:pt x="0" y="1155246"/>
                    <a:pt x="137897" y="1293143"/>
                    <a:pt x="308002" y="1293143"/>
                  </a:cubicBezTo>
                  <a:lnTo>
                    <a:pt x="308001" y="1293144"/>
                  </a:lnTo>
                  <a:cubicBezTo>
                    <a:pt x="478106" y="1293144"/>
                    <a:pt x="616003" y="1155247"/>
                    <a:pt x="616003" y="9851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>
              <p:custDataLst>
                <p:tags r:id="rId7"/>
              </p:custDataLst>
            </p:nvPr>
          </p:nvSpPr>
          <p:spPr>
            <a:xfrm rot="392458">
              <a:off x="1258785" y="2990850"/>
              <a:ext cx="253633" cy="532439"/>
            </a:xfrm>
            <a:custGeom>
              <a:avLst/>
              <a:gdLst>
                <a:gd name="connsiteX0" fmla="*/ 0 w 616004"/>
                <a:gd name="connsiteY0" fmla="*/ 70631 h 1293144"/>
                <a:gd name="connsiteX1" fmla="*/ 616004 w 616004"/>
                <a:gd name="connsiteY1" fmla="*/ 0 h 1293144"/>
                <a:gd name="connsiteX2" fmla="*/ 616003 w 616004"/>
                <a:gd name="connsiteY2" fmla="*/ 985142 h 1293144"/>
                <a:gd name="connsiteX3" fmla="*/ 308001 w 616004"/>
                <a:gd name="connsiteY3" fmla="*/ 1293144 h 1293144"/>
                <a:gd name="connsiteX4" fmla="*/ 308002 w 616004"/>
                <a:gd name="connsiteY4" fmla="*/ 1293143 h 1293144"/>
                <a:gd name="connsiteX5" fmla="*/ 0 w 616004"/>
                <a:gd name="connsiteY5" fmla="*/ 985141 h 129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004" h="1293144">
                  <a:moveTo>
                    <a:pt x="0" y="70631"/>
                  </a:moveTo>
                  <a:lnTo>
                    <a:pt x="616004" y="0"/>
                  </a:lnTo>
                  <a:lnTo>
                    <a:pt x="616003" y="985142"/>
                  </a:lnTo>
                  <a:cubicBezTo>
                    <a:pt x="616003" y="1155247"/>
                    <a:pt x="478106" y="1293144"/>
                    <a:pt x="308001" y="1293144"/>
                  </a:cubicBezTo>
                  <a:lnTo>
                    <a:pt x="308002" y="1293143"/>
                  </a:lnTo>
                  <a:cubicBezTo>
                    <a:pt x="137897" y="1293143"/>
                    <a:pt x="0" y="1155246"/>
                    <a:pt x="0" y="9851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>
              <p:custDataLst>
                <p:tags r:id="rId8"/>
              </p:custDataLst>
            </p:nvPr>
          </p:nvSpPr>
          <p:spPr>
            <a:xfrm rot="392458">
              <a:off x="1510662" y="2990850"/>
              <a:ext cx="253633" cy="532439"/>
            </a:xfrm>
            <a:custGeom>
              <a:avLst/>
              <a:gdLst>
                <a:gd name="connsiteX0" fmla="*/ 0 w 616004"/>
                <a:gd name="connsiteY0" fmla="*/ 70631 h 1293144"/>
                <a:gd name="connsiteX1" fmla="*/ 616004 w 616004"/>
                <a:gd name="connsiteY1" fmla="*/ 0 h 1293144"/>
                <a:gd name="connsiteX2" fmla="*/ 616003 w 616004"/>
                <a:gd name="connsiteY2" fmla="*/ 985142 h 1293144"/>
                <a:gd name="connsiteX3" fmla="*/ 308001 w 616004"/>
                <a:gd name="connsiteY3" fmla="*/ 1293144 h 1293144"/>
                <a:gd name="connsiteX4" fmla="*/ 308002 w 616004"/>
                <a:gd name="connsiteY4" fmla="*/ 1293143 h 1293144"/>
                <a:gd name="connsiteX5" fmla="*/ 0 w 616004"/>
                <a:gd name="connsiteY5" fmla="*/ 985141 h 129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004" h="1293144">
                  <a:moveTo>
                    <a:pt x="0" y="70631"/>
                  </a:moveTo>
                  <a:lnTo>
                    <a:pt x="616004" y="0"/>
                  </a:lnTo>
                  <a:lnTo>
                    <a:pt x="616003" y="985142"/>
                  </a:lnTo>
                  <a:cubicBezTo>
                    <a:pt x="616003" y="1155247"/>
                    <a:pt x="478106" y="1293144"/>
                    <a:pt x="308001" y="1293144"/>
                  </a:cubicBezTo>
                  <a:lnTo>
                    <a:pt x="308002" y="1293143"/>
                  </a:lnTo>
                  <a:cubicBezTo>
                    <a:pt x="137897" y="1293143"/>
                    <a:pt x="0" y="1155246"/>
                    <a:pt x="0" y="9851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>
              <p:custDataLst>
                <p:tags r:id="rId9"/>
              </p:custDataLst>
            </p:nvPr>
          </p:nvSpPr>
          <p:spPr>
            <a:xfrm rot="392458">
              <a:off x="1762540" y="2990850"/>
              <a:ext cx="253633" cy="532439"/>
            </a:xfrm>
            <a:custGeom>
              <a:avLst/>
              <a:gdLst>
                <a:gd name="connsiteX0" fmla="*/ 0 w 616004"/>
                <a:gd name="connsiteY0" fmla="*/ 70631 h 1293144"/>
                <a:gd name="connsiteX1" fmla="*/ 616004 w 616004"/>
                <a:gd name="connsiteY1" fmla="*/ 0 h 1293144"/>
                <a:gd name="connsiteX2" fmla="*/ 616003 w 616004"/>
                <a:gd name="connsiteY2" fmla="*/ 985142 h 1293144"/>
                <a:gd name="connsiteX3" fmla="*/ 308001 w 616004"/>
                <a:gd name="connsiteY3" fmla="*/ 1293144 h 1293144"/>
                <a:gd name="connsiteX4" fmla="*/ 308002 w 616004"/>
                <a:gd name="connsiteY4" fmla="*/ 1293143 h 1293144"/>
                <a:gd name="connsiteX5" fmla="*/ 0 w 616004"/>
                <a:gd name="connsiteY5" fmla="*/ 985141 h 129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004" h="1293144">
                  <a:moveTo>
                    <a:pt x="0" y="70631"/>
                  </a:moveTo>
                  <a:lnTo>
                    <a:pt x="616004" y="0"/>
                  </a:lnTo>
                  <a:lnTo>
                    <a:pt x="616003" y="985142"/>
                  </a:lnTo>
                  <a:cubicBezTo>
                    <a:pt x="616003" y="1155247"/>
                    <a:pt x="478106" y="1293144"/>
                    <a:pt x="308001" y="1293144"/>
                  </a:cubicBezTo>
                  <a:lnTo>
                    <a:pt x="308002" y="1293143"/>
                  </a:lnTo>
                  <a:cubicBezTo>
                    <a:pt x="137897" y="1293143"/>
                    <a:pt x="0" y="1155246"/>
                    <a:pt x="0" y="9851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>
              <p:custDataLst>
                <p:tags r:id="rId10"/>
              </p:custDataLst>
            </p:nvPr>
          </p:nvSpPr>
          <p:spPr>
            <a:xfrm rot="392458">
              <a:off x="2014419" y="2990850"/>
              <a:ext cx="253633" cy="532439"/>
            </a:xfrm>
            <a:custGeom>
              <a:avLst/>
              <a:gdLst>
                <a:gd name="connsiteX0" fmla="*/ 0 w 616004"/>
                <a:gd name="connsiteY0" fmla="*/ 70631 h 1293144"/>
                <a:gd name="connsiteX1" fmla="*/ 616004 w 616004"/>
                <a:gd name="connsiteY1" fmla="*/ 0 h 1293144"/>
                <a:gd name="connsiteX2" fmla="*/ 616003 w 616004"/>
                <a:gd name="connsiteY2" fmla="*/ 985142 h 1293144"/>
                <a:gd name="connsiteX3" fmla="*/ 308001 w 616004"/>
                <a:gd name="connsiteY3" fmla="*/ 1293144 h 1293144"/>
                <a:gd name="connsiteX4" fmla="*/ 308002 w 616004"/>
                <a:gd name="connsiteY4" fmla="*/ 1293143 h 1293144"/>
                <a:gd name="connsiteX5" fmla="*/ 0 w 616004"/>
                <a:gd name="connsiteY5" fmla="*/ 985141 h 129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004" h="1293144">
                  <a:moveTo>
                    <a:pt x="0" y="70631"/>
                  </a:moveTo>
                  <a:lnTo>
                    <a:pt x="616004" y="0"/>
                  </a:lnTo>
                  <a:lnTo>
                    <a:pt x="616003" y="985142"/>
                  </a:lnTo>
                  <a:cubicBezTo>
                    <a:pt x="616003" y="1155247"/>
                    <a:pt x="478106" y="1293144"/>
                    <a:pt x="308001" y="1293144"/>
                  </a:cubicBezTo>
                  <a:lnTo>
                    <a:pt x="308002" y="1293143"/>
                  </a:lnTo>
                  <a:cubicBezTo>
                    <a:pt x="137897" y="1293143"/>
                    <a:pt x="0" y="1155246"/>
                    <a:pt x="0" y="9851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>
              <p:custDataLst>
                <p:tags r:id="rId11"/>
              </p:custDataLst>
            </p:nvPr>
          </p:nvSpPr>
          <p:spPr>
            <a:xfrm rot="392458">
              <a:off x="1006907" y="2990850"/>
              <a:ext cx="253633" cy="532439"/>
            </a:xfrm>
            <a:custGeom>
              <a:avLst/>
              <a:gdLst>
                <a:gd name="connsiteX0" fmla="*/ 0 w 616004"/>
                <a:gd name="connsiteY0" fmla="*/ 70631 h 1293144"/>
                <a:gd name="connsiteX1" fmla="*/ 616004 w 616004"/>
                <a:gd name="connsiteY1" fmla="*/ 0 h 1293144"/>
                <a:gd name="connsiteX2" fmla="*/ 616003 w 616004"/>
                <a:gd name="connsiteY2" fmla="*/ 985142 h 1293144"/>
                <a:gd name="connsiteX3" fmla="*/ 308001 w 616004"/>
                <a:gd name="connsiteY3" fmla="*/ 1293144 h 1293144"/>
                <a:gd name="connsiteX4" fmla="*/ 308002 w 616004"/>
                <a:gd name="connsiteY4" fmla="*/ 1293143 h 1293144"/>
                <a:gd name="connsiteX5" fmla="*/ 0 w 616004"/>
                <a:gd name="connsiteY5" fmla="*/ 985141 h 129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004" h="1293144">
                  <a:moveTo>
                    <a:pt x="0" y="70631"/>
                  </a:moveTo>
                  <a:lnTo>
                    <a:pt x="616004" y="0"/>
                  </a:lnTo>
                  <a:lnTo>
                    <a:pt x="616003" y="985142"/>
                  </a:lnTo>
                  <a:cubicBezTo>
                    <a:pt x="616003" y="1155247"/>
                    <a:pt x="478106" y="1293144"/>
                    <a:pt x="308001" y="1293144"/>
                  </a:cubicBezTo>
                  <a:lnTo>
                    <a:pt x="308002" y="1293143"/>
                  </a:lnTo>
                  <a:cubicBezTo>
                    <a:pt x="137897" y="1293143"/>
                    <a:pt x="0" y="1155246"/>
                    <a:pt x="0" y="9851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>
              <p:custDataLst>
                <p:tags r:id="rId12"/>
              </p:custDataLst>
            </p:nvPr>
          </p:nvSpPr>
          <p:spPr>
            <a:xfrm rot="392458">
              <a:off x="755029" y="2990850"/>
              <a:ext cx="253633" cy="532439"/>
            </a:xfrm>
            <a:custGeom>
              <a:avLst/>
              <a:gdLst>
                <a:gd name="connsiteX0" fmla="*/ 0 w 616004"/>
                <a:gd name="connsiteY0" fmla="*/ 70631 h 1293144"/>
                <a:gd name="connsiteX1" fmla="*/ 616004 w 616004"/>
                <a:gd name="connsiteY1" fmla="*/ 0 h 1293144"/>
                <a:gd name="connsiteX2" fmla="*/ 616003 w 616004"/>
                <a:gd name="connsiteY2" fmla="*/ 985142 h 1293144"/>
                <a:gd name="connsiteX3" fmla="*/ 308001 w 616004"/>
                <a:gd name="connsiteY3" fmla="*/ 1293144 h 1293144"/>
                <a:gd name="connsiteX4" fmla="*/ 308002 w 616004"/>
                <a:gd name="connsiteY4" fmla="*/ 1293143 h 1293144"/>
                <a:gd name="connsiteX5" fmla="*/ 0 w 616004"/>
                <a:gd name="connsiteY5" fmla="*/ 985141 h 129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004" h="1293144">
                  <a:moveTo>
                    <a:pt x="0" y="70631"/>
                  </a:moveTo>
                  <a:lnTo>
                    <a:pt x="616004" y="0"/>
                  </a:lnTo>
                  <a:lnTo>
                    <a:pt x="616003" y="985142"/>
                  </a:lnTo>
                  <a:cubicBezTo>
                    <a:pt x="616003" y="1155247"/>
                    <a:pt x="478106" y="1293144"/>
                    <a:pt x="308001" y="1293144"/>
                  </a:cubicBezTo>
                  <a:lnTo>
                    <a:pt x="308002" y="1293143"/>
                  </a:lnTo>
                  <a:cubicBezTo>
                    <a:pt x="137897" y="1293143"/>
                    <a:pt x="0" y="1155246"/>
                    <a:pt x="0" y="9851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 44"/>
            <p:cNvSpPr/>
            <p:nvPr>
              <p:custDataLst>
                <p:tags r:id="rId13"/>
              </p:custDataLst>
            </p:nvPr>
          </p:nvSpPr>
          <p:spPr>
            <a:xfrm rot="21207542" flipH="1">
              <a:off x="2510369" y="2990850"/>
              <a:ext cx="253633" cy="532439"/>
            </a:xfrm>
            <a:custGeom>
              <a:avLst/>
              <a:gdLst>
                <a:gd name="connsiteX0" fmla="*/ 616004 w 616004"/>
                <a:gd name="connsiteY0" fmla="*/ 0 h 1293144"/>
                <a:gd name="connsiteX1" fmla="*/ 0 w 616004"/>
                <a:gd name="connsiteY1" fmla="*/ 70631 h 1293144"/>
                <a:gd name="connsiteX2" fmla="*/ 0 w 616004"/>
                <a:gd name="connsiteY2" fmla="*/ 985141 h 1293144"/>
                <a:gd name="connsiteX3" fmla="*/ 308002 w 616004"/>
                <a:gd name="connsiteY3" fmla="*/ 1293143 h 1293144"/>
                <a:gd name="connsiteX4" fmla="*/ 308001 w 616004"/>
                <a:gd name="connsiteY4" fmla="*/ 1293144 h 1293144"/>
                <a:gd name="connsiteX5" fmla="*/ 616003 w 616004"/>
                <a:gd name="connsiteY5" fmla="*/ 985142 h 129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004" h="1293144">
                  <a:moveTo>
                    <a:pt x="616004" y="0"/>
                  </a:moveTo>
                  <a:lnTo>
                    <a:pt x="0" y="70631"/>
                  </a:lnTo>
                  <a:lnTo>
                    <a:pt x="0" y="985141"/>
                  </a:lnTo>
                  <a:cubicBezTo>
                    <a:pt x="0" y="1155246"/>
                    <a:pt x="137897" y="1293143"/>
                    <a:pt x="308002" y="1293143"/>
                  </a:cubicBezTo>
                  <a:lnTo>
                    <a:pt x="308001" y="1293144"/>
                  </a:lnTo>
                  <a:cubicBezTo>
                    <a:pt x="478106" y="1293144"/>
                    <a:pt x="616003" y="1155247"/>
                    <a:pt x="616003" y="9851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>
              <p:custDataLst>
                <p:tags r:id="rId14"/>
              </p:custDataLst>
            </p:nvPr>
          </p:nvSpPr>
          <p:spPr>
            <a:xfrm>
              <a:off x="720600" y="3022297"/>
              <a:ext cx="2036080" cy="358472"/>
            </a:xfrm>
            <a:custGeom>
              <a:avLst/>
              <a:gdLst>
                <a:gd name="connsiteX0" fmla="*/ 534277 w 2007506"/>
                <a:gd name="connsiteY0" fmla="*/ 0 h 236396"/>
                <a:gd name="connsiteX1" fmla="*/ 534277 w 2007506"/>
                <a:gd name="connsiteY1" fmla="*/ 1 h 236396"/>
                <a:gd name="connsiteX2" fmla="*/ 786156 w 2007506"/>
                <a:gd name="connsiteY2" fmla="*/ 0 h 236396"/>
                <a:gd name="connsiteX3" fmla="*/ 1038033 w 2007506"/>
                <a:gd name="connsiteY3" fmla="*/ 0 h 236396"/>
                <a:gd name="connsiteX4" fmla="*/ 1289911 w 2007506"/>
                <a:gd name="connsiteY4" fmla="*/ 0 h 236396"/>
                <a:gd name="connsiteX5" fmla="*/ 1473227 w 2007506"/>
                <a:gd name="connsiteY5" fmla="*/ 0 h 236396"/>
                <a:gd name="connsiteX6" fmla="*/ 1507277 w 2007506"/>
                <a:gd name="connsiteY6" fmla="*/ 0 h 236396"/>
                <a:gd name="connsiteX7" fmla="*/ 1541790 w 2007506"/>
                <a:gd name="connsiteY7" fmla="*/ 0 h 236396"/>
                <a:gd name="connsiteX8" fmla="*/ 1725106 w 2007506"/>
                <a:gd name="connsiteY8" fmla="*/ 0 h 236396"/>
                <a:gd name="connsiteX9" fmla="*/ 1980401 w 2007506"/>
                <a:gd name="connsiteY9" fmla="*/ 0 h 236396"/>
                <a:gd name="connsiteX10" fmla="*/ 2007506 w 2007506"/>
                <a:gd name="connsiteY10" fmla="*/ 236396 h 236396"/>
                <a:gd name="connsiteX11" fmla="*/ 0 w 2007506"/>
                <a:gd name="connsiteY11" fmla="*/ 236396 h 236396"/>
                <a:gd name="connsiteX12" fmla="*/ 27105 w 2007506"/>
                <a:gd name="connsiteY12" fmla="*/ 0 h 236396"/>
                <a:gd name="connsiteX13" fmla="*/ 282400 w 2007506"/>
                <a:gd name="connsiteY13" fmla="*/ 0 h 236396"/>
                <a:gd name="connsiteX0-1" fmla="*/ 534277 w 2021793"/>
                <a:gd name="connsiteY0-2" fmla="*/ 0 h 236396"/>
                <a:gd name="connsiteX1-3" fmla="*/ 534277 w 2021793"/>
                <a:gd name="connsiteY1-4" fmla="*/ 1 h 236396"/>
                <a:gd name="connsiteX2-5" fmla="*/ 786156 w 2021793"/>
                <a:gd name="connsiteY2-6" fmla="*/ 0 h 236396"/>
                <a:gd name="connsiteX3-7" fmla="*/ 1038033 w 2021793"/>
                <a:gd name="connsiteY3-8" fmla="*/ 0 h 236396"/>
                <a:gd name="connsiteX4-9" fmla="*/ 1289911 w 2021793"/>
                <a:gd name="connsiteY4-10" fmla="*/ 0 h 236396"/>
                <a:gd name="connsiteX5-11" fmla="*/ 1473227 w 2021793"/>
                <a:gd name="connsiteY5-12" fmla="*/ 0 h 236396"/>
                <a:gd name="connsiteX6-13" fmla="*/ 1507277 w 2021793"/>
                <a:gd name="connsiteY6-14" fmla="*/ 0 h 236396"/>
                <a:gd name="connsiteX7-15" fmla="*/ 1541790 w 2021793"/>
                <a:gd name="connsiteY7-16" fmla="*/ 0 h 236396"/>
                <a:gd name="connsiteX8-17" fmla="*/ 1725106 w 2021793"/>
                <a:gd name="connsiteY8-18" fmla="*/ 0 h 236396"/>
                <a:gd name="connsiteX9-19" fmla="*/ 1980401 w 2021793"/>
                <a:gd name="connsiteY9-20" fmla="*/ 0 h 236396"/>
                <a:gd name="connsiteX10-21" fmla="*/ 2021793 w 2021793"/>
                <a:gd name="connsiteY10-22" fmla="*/ 233255 h 236396"/>
                <a:gd name="connsiteX11-23" fmla="*/ 0 w 2021793"/>
                <a:gd name="connsiteY11-24" fmla="*/ 236396 h 236396"/>
                <a:gd name="connsiteX12-25" fmla="*/ 27105 w 2021793"/>
                <a:gd name="connsiteY12-26" fmla="*/ 0 h 236396"/>
                <a:gd name="connsiteX13-27" fmla="*/ 282400 w 2021793"/>
                <a:gd name="connsiteY13-28" fmla="*/ 0 h 236396"/>
                <a:gd name="connsiteX14" fmla="*/ 534277 w 2021793"/>
                <a:gd name="connsiteY14" fmla="*/ 0 h 236396"/>
                <a:gd name="connsiteX0-29" fmla="*/ 548564 w 2036080"/>
                <a:gd name="connsiteY0-30" fmla="*/ 0 h 236396"/>
                <a:gd name="connsiteX1-31" fmla="*/ 548564 w 2036080"/>
                <a:gd name="connsiteY1-32" fmla="*/ 1 h 236396"/>
                <a:gd name="connsiteX2-33" fmla="*/ 800443 w 2036080"/>
                <a:gd name="connsiteY2-34" fmla="*/ 0 h 236396"/>
                <a:gd name="connsiteX3-35" fmla="*/ 1052320 w 2036080"/>
                <a:gd name="connsiteY3-36" fmla="*/ 0 h 236396"/>
                <a:gd name="connsiteX4-37" fmla="*/ 1304198 w 2036080"/>
                <a:gd name="connsiteY4-38" fmla="*/ 0 h 236396"/>
                <a:gd name="connsiteX5-39" fmla="*/ 1487514 w 2036080"/>
                <a:gd name="connsiteY5-40" fmla="*/ 0 h 236396"/>
                <a:gd name="connsiteX6-41" fmla="*/ 1521564 w 2036080"/>
                <a:gd name="connsiteY6-42" fmla="*/ 0 h 236396"/>
                <a:gd name="connsiteX7-43" fmla="*/ 1556077 w 2036080"/>
                <a:gd name="connsiteY7-44" fmla="*/ 0 h 236396"/>
                <a:gd name="connsiteX8-45" fmla="*/ 1739393 w 2036080"/>
                <a:gd name="connsiteY8-46" fmla="*/ 0 h 236396"/>
                <a:gd name="connsiteX9-47" fmla="*/ 1994688 w 2036080"/>
                <a:gd name="connsiteY9-48" fmla="*/ 0 h 236396"/>
                <a:gd name="connsiteX10-49" fmla="*/ 2036080 w 2036080"/>
                <a:gd name="connsiteY10-50" fmla="*/ 233255 h 236396"/>
                <a:gd name="connsiteX11-51" fmla="*/ 0 w 2036080"/>
                <a:gd name="connsiteY11-52" fmla="*/ 236396 h 236396"/>
                <a:gd name="connsiteX12-53" fmla="*/ 41392 w 2036080"/>
                <a:gd name="connsiteY12-54" fmla="*/ 0 h 236396"/>
                <a:gd name="connsiteX13-55" fmla="*/ 296687 w 2036080"/>
                <a:gd name="connsiteY13-56" fmla="*/ 0 h 236396"/>
                <a:gd name="connsiteX14-57" fmla="*/ 548564 w 2036080"/>
                <a:gd name="connsiteY14-58" fmla="*/ 0 h 236396"/>
              </a:gdLst>
              <a:ahLst/>
              <a:cxnLst>
                <a:cxn ang="0">
                  <a:pos x="connsiteX0-29" y="connsiteY0-30"/>
                </a:cxn>
                <a:cxn ang="0">
                  <a:pos x="connsiteX1-31" y="connsiteY1-32"/>
                </a:cxn>
                <a:cxn ang="0">
                  <a:pos x="connsiteX2-33" y="connsiteY2-34"/>
                </a:cxn>
                <a:cxn ang="0">
                  <a:pos x="connsiteX3-35" y="connsiteY3-36"/>
                </a:cxn>
                <a:cxn ang="0">
                  <a:pos x="connsiteX4-37" y="connsiteY4-38"/>
                </a:cxn>
                <a:cxn ang="0">
                  <a:pos x="connsiteX5-39" y="connsiteY5-40"/>
                </a:cxn>
                <a:cxn ang="0">
                  <a:pos x="connsiteX6-41" y="connsiteY6-42"/>
                </a:cxn>
                <a:cxn ang="0">
                  <a:pos x="connsiteX7-43" y="connsiteY7-44"/>
                </a:cxn>
                <a:cxn ang="0">
                  <a:pos x="connsiteX8-45" y="connsiteY8-46"/>
                </a:cxn>
                <a:cxn ang="0">
                  <a:pos x="connsiteX9-47" y="connsiteY9-48"/>
                </a:cxn>
                <a:cxn ang="0">
                  <a:pos x="connsiteX10-49" y="connsiteY10-50"/>
                </a:cxn>
                <a:cxn ang="0">
                  <a:pos x="connsiteX11-51" y="connsiteY11-52"/>
                </a:cxn>
                <a:cxn ang="0">
                  <a:pos x="connsiteX12-53" y="connsiteY12-54"/>
                </a:cxn>
                <a:cxn ang="0">
                  <a:pos x="connsiteX13-55" y="connsiteY13-56"/>
                </a:cxn>
                <a:cxn ang="0">
                  <a:pos x="connsiteX14-57" y="connsiteY14-58"/>
                </a:cxn>
              </a:cxnLst>
              <a:rect l="l" t="t" r="r" b="b"/>
              <a:pathLst>
                <a:path w="2036080" h="236396">
                  <a:moveTo>
                    <a:pt x="548564" y="0"/>
                  </a:moveTo>
                  <a:lnTo>
                    <a:pt x="548564" y="1"/>
                  </a:lnTo>
                  <a:lnTo>
                    <a:pt x="800443" y="0"/>
                  </a:lnTo>
                  <a:lnTo>
                    <a:pt x="1052320" y="0"/>
                  </a:lnTo>
                  <a:lnTo>
                    <a:pt x="1304198" y="0"/>
                  </a:lnTo>
                  <a:lnTo>
                    <a:pt x="1487514" y="0"/>
                  </a:lnTo>
                  <a:lnTo>
                    <a:pt x="1521564" y="0"/>
                  </a:lnTo>
                  <a:lnTo>
                    <a:pt x="1556077" y="0"/>
                  </a:lnTo>
                  <a:lnTo>
                    <a:pt x="1739393" y="0"/>
                  </a:lnTo>
                  <a:lnTo>
                    <a:pt x="1994688" y="0"/>
                  </a:lnTo>
                  <a:lnTo>
                    <a:pt x="2036080" y="233255"/>
                  </a:lnTo>
                  <a:lnTo>
                    <a:pt x="0" y="236396"/>
                  </a:lnTo>
                  <a:lnTo>
                    <a:pt x="41392" y="0"/>
                  </a:lnTo>
                  <a:lnTo>
                    <a:pt x="296687" y="0"/>
                  </a:lnTo>
                  <a:lnTo>
                    <a:pt x="548564" y="0"/>
                  </a:lnTo>
                  <a:close/>
                </a:path>
              </a:pathLst>
            </a:custGeom>
            <a:solidFill>
              <a:srgbClr val="FE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30" name="图文框 29"/>
          <p:cNvSpPr/>
          <p:nvPr>
            <p:custDataLst>
              <p:tags r:id="rId15"/>
            </p:custDataLst>
          </p:nvPr>
        </p:nvSpPr>
        <p:spPr>
          <a:xfrm>
            <a:off x="4481830" y="4569995"/>
            <a:ext cx="7021195" cy="2345891"/>
          </a:xfrm>
          <a:prstGeom prst="frame">
            <a:avLst>
              <a:gd name="adj1" fmla="val 6029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88000" rtlCol="0" anchor="ctr">
            <a:spAutoFit/>
          </a:bodyPr>
          <a:lstStyle/>
          <a:p>
            <a:pPr marL="0" lvl="0" algn="ctr"/>
            <a:r>
              <a:rPr lang="en-US" altLang="zh-CN" sz="2800" b="1" dirty="0" smtClean="0">
                <a:solidFill>
                  <a:srgbClr val="003300"/>
                </a:solidFill>
              </a:rPr>
              <a:t>The greenhouse gases perform the same function as the glass. They trap the heat from the sun and keep it from escaping, making the earth heat up.</a:t>
            </a:r>
            <a:endParaRPr lang="en-US" altLang="zh-CN" sz="2800" b="1" dirty="0" smtClean="0">
              <a:solidFill>
                <a:srgbClr val="003300"/>
              </a:solidFill>
            </a:endParaRPr>
          </a:p>
        </p:txBody>
      </p:sp>
    </p:spTree>
    <p:custDataLst>
      <p:tags r:id="rId1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55" y="133985"/>
            <a:ext cx="11160125" cy="6590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图片 4100" descr="reading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35" y="1697990"/>
            <a:ext cx="5569585" cy="39173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18" descr="14"/>
          <p:cNvPicPr>
            <a:picLocks noChangeAspect="1"/>
          </p:cNvPicPr>
          <p:nvPr/>
        </p:nvPicPr>
        <p:blipFill>
          <a:blip r:embed="rId2"/>
          <a:srcRect b="13989"/>
          <a:stretch>
            <a:fillRect/>
          </a:stretch>
        </p:blipFill>
        <p:spPr>
          <a:xfrm>
            <a:off x="81915" y="5656580"/>
            <a:ext cx="1942465" cy="1112520"/>
          </a:xfrm>
          <a:prstGeom prst="round2Diag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6995" y="83185"/>
            <a:ext cx="12061825" cy="8299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 the Graph2 for specific information</a:t>
            </a:r>
            <a:endParaRPr lang="en-US" altLang="zh-CN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6995" y="814070"/>
            <a:ext cx="249110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(Para4-5)</a:t>
            </a:r>
            <a:endParaRPr lang="en-US" altLang="zh-CN" sz="40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61305" y="814070"/>
            <a:ext cx="6927215" cy="7378405"/>
          </a:xfrm>
          <a:prstGeom prst="foldedCorner">
            <a:avLst/>
          </a:prstGeom>
          <a:solidFill>
            <a:schemeClr val="accent2">
              <a:lumMod val="20000"/>
              <a:lumOff val="80000"/>
              <a:alpha val="43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charset="0"/>
              </a:rPr>
              <a:t> We know that the levels of carbon dioxide ______________________ over the last 100 to 150 years.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l">
              <a:spcBef>
                <a:spcPct val="5000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charset="0"/>
              </a:rPr>
              <a:t> It was a scientist called _______ ____________ who made accurate measurements of CO</a:t>
            </a:r>
            <a:r>
              <a:rPr lang="en-US" altLang="zh-CN" sz="3200" b="1" baseline="-25000" dirty="0">
                <a:solidFill>
                  <a:srgbClr val="000000"/>
                </a:solidFill>
                <a:uFillTx/>
                <a:latin typeface="Times New Roman" panose="02020603050405020304" charset="0"/>
              </a:rPr>
              <a:t>2 </a:t>
            </a:r>
            <a:r>
              <a:rPr lang="en-US" altLang="zh-CN" sz="3200" b="1" dirty="0">
                <a:solidFill>
                  <a:srgbClr val="000000"/>
                </a:solidFill>
                <a:uFillTx/>
                <a:latin typeface="Times New Roman" panose="02020603050405020304" charset="0"/>
              </a:rPr>
              <a:t> in the atmosphere from ______ to ______.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charset="0"/>
              </a:rPr>
              <a:t>He found that between these years, the carbon dioxide content of the atmosphere went up from around ____ parts per million to around ____ parts per million. 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charset="0"/>
            </a:endParaRPr>
          </a:p>
        </p:txBody>
      </p:sp>
      <p:sp>
        <p:nvSpPr>
          <p:cNvPr id="135" name=" 135"/>
          <p:cNvSpPr/>
          <p:nvPr/>
        </p:nvSpPr>
        <p:spPr>
          <a:xfrm rot="19860000">
            <a:off x="913765" y="3481070"/>
            <a:ext cx="3756025" cy="50292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98696" y="1311186"/>
            <a:ext cx="4698647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chemeClr val="accent6"/>
                </a:solidFill>
                <a:latin typeface="Arial Black" panose="020B0A04020102020204" charset="0"/>
                <a:sym typeface="+mn-ea"/>
              </a:rPr>
              <a:t>have increased greatly</a:t>
            </a:r>
            <a:endParaRPr lang="en-US" altLang="zh-CN" sz="2800" b="1" dirty="0">
              <a:solidFill>
                <a:schemeClr val="accent6"/>
              </a:solidFill>
              <a:latin typeface="Arial Black" panose="020B0A040201020202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819547" y="2567851"/>
            <a:ext cx="17716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chemeClr val="accent6"/>
                </a:solidFill>
                <a:latin typeface="Arial Black" panose="020B0A04020102020204" charset="0"/>
                <a:sym typeface="+mn-ea"/>
              </a:rPr>
              <a:t>Charles</a:t>
            </a:r>
            <a:endParaRPr lang="en-US" altLang="zh-CN" sz="2800" b="1" dirty="0">
              <a:solidFill>
                <a:schemeClr val="accent6"/>
              </a:solidFill>
              <a:latin typeface="Arial Black" panose="020B0A040201020202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803900" y="3024505"/>
            <a:ext cx="17583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chemeClr val="accent6"/>
                </a:solidFill>
                <a:latin typeface="Arial Black" panose="020B0A04020102020204" charset="0"/>
                <a:sym typeface="+mn-ea"/>
              </a:rPr>
              <a:t>Keeling</a:t>
            </a:r>
            <a:endParaRPr lang="en-US" altLang="zh-CN" sz="2800" b="1">
              <a:solidFill>
                <a:schemeClr val="accent6"/>
              </a:solidFill>
              <a:latin typeface="Arial Black" panose="020B0A0402010202020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99475" y="4004945"/>
            <a:ext cx="11474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chemeClr val="accent6"/>
                </a:solidFill>
                <a:latin typeface="Arial Black" panose="020B0A04020102020204" charset="0"/>
                <a:sym typeface="+mn-ea"/>
              </a:rPr>
              <a:t>1957</a:t>
            </a:r>
            <a:endParaRPr lang="en-US" altLang="zh-CN" sz="2800" b="1">
              <a:solidFill>
                <a:schemeClr val="accent6"/>
              </a:solidFill>
              <a:latin typeface="Arial Black" panose="020B0A0402010202020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318115" y="4004945"/>
            <a:ext cx="11753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chemeClr val="accent6"/>
                </a:solidFill>
                <a:latin typeface="Arial Black" panose="020B0A04020102020204" charset="0"/>
                <a:sym typeface="+mn-ea"/>
              </a:rPr>
              <a:t>1997</a:t>
            </a:r>
            <a:endParaRPr lang="en-US" altLang="zh-CN" sz="2800" b="1">
              <a:solidFill>
                <a:schemeClr val="accent6"/>
              </a:solidFill>
              <a:latin typeface="Arial Black" panose="020B0A040201020202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297285" y="5499287"/>
            <a:ext cx="9912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chemeClr val="accent6"/>
                </a:solidFill>
                <a:latin typeface="Arial Black" panose="020B0A04020102020204" charset="0"/>
                <a:sym typeface="+mn-ea"/>
              </a:rPr>
              <a:t>315</a:t>
            </a:r>
            <a:endParaRPr lang="en-US" altLang="zh-CN" sz="2800" b="1" dirty="0">
              <a:solidFill>
                <a:schemeClr val="accent6"/>
              </a:solidFill>
              <a:latin typeface="Arial Black" panose="020B0A0402010202020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187758" y="6021257"/>
            <a:ext cx="9912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chemeClr val="accent6"/>
                </a:solidFill>
                <a:latin typeface="Arial Black" panose="020B0A04020102020204" charset="0"/>
                <a:sym typeface="+mn-ea"/>
              </a:rPr>
              <a:t>370</a:t>
            </a:r>
            <a:endParaRPr lang="en-US" altLang="zh-CN" sz="2800" b="1" dirty="0">
              <a:solidFill>
                <a:schemeClr val="accent6"/>
              </a:solidFill>
              <a:latin typeface="Arial Black" panose="020B0A04020102020204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对角圆角矩形 3"/>
          <p:cNvSpPr/>
          <p:nvPr/>
        </p:nvSpPr>
        <p:spPr>
          <a:xfrm>
            <a:off x="13970" y="-127635"/>
            <a:ext cx="12162155" cy="7033260"/>
          </a:xfrm>
          <a:prstGeom prst="round2DiagRect">
            <a:avLst/>
          </a:prstGeom>
          <a:solidFill>
            <a:schemeClr val="accent2">
              <a:lumMod val="20000"/>
              <a:lumOff val="8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50215" y="-238125"/>
            <a:ext cx="1114552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60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charset="0"/>
                <a:sym typeface="+mn-ea"/>
              </a:rPr>
              <a:t>Q:</a:t>
            </a:r>
            <a:r>
              <a:rPr lang="en-US" altLang="zh-CN" sz="36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charset="0"/>
                <a:sym typeface="+mn-ea"/>
              </a:rPr>
              <a:t> </a:t>
            </a:r>
            <a:r>
              <a:rPr lang="en-US" altLang="zh-CN" sz="3600">
                <a:latin typeface="Arial Black" panose="020B0A04020102020204" charset="0"/>
                <a:sym typeface="+mn-ea"/>
              </a:rPr>
              <a:t>Do all scientists subscribe to this data?</a:t>
            </a:r>
            <a:endParaRPr lang="en-US" altLang="zh-CN" sz="3600">
              <a:latin typeface="Arial Black" panose="020B0A04020102020204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5635" y="657860"/>
            <a:ext cx="6527800" cy="5835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b="1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Arial Black" panose="020B0A04020102020204" charset="0"/>
              </a:rPr>
              <a:t>YES. They </a:t>
            </a:r>
            <a:r>
              <a:rPr lang="en-US" altLang="zh-CN" sz="3200" b="1" u="sng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Arial Black" panose="020B0A04020102020204" charset="0"/>
              </a:rPr>
              <a:t>accept</a:t>
            </a:r>
            <a:r>
              <a:rPr lang="en-US" altLang="zh-CN" sz="3200" b="1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Arial Black" panose="020B0A04020102020204" charset="0"/>
              </a:rPr>
              <a:t> this data. </a:t>
            </a:r>
            <a:endParaRPr lang="en-US" altLang="zh-CN" sz="3200" b="1"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  <a:lumMod val="50000"/>
                  </a:schemeClr>
                </a:outerShdw>
              </a:effectLst>
              <a:latin typeface="Arial Black" panose="020B0A040201020202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3240" y="1117600"/>
            <a:ext cx="1134427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54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charset="0"/>
                <a:sym typeface="+mn-ea"/>
              </a:rPr>
              <a:t>P2:</a:t>
            </a:r>
            <a:r>
              <a:rPr lang="en-US" altLang="zh-CN" sz="3600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charset="0"/>
                <a:sym typeface="+mn-ea"/>
              </a:rPr>
              <a:t> </a:t>
            </a:r>
            <a:r>
              <a:rPr lang="en-US" altLang="zh-CN" sz="3600">
                <a:solidFill>
                  <a:schemeClr val="tx1"/>
                </a:solidFill>
                <a:latin typeface="Arial Black" panose="020B0A04020102020204" charset="0"/>
                <a:sym typeface="+mn-ea"/>
              </a:rPr>
              <a:t>All scientists </a:t>
            </a:r>
            <a:r>
              <a:rPr lang="en-US" altLang="zh-CN" sz="3200" b="1" u="sng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Arial Black" panose="020B0A04020102020204" charset="0"/>
                <a:sym typeface="+mn-ea"/>
              </a:rPr>
              <a:t>subscribe to</a:t>
            </a:r>
            <a:r>
              <a:rPr lang="en-US" altLang="zh-CN" sz="3600">
                <a:solidFill>
                  <a:schemeClr val="tx1"/>
                </a:solidFill>
                <a:latin typeface="Arial Black" panose="020B0A04020102020204" charset="0"/>
                <a:sym typeface="+mn-ea"/>
              </a:rPr>
              <a:t> the view that the increase in the earth's temperature </a:t>
            </a:r>
            <a:r>
              <a:rPr lang="en-US" altLang="zh-CN" sz="3600" u="sng">
                <a:solidFill>
                  <a:schemeClr val="accent1">
                    <a:lumMod val="50000"/>
                  </a:schemeClr>
                </a:solidFill>
                <a:latin typeface="Arial Black" panose="020B0A04020102020204" charset="0"/>
                <a:sym typeface="+mn-ea"/>
              </a:rPr>
              <a:t>is due to</a:t>
            </a:r>
            <a:r>
              <a:rPr lang="en-US" altLang="zh-CN" sz="3600">
                <a:solidFill>
                  <a:schemeClr val="tx1"/>
                </a:solidFill>
                <a:latin typeface="Arial Black" panose="020B0A04020102020204" charset="0"/>
                <a:sym typeface="+mn-ea"/>
              </a:rPr>
              <a:t> the burning of fosil fuels...</a:t>
            </a:r>
            <a:r>
              <a:rPr lang="en-US" altLang="zh-CN" sz="3600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charset="0"/>
                <a:sym typeface="+mn-ea"/>
              </a:rPr>
              <a:t> </a:t>
            </a:r>
            <a:endParaRPr lang="en-US" altLang="zh-CN" sz="3200" b="1" u="sng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  <a:lumMod val="50000"/>
                  </a:schemeClr>
                </a:outerShdw>
              </a:effectLst>
              <a:latin typeface="Arial Black" panose="020B0A040201020202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3240" y="3063875"/>
            <a:ext cx="11145520" cy="16300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b="1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Arial Black" panose="020B0A04020102020204" charset="0"/>
              </a:rPr>
              <a:t>They </a:t>
            </a:r>
            <a:r>
              <a:rPr lang="en-US" altLang="zh-CN" sz="3200" b="1" u="sng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Arial Black" panose="020B0A04020102020204" charset="0"/>
              </a:rPr>
              <a:t>agree that</a:t>
            </a:r>
            <a:r>
              <a:rPr lang="en-US" altLang="zh-CN" sz="3200" b="1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Arial Black" panose="020B0A04020102020204" charset="0"/>
              </a:rPr>
              <a:t> it is the burning of more and more fosil fuels that has </a:t>
            </a:r>
            <a:r>
              <a:rPr lang="en-US" altLang="zh-CN" sz="3600" u="sng">
                <a:solidFill>
                  <a:schemeClr val="accent1">
                    <a:lumMod val="50000"/>
                  </a:schemeClr>
                </a:solidFill>
                <a:latin typeface="Arial Black" panose="020B0A04020102020204" charset="0"/>
              </a:rPr>
              <a:t>resulted in</a:t>
            </a:r>
            <a:r>
              <a:rPr lang="en-US" altLang="zh-CN" sz="3200" b="1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Arial Black" panose="020B0A04020102020204" charset="0"/>
              </a:rPr>
              <a:t> this increase in carbon dioxide. </a:t>
            </a:r>
            <a:endParaRPr lang="en-US" altLang="zh-CN" sz="3200" b="1"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  <a:lumMod val="50000"/>
                  </a:schemeClr>
                </a:outerShdw>
              </a:effectLst>
              <a:latin typeface="Arial Black" panose="020B0A0402010202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4185" y="4414520"/>
            <a:ext cx="1114552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60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charset="0"/>
                <a:sym typeface="+mn-ea"/>
              </a:rPr>
              <a:t>Q:</a:t>
            </a:r>
            <a:r>
              <a:rPr lang="en-US" altLang="zh-CN" sz="36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charset="0"/>
                <a:sym typeface="+mn-ea"/>
              </a:rPr>
              <a:t> </a:t>
            </a:r>
            <a:r>
              <a:rPr lang="en-US" altLang="zh-CN" sz="3600" dirty="0">
                <a:latin typeface="Arial Black" panose="020B0A04020102020204" charset="0"/>
                <a:sym typeface="+mn-ea"/>
              </a:rPr>
              <a:t>What will happen to the temperature in   </a:t>
            </a:r>
            <a:endParaRPr lang="en-US" altLang="zh-CN" sz="3600" dirty="0">
              <a:latin typeface="Arial Black" panose="020B0A04020102020204" charset="0"/>
              <a:sym typeface="+mn-ea"/>
            </a:endParaRPr>
          </a:p>
          <a:p>
            <a:pPr algn="l"/>
            <a:r>
              <a:rPr lang="en-US" altLang="zh-CN" sz="3600" dirty="0">
                <a:latin typeface="Arial Black" panose="020B0A04020102020204" charset="0"/>
                <a:sym typeface="+mn-ea"/>
              </a:rPr>
              <a:t>   the next 100 years?</a:t>
            </a:r>
            <a:endParaRPr lang="en-US" altLang="zh-CN" sz="3600" dirty="0">
              <a:latin typeface="Arial Black" panose="020B0A04020102020204" charset="0"/>
              <a:sym typeface="+mn-ea"/>
            </a:endParaRPr>
          </a:p>
        </p:txBody>
      </p:sp>
      <p:pic>
        <p:nvPicPr>
          <p:cNvPr id="8" name="图片 7" descr="17"/>
          <p:cNvPicPr>
            <a:picLocks noChangeAspect="1"/>
          </p:cNvPicPr>
          <p:nvPr/>
        </p:nvPicPr>
        <p:blipFill>
          <a:blip r:embed="rId1"/>
          <a:srcRect l="40965" r="41531"/>
          <a:stretch>
            <a:fillRect/>
          </a:stretch>
        </p:blipFill>
        <p:spPr>
          <a:xfrm>
            <a:off x="55245" y="4930775"/>
            <a:ext cx="670560" cy="1917065"/>
          </a:xfrm>
          <a:prstGeom prst="round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21995" y="5841365"/>
            <a:ext cx="11145520" cy="1076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Arial Black" panose="020B0A04020102020204" charset="0"/>
                <a:sym typeface="+mn-ea"/>
              </a:rPr>
              <a:t>The amount of warming could be as low as 1 to 1.5 ℃, but it could be as high as 5℃.</a:t>
            </a: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Arial Black" panose="020B0A04020102020204" charset="0"/>
              </a:rPr>
              <a:t> </a:t>
            </a:r>
            <a:endParaRPr lang="en-US" altLang="zh-CN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  <a:lumMod val="50000"/>
                  </a:schemeClr>
                </a:outerShdw>
              </a:effectLst>
              <a:latin typeface="Arial Black" panose="020B0A0402010202020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>
            <p:custDataLst>
              <p:tags r:id="rId1"/>
            </p:custDataLst>
          </p:nvPr>
        </p:nvGrpSpPr>
        <p:grpSpPr>
          <a:xfrm>
            <a:off x="10832877" y="3230341"/>
            <a:ext cx="153749" cy="3627659"/>
            <a:chOff x="6017571" y="1819122"/>
            <a:chExt cx="225941" cy="4109977"/>
          </a:xfrm>
          <a:solidFill>
            <a:schemeClr val="accent3">
              <a:lumMod val="65000"/>
            </a:schemeClr>
          </a:solidFill>
        </p:grpSpPr>
        <p:sp>
          <p:nvSpPr>
            <p:cNvPr id="3" name="Rectangle 19"/>
            <p:cNvSpPr/>
            <p:nvPr>
              <p:custDataLst>
                <p:tags r:id="rId2"/>
              </p:custDataLst>
            </p:nvPr>
          </p:nvSpPr>
          <p:spPr>
            <a:xfrm>
              <a:off x="6061444" y="1913637"/>
              <a:ext cx="138196" cy="4015462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096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700" b="0" i="0" u="none" strike="noStrike" kern="0" cap="none" spc="0" normalizeH="0" baseline="0" noProof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4" name="Rectangle 20"/>
            <p:cNvSpPr/>
            <p:nvPr>
              <p:custDataLst>
                <p:tags r:id="rId3"/>
              </p:custDataLst>
            </p:nvPr>
          </p:nvSpPr>
          <p:spPr>
            <a:xfrm>
              <a:off x="6017571" y="1819122"/>
              <a:ext cx="225941" cy="9451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705" b="0" i="0" u="none" strike="noStrike" kern="0" cap="none" spc="0" normalizeH="0" baseline="0" noProof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</p:grpSp>
      <p:sp>
        <p:nvSpPr>
          <p:cNvPr id="6" name="Notched Right Arrow 22"/>
          <p:cNvSpPr/>
          <p:nvPr>
            <p:custDataLst>
              <p:tags r:id="rId4"/>
            </p:custDataLst>
          </p:nvPr>
        </p:nvSpPr>
        <p:spPr>
          <a:xfrm flipH="1">
            <a:off x="6507666" y="4165779"/>
            <a:ext cx="1949564" cy="511831"/>
          </a:xfrm>
          <a:prstGeom prst="notchedRightArrow">
            <a:avLst>
              <a:gd name="adj1" fmla="val 100000"/>
              <a:gd name="adj2" fmla="val 32381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662736" y="5614830"/>
            <a:ext cx="2023586" cy="511831"/>
            <a:chOff x="6298" y="7923"/>
            <a:chExt cx="4683" cy="1184"/>
          </a:xfrm>
        </p:grpSpPr>
        <p:sp>
          <p:nvSpPr>
            <p:cNvPr id="8" name="Notched Right Arrow 24"/>
            <p:cNvSpPr/>
            <p:nvPr>
              <p:custDataLst>
                <p:tags r:id="rId5"/>
              </p:custDataLst>
            </p:nvPr>
          </p:nvSpPr>
          <p:spPr>
            <a:xfrm rot="21293804" flipH="1">
              <a:off x="6298" y="7923"/>
              <a:ext cx="4683" cy="1184"/>
            </a:xfrm>
            <a:prstGeom prst="notchedRightArrow">
              <a:avLst>
                <a:gd name="adj1" fmla="val 100000"/>
                <a:gd name="adj2" fmla="val 32381"/>
              </a:avLst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6"/>
              </p:custDataLst>
            </p:nvPr>
          </p:nvSpPr>
          <p:spPr>
            <a:xfrm rot="21323566">
              <a:off x="6649" y="8198"/>
              <a:ext cx="2445" cy="634"/>
            </a:xfrm>
            <a:prstGeom prst="rect">
              <a:avLst/>
            </a:prstGeom>
          </p:spPr>
          <p:txBody>
            <a:bodyPr wrap="none" lIns="90000" tIns="46800" rIns="90000" bIns="46800"/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+mj-lt"/>
                  <a:ea typeface="Open Sans Light" panose="020B0306030504020204" pitchFamily="34" charset="0"/>
                  <a:cs typeface="Arial" panose="020B0604020202020204" pitchFamily="34" charset="0"/>
                </a:defRPr>
              </a:lvl1pPr>
            </a:lstStyle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smtClean="0">
                  <a:latin typeface="+mn-lt"/>
                  <a:ea typeface="+mn-ea"/>
                  <a:cs typeface="+mn-cs"/>
                  <a:sym typeface="+mn-ea"/>
                </a:rPr>
                <a:t>Different ideas</a:t>
              </a:r>
              <a:endParaRPr lang="en-US" altLang="zh-CN" sz="1800" smtClean="0">
                <a:latin typeface="+mn-lt"/>
                <a:ea typeface="+mn-ea"/>
                <a:cs typeface="+mn-cs"/>
                <a:sym typeface="+mn-ea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1800" smtClean="0">
                <a:latin typeface="+mn-lt"/>
                <a:ea typeface="+mn-ea"/>
                <a:cs typeface="+mn-cs"/>
                <a:sym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0342962" y="4917032"/>
            <a:ext cx="1846047" cy="511831"/>
            <a:chOff x="8389" y="6308"/>
            <a:chExt cx="4272" cy="1184"/>
          </a:xfrm>
        </p:grpSpPr>
        <p:sp>
          <p:nvSpPr>
            <p:cNvPr id="7" name="Notched Right Arrow 23"/>
            <p:cNvSpPr/>
            <p:nvPr>
              <p:custDataLst>
                <p:tags r:id="rId7"/>
              </p:custDataLst>
            </p:nvPr>
          </p:nvSpPr>
          <p:spPr>
            <a:xfrm rot="550096">
              <a:off x="8389" y="6308"/>
              <a:ext cx="4272" cy="1184"/>
            </a:xfrm>
            <a:prstGeom prst="notchedRightArrow">
              <a:avLst>
                <a:gd name="adj1" fmla="val 100000"/>
                <a:gd name="adj2" fmla="val 32381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8"/>
              </p:custDataLst>
            </p:nvPr>
          </p:nvSpPr>
          <p:spPr>
            <a:xfrm rot="613668">
              <a:off x="8626" y="6593"/>
              <a:ext cx="3224" cy="633"/>
            </a:xfrm>
            <a:prstGeom prst="rect">
              <a:avLst/>
            </a:prstGeom>
          </p:spPr>
          <p:txBody>
            <a:bodyPr wrap="none" lIns="90000" tIns="46800" rIns="90000" bIns="46800"/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+mj-lt"/>
                  <a:ea typeface="Open Sans Light" panose="020B0306030504020204" pitchFamily="34" charset="0"/>
                  <a:cs typeface="Arial" panose="020B0604020202020204" pitchFamily="34" charset="0"/>
                </a:defRPr>
              </a:lvl1pPr>
            </a:lstStyle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smtClean="0">
                  <a:latin typeface="+mn-lt"/>
                  <a:ea typeface="+mn-ea"/>
                  <a:cs typeface="+mn-cs"/>
                  <a:sym typeface="+mn-ea"/>
                </a:rPr>
                <a:t>Different ideas</a:t>
              </a:r>
              <a:endParaRPr lang="en-US" altLang="zh-CN" sz="1600" smtClean="0">
                <a:latin typeface="+mn-lt"/>
                <a:ea typeface="+mn-ea"/>
                <a:cs typeface="+mn-cs"/>
                <a:sym typeface="+mn-ea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1600" smtClean="0">
                <a:latin typeface="+mn-lt"/>
                <a:ea typeface="+mn-ea"/>
                <a:cs typeface="+mn-cs"/>
                <a:sym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272874" y="3549619"/>
            <a:ext cx="1846056" cy="511641"/>
            <a:chOff x="7710" y="3144"/>
            <a:chExt cx="4272" cy="1184"/>
          </a:xfrm>
        </p:grpSpPr>
        <p:sp>
          <p:nvSpPr>
            <p:cNvPr id="5" name="Notched Right Arrow 21"/>
            <p:cNvSpPr/>
            <p:nvPr>
              <p:custDataLst>
                <p:tags r:id="rId9"/>
              </p:custDataLst>
            </p:nvPr>
          </p:nvSpPr>
          <p:spPr>
            <a:xfrm rot="171953">
              <a:off x="7710" y="3144"/>
              <a:ext cx="4272" cy="1184"/>
            </a:xfrm>
            <a:prstGeom prst="notchedRightArrow">
              <a:avLst>
                <a:gd name="adj1" fmla="val 100000"/>
                <a:gd name="adj2" fmla="val 32381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10"/>
              </p:custDataLst>
            </p:nvPr>
          </p:nvSpPr>
          <p:spPr>
            <a:xfrm rot="219013">
              <a:off x="8146" y="3373"/>
              <a:ext cx="3437" cy="634"/>
            </a:xfrm>
            <a:prstGeom prst="rect">
              <a:avLst/>
            </a:prstGeom>
          </p:spPr>
          <p:txBody>
            <a:bodyPr wrap="none" lIns="90000" tIns="46800" rIns="90000" bIns="46800"/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+mj-lt"/>
                  <a:ea typeface="Open Sans Light" panose="020B0306030504020204" pitchFamily="34" charset="0"/>
                  <a:cs typeface="Arial" panose="020B0604020202020204" pitchFamily="34" charset="0"/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smtClean="0">
                  <a:latin typeface="+mn-lt"/>
                  <a:ea typeface="+mn-ea"/>
                  <a:cs typeface="+mn-cs"/>
                </a:rPr>
                <a:t>Different ideas</a:t>
              </a:r>
              <a:endParaRPr lang="en-US" altLang="zh-CN" sz="1400" smtClean="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58115" y="139700"/>
            <a:ext cx="6520180" cy="8299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 for ideas(Para6)</a:t>
            </a:r>
            <a:endParaRPr lang="en-US" altLang="zh-CN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662736" y="4196582"/>
            <a:ext cx="2023586" cy="511831"/>
            <a:chOff x="6298" y="4641"/>
            <a:chExt cx="4683" cy="1184"/>
          </a:xfrm>
        </p:grpSpPr>
        <p:sp>
          <p:nvSpPr>
            <p:cNvPr id="10" name="Notched Right Arrow 24"/>
            <p:cNvSpPr/>
            <p:nvPr>
              <p:custDataLst>
                <p:tags r:id="rId11"/>
              </p:custDataLst>
            </p:nvPr>
          </p:nvSpPr>
          <p:spPr>
            <a:xfrm rot="21293804" flipH="1">
              <a:off x="6298" y="4641"/>
              <a:ext cx="4683" cy="1184"/>
            </a:xfrm>
            <a:prstGeom prst="notchedRightArrow">
              <a:avLst>
                <a:gd name="adj1" fmla="val 100000"/>
                <a:gd name="adj2" fmla="val 32381"/>
              </a:avLst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2"/>
              </p:custDataLst>
            </p:nvPr>
          </p:nvSpPr>
          <p:spPr>
            <a:xfrm rot="21323566">
              <a:off x="6969" y="4916"/>
              <a:ext cx="2445" cy="634"/>
            </a:xfrm>
            <a:prstGeom prst="rect">
              <a:avLst/>
            </a:prstGeom>
          </p:spPr>
          <p:txBody>
            <a:bodyPr wrap="none" lIns="90000" tIns="46800" rIns="90000" bIns="46800"/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+mj-lt"/>
                  <a:ea typeface="Open Sans Light" panose="020B0306030504020204" pitchFamily="34" charset="0"/>
                  <a:cs typeface="Arial" panose="020B0604020202020204" pitchFamily="34" charset="0"/>
                </a:defRPr>
              </a:lvl1pPr>
            </a:lstStyle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smtClean="0">
                  <a:latin typeface="+mn-lt"/>
                  <a:ea typeface="+mn-ea"/>
                  <a:cs typeface="+mn-cs"/>
                  <a:sym typeface="+mn-ea"/>
                </a:rPr>
                <a:t>Different ideas</a:t>
              </a:r>
              <a:endParaRPr lang="en-US" altLang="zh-CN" sz="1600" smtClean="0">
                <a:latin typeface="+mn-lt"/>
                <a:ea typeface="+mn-ea"/>
                <a:cs typeface="+mn-cs"/>
                <a:sym typeface="+mn-ea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1600" smtClean="0">
                <a:latin typeface="+mn-lt"/>
                <a:ea typeface="+mn-ea"/>
                <a:cs typeface="+mn-cs"/>
                <a:sym typeface="+mn-ea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58115" y="1229360"/>
            <a:ext cx="7136765" cy="521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r>
              <a:rPr lang="en-US" altLang="zh-CN" sz="2800">
                <a:latin typeface="Arial Black" panose="020B0A04020102020204" charset="0"/>
                <a:sym typeface="+mn-ea"/>
              </a:rPr>
              <a:t>All scientists </a:t>
            </a:r>
            <a:r>
              <a:rPr lang="en-US" altLang="zh-CN" sz="2800" b="1" u="sng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Arial Black" panose="020B0A04020102020204" charset="0"/>
                <a:sym typeface="+mn-ea"/>
              </a:rPr>
              <a:t>subscribe to</a:t>
            </a:r>
            <a:r>
              <a:rPr lang="en-US" altLang="zh-CN" sz="2800">
                <a:latin typeface="Arial Black" panose="020B0A04020102020204" charset="0"/>
                <a:sym typeface="+mn-ea"/>
              </a:rPr>
              <a:t> the view.</a:t>
            </a:r>
            <a:endParaRPr lang="en-US" altLang="zh-CN" sz="2800">
              <a:latin typeface="Arial Black" panose="020B0A04020102020204" charset="0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58115" y="1936750"/>
            <a:ext cx="4640580" cy="52197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Arial Black" panose="020B0A04020102020204" charset="0"/>
              </a:rPr>
              <a:t>They </a:t>
            </a:r>
            <a:r>
              <a:rPr lang="en-US" altLang="zh-CN" sz="2800" b="1" u="sng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Arial Black" panose="020B0A04020102020204" charset="0"/>
              </a:rPr>
              <a:t>accept</a:t>
            </a: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Arial Black" panose="020B0A04020102020204" charset="0"/>
              </a:rPr>
              <a:t> 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Arial Black" panose="020B0A04020102020204" charset="0"/>
              </a:rPr>
              <a:t>the data.</a:t>
            </a: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Arial Black" panose="020B0A04020102020204" charset="0"/>
              </a:rPr>
              <a:t> </a:t>
            </a:r>
            <a:endParaRPr lang="en-US" altLang="zh-CN" sz="2800" b="1"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  <a:lumMod val="50000"/>
                  </a:schemeClr>
                </a:outerShdw>
              </a:effectLst>
              <a:latin typeface="Arial Black" panose="020B0A0402010202020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58115" y="2601595"/>
            <a:ext cx="6158230" cy="1383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Arial Black" panose="020B0A04020102020204" charset="0"/>
              </a:rPr>
              <a:t>They</a:t>
            </a: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Arial Black" panose="020B0A04020102020204" charset="0"/>
              </a:rPr>
              <a:t> </a:t>
            </a:r>
            <a:r>
              <a:rPr lang="en-US" altLang="zh-CN" sz="2800" b="1" u="sng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Arial Black" panose="020B0A04020102020204" charset="0"/>
              </a:rPr>
              <a:t>agree that</a:t>
            </a: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Arial Black" panose="020B0A04020102020204" charset="0"/>
              </a:rPr>
              <a:t> 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Arial Black" panose="020B0A04020102020204" charset="0"/>
              </a:rPr>
              <a:t>the burning of fosil fuels has </a:t>
            </a:r>
            <a:r>
              <a:rPr lang="en-US" altLang="zh-CN" sz="2800">
                <a:solidFill>
                  <a:schemeClr val="tx1"/>
                </a:solidFill>
                <a:latin typeface="Arial Black" panose="020B0A04020102020204" charset="0"/>
              </a:rPr>
              <a:t>resulted in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Arial Black" panose="020B0A04020102020204" charset="0"/>
              </a:rPr>
              <a:t> the increase in carbon dioxide. </a:t>
            </a:r>
            <a:endParaRPr lang="en-US" alt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lumMod val="50000"/>
                  </a:schemeClr>
                </a:outerShdw>
              </a:effectLst>
              <a:latin typeface="Arial Black" panose="020B0A0402010202020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58750" y="4273550"/>
            <a:ext cx="7306945" cy="9531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t" anchorCtr="0" forceAA="0" compatLnSpc="1">
            <a:spAutoFit/>
          </a:bodyPr>
          <a:lstStyle/>
          <a:p>
            <a:pPr lvl="0" algn="l"/>
            <a:r>
              <a:rPr lang="en-US" altLang="zh-CN" sz="2800">
                <a:latin typeface="Arial Black" panose="020B0A04020102020204" charset="0"/>
                <a:sym typeface="+mn-ea"/>
              </a:rPr>
              <a:t>Do all scientists share the same attidute towards the rise?</a:t>
            </a:r>
            <a:endParaRPr lang="en-US" altLang="zh-CN" sz="2800">
              <a:latin typeface="Arial Black" panose="020B0A04020102020204" charset="0"/>
              <a:sym typeface="+mn-ea"/>
            </a:endParaRPr>
          </a:p>
        </p:txBody>
      </p:sp>
      <p:sp>
        <p:nvSpPr>
          <p:cNvPr id="25" name="右大括号 24"/>
          <p:cNvSpPr/>
          <p:nvPr/>
        </p:nvSpPr>
        <p:spPr>
          <a:xfrm>
            <a:off x="6678295" y="2072640"/>
            <a:ext cx="1206500" cy="29952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虚尾箭头 27"/>
          <p:cNvSpPr/>
          <p:nvPr/>
        </p:nvSpPr>
        <p:spPr>
          <a:xfrm>
            <a:off x="6235068" y="1913528"/>
            <a:ext cx="1845310" cy="688068"/>
          </a:xfrm>
          <a:prstGeom prst="striped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横卷形 33"/>
          <p:cNvSpPr/>
          <p:nvPr/>
        </p:nvSpPr>
        <p:spPr>
          <a:xfrm>
            <a:off x="2974975" y="5226685"/>
            <a:ext cx="6968490" cy="1686560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latin typeface="Arial Black" panose="020B0A04020102020204" charset="0"/>
              </a:rPr>
              <a:t>No. The attitudes are completely different.</a:t>
            </a:r>
            <a:endParaRPr lang="en-US" altLang="zh-CN" sz="4000" b="1" dirty="0">
              <a:solidFill>
                <a:schemeClr val="tx1"/>
              </a:solidFill>
              <a:latin typeface="Arial Black" panose="020B0A04020102020204" charset="0"/>
            </a:endParaRPr>
          </a:p>
        </p:txBody>
      </p:sp>
      <p:sp>
        <p:nvSpPr>
          <p:cNvPr id="19" name="虚尾箭头 18"/>
          <p:cNvSpPr/>
          <p:nvPr/>
        </p:nvSpPr>
        <p:spPr>
          <a:xfrm rot="3070508">
            <a:off x="6435734" y="4756495"/>
            <a:ext cx="1426683" cy="622878"/>
          </a:xfrm>
          <a:prstGeom prst="striped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横卷形 23"/>
          <p:cNvSpPr/>
          <p:nvPr/>
        </p:nvSpPr>
        <p:spPr>
          <a:xfrm>
            <a:off x="8046262" y="1554797"/>
            <a:ext cx="4103370" cy="1686560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tx1"/>
                </a:solidFill>
                <a:latin typeface="Arial Black" panose="020B0A04020102020204" charset="0"/>
                <a:sym typeface="+mn-ea"/>
              </a:rPr>
              <a:t>They agree to some facts.</a:t>
            </a:r>
            <a:endParaRPr lang="en-US" altLang="zh-CN" sz="3600" b="1" dirty="0">
              <a:solidFill>
                <a:schemeClr val="tx1"/>
              </a:solidFill>
              <a:latin typeface="Arial Black" panose="020B0A04020102020204" charset="0"/>
              <a:sym typeface="+mn-ea"/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23" grpId="0" animBg="1"/>
      <p:bldP spid="28" grpId="0" animBg="1"/>
      <p:bldP spid="34" grpId="0" animBg="1"/>
      <p:bldP spid="19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"/>
          <p:cNvSpPr/>
          <p:nvPr>
            <p:custDataLst>
              <p:tags r:id="rId1"/>
            </p:custDataLst>
          </p:nvPr>
        </p:nvSpPr>
        <p:spPr>
          <a:xfrm>
            <a:off x="6985328" y="373366"/>
            <a:ext cx="519267" cy="675799"/>
          </a:xfrm>
          <a:custGeom>
            <a:avLst/>
            <a:gdLst>
              <a:gd name="connsiteX0" fmla="*/ 0 w 923925"/>
              <a:gd name="connsiteY0" fmla="*/ 0 h 1400175"/>
              <a:gd name="connsiteX1" fmla="*/ 923925 w 923925"/>
              <a:gd name="connsiteY1" fmla="*/ 0 h 1400175"/>
              <a:gd name="connsiteX2" fmla="*/ 923925 w 923925"/>
              <a:gd name="connsiteY2" fmla="*/ 1400175 h 1400175"/>
              <a:gd name="connsiteX3" fmla="*/ 0 w 923925"/>
              <a:gd name="connsiteY3" fmla="*/ 1400175 h 1400175"/>
              <a:gd name="connsiteX4" fmla="*/ 0 w 923925"/>
              <a:gd name="connsiteY4" fmla="*/ 0 h 1400175"/>
              <a:gd name="connsiteX0-1" fmla="*/ 519113 w 923925"/>
              <a:gd name="connsiteY0-2" fmla="*/ 0 h 1400175"/>
              <a:gd name="connsiteX1-3" fmla="*/ 923925 w 923925"/>
              <a:gd name="connsiteY1-4" fmla="*/ 0 h 1400175"/>
              <a:gd name="connsiteX2-5" fmla="*/ 923925 w 923925"/>
              <a:gd name="connsiteY2-6" fmla="*/ 1400175 h 1400175"/>
              <a:gd name="connsiteX3-7" fmla="*/ 0 w 923925"/>
              <a:gd name="connsiteY3-8" fmla="*/ 1400175 h 1400175"/>
              <a:gd name="connsiteX4-9" fmla="*/ 519113 w 923925"/>
              <a:gd name="connsiteY4-10" fmla="*/ 0 h 1400175"/>
              <a:gd name="connsiteX0-11" fmla="*/ 519113 w 923925"/>
              <a:gd name="connsiteY0-12" fmla="*/ 0 h 1400175"/>
              <a:gd name="connsiteX1-13" fmla="*/ 923925 w 923925"/>
              <a:gd name="connsiteY1-14" fmla="*/ 0 h 1400175"/>
              <a:gd name="connsiteX2-15" fmla="*/ 400050 w 923925"/>
              <a:gd name="connsiteY2-16" fmla="*/ 1400175 h 1400175"/>
              <a:gd name="connsiteX3-17" fmla="*/ 0 w 923925"/>
              <a:gd name="connsiteY3-18" fmla="*/ 1400175 h 1400175"/>
              <a:gd name="connsiteX4-19" fmla="*/ 519113 w 923925"/>
              <a:gd name="connsiteY4-20" fmla="*/ 0 h 14001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3925" h="1400175">
                <a:moveTo>
                  <a:pt x="519113" y="0"/>
                </a:moveTo>
                <a:lnTo>
                  <a:pt x="923925" y="0"/>
                </a:lnTo>
                <a:lnTo>
                  <a:pt x="400050" y="1400175"/>
                </a:lnTo>
                <a:lnTo>
                  <a:pt x="0" y="1400175"/>
                </a:lnTo>
                <a:lnTo>
                  <a:pt x="51911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11"/>
          <p:cNvSpPr/>
          <p:nvPr>
            <p:custDataLst>
              <p:tags r:id="rId2"/>
            </p:custDataLst>
          </p:nvPr>
        </p:nvSpPr>
        <p:spPr>
          <a:xfrm>
            <a:off x="7239247" y="380351"/>
            <a:ext cx="590549" cy="822325"/>
          </a:xfrm>
          <a:custGeom>
            <a:avLst/>
            <a:gdLst>
              <a:gd name="connsiteX0" fmla="*/ 0 w 552450"/>
              <a:gd name="connsiteY0" fmla="*/ 0 h 619125"/>
              <a:gd name="connsiteX1" fmla="*/ 552450 w 552450"/>
              <a:gd name="connsiteY1" fmla="*/ 0 h 619125"/>
              <a:gd name="connsiteX2" fmla="*/ 552450 w 552450"/>
              <a:gd name="connsiteY2" fmla="*/ 619125 h 619125"/>
              <a:gd name="connsiteX3" fmla="*/ 0 w 552450"/>
              <a:gd name="connsiteY3" fmla="*/ 619125 h 619125"/>
              <a:gd name="connsiteX4" fmla="*/ 0 w 552450"/>
              <a:gd name="connsiteY4" fmla="*/ 0 h 619125"/>
              <a:gd name="connsiteX0-1" fmla="*/ 0 w 552450"/>
              <a:gd name="connsiteY0-2" fmla="*/ 0 h 619125"/>
              <a:gd name="connsiteX1-3" fmla="*/ 552450 w 552450"/>
              <a:gd name="connsiteY1-4" fmla="*/ 0 h 619125"/>
              <a:gd name="connsiteX2-5" fmla="*/ 178594 w 552450"/>
              <a:gd name="connsiteY2-6" fmla="*/ 619125 h 619125"/>
              <a:gd name="connsiteX3-7" fmla="*/ 0 w 552450"/>
              <a:gd name="connsiteY3-8" fmla="*/ 619125 h 619125"/>
              <a:gd name="connsiteX4-9" fmla="*/ 0 w 552450"/>
              <a:gd name="connsiteY4-10" fmla="*/ 0 h 619125"/>
              <a:gd name="connsiteX0-11" fmla="*/ 354807 w 552450"/>
              <a:gd name="connsiteY0-12" fmla="*/ 0 h 619125"/>
              <a:gd name="connsiteX1-13" fmla="*/ 552450 w 552450"/>
              <a:gd name="connsiteY1-14" fmla="*/ 0 h 619125"/>
              <a:gd name="connsiteX2-15" fmla="*/ 178594 w 552450"/>
              <a:gd name="connsiteY2-16" fmla="*/ 619125 h 619125"/>
              <a:gd name="connsiteX3-17" fmla="*/ 0 w 552450"/>
              <a:gd name="connsiteY3-18" fmla="*/ 619125 h 619125"/>
              <a:gd name="connsiteX4-19" fmla="*/ 354807 w 552450"/>
              <a:gd name="connsiteY4-20" fmla="*/ 0 h 619125"/>
              <a:gd name="connsiteX0-21" fmla="*/ 273844 w 552450"/>
              <a:gd name="connsiteY0-22" fmla="*/ 2381 h 619125"/>
              <a:gd name="connsiteX1-23" fmla="*/ 552450 w 552450"/>
              <a:gd name="connsiteY1-24" fmla="*/ 0 h 619125"/>
              <a:gd name="connsiteX2-25" fmla="*/ 178594 w 552450"/>
              <a:gd name="connsiteY2-26" fmla="*/ 619125 h 619125"/>
              <a:gd name="connsiteX3-27" fmla="*/ 0 w 552450"/>
              <a:gd name="connsiteY3-28" fmla="*/ 619125 h 619125"/>
              <a:gd name="connsiteX4-29" fmla="*/ 273844 w 552450"/>
              <a:gd name="connsiteY4-30" fmla="*/ 2381 h 619125"/>
              <a:gd name="connsiteX0-31" fmla="*/ 273844 w 454818"/>
              <a:gd name="connsiteY0-32" fmla="*/ 0 h 616744"/>
              <a:gd name="connsiteX1-33" fmla="*/ 454818 w 454818"/>
              <a:gd name="connsiteY1-34" fmla="*/ 2381 h 616744"/>
              <a:gd name="connsiteX2-35" fmla="*/ 178594 w 454818"/>
              <a:gd name="connsiteY2-36" fmla="*/ 616744 h 616744"/>
              <a:gd name="connsiteX3-37" fmla="*/ 0 w 454818"/>
              <a:gd name="connsiteY3-38" fmla="*/ 616744 h 616744"/>
              <a:gd name="connsiteX4-39" fmla="*/ 273844 w 454818"/>
              <a:gd name="connsiteY4-40" fmla="*/ 0 h 616744"/>
              <a:gd name="connsiteX0-41" fmla="*/ 273844 w 402431"/>
              <a:gd name="connsiteY0-42" fmla="*/ 0 h 616744"/>
              <a:gd name="connsiteX1-43" fmla="*/ 402431 w 402431"/>
              <a:gd name="connsiteY1-44" fmla="*/ 0 h 616744"/>
              <a:gd name="connsiteX2-45" fmla="*/ 178594 w 402431"/>
              <a:gd name="connsiteY2-46" fmla="*/ 616744 h 616744"/>
              <a:gd name="connsiteX3-47" fmla="*/ 0 w 402431"/>
              <a:gd name="connsiteY3-48" fmla="*/ 616744 h 616744"/>
              <a:gd name="connsiteX4-49" fmla="*/ 273844 w 402431"/>
              <a:gd name="connsiteY4-50" fmla="*/ 0 h 616744"/>
              <a:gd name="connsiteX0-51" fmla="*/ 273844 w 442912"/>
              <a:gd name="connsiteY0-52" fmla="*/ 0 h 616744"/>
              <a:gd name="connsiteX1-53" fmla="*/ 442912 w 442912"/>
              <a:gd name="connsiteY1-54" fmla="*/ 0 h 616744"/>
              <a:gd name="connsiteX2-55" fmla="*/ 178594 w 442912"/>
              <a:gd name="connsiteY2-56" fmla="*/ 616744 h 616744"/>
              <a:gd name="connsiteX3-57" fmla="*/ 0 w 442912"/>
              <a:gd name="connsiteY3-58" fmla="*/ 616744 h 616744"/>
              <a:gd name="connsiteX4-59" fmla="*/ 273844 w 442912"/>
              <a:gd name="connsiteY4-60" fmla="*/ 0 h 6167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42912" h="616744">
                <a:moveTo>
                  <a:pt x="273844" y="0"/>
                </a:moveTo>
                <a:lnTo>
                  <a:pt x="442912" y="0"/>
                </a:lnTo>
                <a:lnTo>
                  <a:pt x="178594" y="616744"/>
                </a:lnTo>
                <a:lnTo>
                  <a:pt x="0" y="616744"/>
                </a:lnTo>
                <a:lnTo>
                  <a:pt x="273844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>
            <p:custDataLst>
              <p:tags r:id="rId3"/>
            </p:custDataLst>
          </p:nvPr>
        </p:nvSpPr>
        <p:spPr>
          <a:xfrm>
            <a:off x="2382520" y="5985510"/>
            <a:ext cx="9725025" cy="730250"/>
          </a:xfrm>
          <a:prstGeom prst="rect">
            <a:avLst/>
          </a:pr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泪滴形 17"/>
          <p:cNvSpPr/>
          <p:nvPr>
            <p:custDataLst>
              <p:tags r:id="rId4"/>
            </p:custDataLst>
          </p:nvPr>
        </p:nvSpPr>
        <p:spPr>
          <a:xfrm flipH="1" flipV="1">
            <a:off x="571500" y="5549900"/>
            <a:ext cx="1675765" cy="1165860"/>
          </a:xfrm>
          <a:prstGeom prst="teardrop">
            <a:avLst/>
          </a:prstGeom>
          <a:solidFill>
            <a:schemeClr val="accent4"/>
          </a:solidFill>
          <a:ln w="139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泪滴形 15"/>
          <p:cNvSpPr/>
          <p:nvPr>
            <p:custDataLst>
              <p:tags r:id="rId5"/>
            </p:custDataLst>
          </p:nvPr>
        </p:nvSpPr>
        <p:spPr>
          <a:xfrm>
            <a:off x="2119630" y="4831715"/>
            <a:ext cx="1720850" cy="1153795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矩形 2"/>
          <p:cNvSpPr/>
          <p:nvPr>
            <p:custDataLst>
              <p:tags r:id="rId6"/>
            </p:custDataLst>
          </p:nvPr>
        </p:nvSpPr>
        <p:spPr>
          <a:xfrm>
            <a:off x="207973" y="373366"/>
            <a:ext cx="519267" cy="675799"/>
          </a:xfrm>
          <a:custGeom>
            <a:avLst/>
            <a:gdLst>
              <a:gd name="connsiteX0" fmla="*/ 0 w 923925"/>
              <a:gd name="connsiteY0" fmla="*/ 0 h 1400175"/>
              <a:gd name="connsiteX1" fmla="*/ 923925 w 923925"/>
              <a:gd name="connsiteY1" fmla="*/ 0 h 1400175"/>
              <a:gd name="connsiteX2" fmla="*/ 923925 w 923925"/>
              <a:gd name="connsiteY2" fmla="*/ 1400175 h 1400175"/>
              <a:gd name="connsiteX3" fmla="*/ 0 w 923925"/>
              <a:gd name="connsiteY3" fmla="*/ 1400175 h 1400175"/>
              <a:gd name="connsiteX4" fmla="*/ 0 w 923925"/>
              <a:gd name="connsiteY4" fmla="*/ 0 h 1400175"/>
              <a:gd name="connsiteX0-1" fmla="*/ 519113 w 923925"/>
              <a:gd name="connsiteY0-2" fmla="*/ 0 h 1400175"/>
              <a:gd name="connsiteX1-3" fmla="*/ 923925 w 923925"/>
              <a:gd name="connsiteY1-4" fmla="*/ 0 h 1400175"/>
              <a:gd name="connsiteX2-5" fmla="*/ 923925 w 923925"/>
              <a:gd name="connsiteY2-6" fmla="*/ 1400175 h 1400175"/>
              <a:gd name="connsiteX3-7" fmla="*/ 0 w 923925"/>
              <a:gd name="connsiteY3-8" fmla="*/ 1400175 h 1400175"/>
              <a:gd name="connsiteX4-9" fmla="*/ 519113 w 923925"/>
              <a:gd name="connsiteY4-10" fmla="*/ 0 h 1400175"/>
              <a:gd name="connsiteX0-11" fmla="*/ 519113 w 923925"/>
              <a:gd name="connsiteY0-12" fmla="*/ 0 h 1400175"/>
              <a:gd name="connsiteX1-13" fmla="*/ 923925 w 923925"/>
              <a:gd name="connsiteY1-14" fmla="*/ 0 h 1400175"/>
              <a:gd name="connsiteX2-15" fmla="*/ 400050 w 923925"/>
              <a:gd name="connsiteY2-16" fmla="*/ 1400175 h 1400175"/>
              <a:gd name="connsiteX3-17" fmla="*/ 0 w 923925"/>
              <a:gd name="connsiteY3-18" fmla="*/ 1400175 h 1400175"/>
              <a:gd name="connsiteX4-19" fmla="*/ 519113 w 923925"/>
              <a:gd name="connsiteY4-20" fmla="*/ 0 h 14001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3925" h="1400175">
                <a:moveTo>
                  <a:pt x="519113" y="0"/>
                </a:moveTo>
                <a:lnTo>
                  <a:pt x="923925" y="0"/>
                </a:lnTo>
                <a:lnTo>
                  <a:pt x="400050" y="1400175"/>
                </a:lnTo>
                <a:lnTo>
                  <a:pt x="0" y="1400175"/>
                </a:lnTo>
                <a:lnTo>
                  <a:pt x="51911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矩形 11"/>
          <p:cNvSpPr/>
          <p:nvPr>
            <p:custDataLst>
              <p:tags r:id="rId7"/>
            </p:custDataLst>
          </p:nvPr>
        </p:nvSpPr>
        <p:spPr>
          <a:xfrm>
            <a:off x="467607" y="373366"/>
            <a:ext cx="590549" cy="822325"/>
          </a:xfrm>
          <a:custGeom>
            <a:avLst/>
            <a:gdLst>
              <a:gd name="connsiteX0" fmla="*/ 0 w 552450"/>
              <a:gd name="connsiteY0" fmla="*/ 0 h 619125"/>
              <a:gd name="connsiteX1" fmla="*/ 552450 w 552450"/>
              <a:gd name="connsiteY1" fmla="*/ 0 h 619125"/>
              <a:gd name="connsiteX2" fmla="*/ 552450 w 552450"/>
              <a:gd name="connsiteY2" fmla="*/ 619125 h 619125"/>
              <a:gd name="connsiteX3" fmla="*/ 0 w 552450"/>
              <a:gd name="connsiteY3" fmla="*/ 619125 h 619125"/>
              <a:gd name="connsiteX4" fmla="*/ 0 w 552450"/>
              <a:gd name="connsiteY4" fmla="*/ 0 h 619125"/>
              <a:gd name="connsiteX0-1" fmla="*/ 0 w 552450"/>
              <a:gd name="connsiteY0-2" fmla="*/ 0 h 619125"/>
              <a:gd name="connsiteX1-3" fmla="*/ 552450 w 552450"/>
              <a:gd name="connsiteY1-4" fmla="*/ 0 h 619125"/>
              <a:gd name="connsiteX2-5" fmla="*/ 178594 w 552450"/>
              <a:gd name="connsiteY2-6" fmla="*/ 619125 h 619125"/>
              <a:gd name="connsiteX3-7" fmla="*/ 0 w 552450"/>
              <a:gd name="connsiteY3-8" fmla="*/ 619125 h 619125"/>
              <a:gd name="connsiteX4-9" fmla="*/ 0 w 552450"/>
              <a:gd name="connsiteY4-10" fmla="*/ 0 h 619125"/>
              <a:gd name="connsiteX0-11" fmla="*/ 354807 w 552450"/>
              <a:gd name="connsiteY0-12" fmla="*/ 0 h 619125"/>
              <a:gd name="connsiteX1-13" fmla="*/ 552450 w 552450"/>
              <a:gd name="connsiteY1-14" fmla="*/ 0 h 619125"/>
              <a:gd name="connsiteX2-15" fmla="*/ 178594 w 552450"/>
              <a:gd name="connsiteY2-16" fmla="*/ 619125 h 619125"/>
              <a:gd name="connsiteX3-17" fmla="*/ 0 w 552450"/>
              <a:gd name="connsiteY3-18" fmla="*/ 619125 h 619125"/>
              <a:gd name="connsiteX4-19" fmla="*/ 354807 w 552450"/>
              <a:gd name="connsiteY4-20" fmla="*/ 0 h 619125"/>
              <a:gd name="connsiteX0-21" fmla="*/ 273844 w 552450"/>
              <a:gd name="connsiteY0-22" fmla="*/ 2381 h 619125"/>
              <a:gd name="connsiteX1-23" fmla="*/ 552450 w 552450"/>
              <a:gd name="connsiteY1-24" fmla="*/ 0 h 619125"/>
              <a:gd name="connsiteX2-25" fmla="*/ 178594 w 552450"/>
              <a:gd name="connsiteY2-26" fmla="*/ 619125 h 619125"/>
              <a:gd name="connsiteX3-27" fmla="*/ 0 w 552450"/>
              <a:gd name="connsiteY3-28" fmla="*/ 619125 h 619125"/>
              <a:gd name="connsiteX4-29" fmla="*/ 273844 w 552450"/>
              <a:gd name="connsiteY4-30" fmla="*/ 2381 h 619125"/>
              <a:gd name="connsiteX0-31" fmla="*/ 273844 w 454818"/>
              <a:gd name="connsiteY0-32" fmla="*/ 0 h 616744"/>
              <a:gd name="connsiteX1-33" fmla="*/ 454818 w 454818"/>
              <a:gd name="connsiteY1-34" fmla="*/ 2381 h 616744"/>
              <a:gd name="connsiteX2-35" fmla="*/ 178594 w 454818"/>
              <a:gd name="connsiteY2-36" fmla="*/ 616744 h 616744"/>
              <a:gd name="connsiteX3-37" fmla="*/ 0 w 454818"/>
              <a:gd name="connsiteY3-38" fmla="*/ 616744 h 616744"/>
              <a:gd name="connsiteX4-39" fmla="*/ 273844 w 454818"/>
              <a:gd name="connsiteY4-40" fmla="*/ 0 h 616744"/>
              <a:gd name="connsiteX0-41" fmla="*/ 273844 w 402431"/>
              <a:gd name="connsiteY0-42" fmla="*/ 0 h 616744"/>
              <a:gd name="connsiteX1-43" fmla="*/ 402431 w 402431"/>
              <a:gd name="connsiteY1-44" fmla="*/ 0 h 616744"/>
              <a:gd name="connsiteX2-45" fmla="*/ 178594 w 402431"/>
              <a:gd name="connsiteY2-46" fmla="*/ 616744 h 616744"/>
              <a:gd name="connsiteX3-47" fmla="*/ 0 w 402431"/>
              <a:gd name="connsiteY3-48" fmla="*/ 616744 h 616744"/>
              <a:gd name="connsiteX4-49" fmla="*/ 273844 w 402431"/>
              <a:gd name="connsiteY4-50" fmla="*/ 0 h 616744"/>
              <a:gd name="connsiteX0-51" fmla="*/ 273844 w 442912"/>
              <a:gd name="connsiteY0-52" fmla="*/ 0 h 616744"/>
              <a:gd name="connsiteX1-53" fmla="*/ 442912 w 442912"/>
              <a:gd name="connsiteY1-54" fmla="*/ 0 h 616744"/>
              <a:gd name="connsiteX2-55" fmla="*/ 178594 w 442912"/>
              <a:gd name="connsiteY2-56" fmla="*/ 616744 h 616744"/>
              <a:gd name="connsiteX3-57" fmla="*/ 0 w 442912"/>
              <a:gd name="connsiteY3-58" fmla="*/ 616744 h 616744"/>
              <a:gd name="connsiteX4-59" fmla="*/ 273844 w 442912"/>
              <a:gd name="connsiteY4-60" fmla="*/ 0 h 6167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42912" h="616744">
                <a:moveTo>
                  <a:pt x="273844" y="0"/>
                </a:moveTo>
                <a:lnTo>
                  <a:pt x="442912" y="0"/>
                </a:lnTo>
                <a:lnTo>
                  <a:pt x="178594" y="616744"/>
                </a:lnTo>
                <a:lnTo>
                  <a:pt x="0" y="616744"/>
                </a:lnTo>
                <a:lnTo>
                  <a:pt x="273844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对角圆角矩形 1"/>
          <p:cNvSpPr/>
          <p:nvPr/>
        </p:nvSpPr>
        <p:spPr>
          <a:xfrm>
            <a:off x="467360" y="1007110"/>
            <a:ext cx="4413885" cy="5847715"/>
          </a:xfrm>
          <a:prstGeom prst="round2Diag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对角圆角矩形 2"/>
          <p:cNvSpPr/>
          <p:nvPr/>
        </p:nvSpPr>
        <p:spPr>
          <a:xfrm>
            <a:off x="7239000" y="1049020"/>
            <a:ext cx="4484370" cy="5847715"/>
          </a:xfrm>
          <a:prstGeom prst="round2Diag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60070" y="373380"/>
            <a:ext cx="4543425" cy="645160"/>
          </a:xfrm>
          <a:prstGeom prst="rect">
            <a:avLst/>
          </a:prstGeom>
          <a:solidFill>
            <a:schemeClr val="bg1">
              <a:alpha val="69000"/>
            </a:schemeClr>
          </a:solidFill>
          <a:ln w="28575" cmpd="sng">
            <a:solidFill>
              <a:schemeClr val="accent5"/>
            </a:solidFill>
            <a:prstDash val="solid"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3600" b="1" i="0">
                <a:solidFill>
                  <a:schemeClr val="tx1"/>
                </a:solidFill>
                <a:latin typeface="Arial Black" panose="020B0A04020102020204" charset="0"/>
              </a:rPr>
              <a:t>DR Janice Foster</a:t>
            </a:r>
            <a:endParaRPr lang="en-US" altLang="zh-CN" sz="3600" b="1" i="0">
              <a:solidFill>
                <a:schemeClr val="tx1"/>
              </a:solidFill>
              <a:latin typeface="Arial Black" panose="020B0A04020102020204" charset="0"/>
            </a:endParaRPr>
          </a:p>
        </p:txBody>
      </p:sp>
      <p:sp>
        <p:nvSpPr>
          <p:cNvPr id="4" name="TextBox 28"/>
          <p:cNvSpPr txBox="1"/>
          <p:nvPr/>
        </p:nvSpPr>
        <p:spPr>
          <a:xfrm>
            <a:off x="7228840" y="373380"/>
            <a:ext cx="4540250" cy="645160"/>
          </a:xfrm>
          <a:prstGeom prst="rect">
            <a:avLst/>
          </a:prstGeom>
          <a:solidFill>
            <a:schemeClr val="bg1">
              <a:alpha val="6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3600" b="1" i="0">
                <a:solidFill>
                  <a:schemeClr val="tx1"/>
                </a:solidFill>
                <a:latin typeface="Arial Black" panose="020B0A04020102020204" charset="0"/>
              </a:rPr>
              <a:t>George Hambley</a:t>
            </a:r>
            <a:endParaRPr lang="en-US" altLang="zh-CN" sz="3600" b="1" i="0">
              <a:solidFill>
                <a:schemeClr val="tx1"/>
              </a:solidFill>
              <a:latin typeface="Arial Black" panose="020B0A0402010202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185" y="1049020"/>
            <a:ext cx="467169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en-US" altLang="zh-CN" sz="4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ea typeface="Arial Unicode MS" panose="020B0604020202020204" charset="-122"/>
                <a:sym typeface="+mn-ea"/>
              </a:rPr>
              <a:t> </a:t>
            </a:r>
            <a:r>
              <a:rPr lang="en-US" altLang="zh-CN" sz="4000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ea typeface="Arial Unicode MS" panose="020B0604020202020204" charset="-122"/>
                <a:sym typeface="+mn-ea"/>
              </a:rPr>
              <a:t>a catastrophe</a:t>
            </a:r>
            <a:endParaRPr lang="en-US" altLang="zh-CN" sz="4000" i="0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ea typeface="Arial Unicode MS" panose="020B0604020202020204" charset="-122"/>
              <a:sym typeface="+mn-ea"/>
            </a:endParaRPr>
          </a:p>
        </p:txBody>
      </p:sp>
      <p:sp>
        <p:nvSpPr>
          <p:cNvPr id="104459" name="TextBox 16"/>
          <p:cNvSpPr txBox="1"/>
          <p:nvPr/>
        </p:nvSpPr>
        <p:spPr>
          <a:xfrm>
            <a:off x="713740" y="2627630"/>
            <a:ext cx="3573780" cy="645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l"/>
            <a:r>
              <a:rPr lang="en-US" altLang="zh-CN" sz="3600" b="1">
                <a:solidFill>
                  <a:schemeClr val="bg1"/>
                </a:solidFill>
                <a:latin typeface="Comic Sans MS" panose="030F0702030302020204" pitchFamily="66" charset="0"/>
                <a:sym typeface="+mn-ea"/>
              </a:rPr>
              <a:t>severe storms</a:t>
            </a:r>
            <a:endParaRPr lang="en-US" altLang="zh-CN" sz="3600" b="1">
              <a:solidFill>
                <a:schemeClr val="bg1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04460" name="TextBox 20"/>
          <p:cNvSpPr txBox="1"/>
          <p:nvPr/>
        </p:nvSpPr>
        <p:spPr>
          <a:xfrm>
            <a:off x="727710" y="1856105"/>
            <a:ext cx="3844290" cy="645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altLang="zh-CN" sz="3600" b="1" i="0">
                <a:solidFill>
                  <a:schemeClr val="bg1"/>
                </a:solidFill>
                <a:latin typeface="Comic Sans MS" panose="030F0702030302020204" pitchFamily="66" charset="0"/>
              </a:rPr>
              <a:t>rise of sea level</a:t>
            </a:r>
            <a:endParaRPr lang="en-US" altLang="zh-CN" sz="3600" b="1" i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4461" name="TextBox 21"/>
          <p:cNvSpPr txBox="1"/>
          <p:nvPr/>
        </p:nvSpPr>
        <p:spPr>
          <a:xfrm>
            <a:off x="727710" y="3412490"/>
            <a:ext cx="1668780" cy="645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l"/>
            <a:r>
              <a:rPr lang="en-US" altLang="zh-CN" sz="3600" b="1" dirty="0">
                <a:solidFill>
                  <a:schemeClr val="bg1"/>
                </a:solidFill>
                <a:latin typeface="Comic Sans MS" panose="030F0702030302020204" pitchFamily="66" charset="0"/>
                <a:sym typeface="+mn-ea"/>
              </a:rPr>
              <a:t>floods</a:t>
            </a:r>
            <a:endParaRPr lang="en-US" altLang="zh-CN" sz="3600" b="1" dirty="0">
              <a:solidFill>
                <a:schemeClr val="bg1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04462" name="TextBox 22"/>
          <p:cNvSpPr txBox="1"/>
          <p:nvPr/>
        </p:nvSpPr>
        <p:spPr>
          <a:xfrm>
            <a:off x="2529840" y="3413125"/>
            <a:ext cx="2253615" cy="645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l"/>
            <a:r>
              <a:rPr lang="en-US" altLang="zh-CN" sz="3600" b="1">
                <a:solidFill>
                  <a:schemeClr val="bg1"/>
                </a:solidFill>
                <a:latin typeface="Comic Sans MS" panose="030F0702030302020204" pitchFamily="66" charset="0"/>
                <a:sym typeface="+mn-ea"/>
              </a:rPr>
              <a:t>droughts</a:t>
            </a:r>
            <a:endParaRPr lang="en-US" altLang="zh-CN" sz="3600" b="1">
              <a:solidFill>
                <a:schemeClr val="bg1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04463" name="TextBox 23"/>
          <p:cNvSpPr txBox="1"/>
          <p:nvPr/>
        </p:nvSpPr>
        <p:spPr>
          <a:xfrm>
            <a:off x="713740" y="4184650"/>
            <a:ext cx="2372360" cy="645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l"/>
            <a:r>
              <a:rPr lang="en-US" altLang="zh-CN" sz="3600" b="1">
                <a:solidFill>
                  <a:schemeClr val="bg1"/>
                </a:solidFill>
                <a:latin typeface="Comic Sans MS" panose="030F0702030302020204" pitchFamily="66" charset="0"/>
                <a:sym typeface="+mn-ea"/>
              </a:rPr>
              <a:t>famines</a:t>
            </a:r>
            <a:endParaRPr lang="en-US" altLang="zh-CN" sz="3600" b="1">
              <a:solidFill>
                <a:schemeClr val="bg1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04464" name="TextBox 24"/>
          <p:cNvSpPr txBox="1"/>
          <p:nvPr/>
        </p:nvSpPr>
        <p:spPr>
          <a:xfrm>
            <a:off x="713740" y="4948238"/>
            <a:ext cx="4168140" cy="5835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l"/>
            <a:r>
              <a:rPr lang="en-US" altLang="zh-CN" sz="3200" b="1">
                <a:solidFill>
                  <a:schemeClr val="bg1"/>
                </a:solidFill>
                <a:latin typeface="Comic Sans MS" panose="030F0702030302020204" pitchFamily="66" charset="0"/>
                <a:sym typeface="+mn-ea"/>
              </a:rPr>
              <a:t>spread of diseases</a:t>
            </a:r>
            <a:endParaRPr lang="en-US" altLang="zh-CN" sz="3200" b="1">
              <a:solidFill>
                <a:schemeClr val="bg1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04465" name="TextBox 25"/>
          <p:cNvSpPr txBox="1"/>
          <p:nvPr/>
        </p:nvSpPr>
        <p:spPr>
          <a:xfrm>
            <a:off x="713740" y="5664200"/>
            <a:ext cx="3574415" cy="1076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l"/>
            <a:r>
              <a:rPr lang="en-US" altLang="zh-CN" sz="3200" b="1">
                <a:solidFill>
                  <a:schemeClr val="bg1"/>
                </a:solidFill>
                <a:latin typeface="Comic Sans MS" panose="030F0702030302020204" pitchFamily="66" charset="0"/>
                <a:sym typeface="+mn-ea"/>
              </a:rPr>
              <a:t>disappearance of species</a:t>
            </a:r>
            <a:endParaRPr lang="en-US" altLang="zh-CN" sz="3200" b="1">
              <a:solidFill>
                <a:schemeClr val="bg1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7295515" y="1062990"/>
            <a:ext cx="47244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en-US" altLang="zh-CN" sz="4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charset="0"/>
                <a:ea typeface="Arial Unicode MS" panose="020B0604020202020204" charset="-122"/>
                <a:sym typeface="+mn-ea"/>
              </a:rPr>
              <a:t>a positive thing</a:t>
            </a:r>
            <a:endParaRPr lang="en-US" altLang="zh-CN" sz="4000" i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charset="0"/>
              <a:ea typeface="Arial Unicode MS" panose="020B0604020202020204" charset="-122"/>
              <a:sym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25665" y="1982470"/>
            <a:ext cx="4494530" cy="6451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l"/>
            <a:r>
              <a:rPr lang="en-US" altLang="zh-CN" sz="3600" b="1" dirty="0">
                <a:solidFill>
                  <a:schemeClr val="bg1"/>
                </a:solidFill>
                <a:latin typeface="Comic Sans MS" panose="030F0702030302020204" pitchFamily="66" charset="0"/>
                <a:sym typeface="+mn-ea"/>
              </a:rPr>
              <a:t>plants grow quicker</a:t>
            </a:r>
            <a:endParaRPr lang="en-US" altLang="zh-CN" sz="3600" b="1" dirty="0">
              <a:solidFill>
                <a:schemeClr val="bg1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39000" y="2985453"/>
            <a:ext cx="4453890" cy="11988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l"/>
            <a:r>
              <a:rPr lang="en-US" altLang="zh-CN" sz="3600" b="1">
                <a:solidFill>
                  <a:schemeClr val="bg1"/>
                </a:solidFill>
                <a:latin typeface="Comic Sans MS" panose="030F0702030302020204" pitchFamily="66" charset="0"/>
                <a:sym typeface="+mn-ea"/>
              </a:rPr>
              <a:t>crops produce more</a:t>
            </a:r>
            <a:endParaRPr lang="en-US" altLang="zh-CN" sz="3600" b="1">
              <a:solidFill>
                <a:schemeClr val="bg1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72070" y="4465003"/>
            <a:ext cx="3278188" cy="11988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l"/>
            <a:r>
              <a:rPr lang="en-US" altLang="zh-CN" sz="3600" b="1">
                <a:solidFill>
                  <a:schemeClr val="bg1"/>
                </a:solidFill>
                <a:latin typeface="Comic Sans MS" panose="030F0702030302020204" pitchFamily="66" charset="0"/>
                <a:sym typeface="+mn-ea"/>
              </a:rPr>
              <a:t>greater range of animals</a:t>
            </a:r>
            <a:endParaRPr lang="en-US" altLang="zh-CN" sz="3600" b="1">
              <a:solidFill>
                <a:schemeClr val="bg1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27588" y="2829560"/>
            <a:ext cx="2536825" cy="1861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15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</a:t>
            </a:r>
            <a:r>
              <a:rPr lang="en-US" altLang="zh-CN" sz="11500" b="1"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</a:rPr>
              <a:t>S</a:t>
            </a:r>
            <a:r>
              <a:rPr lang="en-US" altLang="zh-CN" sz="115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  <a:endParaRPr lang="en-US" altLang="zh-CN" sz="115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/>
      <p:bldP spid="104459" grpId="0" animBg="1"/>
      <p:bldP spid="104460" grpId="0" animBg="1"/>
      <p:bldP spid="104461" grpId="0" animBg="1"/>
      <p:bldP spid="104462" grpId="0" animBg="1"/>
      <p:bldP spid="104463" grpId="0" animBg="1"/>
      <p:bldP spid="104464" grpId="0" animBg="1"/>
      <p:bldP spid="104465" grpId="0" animBg="1"/>
      <p:bldP spid="9" grpId="0"/>
      <p:bldP spid="32" grpId="0" animBg="1"/>
      <p:bldP spid="33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>
            <p:custDataLst>
              <p:tags r:id="rId1"/>
            </p:custDataLst>
          </p:nvPr>
        </p:nvCxnSpPr>
        <p:spPr>
          <a:xfrm flipV="1">
            <a:off x="11205586" y="5930306"/>
            <a:ext cx="552450" cy="495955"/>
          </a:xfrm>
          <a:prstGeom prst="line">
            <a:avLst/>
          </a:prstGeom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58115" y="139700"/>
            <a:ext cx="11785600" cy="8299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 for further thinking (Para7)</a:t>
            </a:r>
            <a:endParaRPr lang="en-US" altLang="zh-CN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图片 1" descr="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1282700"/>
            <a:ext cx="6351270" cy="406463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7479665" y="969645"/>
            <a:ext cx="4329430" cy="2753360"/>
            <a:chOff x="7479665" y="969645"/>
            <a:chExt cx="4329430" cy="2753360"/>
          </a:xfrm>
        </p:grpSpPr>
        <p:sp>
          <p:nvSpPr>
            <p:cNvPr id="160" name=" 160"/>
            <p:cNvSpPr/>
            <p:nvPr/>
          </p:nvSpPr>
          <p:spPr>
            <a:xfrm>
              <a:off x="7479665" y="969645"/>
              <a:ext cx="3931285" cy="2753360"/>
            </a:xfrm>
            <a:custGeom>
              <a:avLst/>
              <a:gdLst>
                <a:gd name="connsiteX0" fmla="*/ 2723651 w 2860172"/>
                <a:gd name="connsiteY0" fmla="*/ 817 h 2023853"/>
                <a:gd name="connsiteX1" fmla="*/ 2826935 w 2860172"/>
                <a:gd name="connsiteY1" fmla="*/ 33337 h 2023853"/>
                <a:gd name="connsiteX2" fmla="*/ 2829774 w 2860172"/>
                <a:gd name="connsiteY2" fmla="*/ 35326 h 2023853"/>
                <a:gd name="connsiteX3" fmla="*/ 2849613 w 2860172"/>
                <a:gd name="connsiteY3" fmla="*/ 185007 h 2023853"/>
                <a:gd name="connsiteX4" fmla="*/ 2807494 w 2860172"/>
                <a:gd name="connsiteY4" fmla="*/ 326285 h 2023853"/>
                <a:gd name="connsiteX5" fmla="*/ 2480152 w 2860172"/>
                <a:gd name="connsiteY5" fmla="*/ 1326140 h 2023853"/>
                <a:gd name="connsiteX6" fmla="*/ 2479216 w 2860172"/>
                <a:gd name="connsiteY6" fmla="*/ 1322755 h 2023853"/>
                <a:gd name="connsiteX7" fmla="*/ 2348905 w 2860172"/>
                <a:gd name="connsiteY7" fmla="*/ 1721466 h 2023853"/>
                <a:gd name="connsiteX8" fmla="*/ 2280556 w 2860172"/>
                <a:gd name="connsiteY8" fmla="*/ 1058272 h 2023853"/>
                <a:gd name="connsiteX9" fmla="*/ 2226338 w 2860172"/>
                <a:gd name="connsiteY9" fmla="*/ 1103673 h 2023853"/>
                <a:gd name="connsiteX10" fmla="*/ 0 w 2860172"/>
                <a:gd name="connsiteY10" fmla="*/ 2023853 h 2023853"/>
                <a:gd name="connsiteX11" fmla="*/ 1702841 w 2860172"/>
                <a:gd name="connsiteY11" fmla="*/ 735848 h 2023853"/>
                <a:gd name="connsiteX12" fmla="*/ 1811294 w 2860172"/>
                <a:gd name="connsiteY12" fmla="*/ 575004 h 2023853"/>
                <a:gd name="connsiteX13" fmla="*/ 1151281 w 2860172"/>
                <a:gd name="connsiteY13" fmla="*/ 506068 h 2023853"/>
                <a:gd name="connsiteX14" fmla="*/ 2640411 w 2860172"/>
                <a:gd name="connsiteY14" fmla="*/ 20803 h 2023853"/>
                <a:gd name="connsiteX15" fmla="*/ 2675299 w 2860172"/>
                <a:gd name="connsiteY15" fmla="*/ 10454 h 2023853"/>
                <a:gd name="connsiteX16" fmla="*/ 2723651 w 2860172"/>
                <a:gd name="connsiteY16" fmla="*/ 817 h 202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60172" h="2023853">
                  <a:moveTo>
                    <a:pt x="2723651" y="817"/>
                  </a:moveTo>
                  <a:cubicBezTo>
                    <a:pt x="2768908" y="-3349"/>
                    <a:pt x="2804496" y="8545"/>
                    <a:pt x="2826935" y="33337"/>
                  </a:cubicBezTo>
                  <a:cubicBezTo>
                    <a:pt x="2828146" y="33729"/>
                    <a:pt x="2828970" y="34520"/>
                    <a:pt x="2829774" y="35326"/>
                  </a:cubicBezTo>
                  <a:cubicBezTo>
                    <a:pt x="2860445" y="66039"/>
                    <a:pt x="2869482" y="118360"/>
                    <a:pt x="2849613" y="185007"/>
                  </a:cubicBezTo>
                  <a:lnTo>
                    <a:pt x="2807494" y="326285"/>
                  </a:lnTo>
                  <a:lnTo>
                    <a:pt x="2480152" y="1326140"/>
                  </a:lnTo>
                  <a:lnTo>
                    <a:pt x="2479216" y="1322755"/>
                  </a:lnTo>
                  <a:lnTo>
                    <a:pt x="2348905" y="1721466"/>
                  </a:lnTo>
                  <a:lnTo>
                    <a:pt x="2280556" y="1058272"/>
                  </a:lnTo>
                  <a:lnTo>
                    <a:pt x="2226338" y="1103673"/>
                  </a:lnTo>
                  <a:cubicBezTo>
                    <a:pt x="1323053" y="1809646"/>
                    <a:pt x="162385" y="2005519"/>
                    <a:pt x="0" y="2023853"/>
                  </a:cubicBezTo>
                  <a:cubicBezTo>
                    <a:pt x="722027" y="1807246"/>
                    <a:pt x="1311081" y="1275400"/>
                    <a:pt x="1702841" y="735848"/>
                  </a:cubicBezTo>
                  <a:lnTo>
                    <a:pt x="1811294" y="575004"/>
                  </a:lnTo>
                  <a:lnTo>
                    <a:pt x="1151281" y="506068"/>
                  </a:lnTo>
                  <a:lnTo>
                    <a:pt x="2640411" y="20803"/>
                  </a:lnTo>
                  <a:lnTo>
                    <a:pt x="2675299" y="10454"/>
                  </a:lnTo>
                  <a:cubicBezTo>
                    <a:pt x="2692405" y="5379"/>
                    <a:pt x="2708565" y="2206"/>
                    <a:pt x="2723651" y="8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b="1">
                  <a:solidFill>
                    <a:schemeClr val="tx1"/>
                  </a:solidFill>
                </a:rPr>
                <a:t>  </a:t>
              </a:r>
              <a:endParaRPr lang="en-US" altLang="zh-CN" sz="4000" b="1">
                <a:solidFill>
                  <a:schemeClr val="tx1"/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 rot="19080000">
              <a:off x="7992110" y="1929130"/>
              <a:ext cx="3816985" cy="5219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latin typeface="Arial Black" panose="020B0A04020102020204" charset="0"/>
                  <a:sym typeface="+mn-ea"/>
                </a:rPr>
                <a:t>Greenhouse gases</a:t>
              </a:r>
              <a:endParaRPr lang="en-US" altLang="zh-CN" sz="2800" b="1" dirty="0">
                <a:latin typeface="Arial Black" panose="020B0A04020102020204" charset="0"/>
                <a:sym typeface="+mn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032115" y="3090862"/>
            <a:ext cx="3851910" cy="3931285"/>
            <a:chOff x="8032115" y="3090862"/>
            <a:chExt cx="3851910" cy="3931285"/>
          </a:xfrm>
        </p:grpSpPr>
        <p:sp>
          <p:nvSpPr>
            <p:cNvPr id="3" name=" 160"/>
            <p:cNvSpPr/>
            <p:nvPr/>
          </p:nvSpPr>
          <p:spPr>
            <a:xfrm rot="3900000">
              <a:off x="7714615" y="3679825"/>
              <a:ext cx="3931285" cy="2753360"/>
            </a:xfrm>
            <a:custGeom>
              <a:avLst/>
              <a:gdLst>
                <a:gd name="connsiteX0" fmla="*/ 2723651 w 2860172"/>
                <a:gd name="connsiteY0" fmla="*/ 817 h 2023853"/>
                <a:gd name="connsiteX1" fmla="*/ 2826935 w 2860172"/>
                <a:gd name="connsiteY1" fmla="*/ 33337 h 2023853"/>
                <a:gd name="connsiteX2" fmla="*/ 2829774 w 2860172"/>
                <a:gd name="connsiteY2" fmla="*/ 35326 h 2023853"/>
                <a:gd name="connsiteX3" fmla="*/ 2849613 w 2860172"/>
                <a:gd name="connsiteY3" fmla="*/ 185007 h 2023853"/>
                <a:gd name="connsiteX4" fmla="*/ 2807494 w 2860172"/>
                <a:gd name="connsiteY4" fmla="*/ 326285 h 2023853"/>
                <a:gd name="connsiteX5" fmla="*/ 2480152 w 2860172"/>
                <a:gd name="connsiteY5" fmla="*/ 1326140 h 2023853"/>
                <a:gd name="connsiteX6" fmla="*/ 2479216 w 2860172"/>
                <a:gd name="connsiteY6" fmla="*/ 1322755 h 2023853"/>
                <a:gd name="connsiteX7" fmla="*/ 2348905 w 2860172"/>
                <a:gd name="connsiteY7" fmla="*/ 1721466 h 2023853"/>
                <a:gd name="connsiteX8" fmla="*/ 2280556 w 2860172"/>
                <a:gd name="connsiteY8" fmla="*/ 1058272 h 2023853"/>
                <a:gd name="connsiteX9" fmla="*/ 2226338 w 2860172"/>
                <a:gd name="connsiteY9" fmla="*/ 1103673 h 2023853"/>
                <a:gd name="connsiteX10" fmla="*/ 0 w 2860172"/>
                <a:gd name="connsiteY10" fmla="*/ 2023853 h 2023853"/>
                <a:gd name="connsiteX11" fmla="*/ 1702841 w 2860172"/>
                <a:gd name="connsiteY11" fmla="*/ 735848 h 2023853"/>
                <a:gd name="connsiteX12" fmla="*/ 1811294 w 2860172"/>
                <a:gd name="connsiteY12" fmla="*/ 575004 h 2023853"/>
                <a:gd name="connsiteX13" fmla="*/ 1151281 w 2860172"/>
                <a:gd name="connsiteY13" fmla="*/ 506068 h 2023853"/>
                <a:gd name="connsiteX14" fmla="*/ 2640411 w 2860172"/>
                <a:gd name="connsiteY14" fmla="*/ 20803 h 2023853"/>
                <a:gd name="connsiteX15" fmla="*/ 2675299 w 2860172"/>
                <a:gd name="connsiteY15" fmla="*/ 10454 h 2023853"/>
                <a:gd name="connsiteX16" fmla="*/ 2723651 w 2860172"/>
                <a:gd name="connsiteY16" fmla="*/ 817 h 202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60172" h="2023853">
                  <a:moveTo>
                    <a:pt x="2723651" y="817"/>
                  </a:moveTo>
                  <a:cubicBezTo>
                    <a:pt x="2768908" y="-3349"/>
                    <a:pt x="2804496" y="8545"/>
                    <a:pt x="2826935" y="33337"/>
                  </a:cubicBezTo>
                  <a:cubicBezTo>
                    <a:pt x="2828146" y="33729"/>
                    <a:pt x="2828970" y="34520"/>
                    <a:pt x="2829774" y="35326"/>
                  </a:cubicBezTo>
                  <a:cubicBezTo>
                    <a:pt x="2860445" y="66039"/>
                    <a:pt x="2869482" y="118360"/>
                    <a:pt x="2849613" y="185007"/>
                  </a:cubicBezTo>
                  <a:lnTo>
                    <a:pt x="2807494" y="326285"/>
                  </a:lnTo>
                  <a:lnTo>
                    <a:pt x="2480152" y="1326140"/>
                  </a:lnTo>
                  <a:lnTo>
                    <a:pt x="2479216" y="1322755"/>
                  </a:lnTo>
                  <a:lnTo>
                    <a:pt x="2348905" y="1721466"/>
                  </a:lnTo>
                  <a:lnTo>
                    <a:pt x="2280556" y="1058272"/>
                  </a:lnTo>
                  <a:lnTo>
                    <a:pt x="2226338" y="1103673"/>
                  </a:lnTo>
                  <a:cubicBezTo>
                    <a:pt x="1323053" y="1809646"/>
                    <a:pt x="162385" y="2005519"/>
                    <a:pt x="0" y="2023853"/>
                  </a:cubicBezTo>
                  <a:cubicBezTo>
                    <a:pt x="722027" y="1807246"/>
                    <a:pt x="1311081" y="1275400"/>
                    <a:pt x="1702841" y="735848"/>
                  </a:cubicBezTo>
                  <a:lnTo>
                    <a:pt x="1811294" y="575004"/>
                  </a:lnTo>
                  <a:lnTo>
                    <a:pt x="1151281" y="506068"/>
                  </a:lnTo>
                  <a:lnTo>
                    <a:pt x="2640411" y="20803"/>
                  </a:lnTo>
                  <a:lnTo>
                    <a:pt x="2675299" y="10454"/>
                  </a:lnTo>
                  <a:cubicBezTo>
                    <a:pt x="2692405" y="5379"/>
                    <a:pt x="2708565" y="2206"/>
                    <a:pt x="2723651" y="8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b="1">
                  <a:solidFill>
                    <a:schemeClr val="tx1"/>
                  </a:solidFill>
                </a:rPr>
                <a:t>  </a:t>
              </a:r>
              <a:endParaRPr lang="en-US" altLang="zh-CN" sz="4000" b="1">
                <a:solidFill>
                  <a:schemeClr val="tx1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 rot="1260000">
              <a:off x="8032115" y="5137785"/>
              <a:ext cx="3851910" cy="58356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dirty="0">
                  <a:sym typeface="+mn-ea"/>
                </a:rPr>
                <a:t>The amount of CO</a:t>
              </a:r>
              <a:r>
                <a:rPr lang="en-US" altLang="zh-CN" sz="3200" b="1" baseline="-25000" dirty="0">
                  <a:solidFill>
                    <a:schemeClr val="tx1"/>
                  </a:solidFill>
                  <a:uFillTx/>
                  <a:sym typeface="+mn-ea"/>
                </a:rPr>
                <a:t>2</a:t>
              </a:r>
              <a:endParaRPr lang="en-US" altLang="zh-CN" sz="3200" b="1" baseline="-25000" dirty="0">
                <a:solidFill>
                  <a:schemeClr val="tx1"/>
                </a:solidFill>
                <a:uFillTx/>
                <a:sym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816090" y="2230120"/>
            <a:ext cx="4820920" cy="2945130"/>
            <a:chOff x="6816090" y="2230120"/>
            <a:chExt cx="4820920" cy="2945130"/>
          </a:xfrm>
        </p:grpSpPr>
        <p:sp>
          <p:nvSpPr>
            <p:cNvPr id="6" name=" 160"/>
            <p:cNvSpPr/>
            <p:nvPr/>
          </p:nvSpPr>
          <p:spPr>
            <a:xfrm>
              <a:off x="6816090" y="2230120"/>
              <a:ext cx="4820920" cy="2945130"/>
            </a:xfrm>
            <a:custGeom>
              <a:avLst/>
              <a:gdLst>
                <a:gd name="connsiteX0" fmla="*/ 2723651 w 2860172"/>
                <a:gd name="connsiteY0" fmla="*/ 817 h 2023853"/>
                <a:gd name="connsiteX1" fmla="*/ 2826935 w 2860172"/>
                <a:gd name="connsiteY1" fmla="*/ 33337 h 2023853"/>
                <a:gd name="connsiteX2" fmla="*/ 2829774 w 2860172"/>
                <a:gd name="connsiteY2" fmla="*/ 35326 h 2023853"/>
                <a:gd name="connsiteX3" fmla="*/ 2849613 w 2860172"/>
                <a:gd name="connsiteY3" fmla="*/ 185007 h 2023853"/>
                <a:gd name="connsiteX4" fmla="*/ 2807494 w 2860172"/>
                <a:gd name="connsiteY4" fmla="*/ 326285 h 2023853"/>
                <a:gd name="connsiteX5" fmla="*/ 2480152 w 2860172"/>
                <a:gd name="connsiteY5" fmla="*/ 1326140 h 2023853"/>
                <a:gd name="connsiteX6" fmla="*/ 2479216 w 2860172"/>
                <a:gd name="connsiteY6" fmla="*/ 1322755 h 2023853"/>
                <a:gd name="connsiteX7" fmla="*/ 2348905 w 2860172"/>
                <a:gd name="connsiteY7" fmla="*/ 1721466 h 2023853"/>
                <a:gd name="connsiteX8" fmla="*/ 2280556 w 2860172"/>
                <a:gd name="connsiteY8" fmla="*/ 1058272 h 2023853"/>
                <a:gd name="connsiteX9" fmla="*/ 2226338 w 2860172"/>
                <a:gd name="connsiteY9" fmla="*/ 1103673 h 2023853"/>
                <a:gd name="connsiteX10" fmla="*/ 0 w 2860172"/>
                <a:gd name="connsiteY10" fmla="*/ 2023853 h 2023853"/>
                <a:gd name="connsiteX11" fmla="*/ 1702841 w 2860172"/>
                <a:gd name="connsiteY11" fmla="*/ 735848 h 2023853"/>
                <a:gd name="connsiteX12" fmla="*/ 1811294 w 2860172"/>
                <a:gd name="connsiteY12" fmla="*/ 575004 h 2023853"/>
                <a:gd name="connsiteX13" fmla="*/ 1151281 w 2860172"/>
                <a:gd name="connsiteY13" fmla="*/ 506068 h 2023853"/>
                <a:gd name="connsiteX14" fmla="*/ 2640411 w 2860172"/>
                <a:gd name="connsiteY14" fmla="*/ 20803 h 2023853"/>
                <a:gd name="connsiteX15" fmla="*/ 2675299 w 2860172"/>
                <a:gd name="connsiteY15" fmla="*/ 10454 h 2023853"/>
                <a:gd name="connsiteX16" fmla="*/ 2723651 w 2860172"/>
                <a:gd name="connsiteY16" fmla="*/ 817 h 202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60172" h="2023853">
                  <a:moveTo>
                    <a:pt x="2723651" y="817"/>
                  </a:moveTo>
                  <a:cubicBezTo>
                    <a:pt x="2768908" y="-3349"/>
                    <a:pt x="2804496" y="8545"/>
                    <a:pt x="2826935" y="33337"/>
                  </a:cubicBezTo>
                  <a:cubicBezTo>
                    <a:pt x="2828146" y="33729"/>
                    <a:pt x="2828970" y="34520"/>
                    <a:pt x="2829774" y="35326"/>
                  </a:cubicBezTo>
                  <a:cubicBezTo>
                    <a:pt x="2860445" y="66039"/>
                    <a:pt x="2869482" y="118360"/>
                    <a:pt x="2849613" y="185007"/>
                  </a:cubicBezTo>
                  <a:lnTo>
                    <a:pt x="2807494" y="326285"/>
                  </a:lnTo>
                  <a:lnTo>
                    <a:pt x="2480152" y="1326140"/>
                  </a:lnTo>
                  <a:lnTo>
                    <a:pt x="2479216" y="1322755"/>
                  </a:lnTo>
                  <a:lnTo>
                    <a:pt x="2348905" y="1721466"/>
                  </a:lnTo>
                  <a:lnTo>
                    <a:pt x="2280556" y="1058272"/>
                  </a:lnTo>
                  <a:lnTo>
                    <a:pt x="2226338" y="1103673"/>
                  </a:lnTo>
                  <a:cubicBezTo>
                    <a:pt x="1323053" y="1809646"/>
                    <a:pt x="162385" y="2005519"/>
                    <a:pt x="0" y="2023853"/>
                  </a:cubicBezTo>
                  <a:cubicBezTo>
                    <a:pt x="722027" y="1807246"/>
                    <a:pt x="1311081" y="1275400"/>
                    <a:pt x="1702841" y="735848"/>
                  </a:cubicBezTo>
                  <a:lnTo>
                    <a:pt x="1811294" y="575004"/>
                  </a:lnTo>
                  <a:lnTo>
                    <a:pt x="1151281" y="506068"/>
                  </a:lnTo>
                  <a:lnTo>
                    <a:pt x="2640411" y="20803"/>
                  </a:lnTo>
                  <a:lnTo>
                    <a:pt x="2675299" y="10454"/>
                  </a:lnTo>
                  <a:cubicBezTo>
                    <a:pt x="2692405" y="5379"/>
                    <a:pt x="2708565" y="2206"/>
                    <a:pt x="2723651" y="817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b="1">
                  <a:solidFill>
                    <a:schemeClr val="tx1"/>
                  </a:solidFill>
                </a:rPr>
                <a:t>  </a:t>
              </a:r>
              <a:endParaRPr lang="en-US" altLang="zh-CN" sz="4000" b="1">
                <a:solidFill>
                  <a:schemeClr val="tx1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 rot="19080000">
              <a:off x="7771130" y="3225800"/>
              <a:ext cx="3816985" cy="9531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latin typeface="Arial Black" panose="020B0A04020102020204" charset="0"/>
                  <a:sym typeface="+mn-ea"/>
                </a:rPr>
                <a:t>The climate keeps on warming</a:t>
              </a:r>
              <a:endParaRPr lang="en-US" altLang="zh-CN" sz="2800" b="1" dirty="0">
                <a:latin typeface="Arial Black" panose="020B0A04020102020204" charset="0"/>
                <a:sym typeface="+mn-ea"/>
              </a:endParaRPr>
            </a:p>
          </p:txBody>
        </p:sp>
      </p:grpSp>
      <p:sp>
        <p:nvSpPr>
          <p:cNvPr id="8" name="对角圆角矩形 7"/>
          <p:cNvSpPr/>
          <p:nvPr/>
        </p:nvSpPr>
        <p:spPr>
          <a:xfrm>
            <a:off x="269240" y="5609590"/>
            <a:ext cx="1801495" cy="116395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tx1"/>
                </a:solidFill>
              </a:rPr>
              <a:t>effects</a:t>
            </a:r>
            <a:endParaRPr lang="en-US" altLang="zh-CN" sz="3600" b="1">
              <a:solidFill>
                <a:schemeClr val="tx1"/>
              </a:solidFill>
            </a:endParaRPr>
          </a:p>
        </p:txBody>
      </p:sp>
      <p:sp>
        <p:nvSpPr>
          <p:cNvPr id="2050" name=" 2050"/>
          <p:cNvSpPr/>
          <p:nvPr/>
        </p:nvSpPr>
        <p:spPr bwMode="auto">
          <a:xfrm>
            <a:off x="2070735" y="5334000"/>
            <a:ext cx="1489710" cy="1149350"/>
          </a:xfrm>
          <a:custGeom>
            <a:avLst/>
            <a:gdLst>
              <a:gd name="T0" fmla="*/ 942322 w 3841"/>
              <a:gd name="T1" fmla="*/ 1696878 h 3861"/>
              <a:gd name="T2" fmla="*/ 612206 w 3841"/>
              <a:gd name="T3" fmla="*/ 1630196 h 3861"/>
              <a:gd name="T4" fmla="*/ 0 w 3841"/>
              <a:gd name="T5" fmla="*/ 1797599 h 3861"/>
              <a:gd name="T6" fmla="*/ 282090 w 3841"/>
              <a:gd name="T7" fmla="*/ 1380724 h 3861"/>
              <a:gd name="T8" fmla="*/ 93719 w 3841"/>
              <a:gd name="T9" fmla="*/ 848206 h 3861"/>
              <a:gd name="T10" fmla="*/ 942322 w 3841"/>
              <a:gd name="T11" fmla="*/ 0 h 3861"/>
              <a:gd name="T12" fmla="*/ 1790924 w 3841"/>
              <a:gd name="T13" fmla="*/ 848206 h 3861"/>
              <a:gd name="T14" fmla="*/ 942322 w 3841"/>
              <a:gd name="T15" fmla="*/ 1696878 h 3861"/>
              <a:gd name="T16" fmla="*/ 682146 w 3841"/>
              <a:gd name="T17" fmla="*/ 1245496 h 3861"/>
              <a:gd name="T18" fmla="*/ 803375 w 3841"/>
              <a:gd name="T19" fmla="*/ 1371398 h 3861"/>
              <a:gd name="T20" fmla="*/ 956776 w 3841"/>
              <a:gd name="T21" fmla="*/ 1221248 h 3861"/>
              <a:gd name="T22" fmla="*/ 830884 w 3841"/>
              <a:gd name="T23" fmla="*/ 1092082 h 3861"/>
              <a:gd name="T24" fmla="*/ 682146 w 3841"/>
              <a:gd name="T25" fmla="*/ 1245496 h 3861"/>
              <a:gd name="T26" fmla="*/ 988948 w 3841"/>
              <a:gd name="T27" fmla="*/ 301698 h 3861"/>
              <a:gd name="T28" fmla="*/ 729705 w 3841"/>
              <a:gd name="T29" fmla="*/ 367913 h 3861"/>
              <a:gd name="T30" fmla="*/ 758613 w 3841"/>
              <a:gd name="T31" fmla="*/ 522726 h 3861"/>
              <a:gd name="T32" fmla="*/ 926002 w 3841"/>
              <a:gd name="T33" fmla="*/ 479826 h 3861"/>
              <a:gd name="T34" fmla="*/ 1015059 w 3841"/>
              <a:gd name="T35" fmla="*/ 553502 h 3861"/>
              <a:gd name="T36" fmla="*/ 892431 w 3841"/>
              <a:gd name="T37" fmla="*/ 723703 h 3861"/>
              <a:gd name="T38" fmla="*/ 752552 w 3841"/>
              <a:gd name="T39" fmla="*/ 978771 h 3861"/>
              <a:gd name="T40" fmla="*/ 747889 w 3841"/>
              <a:gd name="T41" fmla="*/ 1018406 h 3861"/>
              <a:gd name="T42" fmla="*/ 962837 w 3841"/>
              <a:gd name="T43" fmla="*/ 1018406 h 3861"/>
              <a:gd name="T44" fmla="*/ 970298 w 3841"/>
              <a:gd name="T45" fmla="*/ 981568 h 3861"/>
              <a:gd name="T46" fmla="*/ 1074741 w 3841"/>
              <a:gd name="T47" fmla="*/ 800643 h 3861"/>
              <a:gd name="T48" fmla="*/ 1242130 w 3841"/>
              <a:gd name="T49" fmla="*/ 510602 h 3861"/>
              <a:gd name="T50" fmla="*/ 988948 w 3841"/>
              <a:gd name="T51" fmla="*/ 301698 h 386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841" h="3861">
                <a:moveTo>
                  <a:pt x="2021" y="3639"/>
                </a:moveTo>
                <a:cubicBezTo>
                  <a:pt x="1770" y="3639"/>
                  <a:pt x="1531" y="3588"/>
                  <a:pt x="1313" y="3496"/>
                </a:cubicBezTo>
                <a:cubicBezTo>
                  <a:pt x="830" y="3861"/>
                  <a:pt x="0" y="3855"/>
                  <a:pt x="0" y="3855"/>
                </a:cubicBezTo>
                <a:cubicBezTo>
                  <a:pt x="0" y="3855"/>
                  <a:pt x="417" y="3566"/>
                  <a:pt x="605" y="2961"/>
                </a:cubicBezTo>
                <a:cubicBezTo>
                  <a:pt x="352" y="2648"/>
                  <a:pt x="201" y="2252"/>
                  <a:pt x="201" y="1819"/>
                </a:cubicBezTo>
                <a:cubicBezTo>
                  <a:pt x="201" y="814"/>
                  <a:pt x="1016" y="0"/>
                  <a:pt x="2021" y="0"/>
                </a:cubicBezTo>
                <a:cubicBezTo>
                  <a:pt x="3026" y="0"/>
                  <a:pt x="3841" y="814"/>
                  <a:pt x="3841" y="1819"/>
                </a:cubicBezTo>
                <a:cubicBezTo>
                  <a:pt x="3841" y="2824"/>
                  <a:pt x="3026" y="3639"/>
                  <a:pt x="2021" y="3639"/>
                </a:cubicBezTo>
                <a:close/>
                <a:moveTo>
                  <a:pt x="1463" y="2671"/>
                </a:moveTo>
                <a:cubicBezTo>
                  <a:pt x="1463" y="2826"/>
                  <a:pt x="1568" y="2941"/>
                  <a:pt x="1723" y="2941"/>
                </a:cubicBezTo>
                <a:cubicBezTo>
                  <a:pt x="1917" y="2941"/>
                  <a:pt x="2052" y="2806"/>
                  <a:pt x="2052" y="2619"/>
                </a:cubicBezTo>
                <a:cubicBezTo>
                  <a:pt x="2052" y="2457"/>
                  <a:pt x="1940" y="2342"/>
                  <a:pt x="1782" y="2342"/>
                </a:cubicBezTo>
                <a:cubicBezTo>
                  <a:pt x="1595" y="2342"/>
                  <a:pt x="1463" y="2497"/>
                  <a:pt x="1463" y="2671"/>
                </a:cubicBezTo>
                <a:close/>
                <a:moveTo>
                  <a:pt x="2121" y="647"/>
                </a:moveTo>
                <a:cubicBezTo>
                  <a:pt x="1874" y="647"/>
                  <a:pt x="1687" y="716"/>
                  <a:pt x="1565" y="789"/>
                </a:cubicBezTo>
                <a:cubicBezTo>
                  <a:pt x="1627" y="1121"/>
                  <a:pt x="1627" y="1121"/>
                  <a:pt x="1627" y="1121"/>
                </a:cubicBezTo>
                <a:cubicBezTo>
                  <a:pt x="1720" y="1065"/>
                  <a:pt x="1838" y="1029"/>
                  <a:pt x="1986" y="1029"/>
                </a:cubicBezTo>
                <a:cubicBezTo>
                  <a:pt x="2134" y="1032"/>
                  <a:pt x="2177" y="1101"/>
                  <a:pt x="2177" y="1187"/>
                </a:cubicBezTo>
                <a:cubicBezTo>
                  <a:pt x="2177" y="1302"/>
                  <a:pt x="2042" y="1414"/>
                  <a:pt x="1914" y="1552"/>
                </a:cubicBezTo>
                <a:cubicBezTo>
                  <a:pt x="1729" y="1747"/>
                  <a:pt x="1641" y="1921"/>
                  <a:pt x="1614" y="2099"/>
                </a:cubicBezTo>
                <a:cubicBezTo>
                  <a:pt x="1611" y="2125"/>
                  <a:pt x="1608" y="2155"/>
                  <a:pt x="1604" y="2184"/>
                </a:cubicBezTo>
                <a:cubicBezTo>
                  <a:pt x="2065" y="2184"/>
                  <a:pt x="2065" y="2184"/>
                  <a:pt x="2065" y="2184"/>
                </a:cubicBezTo>
                <a:cubicBezTo>
                  <a:pt x="2072" y="2155"/>
                  <a:pt x="2075" y="2128"/>
                  <a:pt x="2081" y="2105"/>
                </a:cubicBezTo>
                <a:cubicBezTo>
                  <a:pt x="2111" y="1957"/>
                  <a:pt x="2177" y="1845"/>
                  <a:pt x="2305" y="1717"/>
                </a:cubicBezTo>
                <a:cubicBezTo>
                  <a:pt x="2490" y="1526"/>
                  <a:pt x="2664" y="1358"/>
                  <a:pt x="2664" y="1095"/>
                </a:cubicBezTo>
                <a:cubicBezTo>
                  <a:pt x="2664" y="825"/>
                  <a:pt x="2437" y="647"/>
                  <a:pt x="2121" y="6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对角圆角矩形 9"/>
          <p:cNvSpPr/>
          <p:nvPr/>
        </p:nvSpPr>
        <p:spPr>
          <a:xfrm>
            <a:off x="3674745" y="5596255"/>
            <a:ext cx="2080260" cy="1163955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tx1"/>
                </a:solidFill>
              </a:rPr>
              <a:t>do nothing</a:t>
            </a:r>
            <a:endParaRPr lang="en-US" altLang="zh-CN" sz="3600" b="1" dirty="0">
              <a:solidFill>
                <a:schemeClr val="tx1"/>
              </a:solidFill>
            </a:endParaRPr>
          </a:p>
        </p:txBody>
      </p:sp>
      <p:sp>
        <p:nvSpPr>
          <p:cNvPr id="12" name=" 2050"/>
          <p:cNvSpPr/>
          <p:nvPr/>
        </p:nvSpPr>
        <p:spPr bwMode="auto">
          <a:xfrm>
            <a:off x="5755005" y="5334000"/>
            <a:ext cx="1489710" cy="1149350"/>
          </a:xfrm>
          <a:custGeom>
            <a:avLst/>
            <a:gdLst>
              <a:gd name="T0" fmla="*/ 942322 w 3841"/>
              <a:gd name="T1" fmla="*/ 1696878 h 3861"/>
              <a:gd name="T2" fmla="*/ 612206 w 3841"/>
              <a:gd name="T3" fmla="*/ 1630196 h 3861"/>
              <a:gd name="T4" fmla="*/ 0 w 3841"/>
              <a:gd name="T5" fmla="*/ 1797599 h 3861"/>
              <a:gd name="T6" fmla="*/ 282090 w 3841"/>
              <a:gd name="T7" fmla="*/ 1380724 h 3861"/>
              <a:gd name="T8" fmla="*/ 93719 w 3841"/>
              <a:gd name="T9" fmla="*/ 848206 h 3861"/>
              <a:gd name="T10" fmla="*/ 942322 w 3841"/>
              <a:gd name="T11" fmla="*/ 0 h 3861"/>
              <a:gd name="T12" fmla="*/ 1790924 w 3841"/>
              <a:gd name="T13" fmla="*/ 848206 h 3861"/>
              <a:gd name="T14" fmla="*/ 942322 w 3841"/>
              <a:gd name="T15" fmla="*/ 1696878 h 3861"/>
              <a:gd name="T16" fmla="*/ 682146 w 3841"/>
              <a:gd name="T17" fmla="*/ 1245496 h 3861"/>
              <a:gd name="T18" fmla="*/ 803375 w 3841"/>
              <a:gd name="T19" fmla="*/ 1371398 h 3861"/>
              <a:gd name="T20" fmla="*/ 956776 w 3841"/>
              <a:gd name="T21" fmla="*/ 1221248 h 3861"/>
              <a:gd name="T22" fmla="*/ 830884 w 3841"/>
              <a:gd name="T23" fmla="*/ 1092082 h 3861"/>
              <a:gd name="T24" fmla="*/ 682146 w 3841"/>
              <a:gd name="T25" fmla="*/ 1245496 h 3861"/>
              <a:gd name="T26" fmla="*/ 988948 w 3841"/>
              <a:gd name="T27" fmla="*/ 301698 h 3861"/>
              <a:gd name="T28" fmla="*/ 729705 w 3841"/>
              <a:gd name="T29" fmla="*/ 367913 h 3861"/>
              <a:gd name="T30" fmla="*/ 758613 w 3841"/>
              <a:gd name="T31" fmla="*/ 522726 h 3861"/>
              <a:gd name="T32" fmla="*/ 926002 w 3841"/>
              <a:gd name="T33" fmla="*/ 479826 h 3861"/>
              <a:gd name="T34" fmla="*/ 1015059 w 3841"/>
              <a:gd name="T35" fmla="*/ 553502 h 3861"/>
              <a:gd name="T36" fmla="*/ 892431 w 3841"/>
              <a:gd name="T37" fmla="*/ 723703 h 3861"/>
              <a:gd name="T38" fmla="*/ 752552 w 3841"/>
              <a:gd name="T39" fmla="*/ 978771 h 3861"/>
              <a:gd name="T40" fmla="*/ 747889 w 3841"/>
              <a:gd name="T41" fmla="*/ 1018406 h 3861"/>
              <a:gd name="T42" fmla="*/ 962837 w 3841"/>
              <a:gd name="T43" fmla="*/ 1018406 h 3861"/>
              <a:gd name="T44" fmla="*/ 970298 w 3841"/>
              <a:gd name="T45" fmla="*/ 981568 h 3861"/>
              <a:gd name="T46" fmla="*/ 1074741 w 3841"/>
              <a:gd name="T47" fmla="*/ 800643 h 3861"/>
              <a:gd name="T48" fmla="*/ 1242130 w 3841"/>
              <a:gd name="T49" fmla="*/ 510602 h 3861"/>
              <a:gd name="T50" fmla="*/ 988948 w 3841"/>
              <a:gd name="T51" fmla="*/ 301698 h 386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841" h="3861">
                <a:moveTo>
                  <a:pt x="2021" y="3639"/>
                </a:moveTo>
                <a:cubicBezTo>
                  <a:pt x="1770" y="3639"/>
                  <a:pt x="1531" y="3588"/>
                  <a:pt x="1313" y="3496"/>
                </a:cubicBezTo>
                <a:cubicBezTo>
                  <a:pt x="830" y="3861"/>
                  <a:pt x="0" y="3855"/>
                  <a:pt x="0" y="3855"/>
                </a:cubicBezTo>
                <a:cubicBezTo>
                  <a:pt x="0" y="3855"/>
                  <a:pt x="417" y="3566"/>
                  <a:pt x="605" y="2961"/>
                </a:cubicBezTo>
                <a:cubicBezTo>
                  <a:pt x="352" y="2648"/>
                  <a:pt x="201" y="2252"/>
                  <a:pt x="201" y="1819"/>
                </a:cubicBezTo>
                <a:cubicBezTo>
                  <a:pt x="201" y="814"/>
                  <a:pt x="1016" y="0"/>
                  <a:pt x="2021" y="0"/>
                </a:cubicBezTo>
                <a:cubicBezTo>
                  <a:pt x="3026" y="0"/>
                  <a:pt x="3841" y="814"/>
                  <a:pt x="3841" y="1819"/>
                </a:cubicBezTo>
                <a:cubicBezTo>
                  <a:pt x="3841" y="2824"/>
                  <a:pt x="3026" y="3639"/>
                  <a:pt x="2021" y="3639"/>
                </a:cubicBezTo>
                <a:close/>
                <a:moveTo>
                  <a:pt x="1463" y="2671"/>
                </a:moveTo>
                <a:cubicBezTo>
                  <a:pt x="1463" y="2826"/>
                  <a:pt x="1568" y="2941"/>
                  <a:pt x="1723" y="2941"/>
                </a:cubicBezTo>
                <a:cubicBezTo>
                  <a:pt x="1917" y="2941"/>
                  <a:pt x="2052" y="2806"/>
                  <a:pt x="2052" y="2619"/>
                </a:cubicBezTo>
                <a:cubicBezTo>
                  <a:pt x="2052" y="2457"/>
                  <a:pt x="1940" y="2342"/>
                  <a:pt x="1782" y="2342"/>
                </a:cubicBezTo>
                <a:cubicBezTo>
                  <a:pt x="1595" y="2342"/>
                  <a:pt x="1463" y="2497"/>
                  <a:pt x="1463" y="2671"/>
                </a:cubicBezTo>
                <a:close/>
                <a:moveTo>
                  <a:pt x="2121" y="647"/>
                </a:moveTo>
                <a:cubicBezTo>
                  <a:pt x="1874" y="647"/>
                  <a:pt x="1687" y="716"/>
                  <a:pt x="1565" y="789"/>
                </a:cubicBezTo>
                <a:cubicBezTo>
                  <a:pt x="1627" y="1121"/>
                  <a:pt x="1627" y="1121"/>
                  <a:pt x="1627" y="1121"/>
                </a:cubicBezTo>
                <a:cubicBezTo>
                  <a:pt x="1720" y="1065"/>
                  <a:pt x="1838" y="1029"/>
                  <a:pt x="1986" y="1029"/>
                </a:cubicBezTo>
                <a:cubicBezTo>
                  <a:pt x="2134" y="1032"/>
                  <a:pt x="2177" y="1101"/>
                  <a:pt x="2177" y="1187"/>
                </a:cubicBezTo>
                <a:cubicBezTo>
                  <a:pt x="2177" y="1302"/>
                  <a:pt x="2042" y="1414"/>
                  <a:pt x="1914" y="1552"/>
                </a:cubicBezTo>
                <a:cubicBezTo>
                  <a:pt x="1729" y="1747"/>
                  <a:pt x="1641" y="1921"/>
                  <a:pt x="1614" y="2099"/>
                </a:cubicBezTo>
                <a:cubicBezTo>
                  <a:pt x="1611" y="2125"/>
                  <a:pt x="1608" y="2155"/>
                  <a:pt x="1604" y="2184"/>
                </a:cubicBezTo>
                <a:cubicBezTo>
                  <a:pt x="2065" y="2184"/>
                  <a:pt x="2065" y="2184"/>
                  <a:pt x="2065" y="2184"/>
                </a:cubicBezTo>
                <a:cubicBezTo>
                  <a:pt x="2072" y="2155"/>
                  <a:pt x="2075" y="2128"/>
                  <a:pt x="2081" y="2105"/>
                </a:cubicBezTo>
                <a:cubicBezTo>
                  <a:pt x="2111" y="1957"/>
                  <a:pt x="2177" y="1845"/>
                  <a:pt x="2305" y="1717"/>
                </a:cubicBezTo>
                <a:cubicBezTo>
                  <a:pt x="2490" y="1526"/>
                  <a:pt x="2664" y="1358"/>
                  <a:pt x="2664" y="1095"/>
                </a:cubicBezTo>
                <a:cubicBezTo>
                  <a:pt x="2664" y="825"/>
                  <a:pt x="2437" y="647"/>
                  <a:pt x="2121" y="647"/>
                </a:cubicBezTo>
                <a:close/>
              </a:path>
            </a:pathLst>
          </a:cu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对角圆角矩形 12"/>
          <p:cNvSpPr/>
          <p:nvPr/>
        </p:nvSpPr>
        <p:spPr>
          <a:xfrm>
            <a:off x="7379970" y="5496560"/>
            <a:ext cx="2200910" cy="1163955"/>
          </a:xfrm>
          <a:prstGeom prst="round2Diag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tx1"/>
                </a:solidFill>
              </a:rPr>
              <a:t>the risks</a:t>
            </a:r>
            <a:endParaRPr lang="en-US" altLang="zh-CN" sz="3600" b="1">
              <a:solidFill>
                <a:schemeClr val="tx1"/>
              </a:solidFill>
            </a:endParaRPr>
          </a:p>
        </p:txBody>
      </p:sp>
      <p:sp>
        <p:nvSpPr>
          <p:cNvPr id="14" name=" 2050"/>
          <p:cNvSpPr/>
          <p:nvPr/>
        </p:nvSpPr>
        <p:spPr bwMode="auto">
          <a:xfrm>
            <a:off x="9580880" y="5175250"/>
            <a:ext cx="1489710" cy="1149350"/>
          </a:xfrm>
          <a:custGeom>
            <a:avLst/>
            <a:gdLst>
              <a:gd name="T0" fmla="*/ 942322 w 3841"/>
              <a:gd name="T1" fmla="*/ 1696878 h 3861"/>
              <a:gd name="T2" fmla="*/ 612206 w 3841"/>
              <a:gd name="T3" fmla="*/ 1630196 h 3861"/>
              <a:gd name="T4" fmla="*/ 0 w 3841"/>
              <a:gd name="T5" fmla="*/ 1797599 h 3861"/>
              <a:gd name="T6" fmla="*/ 282090 w 3841"/>
              <a:gd name="T7" fmla="*/ 1380724 h 3861"/>
              <a:gd name="T8" fmla="*/ 93719 w 3841"/>
              <a:gd name="T9" fmla="*/ 848206 h 3861"/>
              <a:gd name="T10" fmla="*/ 942322 w 3841"/>
              <a:gd name="T11" fmla="*/ 0 h 3861"/>
              <a:gd name="T12" fmla="*/ 1790924 w 3841"/>
              <a:gd name="T13" fmla="*/ 848206 h 3861"/>
              <a:gd name="T14" fmla="*/ 942322 w 3841"/>
              <a:gd name="T15" fmla="*/ 1696878 h 3861"/>
              <a:gd name="T16" fmla="*/ 682146 w 3841"/>
              <a:gd name="T17" fmla="*/ 1245496 h 3861"/>
              <a:gd name="T18" fmla="*/ 803375 w 3841"/>
              <a:gd name="T19" fmla="*/ 1371398 h 3861"/>
              <a:gd name="T20" fmla="*/ 956776 w 3841"/>
              <a:gd name="T21" fmla="*/ 1221248 h 3861"/>
              <a:gd name="T22" fmla="*/ 830884 w 3841"/>
              <a:gd name="T23" fmla="*/ 1092082 h 3861"/>
              <a:gd name="T24" fmla="*/ 682146 w 3841"/>
              <a:gd name="T25" fmla="*/ 1245496 h 3861"/>
              <a:gd name="T26" fmla="*/ 988948 w 3841"/>
              <a:gd name="T27" fmla="*/ 301698 h 3861"/>
              <a:gd name="T28" fmla="*/ 729705 w 3841"/>
              <a:gd name="T29" fmla="*/ 367913 h 3861"/>
              <a:gd name="T30" fmla="*/ 758613 w 3841"/>
              <a:gd name="T31" fmla="*/ 522726 h 3861"/>
              <a:gd name="T32" fmla="*/ 926002 w 3841"/>
              <a:gd name="T33" fmla="*/ 479826 h 3861"/>
              <a:gd name="T34" fmla="*/ 1015059 w 3841"/>
              <a:gd name="T35" fmla="*/ 553502 h 3861"/>
              <a:gd name="T36" fmla="*/ 892431 w 3841"/>
              <a:gd name="T37" fmla="*/ 723703 h 3861"/>
              <a:gd name="T38" fmla="*/ 752552 w 3841"/>
              <a:gd name="T39" fmla="*/ 978771 h 3861"/>
              <a:gd name="T40" fmla="*/ 747889 w 3841"/>
              <a:gd name="T41" fmla="*/ 1018406 h 3861"/>
              <a:gd name="T42" fmla="*/ 962837 w 3841"/>
              <a:gd name="T43" fmla="*/ 1018406 h 3861"/>
              <a:gd name="T44" fmla="*/ 970298 w 3841"/>
              <a:gd name="T45" fmla="*/ 981568 h 3861"/>
              <a:gd name="T46" fmla="*/ 1074741 w 3841"/>
              <a:gd name="T47" fmla="*/ 800643 h 3861"/>
              <a:gd name="T48" fmla="*/ 1242130 w 3841"/>
              <a:gd name="T49" fmla="*/ 510602 h 3861"/>
              <a:gd name="T50" fmla="*/ 988948 w 3841"/>
              <a:gd name="T51" fmla="*/ 301698 h 386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841" h="3861">
                <a:moveTo>
                  <a:pt x="2021" y="3639"/>
                </a:moveTo>
                <a:cubicBezTo>
                  <a:pt x="1770" y="3639"/>
                  <a:pt x="1531" y="3588"/>
                  <a:pt x="1313" y="3496"/>
                </a:cubicBezTo>
                <a:cubicBezTo>
                  <a:pt x="830" y="3861"/>
                  <a:pt x="0" y="3855"/>
                  <a:pt x="0" y="3855"/>
                </a:cubicBezTo>
                <a:cubicBezTo>
                  <a:pt x="0" y="3855"/>
                  <a:pt x="417" y="3566"/>
                  <a:pt x="605" y="2961"/>
                </a:cubicBezTo>
                <a:cubicBezTo>
                  <a:pt x="352" y="2648"/>
                  <a:pt x="201" y="2252"/>
                  <a:pt x="201" y="1819"/>
                </a:cubicBezTo>
                <a:cubicBezTo>
                  <a:pt x="201" y="814"/>
                  <a:pt x="1016" y="0"/>
                  <a:pt x="2021" y="0"/>
                </a:cubicBezTo>
                <a:cubicBezTo>
                  <a:pt x="3026" y="0"/>
                  <a:pt x="3841" y="814"/>
                  <a:pt x="3841" y="1819"/>
                </a:cubicBezTo>
                <a:cubicBezTo>
                  <a:pt x="3841" y="2824"/>
                  <a:pt x="3026" y="3639"/>
                  <a:pt x="2021" y="3639"/>
                </a:cubicBezTo>
                <a:close/>
                <a:moveTo>
                  <a:pt x="1463" y="2671"/>
                </a:moveTo>
                <a:cubicBezTo>
                  <a:pt x="1463" y="2826"/>
                  <a:pt x="1568" y="2941"/>
                  <a:pt x="1723" y="2941"/>
                </a:cubicBezTo>
                <a:cubicBezTo>
                  <a:pt x="1917" y="2941"/>
                  <a:pt x="2052" y="2806"/>
                  <a:pt x="2052" y="2619"/>
                </a:cubicBezTo>
                <a:cubicBezTo>
                  <a:pt x="2052" y="2457"/>
                  <a:pt x="1940" y="2342"/>
                  <a:pt x="1782" y="2342"/>
                </a:cubicBezTo>
                <a:cubicBezTo>
                  <a:pt x="1595" y="2342"/>
                  <a:pt x="1463" y="2497"/>
                  <a:pt x="1463" y="2671"/>
                </a:cubicBezTo>
                <a:close/>
                <a:moveTo>
                  <a:pt x="2121" y="647"/>
                </a:moveTo>
                <a:cubicBezTo>
                  <a:pt x="1874" y="647"/>
                  <a:pt x="1687" y="716"/>
                  <a:pt x="1565" y="789"/>
                </a:cubicBezTo>
                <a:cubicBezTo>
                  <a:pt x="1627" y="1121"/>
                  <a:pt x="1627" y="1121"/>
                  <a:pt x="1627" y="1121"/>
                </a:cubicBezTo>
                <a:cubicBezTo>
                  <a:pt x="1720" y="1065"/>
                  <a:pt x="1838" y="1029"/>
                  <a:pt x="1986" y="1029"/>
                </a:cubicBezTo>
                <a:cubicBezTo>
                  <a:pt x="2134" y="1032"/>
                  <a:pt x="2177" y="1101"/>
                  <a:pt x="2177" y="1187"/>
                </a:cubicBezTo>
                <a:cubicBezTo>
                  <a:pt x="2177" y="1302"/>
                  <a:pt x="2042" y="1414"/>
                  <a:pt x="1914" y="1552"/>
                </a:cubicBezTo>
                <a:cubicBezTo>
                  <a:pt x="1729" y="1747"/>
                  <a:pt x="1641" y="1921"/>
                  <a:pt x="1614" y="2099"/>
                </a:cubicBezTo>
                <a:cubicBezTo>
                  <a:pt x="1611" y="2125"/>
                  <a:pt x="1608" y="2155"/>
                  <a:pt x="1604" y="2184"/>
                </a:cubicBezTo>
                <a:cubicBezTo>
                  <a:pt x="2065" y="2184"/>
                  <a:pt x="2065" y="2184"/>
                  <a:pt x="2065" y="2184"/>
                </a:cubicBezTo>
                <a:cubicBezTo>
                  <a:pt x="2072" y="2155"/>
                  <a:pt x="2075" y="2128"/>
                  <a:pt x="2081" y="2105"/>
                </a:cubicBezTo>
                <a:cubicBezTo>
                  <a:pt x="2111" y="1957"/>
                  <a:pt x="2177" y="1845"/>
                  <a:pt x="2305" y="1717"/>
                </a:cubicBezTo>
                <a:cubicBezTo>
                  <a:pt x="2490" y="1526"/>
                  <a:pt x="2664" y="1358"/>
                  <a:pt x="2664" y="1095"/>
                </a:cubicBezTo>
                <a:cubicBezTo>
                  <a:pt x="2664" y="825"/>
                  <a:pt x="2437" y="647"/>
                  <a:pt x="2121" y="647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50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hlinkClick r:id="rId1" action="ppaction://hlinkfile"/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40233" y="2092170"/>
            <a:ext cx="9623272" cy="3119121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10517505" y="2092170"/>
            <a:ext cx="1361440" cy="31191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剪去同侧角的矩形 2"/>
          <p:cNvSpPr/>
          <p:nvPr/>
        </p:nvSpPr>
        <p:spPr>
          <a:xfrm>
            <a:off x="964565" y="346075"/>
            <a:ext cx="10559415" cy="1504315"/>
          </a:xfrm>
          <a:prstGeom prst="snip2Same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charset="0"/>
              </a:rPr>
              <a:t>What should we do for our earth and for ourselves?</a:t>
            </a:r>
            <a:endParaRPr lang="en-US" altLang="zh-CN" sz="48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charset="0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675" y="3352800"/>
            <a:ext cx="3982720" cy="3488690"/>
          </a:xfrm>
          <a:prstGeom prst="ellipse">
            <a:avLst/>
          </a:prstGeom>
        </p:spPr>
      </p:pic>
      <p:sp>
        <p:nvSpPr>
          <p:cNvPr id="27" name="MH_Picture_2"/>
          <p:cNvSpPr/>
          <p:nvPr>
            <p:custDataLst>
              <p:tags r:id="rId3"/>
            </p:custDataLst>
          </p:nvPr>
        </p:nvSpPr>
        <p:spPr bwMode="auto">
          <a:xfrm rot="20741369">
            <a:off x="201059" y="177443"/>
            <a:ext cx="1878211" cy="1885093"/>
          </a:xfrm>
          <a:custGeom>
            <a:avLst/>
            <a:gdLst>
              <a:gd name="connsiteX0" fmla="*/ 1520397 w 1878211"/>
              <a:gd name="connsiteY0" fmla="*/ 15463 h 1885093"/>
              <a:gd name="connsiteX1" fmla="*/ 959517 w 1878211"/>
              <a:gd name="connsiteY1" fmla="*/ 1885093 h 1885093"/>
              <a:gd name="connsiteX2" fmla="*/ 941237 w 1878211"/>
              <a:gd name="connsiteY2" fmla="*/ 270734 h 1885093"/>
              <a:gd name="connsiteX3" fmla="*/ 1520397 w 1878211"/>
              <a:gd name="connsiteY3" fmla="*/ 15463 h 188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8211" h="1885093">
                <a:moveTo>
                  <a:pt x="1520397" y="15463"/>
                </a:moveTo>
                <a:cubicBezTo>
                  <a:pt x="1955609" y="128833"/>
                  <a:pt x="2212266" y="856139"/>
                  <a:pt x="959517" y="1885093"/>
                </a:cubicBezTo>
                <a:cubicBezTo>
                  <a:pt x="-887657" y="759341"/>
                  <a:pt x="405483" y="-451871"/>
                  <a:pt x="941237" y="270734"/>
                </a:cubicBezTo>
                <a:cubicBezTo>
                  <a:pt x="1087858" y="39245"/>
                  <a:pt x="1322573" y="-36069"/>
                  <a:pt x="1520397" y="15463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8370" r="-18370"/>
            </a:stretch>
          </a:blipFill>
          <a:ln>
            <a:noFill/>
          </a:ln>
          <a:effectLst/>
        </p:spPr>
        <p:txBody>
          <a:bodyPr rtlCol="0" anchor="ctr">
            <a:norm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62748" y="1879600"/>
            <a:ext cx="7972425" cy="1861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15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you!</a:t>
            </a:r>
            <a:endParaRPr lang="en-US" altLang="zh-CN" sz="115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Rectangle 127"/>
          <p:cNvSpPr>
            <a:spLocks noChangeArrowheads="1"/>
          </p:cNvSpPr>
          <p:nvPr/>
        </p:nvSpPr>
        <p:spPr bwMode="gray">
          <a:xfrm>
            <a:off x="-30480" y="0"/>
            <a:ext cx="12305665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8" name="Group 15"/>
          <p:cNvGrpSpPr/>
          <p:nvPr/>
        </p:nvGrpSpPr>
        <p:grpSpPr>
          <a:xfrm>
            <a:off x="1676400" y="381000"/>
            <a:ext cx="6838950" cy="3365500"/>
            <a:chOff x="664" y="1951"/>
            <a:chExt cx="4308" cy="2120"/>
          </a:xfrm>
        </p:grpSpPr>
        <p:sp>
          <p:nvSpPr>
            <p:cNvPr id="2065" name="Freeform 16"/>
            <p:cNvSpPr/>
            <p:nvPr/>
          </p:nvSpPr>
          <p:spPr>
            <a:xfrm>
              <a:off x="743" y="2045"/>
              <a:ext cx="1267" cy="1938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13" y="9"/>
                </a:cxn>
                <a:cxn ang="0">
                  <a:pos x="18" y="10"/>
                </a:cxn>
                <a:cxn ang="0">
                  <a:pos x="17" y="19"/>
                </a:cxn>
                <a:cxn ang="0">
                  <a:pos x="11" y="24"/>
                </a:cxn>
                <a:cxn ang="0">
                  <a:pos x="9" y="30"/>
                </a:cxn>
                <a:cxn ang="0">
                  <a:pos x="12" y="40"/>
                </a:cxn>
                <a:cxn ang="0">
                  <a:pos x="13" y="40"/>
                </a:cxn>
                <a:cxn ang="0">
                  <a:pos x="13" y="37"/>
                </a:cxn>
                <a:cxn ang="0">
                  <a:pos x="20" y="48"/>
                </a:cxn>
                <a:cxn ang="0">
                  <a:pos x="27" y="50"/>
                </a:cxn>
                <a:cxn ang="0">
                  <a:pos x="33" y="56"/>
                </a:cxn>
                <a:cxn ang="0">
                  <a:pos x="36" y="59"/>
                </a:cxn>
                <a:cxn ang="0">
                  <a:pos x="32" y="67"/>
                </a:cxn>
                <a:cxn ang="0">
                  <a:pos x="38" y="75"/>
                </a:cxn>
                <a:cxn ang="0">
                  <a:pos x="43" y="85"/>
                </a:cxn>
                <a:cxn ang="0">
                  <a:pos x="46" y="97"/>
                </a:cxn>
                <a:cxn ang="0">
                  <a:pos x="49" y="106"/>
                </a:cxn>
                <a:cxn ang="0">
                  <a:pos x="52" y="106"/>
                </a:cxn>
                <a:cxn ang="0">
                  <a:pos x="52" y="100"/>
                </a:cxn>
                <a:cxn ang="0">
                  <a:pos x="53" y="97"/>
                </a:cxn>
                <a:cxn ang="0">
                  <a:pos x="57" y="93"/>
                </a:cxn>
                <a:cxn ang="0">
                  <a:pos x="60" y="87"/>
                </a:cxn>
                <a:cxn ang="0">
                  <a:pos x="65" y="82"/>
                </a:cxn>
                <a:cxn ang="0">
                  <a:pos x="67" y="73"/>
                </a:cxn>
                <a:cxn ang="0">
                  <a:pos x="64" y="64"/>
                </a:cxn>
                <a:cxn ang="0">
                  <a:pos x="57" y="59"/>
                </a:cxn>
                <a:cxn ang="0">
                  <a:pos x="46" y="53"/>
                </a:cxn>
                <a:cxn ang="0">
                  <a:pos x="40" y="52"/>
                </a:cxn>
                <a:cxn ang="0">
                  <a:pos x="37" y="53"/>
                </a:cxn>
                <a:cxn ang="0">
                  <a:pos x="33" y="55"/>
                </a:cxn>
                <a:cxn ang="0">
                  <a:pos x="31" y="49"/>
                </a:cxn>
                <a:cxn ang="0">
                  <a:pos x="31" y="44"/>
                </a:cxn>
                <a:cxn ang="0">
                  <a:pos x="25" y="46"/>
                </a:cxn>
                <a:cxn ang="0">
                  <a:pos x="23" y="40"/>
                </a:cxn>
                <a:cxn ang="0">
                  <a:pos x="31" y="38"/>
                </a:cxn>
                <a:cxn ang="0">
                  <a:pos x="34" y="37"/>
                </a:cxn>
                <a:cxn ang="0">
                  <a:pos x="37" y="37"/>
                </a:cxn>
                <a:cxn ang="0">
                  <a:pos x="43" y="31"/>
                </a:cxn>
                <a:cxn ang="0">
                  <a:pos x="49" y="28"/>
                </a:cxn>
                <a:cxn ang="0">
                  <a:pos x="52" y="27"/>
                </a:cxn>
                <a:cxn ang="0">
                  <a:pos x="56" y="22"/>
                </a:cxn>
                <a:cxn ang="0">
                  <a:pos x="53" y="21"/>
                </a:cxn>
                <a:cxn ang="0">
                  <a:pos x="64" y="19"/>
                </a:cxn>
                <a:cxn ang="0">
                  <a:pos x="58" y="14"/>
                </a:cxn>
                <a:cxn ang="0">
                  <a:pos x="55" y="10"/>
                </a:cxn>
                <a:cxn ang="0">
                  <a:pos x="51" y="15"/>
                </a:cxn>
                <a:cxn ang="0">
                  <a:pos x="46" y="19"/>
                </a:cxn>
                <a:cxn ang="0">
                  <a:pos x="43" y="12"/>
                </a:cxn>
                <a:cxn ang="0">
                  <a:pos x="50" y="10"/>
                </a:cxn>
                <a:cxn ang="0">
                  <a:pos x="52" y="7"/>
                </a:cxn>
                <a:cxn ang="0">
                  <a:pos x="55" y="7"/>
                </a:cxn>
                <a:cxn ang="0">
                  <a:pos x="53" y="5"/>
                </a:cxn>
                <a:cxn ang="0">
                  <a:pos x="52" y="5"/>
                </a:cxn>
                <a:cxn ang="0">
                  <a:pos x="50" y="4"/>
                </a:cxn>
                <a:cxn ang="0">
                  <a:pos x="46" y="5"/>
                </a:cxn>
                <a:cxn ang="0">
                  <a:pos x="39" y="5"/>
                </a:cxn>
                <a:cxn ang="0">
                  <a:pos x="23" y="0"/>
                </a:cxn>
                <a:cxn ang="0">
                  <a:pos x="14" y="1"/>
                </a:cxn>
                <a:cxn ang="0">
                  <a:pos x="12" y="4"/>
                </a:cxn>
                <a:cxn ang="0">
                  <a:pos x="5" y="7"/>
                </a:cxn>
                <a:cxn ang="0">
                  <a:pos x="5" y="9"/>
                </a:cxn>
                <a:cxn ang="0">
                  <a:pos x="1" y="10"/>
                </a:cxn>
              </a:cxnLst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6" name="Freeform 17"/>
            <p:cNvSpPr/>
            <p:nvPr/>
          </p:nvSpPr>
          <p:spPr>
            <a:xfrm>
              <a:off x="703" y="2230"/>
              <a:ext cx="34" cy="2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</a:cxnLst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7" name="Freeform 18"/>
            <p:cNvSpPr/>
            <p:nvPr/>
          </p:nvSpPr>
          <p:spPr>
            <a:xfrm>
              <a:off x="1010" y="2353"/>
              <a:ext cx="39" cy="3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</a:cxnLst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8" name="Freeform 19"/>
            <p:cNvSpPr/>
            <p:nvPr/>
          </p:nvSpPr>
          <p:spPr>
            <a:xfrm>
              <a:off x="1792" y="2409"/>
              <a:ext cx="98" cy="7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4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</a:cxnLst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9" name="Freeform 20"/>
            <p:cNvSpPr/>
            <p:nvPr/>
          </p:nvSpPr>
          <p:spPr>
            <a:xfrm>
              <a:off x="1318" y="2793"/>
              <a:ext cx="158" cy="8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1" y="2"/>
                </a:cxn>
              </a:cxnLst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70" name="Freeform 21"/>
            <p:cNvSpPr/>
            <p:nvPr/>
          </p:nvSpPr>
          <p:spPr>
            <a:xfrm>
              <a:off x="1448" y="2857"/>
              <a:ext cx="99" cy="4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0"/>
                </a:cxn>
              </a:cxnLst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71" name="Freeform 22"/>
            <p:cNvSpPr/>
            <p:nvPr/>
          </p:nvSpPr>
          <p:spPr>
            <a:xfrm>
              <a:off x="1553" y="2883"/>
              <a:ext cx="38" cy="1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</a:cxnLst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72" name="Freeform 23"/>
            <p:cNvSpPr/>
            <p:nvPr/>
          </p:nvSpPr>
          <p:spPr>
            <a:xfrm>
              <a:off x="1609" y="2886"/>
              <a:ext cx="12" cy="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</a:cxnLst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73" name="Freeform 24"/>
            <p:cNvSpPr/>
            <p:nvPr/>
          </p:nvSpPr>
          <p:spPr>
            <a:xfrm>
              <a:off x="1426" y="2040"/>
              <a:ext cx="180" cy="88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10" y="5"/>
                </a:cxn>
                <a:cxn ang="0">
                  <a:pos x="10" y="4"/>
                </a:cxn>
                <a:cxn ang="0">
                  <a:pos x="11" y="4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3" y="1"/>
                </a:cxn>
              </a:cxnLst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74" name="Freeform 25"/>
            <p:cNvSpPr/>
            <p:nvPr/>
          </p:nvSpPr>
          <p:spPr>
            <a:xfrm>
              <a:off x="1506" y="1999"/>
              <a:ext cx="146" cy="60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5" y="2"/>
                </a:cxn>
              </a:cxnLst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75" name="Freeform 26"/>
            <p:cNvSpPr/>
            <p:nvPr/>
          </p:nvSpPr>
          <p:spPr>
            <a:xfrm>
              <a:off x="1711" y="2069"/>
              <a:ext cx="233" cy="19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4" y="8"/>
                </a:cxn>
                <a:cxn ang="0">
                  <a:pos x="5" y="8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9" y="10"/>
                </a:cxn>
                <a:cxn ang="0">
                  <a:pos x="10" y="9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3" y="7"/>
                </a:cxn>
                <a:cxn ang="0">
                  <a:pos x="13" y="5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3" y="4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10" y="2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4" y="1"/>
                </a:cxn>
              </a:cxnLst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76" name="Freeform 27"/>
            <p:cNvSpPr/>
            <p:nvPr/>
          </p:nvSpPr>
          <p:spPr>
            <a:xfrm>
              <a:off x="1709" y="1987"/>
              <a:ext cx="44" cy="3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</a:cxnLst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77" name="Freeform 28"/>
            <p:cNvSpPr/>
            <p:nvPr/>
          </p:nvSpPr>
          <p:spPr>
            <a:xfrm>
              <a:off x="1625" y="2057"/>
              <a:ext cx="65" cy="42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2" y="1"/>
                </a:cxn>
              </a:cxnLst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78" name="Freeform 29"/>
            <p:cNvSpPr/>
            <p:nvPr/>
          </p:nvSpPr>
          <p:spPr>
            <a:xfrm>
              <a:off x="1693" y="2065"/>
              <a:ext cx="54" cy="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</a:cxnLst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79" name="Freeform 30"/>
            <p:cNvSpPr/>
            <p:nvPr/>
          </p:nvSpPr>
          <p:spPr>
            <a:xfrm>
              <a:off x="1664" y="2029"/>
              <a:ext cx="64" cy="34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3" y="2"/>
                </a:cxn>
              </a:cxnLst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80" name="Freeform 31"/>
            <p:cNvSpPr/>
            <p:nvPr/>
          </p:nvSpPr>
          <p:spPr>
            <a:xfrm>
              <a:off x="1637" y="1997"/>
              <a:ext cx="44" cy="2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2"/>
                </a:cxn>
              </a:cxnLst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81" name="Freeform 32"/>
            <p:cNvSpPr/>
            <p:nvPr/>
          </p:nvSpPr>
          <p:spPr>
            <a:xfrm>
              <a:off x="1751" y="2000"/>
              <a:ext cx="114" cy="7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4" y="5"/>
                </a:cxn>
                <a:cxn ang="0">
                  <a:pos x="7" y="4"/>
                </a:cxn>
                <a:cxn ang="0">
                  <a:pos x="4" y="4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2" y="0"/>
                </a:cxn>
              </a:cxnLst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82" name="Freeform 33"/>
            <p:cNvSpPr/>
            <p:nvPr/>
          </p:nvSpPr>
          <p:spPr>
            <a:xfrm>
              <a:off x="664" y="2245"/>
              <a:ext cx="25" cy="1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</a:cxnLst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83" name="Freeform 34"/>
            <p:cNvSpPr/>
            <p:nvPr/>
          </p:nvSpPr>
          <p:spPr>
            <a:xfrm>
              <a:off x="1421" y="2756"/>
              <a:ext cx="16" cy="1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</a:cxnLst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84" name="Freeform 35"/>
            <p:cNvSpPr/>
            <p:nvPr/>
          </p:nvSpPr>
          <p:spPr>
            <a:xfrm>
              <a:off x="1424" y="2781"/>
              <a:ext cx="16" cy="1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</a:cxnLst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85" name="Freeform 36"/>
            <p:cNvSpPr/>
            <p:nvPr/>
          </p:nvSpPr>
          <p:spPr>
            <a:xfrm>
              <a:off x="1628" y="2913"/>
              <a:ext cx="15" cy="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1" y="0"/>
                </a:cxn>
              </a:cxnLst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86" name="Freeform 37"/>
            <p:cNvSpPr/>
            <p:nvPr/>
          </p:nvSpPr>
          <p:spPr>
            <a:xfrm>
              <a:off x="1752" y="2429"/>
              <a:ext cx="38" cy="1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</a:cxnLst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87" name="Freeform 38"/>
            <p:cNvSpPr/>
            <p:nvPr/>
          </p:nvSpPr>
          <p:spPr>
            <a:xfrm>
              <a:off x="1652" y="2224"/>
              <a:ext cx="38" cy="1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</a:cxnLst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88" name="Freeform 39"/>
            <p:cNvSpPr/>
            <p:nvPr/>
          </p:nvSpPr>
          <p:spPr>
            <a:xfrm>
              <a:off x="1717" y="2045"/>
              <a:ext cx="39" cy="1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89" name="Freeform 40"/>
            <p:cNvSpPr/>
            <p:nvPr/>
          </p:nvSpPr>
          <p:spPr>
            <a:xfrm>
              <a:off x="1780" y="2153"/>
              <a:ext cx="38" cy="1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</a:cxnLst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90" name="Freeform 41"/>
            <p:cNvSpPr/>
            <p:nvPr/>
          </p:nvSpPr>
          <p:spPr>
            <a:xfrm>
              <a:off x="1796" y="1951"/>
              <a:ext cx="696" cy="34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10" y="3"/>
                </a:cxn>
                <a:cxn ang="0">
                  <a:pos x="12" y="3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14" y="7"/>
                </a:cxn>
                <a:cxn ang="0">
                  <a:pos x="14" y="9"/>
                </a:cxn>
                <a:cxn ang="0">
                  <a:pos x="16" y="10"/>
                </a:cxn>
                <a:cxn ang="0">
                  <a:pos x="14" y="10"/>
                </a:cxn>
                <a:cxn ang="0">
                  <a:pos x="13" y="12"/>
                </a:cxn>
                <a:cxn ang="0">
                  <a:pos x="12" y="13"/>
                </a:cxn>
                <a:cxn ang="0">
                  <a:pos x="12" y="17"/>
                </a:cxn>
                <a:cxn ang="0">
                  <a:pos x="14" y="19"/>
                </a:cxn>
                <a:cxn ang="0">
                  <a:pos x="16" y="19"/>
                </a:cxn>
                <a:cxn ang="0">
                  <a:pos x="17" y="17"/>
                </a:cxn>
                <a:cxn ang="0">
                  <a:pos x="21" y="14"/>
                </a:cxn>
                <a:cxn ang="0">
                  <a:pos x="24" y="14"/>
                </a:cxn>
                <a:cxn ang="0">
                  <a:pos x="27" y="13"/>
                </a:cxn>
                <a:cxn ang="0">
                  <a:pos x="30" y="12"/>
                </a:cxn>
                <a:cxn ang="0">
                  <a:pos x="32" y="10"/>
                </a:cxn>
                <a:cxn ang="0">
                  <a:pos x="33" y="7"/>
                </a:cxn>
                <a:cxn ang="0">
                  <a:pos x="33" y="6"/>
                </a:cxn>
                <a:cxn ang="0">
                  <a:pos x="33" y="5"/>
                </a:cxn>
                <a:cxn ang="0">
                  <a:pos x="34" y="4"/>
                </a:cxn>
                <a:cxn ang="0">
                  <a:pos x="37" y="4"/>
                </a:cxn>
                <a:cxn ang="0">
                  <a:pos x="38" y="2"/>
                </a:cxn>
                <a:cxn ang="0">
                  <a:pos x="37" y="2"/>
                </a:cxn>
                <a:cxn ang="0">
                  <a:pos x="35" y="1"/>
                </a:cxn>
                <a:cxn ang="0">
                  <a:pos x="33" y="1"/>
                </a:cxn>
                <a:cxn ang="0">
                  <a:pos x="27" y="1"/>
                </a:cxn>
                <a:cxn ang="0">
                  <a:pos x="24" y="1"/>
                </a:cxn>
                <a:cxn ang="0">
                  <a:pos x="23" y="1"/>
                </a:cxn>
                <a:cxn ang="0">
                  <a:pos x="21" y="2"/>
                </a:cxn>
                <a:cxn ang="0">
                  <a:pos x="20" y="1"/>
                </a:cxn>
                <a:cxn ang="0">
                  <a:pos x="18" y="1"/>
                </a:cxn>
                <a:cxn ang="0">
                  <a:pos x="15" y="2"/>
                </a:cxn>
                <a:cxn ang="0">
                  <a:pos x="17" y="1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7" y="1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2" y="1"/>
                </a:cxn>
              </a:cxnLst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91" name="Freeform 42"/>
            <p:cNvSpPr/>
            <p:nvPr/>
          </p:nvSpPr>
          <p:spPr>
            <a:xfrm>
              <a:off x="2009" y="2135"/>
              <a:ext cx="39" cy="2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92" name="Freeform 43"/>
            <p:cNvSpPr/>
            <p:nvPr/>
          </p:nvSpPr>
          <p:spPr>
            <a:xfrm>
              <a:off x="2292" y="2201"/>
              <a:ext cx="128" cy="5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2"/>
                </a:cxn>
              </a:cxnLst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93" name="Freeform 44"/>
            <p:cNvSpPr/>
            <p:nvPr/>
          </p:nvSpPr>
          <p:spPr>
            <a:xfrm>
              <a:off x="2393" y="2038"/>
              <a:ext cx="39" cy="2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94" name="Freeform 45"/>
            <p:cNvSpPr/>
            <p:nvPr/>
          </p:nvSpPr>
          <p:spPr>
            <a:xfrm>
              <a:off x="2662" y="2006"/>
              <a:ext cx="155" cy="63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1"/>
                </a:cxn>
              </a:cxnLst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95" name="Freeform 46"/>
            <p:cNvSpPr/>
            <p:nvPr/>
          </p:nvSpPr>
          <p:spPr>
            <a:xfrm>
              <a:off x="2759" y="2039"/>
              <a:ext cx="48" cy="21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2" y="2"/>
                </a:cxn>
              </a:cxnLst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96" name="Freeform 47"/>
            <p:cNvSpPr/>
            <p:nvPr/>
          </p:nvSpPr>
          <p:spPr>
            <a:xfrm>
              <a:off x="2467" y="2311"/>
              <a:ext cx="109" cy="13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5" y="8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</a:cxnLst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97" name="Freeform 48"/>
            <p:cNvSpPr/>
            <p:nvPr/>
          </p:nvSpPr>
          <p:spPr>
            <a:xfrm>
              <a:off x="2413" y="2359"/>
              <a:ext cx="69" cy="68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1"/>
                </a:cxn>
              </a:cxnLst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98" name="Freeform 49"/>
            <p:cNvSpPr/>
            <p:nvPr/>
          </p:nvSpPr>
          <p:spPr>
            <a:xfrm>
              <a:off x="4099" y="3502"/>
              <a:ext cx="474" cy="495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7" y="2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3" y="14"/>
                </a:cxn>
                <a:cxn ang="0">
                  <a:pos x="5" y="18"/>
                </a:cxn>
                <a:cxn ang="0">
                  <a:pos x="5" y="19"/>
                </a:cxn>
                <a:cxn ang="0">
                  <a:pos x="7" y="20"/>
                </a:cxn>
                <a:cxn ang="0">
                  <a:pos x="9" y="19"/>
                </a:cxn>
                <a:cxn ang="0">
                  <a:pos x="10" y="18"/>
                </a:cxn>
                <a:cxn ang="0">
                  <a:pos x="12" y="20"/>
                </a:cxn>
                <a:cxn ang="0">
                  <a:pos x="13" y="23"/>
                </a:cxn>
                <a:cxn ang="0">
                  <a:pos x="14" y="23"/>
                </a:cxn>
                <a:cxn ang="0">
                  <a:pos x="14" y="22"/>
                </a:cxn>
                <a:cxn ang="0">
                  <a:pos x="16" y="24"/>
                </a:cxn>
                <a:cxn ang="0">
                  <a:pos x="16" y="25"/>
                </a:cxn>
                <a:cxn ang="0">
                  <a:pos x="18" y="26"/>
                </a:cxn>
                <a:cxn ang="0">
                  <a:pos x="18" y="26"/>
                </a:cxn>
                <a:cxn ang="0">
                  <a:pos x="19" y="26"/>
                </a:cxn>
                <a:cxn ang="0">
                  <a:pos x="20" y="28"/>
                </a:cxn>
                <a:cxn ang="0">
                  <a:pos x="21" y="27"/>
                </a:cxn>
                <a:cxn ang="0">
                  <a:pos x="22" y="29"/>
                </a:cxn>
                <a:cxn ang="0">
                  <a:pos x="24" y="28"/>
                </a:cxn>
                <a:cxn ang="0">
                  <a:pos x="25" y="23"/>
                </a:cxn>
                <a:cxn ang="0">
                  <a:pos x="25" y="20"/>
                </a:cxn>
                <a:cxn ang="0">
                  <a:pos x="25" y="16"/>
                </a:cxn>
                <a:cxn ang="0">
                  <a:pos x="22" y="12"/>
                </a:cxn>
                <a:cxn ang="0">
                  <a:pos x="22" y="11"/>
                </a:cxn>
                <a:cxn ang="0">
                  <a:pos x="19" y="8"/>
                </a:cxn>
                <a:cxn ang="0">
                  <a:pos x="19" y="7"/>
                </a:cxn>
                <a:cxn ang="0">
                  <a:pos x="19" y="6"/>
                </a:cxn>
                <a:cxn ang="0">
                  <a:pos x="17" y="4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5" y="6"/>
                </a:cxn>
                <a:cxn ang="0">
                  <a:pos x="13" y="5"/>
                </a:cxn>
                <a:cxn ang="0">
                  <a:pos x="12" y="5"/>
                </a:cxn>
                <a:cxn ang="0">
                  <a:pos x="11" y="4"/>
                </a:cxn>
                <a:cxn ang="0">
                  <a:pos x="10" y="3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9" y="2"/>
                </a:cxn>
              </a:cxnLst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99" name="Freeform 50"/>
            <p:cNvSpPr/>
            <p:nvPr/>
          </p:nvSpPr>
          <p:spPr>
            <a:xfrm>
              <a:off x="4246" y="3241"/>
              <a:ext cx="319" cy="210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7" y="8"/>
                </a:cxn>
                <a:cxn ang="0">
                  <a:pos x="7" y="10"/>
                </a:cxn>
                <a:cxn ang="0">
                  <a:pos x="9" y="10"/>
                </a:cxn>
                <a:cxn ang="0">
                  <a:pos x="9" y="10"/>
                </a:cxn>
                <a:cxn ang="0">
                  <a:pos x="10" y="10"/>
                </a:cxn>
                <a:cxn ang="0">
                  <a:pos x="12" y="8"/>
                </a:cxn>
                <a:cxn ang="0">
                  <a:pos x="14" y="11"/>
                </a:cxn>
                <a:cxn ang="0">
                  <a:pos x="15" y="13"/>
                </a:cxn>
                <a:cxn ang="0">
                  <a:pos x="15" y="10"/>
                </a:cxn>
                <a:cxn ang="0">
                  <a:pos x="14" y="8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7" y="7"/>
                </a:cxn>
                <a:cxn ang="0">
                  <a:pos x="17" y="6"/>
                </a:cxn>
                <a:cxn ang="0">
                  <a:pos x="14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3" y="0"/>
                </a:cxn>
              </a:cxnLst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00" name="Freeform 51"/>
            <p:cNvSpPr/>
            <p:nvPr/>
          </p:nvSpPr>
          <p:spPr>
            <a:xfrm>
              <a:off x="4255" y="3243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7" y="7"/>
                </a:cxn>
                <a:cxn ang="0">
                  <a:pos x="7" y="9"/>
                </a:cxn>
                <a:cxn ang="0">
                  <a:pos x="9" y="10"/>
                </a:cxn>
                <a:cxn ang="0">
                  <a:pos x="10" y="9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2" y="9"/>
                </a:cxn>
                <a:cxn ang="0">
                  <a:pos x="14" y="12"/>
                </a:cxn>
                <a:cxn ang="0">
                  <a:pos x="14" y="12"/>
                </a:cxn>
                <a:cxn ang="0">
                  <a:pos x="14" y="10"/>
                </a:cxn>
                <a:cxn ang="0">
                  <a:pos x="13" y="7"/>
                </a:cxn>
                <a:cxn ang="0">
                  <a:pos x="14" y="7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5" y="5"/>
                </a:cxn>
                <a:cxn ang="0">
                  <a:pos x="12" y="5"/>
                </a:cxn>
                <a:cxn ang="0">
                  <a:pos x="10" y="4"/>
                </a:cxn>
                <a:cxn ang="0">
                  <a:pos x="7" y="2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0" y="1"/>
                </a:cxn>
              </a:cxnLst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01" name="Freeform 52"/>
            <p:cNvSpPr/>
            <p:nvPr/>
          </p:nvSpPr>
          <p:spPr>
            <a:xfrm>
              <a:off x="4485" y="4013"/>
              <a:ext cx="45" cy="58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2" y="1"/>
                </a:cxn>
              </a:cxnLst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02" name="Freeform 53"/>
            <p:cNvSpPr/>
            <p:nvPr/>
          </p:nvSpPr>
          <p:spPr>
            <a:xfrm>
              <a:off x="4621" y="3923"/>
              <a:ext cx="164" cy="8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7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1" y="4"/>
                </a:cxn>
              </a:cxnLst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03" name="Freeform 54"/>
            <p:cNvSpPr/>
            <p:nvPr/>
          </p:nvSpPr>
          <p:spPr>
            <a:xfrm>
              <a:off x="4791" y="3873"/>
              <a:ext cx="104" cy="92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3"/>
                </a:cxn>
              </a:cxnLst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04" name="Freeform 55"/>
            <p:cNvSpPr/>
            <p:nvPr/>
          </p:nvSpPr>
          <p:spPr>
            <a:xfrm>
              <a:off x="4846" y="3832"/>
              <a:ext cx="37" cy="2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</a:cxnLst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05" name="Freeform 56"/>
            <p:cNvSpPr/>
            <p:nvPr/>
          </p:nvSpPr>
          <p:spPr>
            <a:xfrm>
              <a:off x="3123" y="3346"/>
              <a:ext cx="123" cy="20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5" y="2"/>
                </a:cxn>
                <a:cxn ang="0">
                  <a:pos x="5" y="3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2" y="11"/>
                </a:cxn>
                <a:cxn ang="0">
                  <a:pos x="3" y="11"/>
                </a:cxn>
                <a:cxn ang="0">
                  <a:pos x="5" y="10"/>
                </a:cxn>
                <a:cxn ang="0">
                  <a:pos x="5" y="8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6" y="0"/>
                </a:cxn>
              </a:cxnLst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06" name="Freeform 57"/>
            <p:cNvSpPr/>
            <p:nvPr/>
          </p:nvSpPr>
          <p:spPr>
            <a:xfrm>
              <a:off x="3655" y="3034"/>
              <a:ext cx="49" cy="6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0"/>
                </a:cxn>
              </a:cxnLst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07" name="Freeform 58"/>
            <p:cNvSpPr/>
            <p:nvPr/>
          </p:nvSpPr>
          <p:spPr>
            <a:xfrm>
              <a:off x="3988" y="3100"/>
              <a:ext cx="111" cy="18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8"/>
                </a:cxn>
                <a:cxn ang="0">
                  <a:pos x="3" y="10"/>
                </a:cxn>
                <a:cxn ang="0">
                  <a:pos x="3" y="11"/>
                </a:cxn>
                <a:cxn ang="0">
                  <a:pos x="4" y="11"/>
                </a:cxn>
                <a:cxn ang="0">
                  <a:pos x="5" y="8"/>
                </a:cxn>
                <a:cxn ang="0">
                  <a:pos x="6" y="8"/>
                </a:cxn>
                <a:cxn ang="0">
                  <a:pos x="5" y="4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5" y="0"/>
                </a:cxn>
              </a:cxnLst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08" name="Freeform 59"/>
            <p:cNvSpPr/>
            <p:nvPr/>
          </p:nvSpPr>
          <p:spPr>
            <a:xfrm>
              <a:off x="3894" y="3043"/>
              <a:ext cx="72" cy="137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5" y="7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</a:cxnLst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09" name="Freeform 60"/>
            <p:cNvSpPr/>
            <p:nvPr/>
          </p:nvSpPr>
          <p:spPr>
            <a:xfrm>
              <a:off x="3943" y="3153"/>
              <a:ext cx="40" cy="13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2" y="7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</a:cxnLst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10" name="Freeform 61"/>
            <p:cNvSpPr/>
            <p:nvPr/>
          </p:nvSpPr>
          <p:spPr>
            <a:xfrm>
              <a:off x="3988" y="3290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</a:cxnLst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11" name="Freeform 62"/>
            <p:cNvSpPr/>
            <p:nvPr/>
          </p:nvSpPr>
          <p:spPr>
            <a:xfrm>
              <a:off x="4092" y="3195"/>
              <a:ext cx="83" cy="11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8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2" y="5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</a:cxnLst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12" name="Freeform 63"/>
            <p:cNvSpPr/>
            <p:nvPr/>
          </p:nvSpPr>
          <p:spPr>
            <a:xfrm>
              <a:off x="4064" y="2777"/>
              <a:ext cx="22" cy="7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0"/>
                </a:cxn>
              </a:cxnLst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13" name="Freeform 64"/>
            <p:cNvSpPr/>
            <p:nvPr/>
          </p:nvSpPr>
          <p:spPr>
            <a:xfrm>
              <a:off x="4078" y="2896"/>
              <a:ext cx="61" cy="118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14" name="Freeform 65"/>
            <p:cNvSpPr/>
            <p:nvPr/>
          </p:nvSpPr>
          <p:spPr>
            <a:xfrm>
              <a:off x="4121" y="3052"/>
              <a:ext cx="64" cy="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3" y="0"/>
                </a:cxn>
              </a:cxnLst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15" name="Freeform 66"/>
            <p:cNvSpPr/>
            <p:nvPr/>
          </p:nvSpPr>
          <p:spPr>
            <a:xfrm>
              <a:off x="4197" y="3193"/>
              <a:ext cx="29" cy="4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16" name="Freeform 67"/>
            <p:cNvSpPr/>
            <p:nvPr/>
          </p:nvSpPr>
          <p:spPr>
            <a:xfrm>
              <a:off x="4181" y="3275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0"/>
                </a:cxn>
              </a:cxnLst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17" name="Freeform 68"/>
            <p:cNvSpPr/>
            <p:nvPr/>
          </p:nvSpPr>
          <p:spPr>
            <a:xfrm>
              <a:off x="4208" y="3265"/>
              <a:ext cx="45" cy="3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18" name="Freeform 69"/>
            <p:cNvSpPr/>
            <p:nvPr/>
          </p:nvSpPr>
          <p:spPr>
            <a:xfrm>
              <a:off x="4277" y="3335"/>
              <a:ext cx="24" cy="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19" name="Freeform 70"/>
            <p:cNvSpPr/>
            <p:nvPr/>
          </p:nvSpPr>
          <p:spPr>
            <a:xfrm>
              <a:off x="4544" y="3293"/>
              <a:ext cx="46" cy="4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0"/>
                </a:cxn>
              </a:cxnLst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20" name="Freeform 71"/>
            <p:cNvSpPr/>
            <p:nvPr/>
          </p:nvSpPr>
          <p:spPr>
            <a:xfrm>
              <a:off x="4147" y="3352"/>
              <a:ext cx="46" cy="5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21" name="Freeform 72"/>
            <p:cNvSpPr/>
            <p:nvPr/>
          </p:nvSpPr>
          <p:spPr>
            <a:xfrm>
              <a:off x="4098" y="3371"/>
              <a:ext cx="32" cy="27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</a:cxnLst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22" name="Freeform 73"/>
            <p:cNvSpPr/>
            <p:nvPr/>
          </p:nvSpPr>
          <p:spPr>
            <a:xfrm>
              <a:off x="4077" y="3342"/>
              <a:ext cx="24" cy="3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23" name="Freeform 74"/>
            <p:cNvSpPr/>
            <p:nvPr/>
          </p:nvSpPr>
          <p:spPr>
            <a:xfrm>
              <a:off x="4111" y="3353"/>
              <a:ext cx="34" cy="2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24" name="Freeform 75"/>
            <p:cNvSpPr/>
            <p:nvPr/>
          </p:nvSpPr>
          <p:spPr>
            <a:xfrm>
              <a:off x="4062" y="3021"/>
              <a:ext cx="27" cy="5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0"/>
                </a:cxn>
              </a:cxnLst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25" name="Freeform 76"/>
            <p:cNvSpPr/>
            <p:nvPr/>
          </p:nvSpPr>
          <p:spPr>
            <a:xfrm>
              <a:off x="4113" y="3012"/>
              <a:ext cx="19" cy="5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</a:cxnLst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26" name="Freeform 77"/>
            <p:cNvSpPr/>
            <p:nvPr/>
          </p:nvSpPr>
          <p:spPr>
            <a:xfrm>
              <a:off x="4135" y="2995"/>
              <a:ext cx="10" cy="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</a:cxnLst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27" name="Freeform 78"/>
            <p:cNvSpPr/>
            <p:nvPr/>
          </p:nvSpPr>
          <p:spPr>
            <a:xfrm>
              <a:off x="4145" y="3007"/>
              <a:ext cx="21" cy="4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0"/>
                </a:cxn>
              </a:cxnLst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28" name="Freeform 79"/>
            <p:cNvSpPr/>
            <p:nvPr/>
          </p:nvSpPr>
          <p:spPr>
            <a:xfrm>
              <a:off x="3876" y="3076"/>
              <a:ext cx="12" cy="2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29" name="Freeform 80"/>
            <p:cNvSpPr/>
            <p:nvPr/>
          </p:nvSpPr>
          <p:spPr>
            <a:xfrm>
              <a:off x="3866" y="3053"/>
              <a:ext cx="10" cy="1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</a:cxnLst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30" name="Freeform 81"/>
            <p:cNvSpPr/>
            <p:nvPr/>
          </p:nvSpPr>
          <p:spPr>
            <a:xfrm>
              <a:off x="3862" y="3035"/>
              <a:ext cx="12" cy="14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2" y="1"/>
                </a:cxn>
              </a:cxnLst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31" name="Freeform 82"/>
            <p:cNvSpPr/>
            <p:nvPr/>
          </p:nvSpPr>
          <p:spPr>
            <a:xfrm>
              <a:off x="3850" y="2995"/>
              <a:ext cx="11" cy="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</a:cxnLst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32" name="Freeform 83"/>
            <p:cNvSpPr/>
            <p:nvPr/>
          </p:nvSpPr>
          <p:spPr>
            <a:xfrm>
              <a:off x="3852" y="3020"/>
              <a:ext cx="16" cy="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</a:cxnLst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33" name="Freeform 84"/>
            <p:cNvSpPr/>
            <p:nvPr/>
          </p:nvSpPr>
          <p:spPr>
            <a:xfrm>
              <a:off x="4688" y="3643"/>
              <a:ext cx="45" cy="6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34" name="Freeform 85"/>
            <p:cNvSpPr/>
            <p:nvPr/>
          </p:nvSpPr>
          <p:spPr>
            <a:xfrm>
              <a:off x="4919" y="3594"/>
              <a:ext cx="53" cy="4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1" y="2"/>
                </a:cxn>
              </a:cxnLst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35" name="Freeform 86"/>
            <p:cNvSpPr/>
            <p:nvPr/>
          </p:nvSpPr>
          <p:spPr>
            <a:xfrm>
              <a:off x="4759" y="3569"/>
              <a:ext cx="17" cy="2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0"/>
                </a:cxn>
              </a:cxnLst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36" name="Freeform 87"/>
            <p:cNvSpPr/>
            <p:nvPr/>
          </p:nvSpPr>
          <p:spPr>
            <a:xfrm>
              <a:off x="4751" y="3547"/>
              <a:ext cx="20" cy="1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2" y="0"/>
                </a:cxn>
              </a:cxnLst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37" name="Freeform 88"/>
            <p:cNvSpPr/>
            <p:nvPr/>
          </p:nvSpPr>
          <p:spPr>
            <a:xfrm>
              <a:off x="4598" y="3353"/>
              <a:ext cx="24" cy="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38" name="Freeform 89"/>
            <p:cNvSpPr/>
            <p:nvPr/>
          </p:nvSpPr>
          <p:spPr>
            <a:xfrm>
              <a:off x="4632" y="3396"/>
              <a:ext cx="26" cy="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39" name="Freeform 90"/>
            <p:cNvSpPr/>
            <p:nvPr/>
          </p:nvSpPr>
          <p:spPr>
            <a:xfrm>
              <a:off x="4659" y="3459"/>
              <a:ext cx="28" cy="28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</a:cxnLst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40" name="Freeform 91"/>
            <p:cNvSpPr/>
            <p:nvPr/>
          </p:nvSpPr>
          <p:spPr>
            <a:xfrm>
              <a:off x="4693" y="3449"/>
              <a:ext cx="28" cy="2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</a:cxnLst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41" name="Freeform 92"/>
            <p:cNvSpPr/>
            <p:nvPr/>
          </p:nvSpPr>
          <p:spPr>
            <a:xfrm>
              <a:off x="4683" y="3413"/>
              <a:ext cx="26" cy="2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42" name="Freeform 93"/>
            <p:cNvSpPr/>
            <p:nvPr/>
          </p:nvSpPr>
          <p:spPr>
            <a:xfrm>
              <a:off x="4657" y="3388"/>
              <a:ext cx="26" cy="3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43" name="Freeform 94"/>
            <p:cNvSpPr/>
            <p:nvPr/>
          </p:nvSpPr>
          <p:spPr>
            <a:xfrm>
              <a:off x="4625" y="3372"/>
              <a:ext cx="24" cy="26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44" name="Freeform 95"/>
            <p:cNvSpPr/>
            <p:nvPr/>
          </p:nvSpPr>
          <p:spPr>
            <a:xfrm>
              <a:off x="4665" y="3425"/>
              <a:ext cx="24" cy="26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45" name="Freeform 96"/>
            <p:cNvSpPr/>
            <p:nvPr/>
          </p:nvSpPr>
          <p:spPr>
            <a:xfrm>
              <a:off x="3055" y="2051"/>
              <a:ext cx="141" cy="108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2" y="4"/>
                </a:cxn>
                <a:cxn ang="0">
                  <a:pos x="1" y="3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7" y="2"/>
                </a:cxn>
              </a:cxnLst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46" name="Freeform 97"/>
            <p:cNvSpPr/>
            <p:nvPr/>
          </p:nvSpPr>
          <p:spPr>
            <a:xfrm>
              <a:off x="3139" y="2155"/>
              <a:ext cx="40" cy="1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</a:cxnLst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47" name="Freeform 98"/>
            <p:cNvSpPr/>
            <p:nvPr/>
          </p:nvSpPr>
          <p:spPr>
            <a:xfrm>
              <a:off x="3344" y="1999"/>
              <a:ext cx="42" cy="2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2" y="2"/>
                </a:cxn>
              </a:cxnLst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48" name="Freeform 99"/>
            <p:cNvSpPr/>
            <p:nvPr/>
          </p:nvSpPr>
          <p:spPr>
            <a:xfrm>
              <a:off x="3374" y="2012"/>
              <a:ext cx="50" cy="2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0"/>
                </a:cxn>
              </a:cxnLst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49" name="Freeform 100"/>
            <p:cNvSpPr/>
            <p:nvPr/>
          </p:nvSpPr>
          <p:spPr>
            <a:xfrm>
              <a:off x="3428" y="2015"/>
              <a:ext cx="50" cy="32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1"/>
                </a:cxn>
              </a:cxnLst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0" name="Freeform 101"/>
            <p:cNvSpPr/>
            <p:nvPr/>
          </p:nvSpPr>
          <p:spPr>
            <a:xfrm>
              <a:off x="3777" y="2042"/>
              <a:ext cx="88" cy="3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2" y="0"/>
                </a:cxn>
              </a:cxnLst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1" name="Freeform 102"/>
            <p:cNvSpPr/>
            <p:nvPr/>
          </p:nvSpPr>
          <p:spPr>
            <a:xfrm>
              <a:off x="3867" y="2041"/>
              <a:ext cx="46" cy="2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</a:cxnLst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2" name="Freeform 103"/>
            <p:cNvSpPr/>
            <p:nvPr/>
          </p:nvSpPr>
          <p:spPr>
            <a:xfrm>
              <a:off x="3846" y="2070"/>
              <a:ext cx="37" cy="17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3" name="Freeform 104"/>
            <p:cNvSpPr/>
            <p:nvPr/>
          </p:nvSpPr>
          <p:spPr>
            <a:xfrm>
              <a:off x="4098" y="2294"/>
              <a:ext cx="76" cy="11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3" y="7"/>
                </a:cxn>
                <a:cxn ang="0">
                  <a:pos x="3" y="6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</a:cxnLst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4" name="Freeform 105"/>
            <p:cNvSpPr/>
            <p:nvPr/>
          </p:nvSpPr>
          <p:spPr>
            <a:xfrm>
              <a:off x="4159" y="2412"/>
              <a:ext cx="55" cy="7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2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</a:cxnLst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5" name="Freeform 106"/>
            <p:cNvSpPr/>
            <p:nvPr/>
          </p:nvSpPr>
          <p:spPr>
            <a:xfrm>
              <a:off x="4123" y="2492"/>
              <a:ext cx="109" cy="189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1" y="11"/>
                </a:cxn>
                <a:cxn ang="0">
                  <a:pos x="1" y="10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3" y="8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2"/>
                </a:cxn>
                <a:cxn ang="0">
                  <a:pos x="4" y="0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3" y="5"/>
                </a:cxn>
              </a:cxnLst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6" name="Freeform 107"/>
            <p:cNvSpPr/>
            <p:nvPr/>
          </p:nvSpPr>
          <p:spPr>
            <a:xfrm>
              <a:off x="3062" y="1988"/>
              <a:ext cx="52" cy="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0"/>
                </a:cxn>
              </a:cxnLst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7" name="Freeform 108"/>
            <p:cNvSpPr/>
            <p:nvPr/>
          </p:nvSpPr>
          <p:spPr>
            <a:xfrm>
              <a:off x="2955" y="1997"/>
              <a:ext cx="19" cy="2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0"/>
                </a:cxn>
              </a:cxnLst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8" name="Freeform 109"/>
            <p:cNvSpPr/>
            <p:nvPr/>
          </p:nvSpPr>
          <p:spPr>
            <a:xfrm>
              <a:off x="2979" y="1996"/>
              <a:ext cx="37" cy="2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9" name="Freeform 110"/>
            <p:cNvSpPr/>
            <p:nvPr/>
          </p:nvSpPr>
          <p:spPr>
            <a:xfrm>
              <a:off x="3040" y="1987"/>
              <a:ext cx="20" cy="1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</a:cxnLst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60" name="Freeform 111"/>
            <p:cNvSpPr/>
            <p:nvPr/>
          </p:nvSpPr>
          <p:spPr>
            <a:xfrm>
              <a:off x="3022" y="2005"/>
              <a:ext cx="15" cy="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2" y="0"/>
                </a:cxn>
              </a:cxnLst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61" name="Freeform 112"/>
            <p:cNvSpPr/>
            <p:nvPr/>
          </p:nvSpPr>
          <p:spPr>
            <a:xfrm>
              <a:off x="4162" y="2021"/>
              <a:ext cx="18" cy="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</a:cxnLst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62" name="Freeform 113"/>
            <p:cNvSpPr/>
            <p:nvPr/>
          </p:nvSpPr>
          <p:spPr>
            <a:xfrm>
              <a:off x="3278" y="3473"/>
              <a:ext cx="31" cy="1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</a:cxnLst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63" name="Freeform 114"/>
            <p:cNvSpPr/>
            <p:nvPr/>
          </p:nvSpPr>
          <p:spPr>
            <a:xfrm>
              <a:off x="3318" y="3466"/>
              <a:ext cx="10" cy="1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</a:cxnLst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64" name="Freeform 115"/>
            <p:cNvSpPr/>
            <p:nvPr/>
          </p:nvSpPr>
          <p:spPr>
            <a:xfrm>
              <a:off x="3251" y="3312"/>
              <a:ext cx="9" cy="1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</a:cxnLst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65" name="Freeform 116"/>
            <p:cNvSpPr/>
            <p:nvPr/>
          </p:nvSpPr>
          <p:spPr>
            <a:xfrm>
              <a:off x="3311" y="3239"/>
              <a:ext cx="11" cy="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</a:cxnLst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66" name="Freeform 117"/>
            <p:cNvSpPr/>
            <p:nvPr/>
          </p:nvSpPr>
          <p:spPr>
            <a:xfrm>
              <a:off x="3287" y="3238"/>
              <a:ext cx="11" cy="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</a:cxnLst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67" name="Freeform 118"/>
            <p:cNvSpPr/>
            <p:nvPr/>
          </p:nvSpPr>
          <p:spPr>
            <a:xfrm>
              <a:off x="3276" y="3260"/>
              <a:ext cx="10" cy="1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</a:cxnLst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68" name="Freeform 119"/>
            <p:cNvSpPr/>
            <p:nvPr/>
          </p:nvSpPr>
          <p:spPr>
            <a:xfrm>
              <a:off x="3251" y="3294"/>
              <a:ext cx="9" cy="1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</a:cxnLst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69" name="Freeform 120"/>
            <p:cNvSpPr/>
            <p:nvPr/>
          </p:nvSpPr>
          <p:spPr>
            <a:xfrm>
              <a:off x="3270" y="3281"/>
              <a:ext cx="10" cy="1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</a:cxnLst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70" name="Freeform 121"/>
            <p:cNvSpPr/>
            <p:nvPr/>
          </p:nvSpPr>
          <p:spPr>
            <a:xfrm>
              <a:off x="2537" y="2293"/>
              <a:ext cx="10" cy="1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</a:cxnLst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71" name="Freeform 122"/>
            <p:cNvSpPr/>
            <p:nvPr/>
          </p:nvSpPr>
          <p:spPr>
            <a:xfrm>
              <a:off x="2476" y="2259"/>
              <a:ext cx="10" cy="1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</a:cxnLst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72" name="Freeform 123"/>
            <p:cNvSpPr/>
            <p:nvPr/>
          </p:nvSpPr>
          <p:spPr>
            <a:xfrm>
              <a:off x="2238" y="2042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</p:grpSp>
      <p:pic>
        <p:nvPicPr>
          <p:cNvPr id="117" name="Picture 7" descr="artplus_nature_naturalcity42_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4450" y="3167063"/>
            <a:ext cx="4425950" cy="2989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" name="Picture 12" descr="artplus_nature_naturalcity42_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0425" y="3352800"/>
            <a:ext cx="1654175" cy="877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9" name="Picture 13" descr="artplus_nature_naturalcity42_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275" y="4594225"/>
            <a:ext cx="4911725" cy="188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" name="Picture 9" descr="artplus_nature_naturalcity42_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888" y="3097213"/>
            <a:ext cx="2971800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1" name="Picture 8" descr="artplus_nature_naturalcity42_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1993900"/>
            <a:ext cx="1546225" cy="1663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" name="Picture 11" descr="artplus_nature_naturalcity42_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0100" y="2862263"/>
            <a:ext cx="623888" cy="579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8" name="Rectangle 3"/>
          <p:cNvSpPr>
            <a:spLocks noGrp="1"/>
          </p:cNvSpPr>
          <p:nvPr>
            <p:ph type="subTitle" idx="1"/>
          </p:nvPr>
        </p:nvSpPr>
        <p:spPr>
          <a:xfrm>
            <a:off x="1828800" y="5715000"/>
            <a:ext cx="6400800" cy="381000"/>
          </a:xfrm>
        </p:spPr>
        <p:txBody>
          <a:bodyPr vert="horz" wrap="square" lIns="91440" tIns="45720" rIns="91440" bIns="45720" anchor="t"/>
          <a:p>
            <a:pPr>
              <a:buClrTx/>
              <a:buSzTx/>
              <a:buFont typeface="Wingdings" panose="05000000000000000000" pitchFamily="2" charset="2"/>
            </a:pPr>
            <a:r>
              <a:rPr lang="zh-CN" altLang="en-US" sz="1800" b="1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单击此处编辑母版副标题样式</a:t>
            </a:r>
            <a:endParaRPr lang="en-US" altLang="zh-CN" sz="1800" b="1" i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9" name="Picture 10" descr="artplus_nature_naturalcity42_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69395" y="2879725"/>
            <a:ext cx="1112838" cy="866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0" name="Picture 128" descr="a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75185" y="31750"/>
            <a:ext cx="1803400" cy="207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1" name="Picture 129" descr="b_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43155" y="2043430"/>
            <a:ext cx="1079500" cy="46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2" name="Rectangle 2"/>
          <p:cNvSpPr>
            <a:spLocks noGrp="1"/>
          </p:cNvSpPr>
          <p:nvPr>
            <p:ph type="ctrTitle"/>
          </p:nvPr>
        </p:nvSpPr>
        <p:spPr>
          <a:xfrm>
            <a:off x="374968" y="212725"/>
            <a:ext cx="8056562" cy="3154363"/>
          </a:xfrm>
        </p:spPr>
        <p:txBody>
          <a:bodyPr vert="horz" wrap="square" lIns="91440" tIns="45720" rIns="91440" bIns="45720" anchor="ctr"/>
          <a:p>
            <a:pPr eaLnBrk="1" hangingPunct="1">
              <a:buClrTx/>
              <a:buSzTx/>
              <a:buFontTx/>
            </a:pPr>
            <a:r>
              <a:rPr lang="en-US" altLang="zh-CN" sz="7200" b="1" i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Global Warming</a:t>
            </a:r>
            <a:endParaRPr lang="en-US" altLang="zh-CN" sz="7200" b="1" i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82896" y="2786544"/>
            <a:ext cx="4083685" cy="583565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1" u="none" strike="noStrike" kern="1200" cap="none" spc="0" normalizeH="0" baseline="0" noProof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嵊州市高级中学  尹娟</a:t>
            </a:r>
            <a:endParaRPr kumimoji="0" lang="en-US" altLang="zh-CN" sz="3200" b="1" i="1" u="none" strike="noStrike" kern="1200" cap="none" spc="0" normalizeH="0" baseline="0" noProof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0" y="24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8906 0.01505 -0.38802 0.03033 -0.53472 0.09075 C -0.68142 0.15116 -0.81198 0.322 -0.88055 0.36297 C -0.94913 0.40394 -0.93229 0.34237 -0.94583 0.33704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00" y="202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4629 C -0.07778 0.05393 -0.34948 0.0956 -0.46667 0.09166 C -0.58385 0.08773 -0.63611 -0.0007 -0.70278 0.02314 C -0.76944 0.04699 -0.83247 0.19027 -0.86667 0.23426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00" y="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55" y="45720"/>
            <a:ext cx="4609465" cy="3075305"/>
          </a:xfrm>
          <a:prstGeom prst="ellipse">
            <a:avLst/>
          </a:prstGeom>
        </p:spPr>
      </p:pic>
      <p:pic>
        <p:nvPicPr>
          <p:cNvPr id="4" name="图片 3" descr="3"/>
          <p:cNvPicPr>
            <a:picLocks noChangeAspect="1"/>
          </p:cNvPicPr>
          <p:nvPr/>
        </p:nvPicPr>
        <p:blipFill>
          <a:blip r:embed="rId2"/>
          <a:srcRect b="11995"/>
          <a:stretch>
            <a:fillRect/>
          </a:stretch>
        </p:blipFill>
        <p:spPr>
          <a:xfrm>
            <a:off x="322728" y="3232350"/>
            <a:ext cx="3636085" cy="3520240"/>
          </a:xfrm>
          <a:prstGeom prst="roundRect">
            <a:avLst/>
          </a:prstGeom>
        </p:spPr>
      </p:pic>
      <p:pic>
        <p:nvPicPr>
          <p:cNvPr id="3" name="图片 2" descr="8"/>
          <p:cNvPicPr>
            <a:picLocks noChangeAspect="1"/>
          </p:cNvPicPr>
          <p:nvPr/>
        </p:nvPicPr>
        <p:blipFill>
          <a:blip r:embed="rId3"/>
          <a:srcRect b="4216"/>
          <a:stretch>
            <a:fillRect/>
          </a:stretch>
        </p:blipFill>
        <p:spPr>
          <a:xfrm>
            <a:off x="4797616" y="3559810"/>
            <a:ext cx="2954020" cy="3368675"/>
          </a:xfrm>
          <a:prstGeom prst="round2DiagRect">
            <a:avLst/>
          </a:prstGeom>
        </p:spPr>
      </p:pic>
      <p:pic>
        <p:nvPicPr>
          <p:cNvPr id="5" name="图片 4" descr="27"/>
          <p:cNvPicPr>
            <a:picLocks noChangeAspect="1"/>
          </p:cNvPicPr>
          <p:nvPr/>
        </p:nvPicPr>
        <p:blipFill>
          <a:blip r:embed="rId4"/>
          <a:srcRect t="24545"/>
          <a:stretch>
            <a:fillRect/>
          </a:stretch>
        </p:blipFill>
        <p:spPr>
          <a:xfrm>
            <a:off x="4797616" y="45720"/>
            <a:ext cx="2953385" cy="3288030"/>
          </a:xfrm>
          <a:prstGeom prst="round2SameRect">
            <a:avLst/>
          </a:prstGeom>
        </p:spPr>
      </p:pic>
      <p:pic>
        <p:nvPicPr>
          <p:cNvPr id="6" name="图片 5" descr="9"/>
          <p:cNvPicPr>
            <a:picLocks noChangeAspect="1"/>
          </p:cNvPicPr>
          <p:nvPr/>
        </p:nvPicPr>
        <p:blipFill>
          <a:blip r:embed="rId5"/>
          <a:srcRect l="19104" r="16997"/>
          <a:stretch>
            <a:fillRect/>
          </a:stretch>
        </p:blipFill>
        <p:spPr>
          <a:xfrm>
            <a:off x="8276590" y="3613150"/>
            <a:ext cx="3846830" cy="3262630"/>
          </a:xfrm>
          <a:prstGeom prst="roundRect">
            <a:avLst/>
          </a:prstGeom>
        </p:spPr>
      </p:pic>
      <p:pic>
        <p:nvPicPr>
          <p:cNvPr id="7" name="图片 6" descr="25"/>
          <p:cNvPicPr>
            <a:picLocks noChangeAspect="1"/>
          </p:cNvPicPr>
          <p:nvPr/>
        </p:nvPicPr>
        <p:blipFill>
          <a:blip r:embed="rId6"/>
          <a:srcRect l="10853" t="11663" r="5634" b="18107"/>
          <a:stretch>
            <a:fillRect/>
          </a:stretch>
        </p:blipFill>
        <p:spPr>
          <a:xfrm>
            <a:off x="8002270" y="45720"/>
            <a:ext cx="3995420" cy="3360420"/>
          </a:xfrm>
          <a:prstGeom prst="teardrop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7"/>
          <p:cNvPicPr>
            <a:picLocks noChangeAspect="1"/>
          </p:cNvPicPr>
          <p:nvPr/>
        </p:nvPicPr>
        <p:blipFill>
          <a:blip r:embed="rId1"/>
          <a:srcRect l="9102" t="-2669" r="11346" b="-5508"/>
          <a:stretch>
            <a:fillRect/>
          </a:stretch>
        </p:blipFill>
        <p:spPr>
          <a:xfrm>
            <a:off x="3175" y="2631440"/>
            <a:ext cx="4255770" cy="4140200"/>
          </a:xfrm>
          <a:prstGeom prst="ellipse">
            <a:avLst/>
          </a:prstGeom>
        </p:spPr>
      </p:pic>
      <p:pic>
        <p:nvPicPr>
          <p:cNvPr id="2" name="图片 1" descr="16"/>
          <p:cNvPicPr>
            <a:picLocks noChangeAspect="1"/>
          </p:cNvPicPr>
          <p:nvPr/>
        </p:nvPicPr>
        <p:blipFill>
          <a:blip r:embed="rId2"/>
          <a:srcRect t="13264" b="26783"/>
          <a:stretch>
            <a:fillRect/>
          </a:stretch>
        </p:blipFill>
        <p:spPr>
          <a:xfrm>
            <a:off x="4342765" y="1799590"/>
            <a:ext cx="4163060" cy="3604895"/>
          </a:xfrm>
          <a:prstGeom prst="roundRect">
            <a:avLst/>
          </a:prstGeom>
        </p:spPr>
      </p:pic>
      <p:pic>
        <p:nvPicPr>
          <p:cNvPr id="3" name="图片 2" descr="10"/>
          <p:cNvPicPr>
            <a:picLocks noChangeAspect="1"/>
          </p:cNvPicPr>
          <p:nvPr/>
        </p:nvPicPr>
        <p:blipFill>
          <a:blip r:embed="rId3"/>
          <a:srcRect l="12482" t="284" r="10483" b="23528"/>
          <a:stretch>
            <a:fillRect/>
          </a:stretch>
        </p:blipFill>
        <p:spPr>
          <a:xfrm>
            <a:off x="8592185" y="200660"/>
            <a:ext cx="3418205" cy="4508500"/>
          </a:xfrm>
          <a:prstGeom prst="snipRound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695315" y="695960"/>
            <a:ext cx="701103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your perspective, what is global warming?</a:t>
            </a:r>
            <a:endParaRPr lang="en-US" altLang="zh-CN" sz="6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图片 6" descr="timg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rcRect b="5086"/>
          <a:stretch>
            <a:fillRect/>
          </a:stretch>
        </p:blipFill>
        <p:spPr>
          <a:xfrm>
            <a:off x="9989185" y="4444365"/>
            <a:ext cx="2112010" cy="2381885"/>
          </a:xfrm>
          <a:prstGeom prst="ellipse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880" y="1735455"/>
            <a:ext cx="1247330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charset="0"/>
              </a:rPr>
              <a:t>The earth is becoming warmer  </a:t>
            </a:r>
            <a:endParaRPr lang="en-US" altLang="zh-CN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charset="0"/>
            </a:endParaRPr>
          </a:p>
          <a:p>
            <a:r>
              <a:rPr lang="en-US" altLang="zh-CN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charset="0"/>
              </a:rPr>
              <a:t>---but does it matter?</a:t>
            </a:r>
            <a:endParaRPr lang="en-US" altLang="zh-CN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charset="0"/>
            </a:endParaRPr>
          </a:p>
        </p:txBody>
      </p:sp>
      <p:pic>
        <p:nvPicPr>
          <p:cNvPr id="3" name="图片 2" descr="22"/>
          <p:cNvPicPr>
            <a:picLocks noChangeAspect="1"/>
          </p:cNvPicPr>
          <p:nvPr/>
        </p:nvPicPr>
        <p:blipFill>
          <a:blip r:embed="rId1"/>
          <a:srcRect t="6490" b="10871"/>
          <a:stretch>
            <a:fillRect/>
          </a:stretch>
        </p:blipFill>
        <p:spPr>
          <a:xfrm>
            <a:off x="8902065" y="3077845"/>
            <a:ext cx="3112135" cy="3638550"/>
          </a:xfrm>
          <a:prstGeom prst="flowChartDelay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19930" y="31115"/>
            <a:ext cx="2824480" cy="92202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5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fact</a:t>
            </a:r>
            <a:endParaRPr lang="en-US" altLang="zh-CN" sz="5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11655" y="4617085"/>
            <a:ext cx="3917315" cy="829945"/>
          </a:xfrm>
          <a:prstGeom prst="rect">
            <a:avLst/>
          </a:prstGeom>
          <a:noFill/>
          <a:ln w="28575" cmpd="thickThin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problem</a:t>
            </a:r>
            <a:endParaRPr lang="en-US" altLang="zh-CN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9" name=" 159"/>
          <p:cNvSpPr/>
          <p:nvPr/>
        </p:nvSpPr>
        <p:spPr>
          <a:xfrm rot="16200000">
            <a:off x="5264785" y="1372235"/>
            <a:ext cx="1334770" cy="256540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159"/>
          <p:cNvSpPr/>
          <p:nvPr/>
        </p:nvSpPr>
        <p:spPr>
          <a:xfrm rot="5400000">
            <a:off x="3333750" y="3906520"/>
            <a:ext cx="1163955" cy="256540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11760" y="2598420"/>
            <a:ext cx="11795125" cy="16510"/>
          </a:xfrm>
          <a:prstGeom prst="line">
            <a:avLst/>
          </a:prstGeom>
          <a:ln w="88900" cmpd="thickThin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219075" y="3452495"/>
            <a:ext cx="7799705" cy="36195"/>
          </a:xfrm>
          <a:prstGeom prst="line">
            <a:avLst/>
          </a:prstGeom>
          <a:ln w="88900" cmpd="thickThin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159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750" y="4598670"/>
            <a:ext cx="2380615" cy="2085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8466"/>
          <a:stretch>
            <a:fillRect/>
          </a:stretch>
        </p:blipFill>
        <p:spPr>
          <a:xfrm>
            <a:off x="198755" y="1047115"/>
            <a:ext cx="3623310" cy="42976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3970"/>
          <a:stretch>
            <a:fillRect/>
          </a:stretch>
        </p:blipFill>
        <p:spPr>
          <a:xfrm>
            <a:off x="198755" y="5418455"/>
            <a:ext cx="3815162" cy="14395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8755" y="111125"/>
            <a:ext cx="5547995" cy="8299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 for structure</a:t>
            </a:r>
            <a:endParaRPr lang="en-US" altLang="zh-CN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5" name=" 135"/>
          <p:cNvSpPr/>
          <p:nvPr/>
        </p:nvSpPr>
        <p:spPr>
          <a:xfrm>
            <a:off x="3378200" y="1068705"/>
            <a:ext cx="1759585" cy="28321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 135"/>
          <p:cNvSpPr/>
          <p:nvPr/>
        </p:nvSpPr>
        <p:spPr>
          <a:xfrm rot="1380000">
            <a:off x="3296920" y="1900555"/>
            <a:ext cx="2097405" cy="28321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2A3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396875" y="1266190"/>
            <a:ext cx="3406140" cy="553720"/>
          </a:xfrm>
          <a:prstGeom prst="ellipse">
            <a:avLst/>
          </a:prstGeom>
          <a:noFill/>
          <a:ln w="50800" cmpd="sng">
            <a:solidFill>
              <a:srgbClr val="2A3F92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98755" y="1819909"/>
            <a:ext cx="1788795" cy="4970781"/>
          </a:xfrm>
          <a:prstGeom prst="roundRect">
            <a:avLst/>
          </a:prstGeom>
          <a:noFill/>
          <a:ln w="508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022475" y="1819910"/>
            <a:ext cx="1752600" cy="4970780"/>
          </a:xfrm>
          <a:prstGeom prst="roundRect">
            <a:avLst/>
          </a:prstGeom>
          <a:noFill/>
          <a:ln w="508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 135"/>
          <p:cNvSpPr/>
          <p:nvPr/>
        </p:nvSpPr>
        <p:spPr>
          <a:xfrm rot="20820000">
            <a:off x="1289685" y="5541645"/>
            <a:ext cx="4001770" cy="28321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 135"/>
          <p:cNvSpPr/>
          <p:nvPr/>
        </p:nvSpPr>
        <p:spPr>
          <a:xfrm rot="480000">
            <a:off x="2647315" y="4846320"/>
            <a:ext cx="2637155" cy="29718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95300" y="2430780"/>
            <a:ext cx="1518920" cy="780415"/>
          </a:xfrm>
          <a:prstGeom prst="roundRect">
            <a:avLst/>
          </a:prstGeom>
          <a:noFill/>
          <a:ln w="50800" cmpd="sng">
            <a:solidFill>
              <a:srgbClr val="7030A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2050415" y="3693160"/>
            <a:ext cx="1752600" cy="905510"/>
          </a:xfrm>
          <a:prstGeom prst="roundRect">
            <a:avLst/>
          </a:prstGeom>
          <a:noFill/>
          <a:ln w="508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 135"/>
          <p:cNvSpPr/>
          <p:nvPr/>
        </p:nvSpPr>
        <p:spPr>
          <a:xfrm rot="480000">
            <a:off x="1108075" y="3010535"/>
            <a:ext cx="3978275" cy="28321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 135"/>
          <p:cNvSpPr/>
          <p:nvPr/>
        </p:nvSpPr>
        <p:spPr>
          <a:xfrm rot="20400000">
            <a:off x="2322830" y="3822700"/>
            <a:ext cx="2780665" cy="28321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37150" y="918210"/>
            <a:ext cx="7082790" cy="583565"/>
          </a:xfrm>
          <a:prstGeom prst="rect">
            <a:avLst/>
          </a:prstGeom>
          <a:noFill/>
          <a:ln w="28575" cmpd="dbl">
            <a:solidFill>
              <a:schemeClr val="accent3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Title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 gives the topic and main idea. 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137785" y="1774825"/>
            <a:ext cx="7082790" cy="1076325"/>
          </a:xfrm>
          <a:prstGeom prst="rect">
            <a:avLst/>
          </a:prstGeom>
          <a:noFill/>
          <a:ln w="28575" cmpd="dbl">
            <a:solidFill>
              <a:srgbClr val="2A3F92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Para1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 </a:t>
            </a:r>
            <a:r>
              <a:rPr lang="en-US" altLang="zh-CN" sz="3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runs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across the page 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and is in bold.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396875" y="3843020"/>
            <a:ext cx="1617345" cy="1501775"/>
          </a:xfrm>
          <a:prstGeom prst="roundRect">
            <a:avLst/>
          </a:prstGeom>
          <a:noFill/>
          <a:ln w="47625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2050415" y="5047615"/>
            <a:ext cx="1684655" cy="230505"/>
          </a:xfrm>
          <a:prstGeom prst="roundRect">
            <a:avLst/>
          </a:prstGeom>
          <a:noFill/>
          <a:ln w="508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343313" y="5429367"/>
            <a:ext cx="847725" cy="157480"/>
          </a:xfrm>
          <a:prstGeom prst="roundRect">
            <a:avLst/>
          </a:prstGeom>
          <a:noFill/>
          <a:ln w="47625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1133327" y="6591269"/>
            <a:ext cx="847725" cy="157480"/>
          </a:xfrm>
          <a:prstGeom prst="roundRect">
            <a:avLst/>
          </a:prstGeom>
          <a:noFill/>
          <a:ln w="508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2014220" y="5419090"/>
            <a:ext cx="1720850" cy="473710"/>
          </a:xfrm>
          <a:prstGeom prst="roundRect">
            <a:avLst/>
          </a:prstGeom>
          <a:noFill/>
          <a:ln w="508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5137785" y="4479290"/>
            <a:ext cx="7082790" cy="1076325"/>
          </a:xfrm>
          <a:prstGeom prst="rect">
            <a:avLst/>
          </a:prstGeom>
          <a:noFill/>
          <a:ln w="28575" cmpd="dbl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zh-CN" sz="3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Para2-7: The main text is in two columns.</a:t>
            </a:r>
            <a:endParaRPr lang="en-US" altLang="zh-CN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453390" y="1252855"/>
            <a:ext cx="3136900" cy="13970"/>
          </a:xfrm>
          <a:prstGeom prst="line">
            <a:avLst/>
          </a:prstGeom>
          <a:ln w="50800" cmpd="sng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5137150" y="3007360"/>
            <a:ext cx="7082790" cy="1076325"/>
          </a:xfrm>
          <a:prstGeom prst="rect">
            <a:avLst/>
          </a:prstGeom>
          <a:noFill/>
          <a:ln w="28575" cmpd="dbl">
            <a:solidFill>
              <a:srgbClr val="7030A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Two graphs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They illustrate points by providing evidence.</a:t>
            </a:r>
            <a:endParaRPr lang="en-US" altLang="zh-CN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 135"/>
          <p:cNvSpPr/>
          <p:nvPr/>
        </p:nvSpPr>
        <p:spPr>
          <a:xfrm rot="960000">
            <a:off x="1108075" y="5400675"/>
            <a:ext cx="3978275" cy="28321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" name=" 135"/>
          <p:cNvSpPr/>
          <p:nvPr/>
        </p:nvSpPr>
        <p:spPr>
          <a:xfrm rot="1560000">
            <a:off x="2975610" y="5460365"/>
            <a:ext cx="2282190" cy="28321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" name=" 135"/>
          <p:cNvSpPr/>
          <p:nvPr/>
        </p:nvSpPr>
        <p:spPr>
          <a:xfrm rot="960000">
            <a:off x="2860675" y="5876925"/>
            <a:ext cx="2282190" cy="28321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" name=" 135"/>
          <p:cNvSpPr/>
          <p:nvPr/>
        </p:nvSpPr>
        <p:spPr>
          <a:xfrm rot="21300000">
            <a:off x="1966595" y="6292850"/>
            <a:ext cx="3025140" cy="28321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109210" y="5714365"/>
            <a:ext cx="7082790" cy="1076325"/>
          </a:xfrm>
          <a:prstGeom prst="rect">
            <a:avLst/>
          </a:prstGeom>
          <a:noFill/>
          <a:ln w="28575" cmpd="dbl">
            <a:solidFill>
              <a:schemeClr val="accent1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zh-CN" sz="3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Three quotes: They are important </a:t>
            </a:r>
            <a:endParaRPr lang="en-US" altLang="zh-CN" sz="32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r>
              <a:rPr lang="en-US" altLang="zh-CN" sz="3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         and interesting points. </a:t>
            </a:r>
            <a:endParaRPr lang="en-US" altLang="zh-CN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bldLvl="0" animBg="1"/>
      <p:bldP spid="7" grpId="0" bldLvl="0" animBg="1"/>
      <p:bldP spid="8" grpId="0" bldLvl="0" animBg="1"/>
      <p:bldP spid="9" grpId="0" animBg="1"/>
      <p:bldP spid="10" grpId="0" animBg="1"/>
      <p:bldP spid="11" grpId="0" animBg="1"/>
      <p:bldP spid="13" grpId="0" animBg="1"/>
      <p:bldP spid="14" grpId="0" bldLvl="0" animBg="1"/>
      <p:bldP spid="15" grpId="0" bldLvl="0" animBg="1"/>
      <p:bldP spid="16" grpId="0" bldLvl="0" animBg="1"/>
      <p:bldP spid="17" grpId="0" bldLvl="0" animBg="1"/>
      <p:bldP spid="2" grpId="0" bldLvl="0" animBg="1"/>
      <p:bldP spid="12" grpId="0" bldLvl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bldLvl="0" animBg="1"/>
      <p:bldP spid="25" grpId="0" bldLvl="0" animBg="1"/>
      <p:bldP spid="26" grpId="0" animBg="1"/>
      <p:bldP spid="27" grpId="0" animBg="1"/>
      <p:bldP spid="28" grpId="0" animBg="1"/>
      <p:bldP spid="29" grpId="0" animBg="1"/>
      <p:bldP spid="3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995" y="667385"/>
            <a:ext cx="11832590" cy="36169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6995" y="83185"/>
            <a:ext cx="11983720" cy="8299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 for specific information(Para1)</a:t>
            </a:r>
            <a:endParaRPr lang="en-US" altLang="zh-CN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396240" y="2908573"/>
            <a:ext cx="11000105" cy="13970"/>
          </a:xfrm>
          <a:prstGeom prst="line">
            <a:avLst/>
          </a:prstGeom>
          <a:ln w="88900" cmpd="thickThin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V="1">
            <a:off x="411480" y="3287033"/>
            <a:ext cx="11000105" cy="13970"/>
          </a:xfrm>
          <a:prstGeom prst="line">
            <a:avLst/>
          </a:prstGeom>
          <a:ln w="88900" cmpd="thickThin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97510" y="3692163"/>
            <a:ext cx="3093720" cy="24765"/>
          </a:xfrm>
          <a:prstGeom prst="line">
            <a:avLst/>
          </a:prstGeom>
          <a:ln w="88900" cmpd="thickThin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 135"/>
          <p:cNvSpPr/>
          <p:nvPr/>
        </p:nvSpPr>
        <p:spPr>
          <a:xfrm rot="16200000">
            <a:off x="3570605" y="2629535"/>
            <a:ext cx="865505" cy="43942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1035685" y="1966595"/>
            <a:ext cx="5790565" cy="553720"/>
          </a:xfrm>
          <a:prstGeom prst="ellipse">
            <a:avLst/>
          </a:prstGeom>
          <a:noFill/>
          <a:ln w="508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3604260" y="3684270"/>
            <a:ext cx="6032500" cy="0"/>
          </a:xfrm>
          <a:prstGeom prst="line">
            <a:avLst/>
          </a:prstGeom>
          <a:ln w="8890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 135"/>
          <p:cNvSpPr/>
          <p:nvPr/>
        </p:nvSpPr>
        <p:spPr>
          <a:xfrm rot="18060000">
            <a:off x="7245350" y="2686050"/>
            <a:ext cx="1331595" cy="43942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826250" y="1924685"/>
            <a:ext cx="4186555" cy="553720"/>
          </a:xfrm>
          <a:prstGeom prst="ellipse">
            <a:avLst/>
          </a:prstGeom>
          <a:noFill/>
          <a:ln w="508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92405" y="3944713"/>
            <a:ext cx="11751945" cy="2368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latin typeface="Arial Black" panose="020B0A04020102020204" charset="0"/>
              </a:rPr>
              <a:t>Q1: What's the purpose of the Para1?</a:t>
            </a:r>
            <a:endParaRPr lang="en-US" altLang="zh-CN" sz="3600" b="1" dirty="0">
              <a:solidFill>
                <a:srgbClr val="002060"/>
              </a:solidFill>
              <a:latin typeface="Arial Black" panose="020B0A04020102020204" charset="0"/>
            </a:endParaRPr>
          </a:p>
          <a:p>
            <a:endParaRPr lang="en-US" altLang="zh-CN" sz="4000" b="1" dirty="0">
              <a:solidFill>
                <a:srgbClr val="002060"/>
              </a:solidFill>
              <a:latin typeface="Arial Black" panose="020B0A04020102020204" charset="0"/>
            </a:endParaRPr>
          </a:p>
          <a:p>
            <a:r>
              <a:rPr lang="en-US" altLang="zh-CN" sz="3600" b="1" dirty="0">
                <a:solidFill>
                  <a:srgbClr val="002060"/>
                </a:solidFill>
                <a:latin typeface="Arial Black" panose="020B0A04020102020204" charset="0"/>
              </a:rPr>
              <a:t>Q2: Who wrote the magazine article? What is the name of the magazine?</a:t>
            </a:r>
            <a:endParaRPr lang="en-US" altLang="zh-CN" sz="3600" b="1" dirty="0">
              <a:solidFill>
                <a:srgbClr val="002060"/>
              </a:solidFill>
              <a:latin typeface="Arial Black" panose="020B0A040201020202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0025" y="4393205"/>
            <a:ext cx="11677650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44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To introduce the topic and specify the title.</a:t>
            </a:r>
            <a:endParaRPr lang="en-US" altLang="zh-CN" sz="4400" b="1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6700" y="6092010"/>
            <a:ext cx="8299450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44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Sophie Armstrong. Earth care.</a:t>
            </a:r>
            <a:endParaRPr lang="en-US" altLang="zh-CN" sz="4400" b="1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7" name="图片 16" descr="9"/>
          <p:cNvPicPr>
            <a:picLocks noChangeAspect="1"/>
          </p:cNvPicPr>
          <p:nvPr/>
        </p:nvPicPr>
        <p:blipFill>
          <a:blip r:embed="rId2"/>
          <a:srcRect l="13842" r="12977"/>
          <a:stretch>
            <a:fillRect/>
          </a:stretch>
        </p:blipFill>
        <p:spPr>
          <a:xfrm>
            <a:off x="10558145" y="5579110"/>
            <a:ext cx="1511935" cy="1226820"/>
          </a:xfrm>
          <a:prstGeom prst="ellipse">
            <a:avLst/>
          </a:prstGeom>
        </p:spPr>
      </p:pic>
      <p:sp>
        <p:nvSpPr>
          <p:cNvPr id="18" name="圆角矩形标注 17"/>
          <p:cNvSpPr/>
          <p:nvPr/>
        </p:nvSpPr>
        <p:spPr>
          <a:xfrm>
            <a:off x="9480550" y="913130"/>
            <a:ext cx="2327910" cy="1012190"/>
          </a:xfrm>
          <a:prstGeom prst="wedgeRoundRectCallout">
            <a:avLst>
              <a:gd name="adj1" fmla="val 872"/>
              <a:gd name="adj2" fmla="val 125658"/>
              <a:gd name="adj3" fmla="val 16667"/>
            </a:avLst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>
                <a:solidFill>
                  <a:schemeClr val="tx1">
                    <a:lumMod val="50000"/>
                  </a:schemeClr>
                </a:solidFill>
              </a:rPr>
              <a:t>1℃=33.8℉</a:t>
            </a:r>
            <a:endParaRPr lang="en-US" altLang="zh-CN" sz="2800" b="1">
              <a:solidFill>
                <a:schemeClr val="tx1">
                  <a:lumMod val="5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6" grpId="0" animBg="1"/>
      <p:bldP spid="9" grpId="0" animBg="1"/>
      <p:bldP spid="10" grpId="0" animBg="1"/>
      <p:bldP spid="11" grpId="0"/>
      <p:bldP spid="12" grpId="0"/>
      <p:bldP spid="13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560" y="5130165"/>
            <a:ext cx="1854835" cy="1624965"/>
          </a:xfrm>
          <a:prstGeom prst="rect">
            <a:avLst/>
          </a:prstGeom>
        </p:spPr>
      </p:pic>
      <p:pic>
        <p:nvPicPr>
          <p:cNvPr id="10246" name="图片 10245" descr="rea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" y="1307465"/>
            <a:ext cx="4947920" cy="3648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86995" y="83185"/>
            <a:ext cx="12061825" cy="8299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 the Graph1 for specific information</a:t>
            </a:r>
            <a:endParaRPr lang="en-US" altLang="zh-CN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01640" y="1252220"/>
            <a:ext cx="6647180" cy="3046095"/>
          </a:xfrm>
          <a:prstGeom prst="rect">
            <a:avLst/>
          </a:prstGeom>
          <a:solidFill>
            <a:schemeClr val="accent4">
              <a:lumMod val="20000"/>
              <a:lumOff val="80000"/>
              <a:alpha val="3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</a:rPr>
              <a:t>There is no doubt that the earth is becoming warmer </a:t>
            </a:r>
            <a:r>
              <a:rPr lang="en-US" altLang="zh-CN" sz="2800" b="1" dirty="0">
                <a:solidFill>
                  <a:schemeClr val="tx2"/>
                </a:solidFill>
              </a:rPr>
              <a:t>(see Graph 1)</a:t>
            </a:r>
            <a:r>
              <a:rPr lang="en-US" altLang="zh-CN" sz="3200" b="1" dirty="0">
                <a:solidFill>
                  <a:schemeClr val="tx2"/>
                </a:solidFill>
              </a:rPr>
              <a:t> and that it is human activity that has caused this global warming rather than a random but natural phenomenon.</a:t>
            </a:r>
            <a:endParaRPr lang="en-US" altLang="zh-CN" sz="3200" b="1" dirty="0">
              <a:solidFill>
                <a:schemeClr val="tx2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620385" y="1800225"/>
            <a:ext cx="4271645" cy="5715"/>
          </a:xfrm>
          <a:prstGeom prst="line">
            <a:avLst/>
          </a:prstGeom>
          <a:ln w="88900" cmpd="thickThin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7" name="文本框 10246"/>
          <p:cNvSpPr txBox="1"/>
          <p:nvPr/>
        </p:nvSpPr>
        <p:spPr>
          <a:xfrm>
            <a:off x="86995" y="4956175"/>
            <a:ext cx="11964035" cy="1918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3600" b="1" i="0" u="sng" dirty="0">
                <a:solidFill>
                  <a:srgbClr val="2A3F9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charset="0"/>
              </a:rPr>
              <a:t>Detailed information</a:t>
            </a:r>
            <a:endParaRPr lang="en-US" altLang="zh-CN" sz="3600" b="1" i="0" u="sng" dirty="0">
              <a:solidFill>
                <a:srgbClr val="2A3F92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charset="0"/>
            </a:endParaRPr>
          </a:p>
          <a:p>
            <a:pPr algn="l">
              <a:lnSpc>
                <a:spcPct val="110000"/>
              </a:lnSpc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</a:rPr>
              <a:t>Between ______ to ______, the global average temperature went up from ______to _____ Fahrenheit.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7195185" y="2728595"/>
            <a:ext cx="866140" cy="13970"/>
          </a:xfrm>
          <a:prstGeom prst="line">
            <a:avLst/>
          </a:prstGeom>
          <a:ln w="88900" cmpd="thickThin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11012170" y="2742565"/>
            <a:ext cx="866140" cy="13970"/>
          </a:xfrm>
          <a:prstGeom prst="line">
            <a:avLst/>
          </a:prstGeom>
          <a:ln w="88900" cmpd="thickThin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8" name="文本框 10247"/>
          <p:cNvSpPr txBox="1"/>
          <p:nvPr/>
        </p:nvSpPr>
        <p:spPr>
          <a:xfrm>
            <a:off x="2024380" y="5618798"/>
            <a:ext cx="12115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en-US" altLang="zh-CN" sz="36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</a:rPr>
              <a:t>1860 </a:t>
            </a:r>
            <a:endParaRPr lang="en-US" altLang="zh-CN" sz="3600" b="1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</a:endParaRPr>
          </a:p>
        </p:txBody>
      </p:sp>
      <p:sp>
        <p:nvSpPr>
          <p:cNvPr id="10251" name="矩形 10250"/>
          <p:cNvSpPr/>
          <p:nvPr/>
        </p:nvSpPr>
        <p:spPr>
          <a:xfrm>
            <a:off x="3235643" y="6109970"/>
            <a:ext cx="9067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en-US" altLang="zh-CN" sz="36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</a:rPr>
              <a:t>-0.5</a:t>
            </a:r>
            <a:endParaRPr lang="en-US" altLang="zh-CN" sz="36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</a:endParaRPr>
          </a:p>
        </p:txBody>
      </p:sp>
      <p:sp>
        <p:nvSpPr>
          <p:cNvPr id="10252" name="矩形 10251"/>
          <p:cNvSpPr/>
          <p:nvPr/>
        </p:nvSpPr>
        <p:spPr>
          <a:xfrm>
            <a:off x="5078413" y="6109970"/>
            <a:ext cx="7543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en-US" altLang="zh-CN" sz="36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</a:rPr>
              <a:t>0.5</a:t>
            </a:r>
            <a:endParaRPr lang="en-US" altLang="zh-CN" sz="36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</a:endParaRPr>
          </a:p>
        </p:txBody>
      </p:sp>
      <p:sp>
        <p:nvSpPr>
          <p:cNvPr id="10274" name="矩形 10273"/>
          <p:cNvSpPr/>
          <p:nvPr/>
        </p:nvSpPr>
        <p:spPr>
          <a:xfrm>
            <a:off x="3981133" y="5592128"/>
            <a:ext cx="10972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en-US" altLang="zh-CN" sz="36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</a:rPr>
              <a:t>2000</a:t>
            </a:r>
            <a:endParaRPr lang="en-US" altLang="zh-CN" sz="36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</a:endParaRPr>
          </a:p>
        </p:txBody>
      </p:sp>
      <p:sp>
        <p:nvSpPr>
          <p:cNvPr id="10" name="流程图: 可选过程 9"/>
          <p:cNvSpPr/>
          <p:nvPr/>
        </p:nvSpPr>
        <p:spPr>
          <a:xfrm>
            <a:off x="8032750" y="2247900"/>
            <a:ext cx="3009265" cy="567690"/>
          </a:xfrm>
          <a:prstGeom prst="flowChartAlternateProcess">
            <a:avLst/>
          </a:prstGeom>
          <a:noFill/>
          <a:ln w="5080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可选过程 10"/>
          <p:cNvSpPr/>
          <p:nvPr/>
        </p:nvSpPr>
        <p:spPr>
          <a:xfrm>
            <a:off x="5506085" y="3239770"/>
            <a:ext cx="6459855" cy="964565"/>
          </a:xfrm>
          <a:prstGeom prst="flowChartAlternateProcess">
            <a:avLst/>
          </a:prstGeom>
          <a:noFill/>
          <a:ln w="5080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2" name=" 252"/>
          <p:cNvSpPr/>
          <p:nvPr/>
        </p:nvSpPr>
        <p:spPr>
          <a:xfrm rot="2640000">
            <a:off x="8094345" y="3361690"/>
            <a:ext cx="1163955" cy="1086485"/>
          </a:xfrm>
          <a:prstGeom prst="mathPlus">
            <a:avLst>
              <a:gd name="adj1" fmla="val 922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7" name=" 207"/>
          <p:cNvSpPr/>
          <p:nvPr/>
        </p:nvSpPr>
        <p:spPr>
          <a:xfrm>
            <a:off x="9066530" y="2154284"/>
            <a:ext cx="825500" cy="645795"/>
          </a:xfrm>
          <a:prstGeom prst="triangle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rgbClr val="FFFFFF"/>
                </a:solidFill>
              </a:rPr>
              <a:t>!</a:t>
            </a:r>
            <a:endParaRPr lang="en-US" altLang="zh-CN" sz="4000" dirty="0">
              <a:solidFill>
                <a:srgbClr val="FFFFFF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5506085" y="3727450"/>
            <a:ext cx="2228850" cy="1905"/>
          </a:xfrm>
          <a:prstGeom prst="line">
            <a:avLst/>
          </a:prstGeom>
          <a:ln w="88900" cmpd="thickThin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86995" y="814070"/>
            <a:ext cx="193738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(Para2)</a:t>
            </a:r>
            <a:endParaRPr lang="en-US" altLang="zh-CN" sz="40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247" grpId="0"/>
      <p:bldP spid="10248" grpId="0"/>
      <p:bldP spid="10251" grpId="0"/>
      <p:bldP spid="10252" grpId="0"/>
      <p:bldP spid="10274" grpId="0"/>
      <p:bldP spid="10" grpId="0" animBg="1"/>
      <p:bldP spid="11" grpId="0" animBg="1"/>
      <p:bldP spid="252" grpId="0" animBg="1"/>
      <p:bldP spid="207" grpId="0" animBg="1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629"/>
</p:tagLst>
</file>

<file path=ppt/tags/tag10.xml><?xml version="1.0" encoding="utf-8"?>
<p:tagLst xmlns:p="http://schemas.openxmlformats.org/presentationml/2006/main">
  <p:tag name="KSO_WM_TAG_VERSION" val="1.0"/>
  <p:tag name="KSO_WM_TEMPLATE_CATEGORY" val="custom"/>
  <p:tag name="KSO_WM_TEMPLATE_INDEX" val="20177412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76892_1"/>
  <p:tag name="KSO_WM_TEMPLATE_CATEGORY" val="custom"/>
  <p:tag name="KSO_WM_TEMPLATE_INDEX" val="20177412"/>
  <p:tag name="KSO_WM_TEMPLATE_SUBCATEGORY" val="combine"/>
  <p:tag name="KSO_WM_TEMPLATE_THUMBS_INDEX" val="1、5、6、12、13、20、27、29、30、31"/>
</p:tagLst>
</file>

<file path=ppt/tags/tag12.xml><?xml version="1.0" encoding="utf-8"?>
<p:tagLst xmlns:p="http://schemas.openxmlformats.org/presentationml/2006/main">
  <p:tag name="MH" val="20151126174716"/>
  <p:tag name="MH_LIBRARY" val="GRAPHIC"/>
  <p:tag name="MH_TYPE" val="Other"/>
  <p:tag name="MH_ORDER" val="3"/>
</p:tagLst>
</file>

<file path=ppt/tags/tag13.xml><?xml version="1.0" encoding="utf-8"?>
<p:tagLst xmlns:p="http://schemas.openxmlformats.org/presentationml/2006/main">
  <p:tag name="MH" val="20151126174716"/>
  <p:tag name="MH_LIBRARY" val="GRAPHIC"/>
  <p:tag name="MH_TYPE" val="Other"/>
  <p:tag name="MH_ORDER" val="4"/>
</p:tagLst>
</file>

<file path=ppt/tags/tag14.xml><?xml version="1.0" encoding="utf-8"?>
<p:tagLst xmlns:p="http://schemas.openxmlformats.org/presentationml/2006/main">
  <p:tag name="MH" val="20151126174716"/>
  <p:tag name="MH_LIBRARY" val="GRAPHIC"/>
  <p:tag name="MH_TYPE" val="Other"/>
  <p:tag name="MH_ORDER" val="3"/>
</p:tagLst>
</file>

<file path=ppt/tags/tag15.xml><?xml version="1.0" encoding="utf-8"?>
<p:tagLst xmlns:p="http://schemas.openxmlformats.org/presentationml/2006/main">
  <p:tag name="MH" val="20151126174716"/>
  <p:tag name="MH_LIBRARY" val="GRAPHIC"/>
  <p:tag name="MH_TYPE" val="Other"/>
  <p:tag name="MH_ORDER" val="4"/>
</p:tagLst>
</file>

<file path=ppt/tags/tag16.xml><?xml version="1.0" encoding="utf-8"?>
<p:tagLst xmlns:p="http://schemas.openxmlformats.org/presentationml/2006/main">
  <p:tag name="MH" val="20151126174716"/>
  <p:tag name="MH_LIBRARY" val="GRAPHIC"/>
  <p:tag name="MH_TYPE" val="Other"/>
  <p:tag name="MH_ORDER" val="3"/>
</p:tagLst>
</file>

<file path=ppt/tags/tag17.xml><?xml version="1.0" encoding="utf-8"?>
<p:tagLst xmlns:p="http://schemas.openxmlformats.org/presentationml/2006/main">
  <p:tag name="MH" val="20151126174716"/>
  <p:tag name="MH_LIBRARY" val="GRAPHIC"/>
  <p:tag name="MH_TYPE" val="Other"/>
  <p:tag name="MH_ORDER" val="4"/>
</p:tagLst>
</file>

<file path=ppt/tags/tag18.xml><?xml version="1.0" encoding="utf-8"?>
<p:tagLst xmlns:p="http://schemas.openxmlformats.org/presentationml/2006/main">
  <p:tag name="MH" val="20151126180302"/>
  <p:tag name="MH_LIBRARY" val="GRAPHIC"/>
  <p:tag name="MH_ORDER" val="Freeform 5"/>
</p:tagLst>
</file>

<file path=ppt/tags/tag19.xml><?xml version="1.0" encoding="utf-8"?>
<p:tagLst xmlns:p="http://schemas.openxmlformats.org/presentationml/2006/main">
  <p:tag name="MH" val="20151126180302"/>
  <p:tag name="MH_LIBRARY" val="GRAPHIC"/>
  <p:tag name="MH_ORDER" val="Freeform 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629"/>
</p:tagLst>
</file>

<file path=ppt/tags/tag20.xml><?xml version="1.0" encoding="utf-8"?>
<p:tagLst xmlns:p="http://schemas.openxmlformats.org/presentationml/2006/main">
  <p:tag name="MH" val="20151126180302"/>
  <p:tag name="MH_LIBRARY" val="GRAPHIC"/>
  <p:tag name="MH_ORDER" val="Freeform 2"/>
</p:tagLst>
</file>

<file path=ppt/tags/tag21.xml><?xml version="1.0" encoding="utf-8"?>
<p:tagLst xmlns:p="http://schemas.openxmlformats.org/presentationml/2006/main">
  <p:tag name="MH" val="20151126180302"/>
  <p:tag name="MH_LIBRARY" val="GRAPHIC"/>
  <p:tag name="MH_ORDER" val="Freeform 4"/>
</p:tagLst>
</file>

<file path=ppt/tags/tag22.xml><?xml version="1.0" encoding="utf-8"?>
<p:tagLst xmlns:p="http://schemas.openxmlformats.org/presentationml/2006/main">
  <p:tag name="MH" val="20151126180302"/>
  <p:tag name="MH_LIBRARY" val="GRAPHIC"/>
  <p:tag name="MH_ORDER" val="Freeform 6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160255"/>
</p:tagLst>
</file>

<file path=ppt/tags/tag24.xml><?xml version="1.0" encoding="utf-8"?>
<p:tagLst xmlns:p="http://schemas.openxmlformats.org/presentationml/2006/main">
  <p:tag name="KSO_WM_TAG_VERSION" val="1.0"/>
  <p:tag name="KSO_WM_SLIDE_ITEM_CNT" val="1"/>
  <p:tag name="KSO_WM_SLIDE_LAYOUT" val="a_e"/>
  <p:tag name="KSO_WM_SLIDE_LAYOUT_CNT" val="1_1"/>
  <p:tag name="KSO_WM_SLIDE_TYPE" val="sectionTitle"/>
  <p:tag name="KSO_WM_BEAUTIFY_FLAG" val="#wm#"/>
  <p:tag name="KSO_WM_COMBINE_RELATE_SLIDE_ID" val="background20182820_2"/>
  <p:tag name="KSO_WM_TEMPLATE_CATEGORY" val="custom"/>
  <p:tag name="KSO_WM_TEMPLATE_INDEX" val="20185043"/>
  <p:tag name="KSO_WM_SLIDE_ID" val="custom20184629_2"/>
  <p:tag name="KSO_WM_SLIDE_INDEX" val="2"/>
  <p:tag name="KSO_WM_TEMPLATE_SUBCATEGORY" val="combine"/>
</p:tagLst>
</file>

<file path=ppt/tags/tag25.xml><?xml version="1.0" encoding="utf-8"?>
<p:tagLst xmlns:p="http://schemas.openxmlformats.org/presentationml/2006/main">
  <p:tag name="KSO_WM_TAG_VERSION" val="1.0"/>
  <p:tag name="KSO_WM_SLIDE_ITEM_CNT" val="1"/>
  <p:tag name="KSO_WM_SLIDE_LAYOUT" val="a_e"/>
  <p:tag name="KSO_WM_SLIDE_LAYOUT_CNT" val="1_1"/>
  <p:tag name="KSO_WM_SLIDE_TYPE" val="sectionTitle"/>
  <p:tag name="KSO_WM_BEAUTIFY_FLAG" val="#wm#"/>
  <p:tag name="KSO_WM_COMBINE_RELATE_SLIDE_ID" val="background20182820_2"/>
  <p:tag name="KSO_WM_TEMPLATE_CATEGORY" val="custom"/>
  <p:tag name="KSO_WM_TEMPLATE_INDEX" val="20184629"/>
  <p:tag name="KSO_WM_SLIDE_ID" val="custom20184629_2"/>
  <p:tag name="KSO_WM_SLIDE_INDEX" val="2"/>
  <p:tag name="KSO_WM_TEMPLATE_SUBCATEGORY" val="combine"/>
</p:tagLst>
</file>

<file path=ppt/tags/tag26.xml><?xml version="1.0" encoding="utf-8"?>
<p:tagLst xmlns:p="http://schemas.openxmlformats.org/presentationml/2006/main">
  <p:tag name="MH_TYPE" val="#NeiR#"/>
  <p:tag name="MH_NUMBER" val="2"/>
  <p:tag name="MH_CATEGORY" val="#TuWHP#"/>
  <p:tag name="MH_LAYOUT" val="SubTitleText"/>
  <p:tag name="MH" val="20151126175800"/>
  <p:tag name="MH_LIBRARY" val="GRAPHIC"/>
  <p:tag name="KSO_WM_TEMPLATE_CATEGORY" val="custom"/>
  <p:tag name="KSO_WM_TEMPLATE_INDEX" val="160255"/>
  <p:tag name="KSO_WM_TAG_VERSION" val="1.0"/>
  <p:tag name="KSO_WM_SLIDE_ID" val="custom160255_28"/>
  <p:tag name="KSO_WM_SLIDE_INDEX" val="28"/>
  <p:tag name="KSO_WM_SLIDE_ITEM_CNT" val="3"/>
  <p:tag name="KSO_WM_SLIDE_LAYOUT" val="a_f_d"/>
  <p:tag name="KSO_WM_SLIDE_LAYOUT_CNT" val="1_1_2"/>
  <p:tag name="KSO_WM_SLIDE_TYPE" val="text"/>
  <p:tag name="KSO_WM_BEAUTIFY_FLAG" val="#wm#"/>
  <p:tag name="KSO_WM_SLIDE_POSITION" val="236*133"/>
  <p:tag name="KSO_WM_SLIDE_SIZE" val="570*298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55"/>
  <p:tag name="KSO_WM_UNIT_TYPE" val="d"/>
  <p:tag name="KSO_WM_UNIT_INDEX" val="1"/>
  <p:tag name="KSO_WM_UNIT_ID" val="custom160255_4*d*1"/>
  <p:tag name="KSO_WM_UNIT_CLEAR" val="0"/>
  <p:tag name="KSO_WM_UNIT_LAYERLEVEL" val="1"/>
  <p:tag name="KSO_WM_UNIT_VALUE" val="1500*1712"/>
  <p:tag name="KSO_WM_UNIT_HIGHLIGHT" val="0"/>
  <p:tag name="KSO_WM_UNIT_COMPATIBLE" val="0"/>
</p:tagLst>
</file>

<file path=ppt/tags/tag28.xml><?xml version="1.0" encoding="utf-8"?>
<p:tagLst xmlns:p="http://schemas.openxmlformats.org/presentationml/2006/main">
  <p:tag name="KSO_WM_TEMPLATE_CATEGORY" val="custom"/>
  <p:tag name="KSO_WM_TEMPLATE_INDEX" val="160255"/>
  <p:tag name="KSO_WM_TAG_VERSION" val="1.0"/>
  <p:tag name="KSO_WM_SLIDE_ID" val="custom160255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160255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82820_1"/>
  <p:tag name="KSO_WM_TEMPLATE_CATEGORY" val="custom"/>
  <p:tag name="KSO_WM_TEMPLATE_INDEX" val="20184629"/>
  <p:tag name="KSO_WM_TEMPLATE_SUBCATEGORY" val="combine"/>
  <p:tag name="KSO_WM_TEMPLATE_THUMBS_INDEX" val="1、2、5、7、8、13、15、18、21、22、23、24、25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55"/>
  <p:tag name="KSO_WM_UNIT_TYPE" val="d"/>
  <p:tag name="KSO_WM_UNIT_INDEX" val="1"/>
  <p:tag name="KSO_WM_UNIT_ID" val="custom160255_4*d*1"/>
  <p:tag name="KSO_WM_UNIT_CLEAR" val="0"/>
  <p:tag name="KSO_WM_UNIT_LAYERLEVEL" val="1"/>
  <p:tag name="KSO_WM_UNIT_VALUE" val="1500*1712"/>
  <p:tag name="KSO_WM_UNIT_HIGHLIGHT" val="0"/>
  <p:tag name="KSO_WM_UNIT_COMPATIBLE" val="0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160255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160255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606_1*i*0"/>
  <p:tag name="KSO_WM_TEMPLATE_CATEGORY" val="diagram"/>
  <p:tag name="KSO_WM_TEMPLATE_INDEX" val="160606"/>
  <p:tag name="KSO_WM_UNIT_INDEX" val="0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606"/>
  <p:tag name="KSO_WM_UNIT_TYPE" val="m_h_f"/>
  <p:tag name="KSO_WM_UNIT_INDEX" val="1_1_1"/>
  <p:tag name="KSO_WM_UNIT_ID" val="diagram160606_1*m_h_f*1_1_1"/>
  <p:tag name="KSO_WM_UNIT_CLEAR" val="1"/>
  <p:tag name="KSO_WM_UNIT_LAYERLEVEL" val="1_1_1"/>
  <p:tag name="KSO_WM_UNIT_VALUE" val="117"/>
  <p:tag name="KSO_WM_UNIT_HIGHLIGHT" val="0"/>
  <p:tag name="KSO_WM_UNIT_COMPATIBLE" val="0"/>
  <p:tag name="KSO_WM_DIAGRAM_GROUP_CODE" val="m1-1"/>
  <p:tag name="KSO_WM_UNIT_PRESET_TEXT" val="LOREM IPSUM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606"/>
  <p:tag name="KSO_WM_UNIT_TYPE" val="m_i"/>
  <p:tag name="KSO_WM_UNIT_INDEX" val="1_1"/>
  <p:tag name="KSO_WM_UNIT_ID" val="diagram160606_1*m_i*1_1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606"/>
  <p:tag name="KSO_WM_UNIT_TYPE" val="m_i"/>
  <p:tag name="KSO_WM_UNIT_INDEX" val="1_2"/>
  <p:tag name="KSO_WM_UNIT_ID" val="diagram160606_1*m_i*1_2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606"/>
  <p:tag name="KSO_WM_UNIT_TYPE" val="m_i"/>
  <p:tag name="KSO_WM_UNIT_INDEX" val="1_3"/>
  <p:tag name="KSO_WM_UNIT_ID" val="diagram160606_1*m_i*1_3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606"/>
  <p:tag name="KSO_WM_UNIT_TYPE" val="m_i"/>
  <p:tag name="KSO_WM_UNIT_INDEX" val="1_4"/>
  <p:tag name="KSO_WM_UNIT_ID" val="diagram160606_1*m_i*1_4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606"/>
  <p:tag name="KSO_WM_UNIT_TYPE" val="m_i"/>
  <p:tag name="KSO_WM_UNIT_INDEX" val="1_5"/>
  <p:tag name="KSO_WM_UNIT_ID" val="diagram160606_1*m_i*1_5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43_1*i*0"/>
  <p:tag name="KSO_WM_TEMPLATE_CATEGORY" val="custom"/>
  <p:tag name="KSO_WM_TEMPLATE_INDEX" val="20185043"/>
  <p:tag name="KSO_WM_UNIT_INDEX" val="0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606"/>
  <p:tag name="KSO_WM_UNIT_TYPE" val="m_i"/>
  <p:tag name="KSO_WM_UNIT_INDEX" val="1_6"/>
  <p:tag name="KSO_WM_UNIT_ID" val="diagram160606_1*m_i*1_6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606"/>
  <p:tag name="KSO_WM_UNIT_TYPE" val="m_i"/>
  <p:tag name="KSO_WM_UNIT_INDEX" val="1_7"/>
  <p:tag name="KSO_WM_UNIT_ID" val="diagram160606_1*m_i*1_7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606"/>
  <p:tag name="KSO_WM_UNIT_TYPE" val="m_i"/>
  <p:tag name="KSO_WM_UNIT_INDEX" val="1_8"/>
  <p:tag name="KSO_WM_UNIT_ID" val="diagram160606_1*m_i*1_8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606"/>
  <p:tag name="KSO_WM_UNIT_TYPE" val="m_i"/>
  <p:tag name="KSO_WM_UNIT_INDEX" val="1_9"/>
  <p:tag name="KSO_WM_UNIT_ID" val="diagram160606_1*m_i*1_9"/>
  <p:tag name="KSO_WM_UNIT_CLEAR" val="1"/>
  <p:tag name="KSO_WM_UNIT_LAYERLEVEL" val="1_1"/>
  <p:tag name="KSO_WM_DIAGRAM_GROUP_CODE" val="m1-1"/>
  <p:tag name="KSO_WM_UNIT_TEXT_FILL_FORE_SCHEMECOLOR_INDEX" val="5"/>
  <p:tag name="KSO_WM_UNIT_TEXT_FILL_TYPE" val="1"/>
  <p:tag name="KSO_WM_UNIT_USESOURCEFORMAT_APPLY" val="0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606"/>
  <p:tag name="KSO_WM_UNIT_TYPE" val="m_h_f"/>
  <p:tag name="KSO_WM_UNIT_INDEX" val="1_1_1"/>
  <p:tag name="KSO_WM_UNIT_ID" val="diagram160606_1*m_h_f*1_1_1"/>
  <p:tag name="KSO_WM_UNIT_CLEAR" val="1"/>
  <p:tag name="KSO_WM_UNIT_LAYERLEVEL" val="1_1_1"/>
  <p:tag name="KSO_WM_UNIT_VALUE" val="117"/>
  <p:tag name="KSO_WM_UNIT_HIGHLIGHT" val="0"/>
  <p:tag name="KSO_WM_UNIT_COMPATIBLE" val="0"/>
  <p:tag name="KSO_WM_DIAGRAM_GROUP_CODE" val="m1-1"/>
  <p:tag name="KSO_WM_UNIT_PRESET_TEXT" val="LOREM IPSUM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160255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160255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160255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160255"/>
</p:tagLst>
</file>

<file path=ppt/tags/tag49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4620_18*i*0"/>
  <p:tag name="KSO_WM_TEMPLATE_CATEGORY" val="custom"/>
  <p:tag name="KSO_WM_TEMPLATE_INDEX" val="20184620"/>
  <p:tag name="KSO_WM_UNIT_INDEX" val="0"/>
  <p:tag name="KSO_WM_UNIT_FILL_FORE_SCHEMECOLOR_INDEX" val="7"/>
  <p:tag name="KSO_WM_UNIT_FILL_TYPE" val="1"/>
  <p:tag name="KSO_WM_UNIT_USESOURCEFORMAT_APPLY" val="1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43_1*i*1"/>
  <p:tag name="KSO_WM_TEMPLATE_CATEGORY" val="custom"/>
  <p:tag name="KSO_WM_TEMPLATE_INDEX" val="20185043"/>
  <p:tag name="KSO_WM_UNIT_INDEX" val="1"/>
</p:tagLst>
</file>

<file path=ppt/tags/tag50.xml><?xml version="1.0" encoding="utf-8"?>
<p:tagLst xmlns:p="http://schemas.openxmlformats.org/presentationml/2006/main">
  <p:tag name="KSO_WM_TEMPLATE_CATEGORY" val="custom"/>
  <p:tag name="KSO_WM_TEMPLATE_INDEX" val="20184620"/>
  <p:tag name="KSO_WM_DIAGRAM_GROUP_CODE" val="l1-7"/>
  <p:tag name="KSO_WM_TAG_VERSION" val="1.0"/>
  <p:tag name="KSO_WM_UNIT_TYPE" val="l_i"/>
  <p:tag name="KSO_WM_UNIT_INDEX" val="1_1"/>
  <p:tag name="KSO_WM_UNIT_ID" val="custom20184620_18*l_i*1_1"/>
  <p:tag name="KSO_WM_UNIT_LAYERLEVEL" val="1_1"/>
  <p:tag name="KSO_WM_BEAUTIFY_FLAG" val="#wm#"/>
  <p:tag name="KSO_WM_UNIT_FILL_FORE_SCHEMECOLOR_INDEX" val="7"/>
  <p:tag name="KSO_WM_UNIT_FILL_TYPE" val="1"/>
  <p:tag name="KSO_WM_UNIT_TEXT_FILL_FORE_SCHEMECOLOR_INDEX" val="7"/>
  <p:tag name="KSO_WM_UNIT_TEXT_FILL_TYPE" val="1"/>
  <p:tag name="KSO_WM_UNIT_USESOURCEFORMAT_APPLY" val="1"/>
</p:tagLst>
</file>

<file path=ppt/tags/tag51.xml><?xml version="1.0" encoding="utf-8"?>
<p:tagLst xmlns:p="http://schemas.openxmlformats.org/presentationml/2006/main">
  <p:tag name="KSO_WM_TEMPLATE_CATEGORY" val="custom"/>
  <p:tag name="KSO_WM_TEMPLATE_INDEX" val="20184620"/>
  <p:tag name="KSO_WM_DIAGRAM_GROUP_CODE" val="l1-7"/>
  <p:tag name="KSO_WM_TAG_VERSION" val="1.0"/>
  <p:tag name="KSO_WM_UNIT_TYPE" val="l_i"/>
  <p:tag name="KSO_WM_UNIT_INDEX" val="1_2"/>
  <p:tag name="KSO_WM_UNIT_ID" val="custom20184620_18*l_i*1_2"/>
  <p:tag name="KSO_WM_UNIT_LAYERLEVEL" val="1_1"/>
  <p:tag name="KSO_WM_BEAUTIFY_FLAG" val="#wm#"/>
  <p:tag name="KSO_WM_UNIT_FILL_FORE_SCHEMECOLOR_INDEX" val="7"/>
  <p:tag name="KSO_WM_UNIT_FILL_TYPE" val="1"/>
  <p:tag name="KSO_WM_UNIT_TEXT_FILL_FORE_SCHEMECOLOR_INDEX" val="7"/>
  <p:tag name="KSO_WM_UNIT_TEXT_FILL_TYPE" val="1"/>
  <p:tag name="KSO_WM_UNIT_USESOURCEFORMAT_APPLY" val="1"/>
</p:tagLst>
</file>

<file path=ppt/tags/tag52.xml><?xml version="1.0" encoding="utf-8"?>
<p:tagLst xmlns:p="http://schemas.openxmlformats.org/presentationml/2006/main">
  <p:tag name="KSO_WM_TEMPLATE_CATEGORY" val="custom"/>
  <p:tag name="KSO_WM_TEMPLATE_INDEX" val="20184620"/>
  <p:tag name="KSO_WM_DIAGRAM_GROUP_CODE" val="l1-7"/>
  <p:tag name="KSO_WM_TAG_VERSION" val="1.0"/>
  <p:tag name="KSO_WM_UNIT_TYPE" val="l_h_i"/>
  <p:tag name="KSO_WM_UNIT_INDEX" val="1_2_1"/>
  <p:tag name="KSO_WM_UNIT_ID" val="custom20184620_18*l_h_i*1_2_1"/>
  <p:tag name="KSO_WM_UNIT_LAYERLEVEL" val="1_1_1"/>
  <p:tag name="KSO_WM_BEAUTIFY_FLAG" val="#wm#"/>
  <p:tag name="KSO_WM_UNIT_FILL_FORE_SCHEMECOLOR_INDEX" val="5"/>
  <p:tag name="KSO_WM_UNIT_FILL_TYPE" val="1"/>
  <p:tag name="KSO_WM_UNIT_USESOURCEFORMAT_APPLY" val="1"/>
</p:tagLst>
</file>

<file path=ppt/tags/tag53.xml><?xml version="1.0" encoding="utf-8"?>
<p:tagLst xmlns:p="http://schemas.openxmlformats.org/presentationml/2006/main">
  <p:tag name="KSO_WM_TEMPLATE_CATEGORY" val="custom"/>
  <p:tag name="KSO_WM_TEMPLATE_INDEX" val="20184620"/>
  <p:tag name="KSO_WM_DIAGRAM_GROUP_CODE" val="l1-7"/>
  <p:tag name="KSO_WM_TAG_VERSION" val="1.0"/>
  <p:tag name="KSO_WM_UNIT_TYPE" val="l_h_i"/>
  <p:tag name="KSO_WM_UNIT_INDEX" val="1_4_1"/>
  <p:tag name="KSO_WM_UNIT_ID" val="custom20184620_18*l_h_i*1_4_1"/>
  <p:tag name="KSO_WM_UNIT_LAYERLEVEL" val="1_1_1"/>
  <p:tag name="KSO_WM_BEAUTIFY_FLAG" val="#wm#"/>
  <p:tag name="KSO_WM_UNIT_FILL_FORE_SCHEMECOLOR_INDEX" val="5"/>
  <p:tag name="KSO_WM_UNIT_FILL_TYPE" val="1"/>
  <p:tag name="KSO_WM_UNIT_USESOURCEFORMAT_APPLY" val="1"/>
</p:tagLst>
</file>

<file path=ppt/tags/tag54.xml><?xml version="1.0" encoding="utf-8"?>
<p:tagLst xmlns:p="http://schemas.openxmlformats.org/presentationml/2006/main">
  <p:tag name="KSO_WM_TEMPLATE_CATEGORY" val="custom"/>
  <p:tag name="KSO_WM_TEMPLATE_INDEX" val="20184620"/>
  <p:tag name="KSO_WM_TAG_VERSION" val="1.0"/>
  <p:tag name="KSO_WM_UNIT_TYPE" val="l_h_b"/>
  <p:tag name="KSO_WM_UNIT_INDEX" val="1_4_1"/>
  <p:tag name="KSO_WM_UNIT_LAYERLEVEL" val="1_1_1"/>
  <p:tag name="KSO_WM_UNIT_VALUE" val="6"/>
  <p:tag name="KSO_WM_UNIT_HIGHLIGHT" val="0"/>
  <p:tag name="KSO_WM_UNIT_COMPATIBLE" val="0"/>
  <p:tag name="KSO_WM_UNIT_CLEAR" val="0"/>
  <p:tag name="KSO_WM_BEAUTIFY_FLAG" val="#wm#"/>
  <p:tag name="KSO_WM_DIAGRAM_GROUP_CODE" val="l1-7"/>
  <p:tag name="KSO_WM_UNIT_ID" val="custom20184620_18*l_h_b*1_4_1"/>
  <p:tag name="KSO_WM_UNIT_PRESET_TEXT" val="Your Title 4"/>
  <p:tag name="KSO_WM_UNIT_TEXT_FILL_FORE_SCHEMECOLOR_INDEX" val="14"/>
  <p:tag name="KSO_WM_UNIT_TEXT_FILL_TYPE" val="1"/>
  <p:tag name="KSO_WM_UNIT_USESOURCEFORMAT_APPLY" val="1"/>
</p:tagLst>
</file>

<file path=ppt/tags/tag55.xml><?xml version="1.0" encoding="utf-8"?>
<p:tagLst xmlns:p="http://schemas.openxmlformats.org/presentationml/2006/main">
  <p:tag name="KSO_WM_TEMPLATE_CATEGORY" val="custom"/>
  <p:tag name="KSO_WM_TEMPLATE_INDEX" val="20184620"/>
  <p:tag name="KSO_WM_DIAGRAM_GROUP_CODE" val="l1-7"/>
  <p:tag name="KSO_WM_TAG_VERSION" val="1.0"/>
  <p:tag name="KSO_WM_UNIT_TYPE" val="l_h_i"/>
  <p:tag name="KSO_WM_UNIT_INDEX" val="1_3_1"/>
  <p:tag name="KSO_WM_UNIT_ID" val="custom20184620_18*l_h_i*1_3_1"/>
  <p:tag name="KSO_WM_UNIT_LAYERLEVEL" val="1_1_1"/>
  <p:tag name="KSO_WM_BEAUTIFY_FLAG" val="#wm#"/>
  <p:tag name="KSO_WM_UNIT_FILL_FORE_SCHEMECOLOR_INDEX" val="6"/>
  <p:tag name="KSO_WM_UNIT_FILL_TYPE" val="1"/>
  <p:tag name="KSO_WM_UNIT_USESOURCEFORMAT_APPLY" val="1"/>
</p:tagLst>
</file>

<file path=ppt/tags/tag56.xml><?xml version="1.0" encoding="utf-8"?>
<p:tagLst xmlns:p="http://schemas.openxmlformats.org/presentationml/2006/main">
  <p:tag name="KSO_WM_TEMPLATE_CATEGORY" val="custom"/>
  <p:tag name="KSO_WM_TEMPLATE_INDEX" val="20184620"/>
  <p:tag name="KSO_WM_TAG_VERSION" val="1.0"/>
  <p:tag name="KSO_WM_UNIT_TYPE" val="l_h_b"/>
  <p:tag name="KSO_WM_UNIT_INDEX" val="1_3_1"/>
  <p:tag name="KSO_WM_UNIT_LAYERLEVEL" val="1_1_1"/>
  <p:tag name="KSO_WM_UNIT_VALUE" val="6"/>
  <p:tag name="KSO_WM_UNIT_HIGHLIGHT" val="0"/>
  <p:tag name="KSO_WM_UNIT_COMPATIBLE" val="0"/>
  <p:tag name="KSO_WM_UNIT_CLEAR" val="0"/>
  <p:tag name="KSO_WM_BEAUTIFY_FLAG" val="#wm#"/>
  <p:tag name="KSO_WM_DIAGRAM_GROUP_CODE" val="l1-7"/>
  <p:tag name="KSO_WM_UNIT_ID" val="custom20184620_18*l_h_b*1_3_1"/>
  <p:tag name="KSO_WM_UNIT_PRESET_TEXT" val="Your Title 3"/>
  <p:tag name="KSO_WM_UNIT_TEXT_FILL_FORE_SCHEMECOLOR_INDEX" val="14"/>
  <p:tag name="KSO_WM_UNIT_TEXT_FILL_TYPE" val="1"/>
  <p:tag name="KSO_WM_UNIT_USESOURCEFORMAT_APPLY" val="1"/>
</p:tagLst>
</file>

<file path=ppt/tags/tag57.xml><?xml version="1.0" encoding="utf-8"?>
<p:tagLst xmlns:p="http://schemas.openxmlformats.org/presentationml/2006/main">
  <p:tag name="KSO_WM_TEMPLATE_CATEGORY" val="custom"/>
  <p:tag name="KSO_WM_TEMPLATE_INDEX" val="20184620"/>
  <p:tag name="KSO_WM_DIAGRAM_GROUP_CODE" val="l1-7"/>
  <p:tag name="KSO_WM_TAG_VERSION" val="1.0"/>
  <p:tag name="KSO_WM_UNIT_TYPE" val="l_h_i"/>
  <p:tag name="KSO_WM_UNIT_INDEX" val="1_1_1"/>
  <p:tag name="KSO_WM_UNIT_ID" val="custom20184620_18*l_h_i*1_1_1"/>
  <p:tag name="KSO_WM_UNIT_LAYERLEVEL" val="1_1_1"/>
  <p:tag name="KSO_WM_BEAUTIFY_FLAG" val="#wm#"/>
  <p:tag name="KSO_WM_UNIT_FILL_FORE_SCHEMECOLOR_INDEX" val="6"/>
  <p:tag name="KSO_WM_UNIT_FILL_TYPE" val="1"/>
  <p:tag name="KSO_WM_UNIT_USESOURCEFORMAT_APPLY" val="1"/>
</p:tagLst>
</file>

<file path=ppt/tags/tag58.xml><?xml version="1.0" encoding="utf-8"?>
<p:tagLst xmlns:p="http://schemas.openxmlformats.org/presentationml/2006/main">
  <p:tag name="KSO_WM_TEMPLATE_CATEGORY" val="custom"/>
  <p:tag name="KSO_WM_TEMPLATE_INDEX" val="20184620"/>
  <p:tag name="KSO_WM_TAG_VERSION" val="1.0"/>
  <p:tag name="KSO_WM_UNIT_TYPE" val="l_h_b"/>
  <p:tag name="KSO_WM_UNIT_INDEX" val="1_1_1"/>
  <p:tag name="KSO_WM_UNIT_LAYERLEVEL" val="1_1_1"/>
  <p:tag name="KSO_WM_UNIT_VALUE" val="6"/>
  <p:tag name="KSO_WM_UNIT_HIGHLIGHT" val="0"/>
  <p:tag name="KSO_WM_UNIT_COMPATIBLE" val="0"/>
  <p:tag name="KSO_WM_UNIT_CLEAR" val="0"/>
  <p:tag name="KSO_WM_BEAUTIFY_FLAG" val="#wm#"/>
  <p:tag name="KSO_WM_DIAGRAM_GROUP_CODE" val="l1-7"/>
  <p:tag name="KSO_WM_UNIT_ID" val="custom20184620_18*l_h_b*1_1_1"/>
  <p:tag name="KSO_WM_UNIT_PRESET_TEXT" val="Your Title 1"/>
  <p:tag name="KSO_WM_UNIT_TEXT_FILL_FORE_SCHEMECOLOR_INDEX" val="14"/>
  <p:tag name="KSO_WM_UNIT_TEXT_FILL_TYPE" val="1"/>
  <p:tag name="KSO_WM_UNIT_USESOURCEFORMAT_APPLY" val="1"/>
</p:tagLst>
</file>

<file path=ppt/tags/tag59.xml><?xml version="1.0" encoding="utf-8"?>
<p:tagLst xmlns:p="http://schemas.openxmlformats.org/presentationml/2006/main">
  <p:tag name="KSO_WM_TEMPLATE_CATEGORY" val="custom"/>
  <p:tag name="KSO_WM_TEMPLATE_INDEX" val="20184620"/>
  <p:tag name="KSO_WM_DIAGRAM_GROUP_CODE" val="l1-7"/>
  <p:tag name="KSO_WM_TAG_VERSION" val="1.0"/>
  <p:tag name="KSO_WM_UNIT_TYPE" val="l_h_i"/>
  <p:tag name="KSO_WM_UNIT_INDEX" val="1_4_1"/>
  <p:tag name="KSO_WM_UNIT_ID" val="custom20184620_18*l_h_i*1_4_1"/>
  <p:tag name="KSO_WM_UNIT_LAYERLEVEL" val="1_1_1"/>
  <p:tag name="KSO_WM_BEAUTIFY_FLAG" val="#wm#"/>
  <p:tag name="KSO_WM_UNIT_FILL_FORE_SCHEMECOLOR_INDEX" val="5"/>
  <p:tag name="KSO_WM_UNIT_FILL_TYPE" val="1"/>
  <p:tag name="KSO_WM_UNIT_USESOURCEFORMAT_APPLY" val="1"/>
</p:tagLst>
</file>

<file path=ppt/tags/tag6.xml><?xml version="1.0" encoding="utf-8"?>
<p:tagLst xmlns:p="http://schemas.openxmlformats.org/presentationml/2006/main">
  <p:tag name="KSO_WM_TAG_VERSION" val="1.0"/>
  <p:tag name="KSO_WM_TEMPLATE_CATEGORY" val="custom"/>
  <p:tag name="KSO_WM_TEMPLATE_INDEX" val="20185043"/>
</p:tagLst>
</file>

<file path=ppt/tags/tag60.xml><?xml version="1.0" encoding="utf-8"?>
<p:tagLst xmlns:p="http://schemas.openxmlformats.org/presentationml/2006/main">
  <p:tag name="KSO_WM_TEMPLATE_CATEGORY" val="custom"/>
  <p:tag name="KSO_WM_TEMPLATE_INDEX" val="20184620"/>
  <p:tag name="KSO_WM_TAG_VERSION" val="1.0"/>
  <p:tag name="KSO_WM_UNIT_TYPE" val="l_h_b"/>
  <p:tag name="KSO_WM_UNIT_INDEX" val="1_4_1"/>
  <p:tag name="KSO_WM_UNIT_LAYERLEVEL" val="1_1_1"/>
  <p:tag name="KSO_WM_UNIT_VALUE" val="6"/>
  <p:tag name="KSO_WM_UNIT_HIGHLIGHT" val="0"/>
  <p:tag name="KSO_WM_UNIT_COMPATIBLE" val="0"/>
  <p:tag name="KSO_WM_UNIT_CLEAR" val="0"/>
  <p:tag name="KSO_WM_BEAUTIFY_FLAG" val="#wm#"/>
  <p:tag name="KSO_WM_DIAGRAM_GROUP_CODE" val="l1-7"/>
  <p:tag name="KSO_WM_UNIT_ID" val="custom20184620_18*l_h_b*1_4_1"/>
  <p:tag name="KSO_WM_UNIT_PRESET_TEXT" val="Your Title 4"/>
  <p:tag name="KSO_WM_UNIT_TEXT_FILL_FORE_SCHEMECOLOR_INDEX" val="14"/>
  <p:tag name="KSO_WM_UNIT_TEXT_FILL_TYPE" val="1"/>
  <p:tag name="KSO_WM_UNIT_USESOURCEFORMAT_APPLY" val="1"/>
</p:tagLst>
</file>

<file path=ppt/tags/tag61.xml><?xml version="1.0" encoding="utf-8"?>
<p:tagLst xmlns:p="http://schemas.openxmlformats.org/presentationml/2006/main">
  <p:tag name="KSO_WM_TAG_VERSION" val="1.0"/>
  <p:tag name="KSO_WM_SLIDE_ITEM_CNT" val="4"/>
  <p:tag name="KSO_WM_SLIDE_LAYOUT" val="a_b_l"/>
  <p:tag name="KSO_WM_SLIDE_LAYOUT_CNT" val="1_1_1"/>
  <p:tag name="KSO_WM_SLIDE_TYPE" val="text"/>
  <p:tag name="KSO_WM_BEAUTIFY_FLAG" val="#wm#"/>
  <p:tag name="KSO_WM_SLIDE_POSITION" val="33*71"/>
  <p:tag name="KSO_WM_SLIDE_SIZE" val="861*468"/>
  <p:tag name="KSO_WM_COMBINE_RELATE_SLIDE_ID" val="background20181923_18"/>
  <p:tag name="KSO_WM_TEMPLATE_CATEGORY" val="custom"/>
  <p:tag name="KSO_WM_TEMPLATE_INDEX" val="20184620"/>
  <p:tag name="KSO_WM_SLIDE_ID" val="custom20184620_18"/>
  <p:tag name="KSO_WM_SLIDE_INDEX" val="18"/>
  <p:tag name="KSO_WM_DIAGRAM_GROUP_CODE" val="l1-7"/>
  <p:tag name="KSO_WM_TEMPLATE_SUBCATEGORY" val="combine"/>
</p:tagLst>
</file>

<file path=ppt/tags/tag62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4729_11*i*6"/>
  <p:tag name="KSO_WM_TEMPLATE_CATEGORY" val="custom"/>
  <p:tag name="KSO_WM_TEMPLATE_INDEX" val="20184729"/>
  <p:tag name="KSO_WM_UNIT_INDEX" val="6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63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4729_11*i*7"/>
  <p:tag name="KSO_WM_TEMPLATE_CATEGORY" val="custom"/>
  <p:tag name="KSO_WM_TEMPLATE_INDEX" val="20184729"/>
  <p:tag name="KSO_WM_UNIT_INDEX" val="7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64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4729_11*i*1"/>
  <p:tag name="KSO_WM_TEMPLATE_CATEGORY" val="custom"/>
  <p:tag name="KSO_WM_TEMPLATE_INDEX" val="20184729"/>
  <p:tag name="KSO_WM_UNIT_INDEX" val="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65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4729_11*i*2"/>
  <p:tag name="KSO_WM_TEMPLATE_CATEGORY" val="custom"/>
  <p:tag name="KSO_WM_TEMPLATE_INDEX" val="20184729"/>
  <p:tag name="KSO_WM_UNIT_INDEX" val="2"/>
  <p:tag name="KSO_WM_UNIT_FILL_FORE_SCHEMECOLOR_INDEX" val="8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66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4729_11*i*4"/>
  <p:tag name="KSO_WM_TEMPLATE_CATEGORY" val="custom"/>
  <p:tag name="KSO_WM_TEMPLATE_INDEX" val="20184729"/>
  <p:tag name="KSO_WM_UNIT_INDEX" val="4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67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4729_11*i*6"/>
  <p:tag name="KSO_WM_TEMPLATE_CATEGORY" val="custom"/>
  <p:tag name="KSO_WM_TEMPLATE_INDEX" val="20184729"/>
  <p:tag name="KSO_WM_UNIT_INDEX" val="6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68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4729_11*i*7"/>
  <p:tag name="KSO_WM_TEMPLATE_CATEGORY" val="custom"/>
  <p:tag name="KSO_WM_TEMPLATE_INDEX" val="20184729"/>
  <p:tag name="KSO_WM_UNIT_INDEX" val="7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160255"/>
</p:tagLst>
</file>

<file path=ppt/tags/tag7.xml><?xml version="1.0" encoding="utf-8"?>
<p:tagLst xmlns:p="http://schemas.openxmlformats.org/presentationml/2006/main">
  <p:tag name="KSO_WM_TAG_VERSION" val="1.0"/>
  <p:tag name="KSO_WM_TEMPLATE_CATEGORY" val="custom"/>
  <p:tag name="KSO_WM_TEMPLATE_INDEX" val="20185043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625_7*i*4"/>
  <p:tag name="KSO_WM_TEMPLATE_CATEGORY" val="custom"/>
  <p:tag name="KSO_WM_TEMPLATE_INDEX" val="20184625"/>
  <p:tag name="KSO_WM_UNIT_INDEX" val="4"/>
</p:tagLst>
</file>

<file path=ppt/tags/tag71.xml><?xml version="1.0" encoding="utf-8"?>
<p:tagLst xmlns:p="http://schemas.openxmlformats.org/presentationml/2006/main">
  <p:tag name="KSO_WM_TAG_VERSION" val="1.0"/>
  <p:tag name="KSO_WM_SLIDE_ITEM_CNT" val="4"/>
  <p:tag name="KSO_WM_SLIDE_LAYOUT" val="a_b_f_d"/>
  <p:tag name="KSO_WM_SLIDE_LAYOUT_CNT" val="1_1_3_1"/>
  <p:tag name="KSO_WM_SLIDE_TYPE" val="text"/>
  <p:tag name="KSO_WM_BEAUTIFY_FLAG" val="#wm#"/>
  <p:tag name="KSO_WM_SLIDE_POSITION" val="97*35"/>
  <p:tag name="KSO_WM_SLIDE_SIZE" val="827*471"/>
  <p:tag name="KSO_WM_COMBINE_RELATE_SLIDE_ID" val="background20182732_7"/>
  <p:tag name="KSO_WM_TEMPLATE_CATEGORY" val="custom"/>
  <p:tag name="KSO_WM_TEMPLATE_INDEX" val="160255"/>
  <p:tag name="KSO_WM_SLIDE_ID" val="custom20184625_7"/>
  <p:tag name="KSO_WM_SLIDE_INDEX" val="7"/>
  <p:tag name="KSO_WM_TEMPLATE_SUBCATEGORY" val="combine"/>
  <p:tag name="KSO_WM_SLIDE_SUBTYPE" val="picTxt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UNIT_TYPE" val="h_d"/>
  <p:tag name="KSO_WM_UNIT_INDEX" val="1_1"/>
  <p:tag name="KSO_WM_UNIT_LAYERLEVEL" val="1_1"/>
  <p:tag name="KSO_WM_UNIT_VALUE" val="866*2671"/>
  <p:tag name="KSO_WM_UNIT_HIGHLIGHT" val="0"/>
  <p:tag name="KSO_WM_UNIT_COMPATIBLE" val="0"/>
  <p:tag name="KSO_WM_UNIT_CLEAR" val="0"/>
  <p:tag name="KSO_WM_TEMPLATE_CATEGORY" val="custom"/>
  <p:tag name="KSO_WM_TEMPLATE_INDEX" val="20177412"/>
  <p:tag name="KSO_WM_UNIT_ID" val="custom20177412_30*h_d*1_1"/>
</p:tagLst>
</file>

<file path=ppt/tags/tag7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NDEX" val="1"/>
  <p:tag name="KSO_WM_TEMPLATE_CATEGORY" val="custom"/>
  <p:tag name="KSO_WM_TEMPLATE_INDEX" val="20177412"/>
  <p:tag name="KSO_WM_UNIT_ID" val="custom20177412_30*i*1"/>
</p:tagLst>
</file>

<file path=ppt/tags/tag74.xml><?xml version="1.0" encoding="utf-8"?>
<p:tagLst xmlns:p="http://schemas.openxmlformats.org/presentationml/2006/main">
  <p:tag name="KSO_WM_TAG_VERSION" val="1.0"/>
  <p:tag name="KSO_WM_SLIDE_ITEM_CNT" val="1"/>
  <p:tag name="KSO_WM_SLIDE_LAYOUT" val="a_h"/>
  <p:tag name="KSO_WM_SLIDE_LAYOUT_CNT" val="1_1"/>
  <p:tag name="KSO_WM_SLIDE_TYPE" val="text"/>
  <p:tag name="KSO_WM_BEAUTIFY_FLAG" val="#wm#"/>
  <p:tag name="KSO_WM_SLIDE_POSITION" val="54*140"/>
  <p:tag name="KSO_WM_SLIDE_SIZE" val="757*376"/>
  <p:tag name="KSO_WM_COMBINE_RELATE_SLIDE_ID" val="background20176892_10"/>
  <p:tag name="KSO_WM_TEMPLATE_CATEGORY" val="custom"/>
  <p:tag name="KSO_WM_TEMPLATE_INDEX" val="20177412"/>
  <p:tag name="KSO_WM_SLIDE_ID" val="custom20177412_30"/>
  <p:tag name="KSO_WM_SLIDE_INDEX" val="30"/>
  <p:tag name="KSO_WM_TEMPLATE_SUBCATEGORY" val="combine"/>
  <p:tag name="KSO_WM_DIAGRAM_GROUP_CODE" val="-1"/>
</p:tagLst>
</file>

<file path=ppt/tags/tag7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55"/>
  <p:tag name="KSO_WM_UNIT_TYPE" val="d"/>
  <p:tag name="KSO_WM_UNIT_INDEX" val="1"/>
  <p:tag name="KSO_WM_UNIT_ID" val="custom160255_4*d*1"/>
  <p:tag name="KSO_WM_UNIT_CLEAR" val="0"/>
  <p:tag name="KSO_WM_UNIT_LAYERLEVEL" val="1"/>
  <p:tag name="KSO_WM_UNIT_VALUE" val="1500*1712"/>
  <p:tag name="KSO_WM_UNIT_HIGHLIGHT" val="0"/>
  <p:tag name="KSO_WM_UNIT_COMPATIBLE" val="0"/>
</p:tagLst>
</file>

<file path=ppt/tags/tag7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55"/>
  <p:tag name="MH" val="20151126175800"/>
  <p:tag name="MH_LIBRARY" val="GRAPHIC"/>
  <p:tag name="MH_TYPE" val="Picture"/>
  <p:tag name="MH_ORDER" val="2"/>
  <p:tag name="KSO_WM_UNIT_TYPE" val="d"/>
  <p:tag name="KSO_WM_UNIT_INDEX" val="2"/>
  <p:tag name="KSO_WM_UNIT_ID" val="custom160255_28*d*2"/>
  <p:tag name="KSO_WM_UNIT_CLEAR" val="0"/>
  <p:tag name="KSO_WM_UNIT_LAYERLEVEL" val="1"/>
  <p:tag name="KSO_WM_UNIT_VALUE" val="523*521"/>
  <p:tag name="KSO_WM_UNIT_HIGHLIGHT" val="0"/>
  <p:tag name="KSO_WM_UNIT_COMPATIBLE" val="0"/>
</p:tagLst>
</file>

<file path=ppt/tags/tag77.xml><?xml version="1.0" encoding="utf-8"?>
<p:tagLst xmlns:p="http://schemas.openxmlformats.org/presentationml/2006/main">
  <p:tag name="KSO_WM_TEMPLATE_CATEGORY" val="custom"/>
  <p:tag name="KSO_WM_TEMPLATE_INDEX" val="160255"/>
  <p:tag name="KSO_WM_TAG_VERSION" val="1.0"/>
  <p:tag name="KSO_WM_SLIDE_ID" val="custom160255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</p:tagLst>
</file>

<file path=ppt/tags/tag8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EMPLATE_CATEGORY" val="custom"/>
  <p:tag name="KSO_WM_TEMPLATE_INDEX" val="20185043"/>
  <p:tag name="KSO_WM_TAG_VERSION" val="1.0"/>
  <p:tag name="KSO_WM_BEAUTIFY_FLAG" val="#wm#"/>
  <p:tag name="KSO_WM_TEMPLATE_THUMBS_INDEX" val="1、6、10、16、19、20、23、"/>
</p:tagLst>
</file>

<file path=ppt/tags/tag9.xml><?xml version="1.0" encoding="utf-8"?>
<p:tagLst xmlns:p="http://schemas.openxmlformats.org/presentationml/2006/main">
  <p:tag name="KSO_WM_TAG_VERSION" val="1.0"/>
  <p:tag name="KSO_WM_TEMPLATE_CATEGORY" val="custom"/>
  <p:tag name="KSO_WM_TEMPLATE_INDEX" val="20177412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2A3F92"/>
      </a:dk2>
      <a:lt2>
        <a:srgbClr val="E7E6E6"/>
      </a:lt2>
      <a:accent1>
        <a:srgbClr val="2A3F92"/>
      </a:accent1>
      <a:accent2>
        <a:srgbClr val="82D1D8"/>
      </a:accent2>
      <a:accent3>
        <a:srgbClr val="62CBFA"/>
      </a:accent3>
      <a:accent4>
        <a:srgbClr val="8A8A8A"/>
      </a:accent4>
      <a:accent5>
        <a:srgbClr val="292929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自定义 116">
      <a:dk1>
        <a:srgbClr val="404040"/>
      </a:dk1>
      <a:lt1>
        <a:srgbClr val="FFFFFF"/>
      </a:lt1>
      <a:dk2>
        <a:srgbClr val="FFC100"/>
      </a:dk2>
      <a:lt2>
        <a:srgbClr val="FFFFFF"/>
      </a:lt2>
      <a:accent1>
        <a:srgbClr val="FFC100"/>
      </a:accent1>
      <a:accent2>
        <a:srgbClr val="FFC100"/>
      </a:accent2>
      <a:accent3>
        <a:srgbClr val="FFC100"/>
      </a:accent3>
      <a:accent4>
        <a:srgbClr val="FFC100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主题">
  <a:themeElements>
    <a:clrScheme name="Office">
      <a:dk1>
        <a:srgbClr val="000000"/>
      </a:dk1>
      <a:lt1>
        <a:srgbClr val="FFFFFF"/>
      </a:lt1>
      <a:dk2>
        <a:srgbClr val="333F50"/>
      </a:dk2>
      <a:lt2>
        <a:srgbClr val="E7E6E6"/>
      </a:lt2>
      <a:accent1>
        <a:srgbClr val="ECEDEF"/>
      </a:accent1>
      <a:accent2>
        <a:srgbClr val="FBC16C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向天歌稻壳儿模板23XIN - 副本">
  <a:themeElements>
    <a:clrScheme name="自定义 25">
      <a:dk1>
        <a:srgbClr val="3F3F3F"/>
      </a:dk1>
      <a:lt1>
        <a:srgbClr val="FFFFFF"/>
      </a:lt1>
      <a:dk2>
        <a:srgbClr val="3F3F3F"/>
      </a:dk2>
      <a:lt2>
        <a:srgbClr val="FFFFFF"/>
      </a:lt2>
      <a:accent1>
        <a:srgbClr val="9BB014"/>
      </a:accent1>
      <a:accent2>
        <a:srgbClr val="FCC415"/>
      </a:accent2>
      <a:accent3>
        <a:srgbClr val="F4920B"/>
      </a:accent3>
      <a:accent4>
        <a:srgbClr val="B4686D"/>
      </a:accent4>
      <a:accent5>
        <a:srgbClr val="C8366E"/>
      </a:accent5>
      <a:accent6>
        <a:srgbClr val="B22600"/>
      </a:accent6>
      <a:hlink>
        <a:srgbClr val="CC9900"/>
      </a:hlink>
      <a:folHlink>
        <a:srgbClr val="666699"/>
      </a:folHlink>
    </a:clrScheme>
    <a:fontScheme name="自定义 3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2A3F92"/>
    </a:dk2>
    <a:lt2>
      <a:srgbClr val="E7E6E6"/>
    </a:lt2>
    <a:accent1>
      <a:srgbClr val="2A3F92"/>
    </a:accent1>
    <a:accent2>
      <a:srgbClr val="82D1D8"/>
    </a:accent2>
    <a:accent3>
      <a:srgbClr val="62CBFA"/>
    </a:accent3>
    <a:accent4>
      <a:srgbClr val="8A8A8A"/>
    </a:accent4>
    <a:accent5>
      <a:srgbClr val="292929"/>
    </a:accent5>
    <a:accent6>
      <a:srgbClr val="FFFFFF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2A3F92"/>
    </a:dk2>
    <a:lt2>
      <a:srgbClr val="E7E6E6"/>
    </a:lt2>
    <a:accent1>
      <a:srgbClr val="2A3F92"/>
    </a:accent1>
    <a:accent2>
      <a:srgbClr val="82D1D8"/>
    </a:accent2>
    <a:accent3>
      <a:srgbClr val="62CBFA"/>
    </a:accent3>
    <a:accent4>
      <a:srgbClr val="8A8A8A"/>
    </a:accent4>
    <a:accent5>
      <a:srgbClr val="292929"/>
    </a:accent5>
    <a:accent6>
      <a:srgbClr val="FFFFFF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0F85F1"/>
    </a:dk2>
    <a:lt2>
      <a:srgbClr val="E7E6E6"/>
    </a:lt2>
    <a:accent1>
      <a:srgbClr val="0F85F1"/>
    </a:accent1>
    <a:accent2>
      <a:srgbClr val="323B43"/>
    </a:accent2>
    <a:accent3>
      <a:srgbClr val="FFFFFF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333F50"/>
    </a:dk2>
    <a:lt2>
      <a:srgbClr val="E7E6E6"/>
    </a:lt2>
    <a:accent1>
      <a:srgbClr val="ECEDEF"/>
    </a:accent1>
    <a:accent2>
      <a:srgbClr val="FBC16C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3383</Words>
  <Application>WPS 演示</Application>
  <PresentationFormat>自定义</PresentationFormat>
  <Paragraphs>206</Paragraphs>
  <Slides>19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19</vt:i4>
      </vt:variant>
    </vt:vector>
  </HeadingPairs>
  <TitlesOfParts>
    <vt:vector size="41" baseType="lpstr">
      <vt:lpstr>Arial</vt:lpstr>
      <vt:lpstr>宋体</vt:lpstr>
      <vt:lpstr>Wingdings</vt:lpstr>
      <vt:lpstr>黑体</vt:lpstr>
      <vt:lpstr>等线</vt:lpstr>
      <vt:lpstr>Impact</vt:lpstr>
      <vt:lpstr>微软雅黑</vt:lpstr>
      <vt:lpstr>Times New Roman</vt:lpstr>
      <vt:lpstr>Arial Black</vt:lpstr>
      <vt:lpstr>Open Sans Light</vt:lpstr>
      <vt:lpstr>Arial Unicode MS</vt:lpstr>
      <vt:lpstr>Comic Sans MS</vt:lpstr>
      <vt:lpstr>Calibri</vt:lpstr>
      <vt:lpstr>Calibri</vt:lpstr>
      <vt:lpstr>HelveticaNeue</vt:lpstr>
      <vt:lpstr>NumberOnly</vt:lpstr>
      <vt:lpstr>华文新魏</vt:lpstr>
      <vt:lpstr>1_Office 主题</vt:lpstr>
      <vt:lpstr>2_Office 主题</vt:lpstr>
      <vt:lpstr>5_Office 主题</vt:lpstr>
      <vt:lpstr>向天歌稻壳儿模板23XIN - 副本</vt:lpstr>
      <vt:lpstr>2_默认设计模板</vt:lpstr>
      <vt:lpstr>PowerPoint 演示文稿</vt:lpstr>
      <vt:lpstr>Global Warming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曹小等</cp:lastModifiedBy>
  <cp:revision>104</cp:revision>
  <dcterms:created xsi:type="dcterms:W3CDTF">2015-05-05T08:02:00Z</dcterms:created>
  <dcterms:modified xsi:type="dcterms:W3CDTF">2020-01-06T08:01:56Z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