
<file path=[Content_Types].xml><?xml version="1.0" encoding="utf-8"?>
<Types xmlns="http://schemas.openxmlformats.org/package/2006/content-types">
  <Default Extension="png" ContentType="image/png"/>
  <Default Extension="jpe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20"/>
  </p:handoutMasterIdLst>
  <p:sldIdLst>
    <p:sldId id="468" r:id="rId3"/>
    <p:sldId id="391" r:id="rId4"/>
    <p:sldId id="437" r:id="rId6"/>
    <p:sldId id="436" r:id="rId7"/>
    <p:sldId id="438" r:id="rId8"/>
    <p:sldId id="449" r:id="rId9"/>
    <p:sldId id="451" r:id="rId10"/>
    <p:sldId id="450" r:id="rId11"/>
    <p:sldId id="452" r:id="rId12"/>
    <p:sldId id="455" r:id="rId13"/>
    <p:sldId id="460" r:id="rId14"/>
    <p:sldId id="462" r:id="rId15"/>
    <p:sldId id="461" r:id="rId16"/>
    <p:sldId id="465" r:id="rId17"/>
    <p:sldId id="440" r:id="rId18"/>
    <p:sldId id="459"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A40052"/>
    <a:srgbClr val="0066CC"/>
    <a:srgbClr val="CCFFFF"/>
    <a:srgbClr val="66FFFF"/>
    <a:srgbClr val="00FFFF"/>
    <a:srgbClr val="66CCFF"/>
    <a:srgbClr val="99CCFF"/>
    <a:srgbClr val="FFFF00"/>
    <a:srgbClr val="E232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94660"/>
  </p:normalViewPr>
  <p:slideViewPr>
    <p:cSldViewPr snapToGrid="0">
      <p:cViewPr varScale="1">
        <p:scale>
          <a:sx n="115" d="100"/>
          <a:sy n="115" d="100"/>
        </p:scale>
        <p:origin x="-372" y="-102"/>
      </p:cViewPr>
      <p:guideLst>
        <p:guide orient="horz" pos="206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杭州亿启教育科技有限公司</a:t>
            </a: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杭州亿启教育科技有限公司</a:t>
            </a: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8DB6B-1F6A-45C1-B002-D22550F60E1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3C272-B367-41A5-8460-5A329737240C}"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image" Target="../media/image3.png"/><Relationship Id="rId2" Type="http://schemas.openxmlformats.org/officeDocument/2006/relationships/tags" Target="../tags/tag6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image" Target="../media/image2.png"/><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image" Target="../media/image1.png"/><Relationship Id="rId2" Type="http://schemas.openxmlformats.org/officeDocument/2006/relationships/tags" Target="../tags/tag72.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image" Target="../media/image4.png"/><Relationship Id="rId5" Type="http://schemas.openxmlformats.org/officeDocument/2006/relationships/tags" Target="../tags/tag83.xml"/><Relationship Id="rId4" Type="http://schemas.openxmlformats.org/officeDocument/2006/relationships/image" Target="../media/image3.png"/><Relationship Id="rId3" Type="http://schemas.openxmlformats.org/officeDocument/2006/relationships/tags" Target="../tags/tag82.xml"/><Relationship Id="rId2" Type="http://schemas.openxmlformats.org/officeDocument/2006/relationships/tags" Target="../tags/tag81.xml"/><Relationship Id="rId10" Type="http://schemas.openxmlformats.org/officeDocument/2006/relationships/tags" Target="../tags/tag8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image" Target="../media/image4.png"/><Relationship Id="rId6" Type="http://schemas.openxmlformats.org/officeDocument/2006/relationships/tags" Target="../tags/tag91.xml"/><Relationship Id="rId5" Type="http://schemas.openxmlformats.org/officeDocument/2006/relationships/image" Target="../media/image3.png"/><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image" Target="../media/image5.png"/><Relationship Id="rId2" Type="http://schemas.openxmlformats.org/officeDocument/2006/relationships/tags" Target="../tags/tag97.xml"/><Relationship Id="rId10" Type="http://schemas.openxmlformats.org/officeDocument/2006/relationships/tags" Target="../tags/tag104.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image" Target="../media/image5.png"/><Relationship Id="rId2" Type="http://schemas.openxmlformats.org/officeDocument/2006/relationships/tags" Target="../tags/tag105.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image" Target="../media/image5.png"/><Relationship Id="rId2" Type="http://schemas.openxmlformats.org/officeDocument/2006/relationships/tags" Target="../tags/tag113.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image" Target="../media/image5.png"/><Relationship Id="rId2" Type="http://schemas.openxmlformats.org/officeDocument/2006/relationships/tags" Target="../tags/tag12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1" Type="http://schemas.openxmlformats.org/officeDocument/2006/relationships/tags" Target="../tags/tag139.xml"/><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media/image4.png"/><Relationship Id="rId5" Type="http://schemas.openxmlformats.org/officeDocument/2006/relationships/tags" Target="../tags/tag12.xml"/><Relationship Id="rId4" Type="http://schemas.openxmlformats.org/officeDocument/2006/relationships/image" Target="../media/image3.png"/><Relationship Id="rId3" Type="http://schemas.openxmlformats.org/officeDocument/2006/relationships/tags" Target="../tags/tag11.xml"/><Relationship Id="rId2" Type="http://schemas.openxmlformats.org/officeDocument/2006/relationships/tags" Target="../tags/tag10.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image" Target="../media/image1.png"/><Relationship Id="rId4" Type="http://schemas.openxmlformats.org/officeDocument/2006/relationships/tags" Target="../tags/tag19.xml"/><Relationship Id="rId3" Type="http://schemas.openxmlformats.org/officeDocument/2006/relationships/image" Target="../media/image2.png"/><Relationship Id="rId2" Type="http://schemas.openxmlformats.org/officeDocument/2006/relationships/tags" Target="../tags/tag18.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image" Target="../media/image4.png"/><Relationship Id="rId5" Type="http://schemas.openxmlformats.org/officeDocument/2006/relationships/tags" Target="../tags/tag28.xml"/><Relationship Id="rId4" Type="http://schemas.openxmlformats.org/officeDocument/2006/relationships/image" Target="../media/image3.png"/><Relationship Id="rId3" Type="http://schemas.openxmlformats.org/officeDocument/2006/relationships/tags" Target="../tags/tag27.xml"/><Relationship Id="rId2" Type="http://schemas.openxmlformats.org/officeDocument/2006/relationships/tags" Target="../tags/tag26.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image" Target="../media/image4.png"/><Relationship Id="rId5" Type="http://schemas.openxmlformats.org/officeDocument/2006/relationships/tags" Target="../tags/tag37.xml"/><Relationship Id="rId4" Type="http://schemas.openxmlformats.org/officeDocument/2006/relationships/image" Target="../media/image3.png"/><Relationship Id="rId3" Type="http://schemas.openxmlformats.org/officeDocument/2006/relationships/tags" Target="../tags/tag36.xml"/><Relationship Id="rId2" Type="http://schemas.openxmlformats.org/officeDocument/2006/relationships/tags" Target="../tags/tag35.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image" Target="../media/image3.png"/><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screen"/>
          <a:stretch>
            <a:fillRect/>
          </a:stretch>
        </p:blipFill>
        <p:spPr>
          <a:xfrm>
            <a:off x="0" y="0"/>
            <a:ext cx="3598632" cy="3429000"/>
          </a:xfrm>
          <a:prstGeom prst="rect">
            <a:avLst/>
          </a:prstGeom>
        </p:spPr>
      </p:pic>
      <p:pic>
        <p:nvPicPr>
          <p:cNvPr id="8" name="图片 7"/>
          <p:cNvPicPr>
            <a:picLocks noChangeAspect="1"/>
          </p:cNvPicPr>
          <p:nvPr>
            <p:custDataLst>
              <p:tags r:id="rId4"/>
            </p:custDataLst>
          </p:nvPr>
        </p:nvPicPr>
        <p:blipFill>
          <a:blip r:embed="rId3" cstate="screen"/>
          <a:stretch>
            <a:fillRect/>
          </a:stretch>
        </p:blipFill>
        <p:spPr>
          <a:xfrm rot="10800000">
            <a:off x="8593368" y="3429000"/>
            <a:ext cx="3598632" cy="3429000"/>
          </a:xfrm>
          <a:prstGeom prst="rect">
            <a:avLst/>
          </a:prstGeom>
        </p:spPr>
      </p:pic>
      <p:pic>
        <p:nvPicPr>
          <p:cNvPr id="9" name="图片 8"/>
          <p:cNvPicPr>
            <a:picLocks noChangeAspect="1"/>
          </p:cNvPicPr>
          <p:nvPr>
            <p:custDataLst>
              <p:tags r:id="rId5"/>
            </p:custDataLst>
          </p:nvPr>
        </p:nvPicPr>
        <p:blipFill>
          <a:blip r:embed="rId6" cstate="screen"/>
          <a:stretch>
            <a:fillRect/>
          </a:stretch>
        </p:blipFill>
        <p:spPr>
          <a:xfrm>
            <a:off x="5151399" y="4555452"/>
            <a:ext cx="1880585" cy="1513077"/>
          </a:xfrm>
          <a:prstGeom prst="rect">
            <a:avLst/>
          </a:prstGeom>
        </p:spPr>
      </p:pic>
      <p:cxnSp>
        <p:nvCxnSpPr>
          <p:cNvPr id="10" name="直接连接符 9"/>
          <p:cNvCxnSpPr/>
          <p:nvPr>
            <p:custDataLst>
              <p:tags r:id="rId7"/>
            </p:custDataLst>
          </p:nvPr>
        </p:nvCxnSpPr>
        <p:spPr>
          <a:xfrm>
            <a:off x="5917520" y="3296589"/>
            <a:ext cx="34834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8"/>
            </p:custDataLst>
          </p:nvPr>
        </p:nvSpPr>
        <p:spPr>
          <a:xfrm>
            <a:off x="1810553" y="1600835"/>
            <a:ext cx="8570894" cy="1633855"/>
          </a:xfrm>
        </p:spPr>
        <p:txBody>
          <a:bodyPr lIns="90000" tIns="46800" rIns="90000" bIns="46800" anchor="b" anchorCtr="0">
            <a:normAutofit/>
          </a:bodyPr>
          <a:lstStyle>
            <a:lvl1pPr algn="ctr">
              <a:defRPr sz="6000" u="none" strike="noStrike" kern="1200" cap="none" spc="600" normalizeH="0" baseline="0">
                <a:solidFill>
                  <a:schemeClr val="accent1"/>
                </a:solidFill>
                <a:uFillTx/>
                <a:latin typeface="Arial" panose="020B0604020202020204" pitchFamily="34" charset="0"/>
                <a:ea typeface="汉仪旗黑-85S" panose="00020600040101010101"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9"/>
            </p:custDataLst>
          </p:nvPr>
        </p:nvSpPr>
        <p:spPr>
          <a:xfrm>
            <a:off x="2929563" y="3329674"/>
            <a:ext cx="6672600" cy="614797"/>
          </a:xfrm>
        </p:spPr>
        <p:txBody>
          <a:bodyPr lIns="90000" tIns="46800" rIns="90000" bIns="46800">
            <a:normAutofit/>
          </a:bodyPr>
          <a:lstStyle>
            <a:lvl1pPr marL="0" indent="0" algn="ctr" eaLnBrk="1" fontAlgn="auto" latinLnBrk="0" hangingPunct="1">
              <a:lnSpc>
                <a:spcPct val="100000"/>
              </a:lnSpc>
              <a:buNone/>
              <a:defRPr sz="18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1"/>
            </p:custDataLst>
          </p:nvPr>
        </p:nvSpPr>
        <p:spPr>
          <a:xfrm>
            <a:off x="4116000" y="6349833"/>
            <a:ext cx="3960000" cy="316800"/>
          </a:xfrm>
        </p:spPr>
        <p:txBody>
          <a:bodyPr/>
          <a:lstStyle/>
          <a:p>
            <a:endParaRPr lang="zh-CN" altLang="en-US" dirty="0"/>
          </a:p>
        </p:txBody>
      </p:sp>
      <p:sp>
        <p:nvSpPr>
          <p:cNvPr id="18" name="灯片编号占位符 17"/>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cstate="screen"/>
          <a:stretch>
            <a:fillRect/>
          </a:stretch>
        </p:blipFill>
        <p:spPr>
          <a:xfrm>
            <a:off x="0" y="0"/>
            <a:ext cx="2939415" cy="2800350"/>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669930" y="952508"/>
            <a:ext cx="10852237" cy="5388907"/>
          </a:xfrm>
        </p:spPr>
        <p:txBody>
          <a:bodyPr/>
          <a:lstStyle>
            <a:lvl1pPr>
              <a:defRPr u="none" strike="noStrike" kern="1200" cap="none" spc="0" normalizeH="0" baseline="0">
                <a:solidFill>
                  <a:schemeClr val="tx1">
                    <a:lumMod val="85000"/>
                    <a:lumOff val="15000"/>
                  </a:schemeClr>
                </a:solidFill>
                <a:uFillTx/>
                <a:latin typeface="Arial" panose="020B0604020202020204" pitchFamily="34" charset="0"/>
              </a:defRPr>
            </a:lvl1pPr>
            <a:lvl2pPr>
              <a:defRPr u="none" strike="noStrike" kern="1200" cap="none" spc="0" normalizeH="0" baseline="0">
                <a:solidFill>
                  <a:schemeClr val="tx1">
                    <a:lumMod val="85000"/>
                    <a:lumOff val="15000"/>
                  </a:schemeClr>
                </a:solidFill>
                <a:uFillTx/>
                <a:latin typeface="Arial" panose="020B0604020202020204" pitchFamily="34" charset="0"/>
              </a:defRPr>
            </a:lvl2pPr>
            <a:lvl3pPr>
              <a:defRPr u="none" strike="noStrike" kern="1200" cap="none" spc="0" normalizeH="0" baseline="0">
                <a:solidFill>
                  <a:schemeClr val="tx1">
                    <a:lumMod val="85000"/>
                    <a:lumOff val="15000"/>
                  </a:schemeClr>
                </a:solidFill>
                <a:uFillTx/>
                <a:latin typeface="Arial" panose="020B0604020202020204" pitchFamily="34" charset="0"/>
              </a:defRPr>
            </a:lvl3pPr>
            <a:lvl4pPr>
              <a:defRPr u="none" strike="noStrike" kern="1200" cap="none" spc="0" normalizeH="0" baseline="0">
                <a:solidFill>
                  <a:schemeClr val="tx1">
                    <a:lumMod val="85000"/>
                    <a:lumOff val="15000"/>
                  </a:schemeClr>
                </a:solidFill>
                <a:uFillTx/>
                <a:latin typeface="Arial" panose="020B0604020202020204" pitchFamily="34" charset="0"/>
              </a:defRPr>
            </a:lvl4pPr>
            <a:lvl5pPr>
              <a:defRPr u="none" strike="noStrike" kern="1200" cap="none" spc="0" normalizeH="0" baseline="0">
                <a:solidFill>
                  <a:schemeClr val="tx1">
                    <a:lumMod val="85000"/>
                    <a:lumOff val="15000"/>
                  </a:schemeClr>
                </a:solidFill>
                <a:uFillTx/>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screen"/>
          <a:stretch>
            <a:fillRect/>
          </a:stretch>
        </p:blipFill>
        <p:spPr>
          <a:xfrm>
            <a:off x="0" y="0"/>
            <a:ext cx="3598632" cy="3429000"/>
          </a:xfrm>
          <a:prstGeom prst="rect">
            <a:avLst/>
          </a:prstGeom>
        </p:spPr>
      </p:pic>
      <p:pic>
        <p:nvPicPr>
          <p:cNvPr id="7" name="图片 6"/>
          <p:cNvPicPr>
            <a:picLocks noChangeAspect="1"/>
          </p:cNvPicPr>
          <p:nvPr>
            <p:custDataLst>
              <p:tags r:id="rId4"/>
            </p:custDataLst>
          </p:nvPr>
        </p:nvPicPr>
        <p:blipFill>
          <a:blip r:embed="rId3" cstate="screen"/>
          <a:stretch>
            <a:fillRect/>
          </a:stretch>
        </p:blipFill>
        <p:spPr>
          <a:xfrm rot="10800000">
            <a:off x="8593368" y="3429000"/>
            <a:ext cx="3598632" cy="3429000"/>
          </a:xfrm>
          <a:prstGeom prst="rect">
            <a:avLst/>
          </a:prstGeom>
        </p:spPr>
      </p:pic>
      <p:pic>
        <p:nvPicPr>
          <p:cNvPr id="8" name="图片 7"/>
          <p:cNvPicPr>
            <a:picLocks noChangeAspect="1"/>
          </p:cNvPicPr>
          <p:nvPr>
            <p:custDataLst>
              <p:tags r:id="rId5"/>
            </p:custDataLst>
          </p:nvPr>
        </p:nvPicPr>
        <p:blipFill>
          <a:blip r:embed="rId6" cstate="screen"/>
          <a:stretch>
            <a:fillRect/>
          </a:stretch>
        </p:blipFill>
        <p:spPr>
          <a:xfrm>
            <a:off x="5151399" y="4555452"/>
            <a:ext cx="1880585" cy="1513077"/>
          </a:xfrm>
          <a:prstGeom prst="rect">
            <a:avLst/>
          </a:prstGeom>
        </p:spPr>
      </p:pic>
      <p:cxnSp>
        <p:nvCxnSpPr>
          <p:cNvPr id="9" name="直接连接符 8"/>
          <p:cNvCxnSpPr/>
          <p:nvPr>
            <p:custDataLst>
              <p:tags r:id="rId7"/>
            </p:custDataLst>
          </p:nvPr>
        </p:nvCxnSpPr>
        <p:spPr>
          <a:xfrm>
            <a:off x="5917520" y="3611901"/>
            <a:ext cx="34834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8"/>
            </p:custDataLst>
          </p:nvPr>
        </p:nvSpPr>
        <p:spPr>
          <a:xfrm>
            <a:off x="2440373" y="2222401"/>
            <a:ext cx="7486644" cy="1313240"/>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5400" b="1" i="0" u="none" strike="noStrike" kern="1200" cap="none" spc="600" normalizeH="0" baseline="0" noProof="1" dirty="0">
                <a:solidFill>
                  <a:schemeClr val="accent1"/>
                </a:solidFill>
                <a:uFillTx/>
                <a:latin typeface="Arial" panose="020B0604020202020204" pitchFamily="34" charset="0"/>
                <a:ea typeface="汉仪旗黑-85S" panose="00020600040101010101"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13" name="文本占位符 12"/>
          <p:cNvSpPr>
            <a:spLocks noGrp="1"/>
          </p:cNvSpPr>
          <p:nvPr>
            <p:ph type="body" sz="quarter" idx="13" hasCustomPrompt="1"/>
            <p:custDataLst>
              <p:tags r:id="rId12"/>
            </p:custDataLst>
          </p:nvPr>
        </p:nvSpPr>
        <p:spPr>
          <a:xfrm>
            <a:off x="2440373" y="3675442"/>
            <a:ext cx="7486644" cy="665592"/>
          </a:xfrm>
        </p:spPr>
        <p:txBody>
          <a:bodyPr lIns="90000" tIns="46800" rIns="90000" bIns="46800" anchor="ctr">
            <a:normAutofit/>
          </a:bodyPr>
          <a:lstStyle>
            <a:lvl1pPr marL="0" indent="0" algn="ctr">
              <a:buNone/>
              <a:defRPr sz="2400" baseline="0">
                <a:solidFill>
                  <a:schemeClr val="accent1"/>
                </a:solidFill>
                <a:latin typeface="Arial" panose="020B0604020202020204" pitchFamily="34" charset="0"/>
              </a:defRPr>
            </a:lvl1pPr>
          </a:lstStyle>
          <a:p>
            <a:pPr lvl="0"/>
            <a:r>
              <a:rPr lang="zh-CN" altLang="en-US" dirty="0"/>
              <a:t>单击此处编辑副标题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 y="0"/>
            <a:ext cx="12191999" cy="6857999"/>
            <a:chOff x="1" y="0"/>
            <a:chExt cx="12191999" cy="6857999"/>
          </a:xfrm>
        </p:grpSpPr>
        <p:pic>
          <p:nvPicPr>
            <p:cNvPr id="6" name="图片 5"/>
            <p:cNvPicPr>
              <a:picLocks noChangeAspect="1"/>
            </p:cNvPicPr>
            <p:nvPr userDrawn="1">
              <p:custDataLst>
                <p:tags r:id="rId3"/>
              </p:custDataLst>
            </p:nvPr>
          </p:nvPicPr>
          <p:blipFill>
            <a:blip r:embed="rId4" cstate="screen"/>
            <a:stretch>
              <a:fillRect/>
            </a:stretch>
          </p:blipFill>
          <p:spPr>
            <a:xfrm>
              <a:off x="1" y="0"/>
              <a:ext cx="1867398" cy="1779373"/>
            </a:xfrm>
            <a:prstGeom prst="rect">
              <a:avLst/>
            </a:prstGeom>
          </p:spPr>
        </p:pic>
        <p:pic>
          <p:nvPicPr>
            <p:cNvPr id="7" name="图片 6"/>
            <p:cNvPicPr>
              <a:picLocks noChangeAspect="1"/>
            </p:cNvPicPr>
            <p:nvPr userDrawn="1">
              <p:custDataLst>
                <p:tags r:id="rId5"/>
              </p:custDataLst>
            </p:nvPr>
          </p:nvPicPr>
          <p:blipFill>
            <a:blip r:embed="rId6"/>
            <a:stretch>
              <a:fillRect/>
            </a:stretch>
          </p:blipFill>
          <p:spPr>
            <a:xfrm rot="10800000">
              <a:off x="10416745" y="5166425"/>
              <a:ext cx="1775255" cy="1691574"/>
            </a:xfrm>
            <a:prstGeom prst="rect">
              <a:avLst/>
            </a:prstGeom>
          </p:spPr>
        </p:pic>
      </p:grpSp>
      <p:sp>
        <p:nvSpPr>
          <p:cNvPr id="2" name="标题 1"/>
          <p:cNvSpPr>
            <a:spLocks noGrp="1"/>
          </p:cNvSpPr>
          <p:nvPr>
            <p:ph type="title"/>
            <p:custDataLst>
              <p:tags r:id="rId7"/>
            </p:custDataLst>
          </p:nvPr>
        </p:nvSpPr>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 y="0"/>
            <a:ext cx="12191999" cy="6857999"/>
            <a:chOff x="1" y="0"/>
            <a:chExt cx="12191999" cy="6857999"/>
          </a:xfrm>
        </p:grpSpPr>
        <p:sp>
          <p:nvSpPr>
            <p:cNvPr id="8" name="矩形 7"/>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custDataLst>
                <p:tags r:id="rId4"/>
              </p:custDataLst>
            </p:nvPr>
          </p:nvPicPr>
          <p:blipFill>
            <a:blip r:embed="rId5" cstate="screen"/>
            <a:stretch>
              <a:fillRect/>
            </a:stretch>
          </p:blipFill>
          <p:spPr>
            <a:xfrm>
              <a:off x="1" y="0"/>
              <a:ext cx="1867398" cy="1779373"/>
            </a:xfrm>
            <a:prstGeom prst="rect">
              <a:avLst/>
            </a:prstGeom>
          </p:spPr>
        </p:pic>
        <p:pic>
          <p:nvPicPr>
            <p:cNvPr id="10" name="图片 9"/>
            <p:cNvPicPr>
              <a:picLocks noChangeAspect="1"/>
            </p:cNvPicPr>
            <p:nvPr userDrawn="1">
              <p:custDataLst>
                <p:tags r:id="rId6"/>
              </p:custDataLst>
            </p:nvPr>
          </p:nvPicPr>
          <p:blipFill>
            <a:blip r:embed="rId7"/>
            <a:stretch>
              <a:fillRect/>
            </a:stretch>
          </p:blipFill>
          <p:spPr>
            <a:xfrm rot="10800000">
              <a:off x="10416745" y="5166425"/>
              <a:ext cx="1775255" cy="1691574"/>
            </a:xfrm>
            <a:prstGeom prst="rect">
              <a:avLst/>
            </a:prstGeom>
          </p:spPr>
        </p:pic>
      </p:grpSp>
      <p:sp>
        <p:nvSpPr>
          <p:cNvPr id="2" name="标题 1"/>
          <p:cNvSpPr>
            <a:spLocks noGrp="1"/>
          </p:cNvSpPr>
          <p:nvPr>
            <p:ph type="title" hasCustomPrompt="1"/>
            <p:custDataLst>
              <p:tags r:id="rId8"/>
            </p:custDataLst>
          </p:nvPr>
        </p:nvSpPr>
        <p:spPr>
          <a:xfrm>
            <a:off x="1281600" y="1249200"/>
            <a:ext cx="9626400" cy="723600"/>
          </a:xfrm>
        </p:spPr>
        <p:txBody>
          <a:bodyPr lIns="90000" tIns="46800" rIns="90000" bIns="46800" anchor="ctr">
            <a:normAutofit/>
          </a:bodyPr>
          <a:lstStyle>
            <a:lvl1pPr>
              <a:defRPr sz="32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9"/>
            </p:custDataLst>
          </p:nvPr>
        </p:nvSpPr>
        <p:spPr>
          <a:xfrm>
            <a:off x="1281113" y="2163600"/>
            <a:ext cx="9626600" cy="3445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stretch>
            <a:fillRect/>
          </a:stretch>
        </p:blipFill>
        <p:spPr>
          <a:xfrm rot="10800000">
            <a:off x="10667365" y="5405120"/>
            <a:ext cx="1524635" cy="1452880"/>
          </a:xfrm>
          <a:prstGeom prst="rect">
            <a:avLst/>
          </a:prstGeom>
        </p:spPr>
      </p:pic>
      <p:sp>
        <p:nvSpPr>
          <p:cNvPr id="8" name="矩形 7"/>
          <p:cNvSpPr/>
          <p:nvPr>
            <p:custDataLst>
              <p:tags r:id="rId4"/>
            </p:custDataLst>
          </p:nvPr>
        </p:nvSpPr>
        <p:spPr>
          <a:xfrm>
            <a:off x="0" y="0"/>
            <a:ext cx="482346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5"/>
            </p:custDataLst>
          </p:nvPr>
        </p:nvSpPr>
        <p:spPr>
          <a:xfrm>
            <a:off x="583200" y="770400"/>
            <a:ext cx="3960000" cy="882000"/>
          </a:xfrm>
        </p:spPr>
        <p:txBody>
          <a:bodyPr lIns="90000" tIns="46800" rIns="90000" bIns="46800" anchor="ctr">
            <a:normAutofit/>
          </a:bodyPr>
          <a:lstStyle>
            <a:lvl1pPr>
              <a:defRPr sz="3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3999"/>
            <a:ext cx="3956400" cy="4093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7"/>
            <a:ext cx="6480000" cy="5087937"/>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stretch>
            <a:fillRect/>
          </a:stretch>
        </p:blipFill>
        <p:spPr>
          <a:xfrm rot="10800000">
            <a:off x="10667365" y="5405120"/>
            <a:ext cx="1524635" cy="1452880"/>
          </a:xfrm>
          <a:prstGeom prst="rect">
            <a:avLst/>
          </a:prstGeom>
        </p:spPr>
      </p:pic>
      <p:sp>
        <p:nvSpPr>
          <p:cNvPr id="10" name="矩形 9"/>
          <p:cNvSpPr/>
          <p:nvPr>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12000" y="781200"/>
            <a:ext cx="10976400" cy="626400"/>
          </a:xfrm>
        </p:spPr>
        <p:txBody>
          <a:bodyPr lIns="90000" tIns="46800" rIns="90000" bIns="46800" anchor="ctr">
            <a:normAutofit/>
          </a:bodyPr>
          <a:lstStyle>
            <a:lvl1pPr algn="ctr">
              <a:defRPr sz="3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lIns="90000" tIns="46800" rIns="90000" bIns="46800">
            <a:normAutofit/>
          </a:bodyPr>
          <a:lstStyle>
            <a:lvl1pPr algn="ct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0" y="-9525"/>
            <a:ext cx="1524635" cy="1452880"/>
          </a:xfrm>
          <a:prstGeom prst="rect">
            <a:avLst/>
          </a:prstGeom>
        </p:spPr>
      </p:pic>
      <p:sp>
        <p:nvSpPr>
          <p:cNvPr id="8" name="矩形 7"/>
          <p:cNvSpPr/>
          <p:nvPr>
            <p:custDataLst>
              <p:tags r:id="rId4"/>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04800" y="669600"/>
            <a:ext cx="10976400" cy="565200"/>
          </a:xfrm>
        </p:spPr>
        <p:txBody>
          <a:bodyPr lIns="90000" tIns="46800" rIns="90000" bIns="46800" anchor="ctr">
            <a:normAutofit/>
          </a:bodyPr>
          <a:lstStyle>
            <a:lvl1pPr algn="ctr">
              <a:defRPr sz="32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a:blip r:embed="rId3"/>
          <a:stretch>
            <a:fillRect/>
          </a:stretch>
        </p:blipFill>
        <p:spPr>
          <a:xfrm rot="10800000">
            <a:off x="10667365" y="5405120"/>
            <a:ext cx="1524635" cy="1452880"/>
          </a:xfrm>
          <a:prstGeom prst="rect">
            <a:avLst/>
          </a:prstGeom>
        </p:spPr>
      </p:pic>
      <p:sp>
        <p:nvSpPr>
          <p:cNvPr id="10" name="矩形 9"/>
          <p:cNvSpPr/>
          <p:nvPr>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75000"/>
                  <a:lumOff val="25000"/>
                </a:schemeClr>
              </a:solidFill>
              <a:sym typeface="+mn-ea"/>
            </a:endParaRPr>
          </a:p>
        </p:txBody>
      </p:sp>
      <p:sp>
        <p:nvSpPr>
          <p:cNvPr id="2" name="标题 1"/>
          <p:cNvSpPr>
            <a:spLocks noGrp="1"/>
          </p:cNvSpPr>
          <p:nvPr>
            <p:ph type="title"/>
            <p:custDataLst>
              <p:tags r:id="rId5"/>
            </p:custDataLst>
          </p:nvPr>
        </p:nvSpPr>
        <p:spPr>
          <a:xfrm>
            <a:off x="579600" y="237600"/>
            <a:ext cx="11037600" cy="441964"/>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75000"/>
                    <a:lumOff val="25000"/>
                  </a:schemeClr>
                </a:solidFill>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75000"/>
                  <a:lumOff val="25000"/>
                </a:schemeClr>
              </a:solidFill>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lIns="90000" tIns="46800" rIns="90000" bIns="46800" anchor="b">
            <a:normAutofit/>
          </a:bodyPr>
          <a:lstStyle>
            <a:lvl1pPr algn="ctr">
              <a:defRPr sz="60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a:solidFill>
                  <a:schemeClr val="tx1">
                    <a:lumMod val="75000"/>
                    <a:lumOff val="25000"/>
                  </a:schemeClr>
                </a:solidFill>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lIns="90000" tIns="46800" rIns="90000" bIns="46800">
            <a:normAutofit/>
          </a:bodyPr>
          <a:lstStyle>
            <a:lvl1pPr algn="ct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grpSp>
        <p:nvGrpSpPr>
          <p:cNvPr id="6" name="组合 5"/>
          <p:cNvGrpSpPr/>
          <p:nvPr>
            <p:custDataLst>
              <p:tags r:id="rId8"/>
            </p:custDataLst>
          </p:nvPr>
        </p:nvGrpSpPr>
        <p:grpSpPr>
          <a:xfrm>
            <a:off x="1" y="0"/>
            <a:ext cx="12191998" cy="6857999"/>
            <a:chOff x="1" y="0"/>
            <a:chExt cx="12191998" cy="6857999"/>
          </a:xfrm>
        </p:grpSpPr>
        <p:pic>
          <p:nvPicPr>
            <p:cNvPr id="8" name="图片 7"/>
            <p:cNvPicPr>
              <a:picLocks noChangeAspect="1"/>
            </p:cNvPicPr>
            <p:nvPr userDrawn="1">
              <p:custDataLst>
                <p:tags r:id="rId9"/>
              </p:custDataLst>
            </p:nvPr>
          </p:nvPicPr>
          <p:blipFill>
            <a:blip r:embed="rId10" cstate="screen"/>
            <a:stretch>
              <a:fillRect/>
            </a:stretch>
          </p:blipFill>
          <p:spPr>
            <a:xfrm>
              <a:off x="1" y="0"/>
              <a:ext cx="3143372" cy="2995200"/>
            </a:xfrm>
            <a:prstGeom prst="rect">
              <a:avLst/>
            </a:prstGeom>
          </p:spPr>
        </p:pic>
        <p:pic>
          <p:nvPicPr>
            <p:cNvPr id="11" name="图片 10"/>
            <p:cNvPicPr>
              <a:picLocks noChangeAspect="1"/>
            </p:cNvPicPr>
            <p:nvPr userDrawn="1">
              <p:custDataLst>
                <p:tags r:id="rId11"/>
              </p:custDataLst>
            </p:nvPr>
          </p:nvPicPr>
          <p:blipFill>
            <a:blip r:embed="rId10" cstate="screen"/>
            <a:stretch>
              <a:fillRect/>
            </a:stretch>
          </p:blipFill>
          <p:spPr>
            <a:xfrm rot="10800000">
              <a:off x="9048627" y="3862799"/>
              <a:ext cx="3143372" cy="2995200"/>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 y="0"/>
            <a:ext cx="12191999" cy="6857999"/>
            <a:chOff x="1" y="0"/>
            <a:chExt cx="12191999" cy="6857999"/>
          </a:xfrm>
        </p:grpSpPr>
        <p:pic>
          <p:nvPicPr>
            <p:cNvPr id="10" name="图片 9"/>
            <p:cNvPicPr>
              <a:picLocks noChangeAspect="1"/>
            </p:cNvPicPr>
            <p:nvPr userDrawn="1">
              <p:custDataLst>
                <p:tags r:id="rId3"/>
              </p:custDataLst>
            </p:nvPr>
          </p:nvPicPr>
          <p:blipFill>
            <a:blip r:embed="rId4" cstate="screen"/>
            <a:stretch>
              <a:fillRect/>
            </a:stretch>
          </p:blipFill>
          <p:spPr>
            <a:xfrm>
              <a:off x="1" y="0"/>
              <a:ext cx="1867398" cy="1779373"/>
            </a:xfrm>
            <a:prstGeom prst="rect">
              <a:avLst/>
            </a:prstGeom>
          </p:spPr>
        </p:pic>
        <p:pic>
          <p:nvPicPr>
            <p:cNvPr id="11" name="图片 10"/>
            <p:cNvPicPr>
              <a:picLocks noChangeAspect="1"/>
            </p:cNvPicPr>
            <p:nvPr userDrawn="1">
              <p:custDataLst>
                <p:tags r:id="rId5"/>
              </p:custDataLst>
            </p:nvPr>
          </p:nvPicPr>
          <p:blipFill>
            <a:blip r:embed="rId6"/>
            <a:stretch>
              <a:fillRect/>
            </a:stretch>
          </p:blipFill>
          <p:spPr>
            <a:xfrm rot="10800000">
              <a:off x="10416745" y="5166425"/>
              <a:ext cx="1775255" cy="1691574"/>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10"/>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cstate="screen"/>
          <a:stretch>
            <a:fillRect/>
          </a:stretch>
        </p:blipFill>
        <p:spPr>
          <a:xfrm>
            <a:off x="5155706" y="4555452"/>
            <a:ext cx="1880585" cy="1513077"/>
          </a:xfrm>
          <a:prstGeom prst="rect">
            <a:avLst/>
          </a:prstGeom>
        </p:spPr>
      </p:pic>
      <p:pic>
        <p:nvPicPr>
          <p:cNvPr id="7" name="图片 6"/>
          <p:cNvPicPr>
            <a:picLocks noChangeAspect="1"/>
          </p:cNvPicPr>
          <p:nvPr>
            <p:custDataLst>
              <p:tags r:id="rId4"/>
            </p:custDataLst>
          </p:nvPr>
        </p:nvPicPr>
        <p:blipFill>
          <a:blip r:embed="rId5" cstate="screen"/>
          <a:stretch>
            <a:fillRect/>
          </a:stretch>
        </p:blipFill>
        <p:spPr>
          <a:xfrm>
            <a:off x="0" y="0"/>
            <a:ext cx="3598632" cy="3429000"/>
          </a:xfrm>
          <a:prstGeom prst="rect">
            <a:avLst/>
          </a:prstGeom>
        </p:spPr>
      </p:pic>
      <p:pic>
        <p:nvPicPr>
          <p:cNvPr id="8" name="图片 7"/>
          <p:cNvPicPr>
            <a:picLocks noChangeAspect="1"/>
          </p:cNvPicPr>
          <p:nvPr>
            <p:custDataLst>
              <p:tags r:id="rId6"/>
            </p:custDataLst>
          </p:nvPr>
        </p:nvPicPr>
        <p:blipFill>
          <a:blip r:embed="rId5" cstate="screen"/>
          <a:stretch>
            <a:fillRect/>
          </a:stretch>
        </p:blipFill>
        <p:spPr>
          <a:xfrm rot="10800000">
            <a:off x="8593368" y="3429000"/>
            <a:ext cx="3598632" cy="3429000"/>
          </a:xfrm>
          <a:prstGeom prst="rect">
            <a:avLst/>
          </a:prstGeom>
        </p:spPr>
      </p:pic>
      <p:sp>
        <p:nvSpPr>
          <p:cNvPr id="4" name="日期占位符 3"/>
          <p:cNvSpPr>
            <a:spLocks noGrp="1"/>
          </p:cNvSpPr>
          <p:nvPr>
            <p:ph type="dt" sz="half" idx="10"/>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10"/>
            </p:custDataLst>
          </p:nvPr>
        </p:nvSpPr>
        <p:spPr>
          <a:xfrm>
            <a:off x="2939598" y="2172132"/>
            <a:ext cx="6508750" cy="1152524"/>
          </a:xfrm>
          <a:noFill/>
        </p:spPr>
        <p:txBody>
          <a:bodyPr lIns="90000" tIns="46800" rIns="90000" bIns="46800" anchor="b" anchorCtr="0">
            <a:normAutofit/>
          </a:bodyPr>
          <a:lstStyle>
            <a:lvl1pPr algn="ctr">
              <a:defRPr sz="4800" u="none" strike="noStrike" kern="1200" cap="none" spc="300" normalizeH="0" baseline="0">
                <a:solidFill>
                  <a:schemeClr val="accent1"/>
                </a:solidFill>
                <a:uFillTx/>
                <a:latin typeface="Arial" panose="020B0604020202020204" pitchFamily="34" charset="0"/>
                <a:ea typeface="汉仪旗黑-85S" panose="00020600040101010101"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11"/>
            </p:custDataLst>
          </p:nvPr>
        </p:nvSpPr>
        <p:spPr>
          <a:xfrm>
            <a:off x="2939598" y="3441935"/>
            <a:ext cx="6508750" cy="695957"/>
          </a:xfrm>
        </p:spPr>
        <p:txBody>
          <a:bodyPr lIns="90000" tIns="46800" rIns="90000" bIns="46800" anchor="t">
            <a:normAutofit/>
          </a:bodyPr>
          <a:lstStyle>
            <a:lvl1pPr marL="0" indent="0" algn="ctr" eaLnBrk="1" fontAlgn="auto" latinLnBrk="0" hangingPunct="1">
              <a:buNone/>
              <a:defRPr kumimoji="0" lang="zh-CN" altLang="en-US" sz="2000" b="0" i="0" u="none" strike="noStrike" kern="1200" cap="none" spc="150" normalizeH="0" baseline="0" noProof="1">
                <a:solidFill>
                  <a:schemeClr val="accent1"/>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9" name="组合 8"/>
          <p:cNvGrpSpPr/>
          <p:nvPr>
            <p:custDataLst>
              <p:tags r:id="rId2"/>
            </p:custDataLst>
          </p:nvPr>
        </p:nvGrpSpPr>
        <p:grpSpPr>
          <a:xfrm>
            <a:off x="1" y="0"/>
            <a:ext cx="12191999" cy="6857999"/>
            <a:chOff x="1" y="0"/>
            <a:chExt cx="12191999" cy="6857999"/>
          </a:xfrm>
        </p:grpSpPr>
        <p:pic>
          <p:nvPicPr>
            <p:cNvPr id="11" name="图片 10"/>
            <p:cNvPicPr>
              <a:picLocks noChangeAspect="1"/>
            </p:cNvPicPr>
            <p:nvPr userDrawn="1">
              <p:custDataLst>
                <p:tags r:id="rId3"/>
              </p:custDataLst>
            </p:nvPr>
          </p:nvPicPr>
          <p:blipFill>
            <a:blip r:embed="rId4" cstate="screen"/>
            <a:stretch>
              <a:fillRect/>
            </a:stretch>
          </p:blipFill>
          <p:spPr>
            <a:xfrm>
              <a:off x="1" y="0"/>
              <a:ext cx="1867398" cy="1779373"/>
            </a:xfrm>
            <a:prstGeom prst="rect">
              <a:avLst/>
            </a:prstGeom>
          </p:spPr>
        </p:pic>
        <p:pic>
          <p:nvPicPr>
            <p:cNvPr id="12" name="图片 11"/>
            <p:cNvPicPr>
              <a:picLocks noChangeAspect="1"/>
            </p:cNvPicPr>
            <p:nvPr userDrawn="1">
              <p:custDataLst>
                <p:tags r:id="rId5"/>
              </p:custDataLst>
            </p:nvPr>
          </p:nvPicPr>
          <p:blipFill>
            <a:blip r:embed="rId6"/>
            <a:stretch>
              <a:fillRect/>
            </a:stretch>
          </p:blipFill>
          <p:spPr>
            <a:xfrm rot="10800000">
              <a:off x="10416745" y="5166425"/>
              <a:ext cx="1775255" cy="1691574"/>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a:noAutofit/>
          </a:bodyPr>
          <a:lstStyle>
            <a:lvl1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0"/>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2"/>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a:off x="1" y="0"/>
            <a:ext cx="12191999" cy="6857999"/>
            <a:chOff x="1" y="0"/>
            <a:chExt cx="12191999" cy="6857999"/>
          </a:xfrm>
        </p:grpSpPr>
        <p:pic>
          <p:nvPicPr>
            <p:cNvPr id="12" name="图片 11"/>
            <p:cNvPicPr>
              <a:picLocks noChangeAspect="1"/>
            </p:cNvPicPr>
            <p:nvPr userDrawn="1">
              <p:custDataLst>
                <p:tags r:id="rId3"/>
              </p:custDataLst>
            </p:nvPr>
          </p:nvPicPr>
          <p:blipFill>
            <a:blip r:embed="rId4" cstate="screen"/>
            <a:stretch>
              <a:fillRect/>
            </a:stretch>
          </p:blipFill>
          <p:spPr>
            <a:xfrm>
              <a:off x="1" y="0"/>
              <a:ext cx="1867398" cy="1779373"/>
            </a:xfrm>
            <a:prstGeom prst="rect">
              <a:avLst/>
            </a:prstGeom>
          </p:spPr>
        </p:pic>
        <p:pic>
          <p:nvPicPr>
            <p:cNvPr id="13" name="图片 12"/>
            <p:cNvPicPr>
              <a:picLocks noChangeAspect="1"/>
            </p:cNvPicPr>
            <p:nvPr userDrawn="1">
              <p:custDataLst>
                <p:tags r:id="rId5"/>
              </p:custDataLst>
            </p:nvPr>
          </p:nvPicPr>
          <p:blipFill>
            <a:blip r:embed="rId6"/>
            <a:stretch>
              <a:fillRect/>
            </a:stretch>
          </p:blipFill>
          <p:spPr>
            <a:xfrm rot="10800000">
              <a:off x="10416745" y="5166425"/>
              <a:ext cx="1775255" cy="1691574"/>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a:lstStyle>
            <a:lvl1pPr>
              <a:defRPr>
                <a:solidFill>
                  <a:schemeClr val="tx1">
                    <a:lumMod val="75000"/>
                    <a:lumOff val="25000"/>
                  </a:schemeClr>
                </a:solidFill>
              </a:defRPr>
            </a:lvl1pPr>
          </a:lstStyle>
          <a:p>
            <a:endParaRPr lang="zh-CN" altLang="en-US"/>
          </a:p>
        </p:txBody>
      </p:sp>
      <p:sp>
        <p:nvSpPr>
          <p:cNvPr id="9" name="灯片编号占位符 8"/>
          <p:cNvSpPr>
            <a:spLocks noGrp="1"/>
          </p:cNvSpPr>
          <p:nvPr>
            <p:ph type="sldNum" sz="quarter" idx="12"/>
            <p:custDataLst>
              <p:tags r:id="rId14"/>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 y="0"/>
            <a:ext cx="12192000" cy="6858000"/>
            <a:chOff x="1" y="0"/>
            <a:chExt cx="12192000" cy="6858000"/>
          </a:xfrm>
        </p:grpSpPr>
        <p:pic>
          <p:nvPicPr>
            <p:cNvPr id="6" name="图片 5"/>
            <p:cNvPicPr>
              <a:picLocks noChangeAspect="1"/>
            </p:cNvPicPr>
            <p:nvPr>
              <p:custDataLst>
                <p:tags r:id="rId3"/>
              </p:custDataLst>
            </p:nvPr>
          </p:nvPicPr>
          <p:blipFill>
            <a:blip r:embed="rId4" cstate="screen"/>
            <a:stretch>
              <a:fillRect/>
            </a:stretch>
          </p:blipFill>
          <p:spPr>
            <a:xfrm>
              <a:off x="1" y="0"/>
              <a:ext cx="2420164" cy="2306083"/>
            </a:xfrm>
            <a:prstGeom prst="rect">
              <a:avLst/>
            </a:prstGeom>
          </p:spPr>
        </p:pic>
        <p:pic>
          <p:nvPicPr>
            <p:cNvPr id="7" name="图片 6"/>
            <p:cNvPicPr>
              <a:picLocks noChangeAspect="1"/>
            </p:cNvPicPr>
            <p:nvPr>
              <p:custDataLst>
                <p:tags r:id="rId5"/>
              </p:custDataLst>
            </p:nvPr>
          </p:nvPicPr>
          <p:blipFill>
            <a:blip r:embed="rId4" cstate="screen"/>
            <a:stretch>
              <a:fillRect/>
            </a:stretch>
          </p:blipFill>
          <p:spPr>
            <a:xfrm rot="10800000">
              <a:off x="9771837" y="4551917"/>
              <a:ext cx="2420164" cy="2306083"/>
            </a:xfrm>
            <a:prstGeom prst="rect">
              <a:avLst/>
            </a:prstGeom>
          </p:spPr>
        </p:pic>
      </p:grpSp>
      <p:sp>
        <p:nvSpPr>
          <p:cNvPr id="2" name="标题 1"/>
          <p:cNvSpPr>
            <a:spLocks noGrp="1"/>
          </p:cNvSpPr>
          <p:nvPr>
            <p:ph type="title"/>
            <p:custDataLst>
              <p:tags r:id="rId6"/>
            </p:custDataLst>
          </p:nvPr>
        </p:nvSpPr>
        <p:spPr/>
        <p:txBody>
          <a:bodyPr vert="horz" lIns="101600" tIns="38100" rIns="76200" bIns="38100" rtlCol="0" anchor="t" anchorCtr="0">
            <a:noAutofit/>
          </a:bodyPr>
          <a:lstStyle>
            <a:lvl1pPr marL="0" marR="0" lvl="0" algn="ctr"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dirty="0"/>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5"/>
            </p:custDataLst>
          </p:nvPr>
        </p:nvSpPr>
        <p:spPr/>
        <p:txBody>
          <a:bodyPr/>
          <a:lstStyle>
            <a:lvl1pPr>
              <a:defRPr>
                <a:solidFill>
                  <a:schemeClr val="tx1">
                    <a:lumMod val="75000"/>
                    <a:lumOff val="25000"/>
                  </a:schemeClr>
                </a:solidFill>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lvl1pPr>
              <a:defRPr>
                <a:solidFill>
                  <a:schemeClr val="tx1">
                    <a:lumMod val="75000"/>
                    <a:lumOff val="25000"/>
                  </a:schemeClr>
                </a:solidFill>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defRPr>
                <a:solidFill>
                  <a:schemeClr val="tx1">
                    <a:lumMod val="75000"/>
                    <a:lumOff val="25000"/>
                  </a:schemeClr>
                </a:solidFill>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defRPr>
                <a:solidFill>
                  <a:schemeClr val="tx1">
                    <a:lumMod val="75000"/>
                    <a:lumOff val="25000"/>
                  </a:schemeClr>
                </a:solidFill>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image" Target="../media/image6.png"/><Relationship Id="rId24" Type="http://schemas.openxmlformats.org/officeDocument/2006/relationships/tags" Target="../tags/tag145.xml"/><Relationship Id="rId23" Type="http://schemas.openxmlformats.org/officeDocument/2006/relationships/tags" Target="../tags/tag144.xml"/><Relationship Id="rId22" Type="http://schemas.openxmlformats.org/officeDocument/2006/relationships/tags" Target="../tags/tag143.xml"/><Relationship Id="rId21" Type="http://schemas.openxmlformats.org/officeDocument/2006/relationships/tags" Target="../tags/tag142.xml"/><Relationship Id="rId20" Type="http://schemas.openxmlformats.org/officeDocument/2006/relationships/tags" Target="../tags/tag141.xml"/><Relationship Id="rId2" Type="http://schemas.openxmlformats.org/officeDocument/2006/relationships/slideLayout" Target="../slideLayouts/slideLayout2.xml"/><Relationship Id="rId19" Type="http://schemas.openxmlformats.org/officeDocument/2006/relationships/tags" Target="../tags/tag140.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25"/>
          <a:stretch>
            <a:fillRect/>
          </a:stretch>
        </p:blipFill>
        <p:spPr>
          <a:xfrm>
            <a:off x="11082020" y="63500"/>
            <a:ext cx="1006475" cy="3257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lumMod val="75000"/>
              <a:lumOff val="2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tags" Target="../tags/tag154.xml"/><Relationship Id="rId2" Type="http://schemas.openxmlformats.org/officeDocument/2006/relationships/image" Target="../media/image16.pn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tags" Target="../tags/tag155.xml"/><Relationship Id="rId5" Type="http://schemas.openxmlformats.org/officeDocument/2006/relationships/image" Target="../media/image16.png"/><Relationship Id="rId4" Type="http://schemas.openxmlformats.org/officeDocument/2006/relationships/image" Target="../media/image18.png"/><Relationship Id="rId3" Type="http://schemas.openxmlformats.org/officeDocument/2006/relationships/image" Target="../media/image17.png"/><Relationship Id="rId2" Type="http://schemas.microsoft.com/office/2007/relationships/media" Target="../media/media2.mp4"/><Relationship Id="rId1" Type="http://schemas.openxmlformats.org/officeDocument/2006/relationships/video" Target="NULL" TargetMode="Externa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156.xml"/><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147.xml"/><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148.xml"/><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150.xml"/><Relationship Id="rId2" Type="http://schemas.openxmlformats.org/officeDocument/2006/relationships/image" Target="../media/image10.png"/><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151.xml"/><Relationship Id="rId2" Type="http://schemas.openxmlformats.org/officeDocument/2006/relationships/image" Target="../media/image14.jpe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3832622" y="2484835"/>
            <a:ext cx="25717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169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1690" b="1">
              <a:solidFill>
                <a:srgbClr val="FF0000"/>
              </a:solidFill>
              <a:latin typeface="HelveticaNeue" panose="02000503000000020004" pitchFamily="2" charset="0"/>
            </a:endParaRPr>
          </a:p>
          <a:p>
            <a:pPr eaLnBrk="1" hangingPunct="1">
              <a:spcBef>
                <a:spcPct val="0"/>
              </a:spcBef>
              <a:buFontTx/>
              <a:buNone/>
              <a:defRPr/>
            </a:pPr>
            <a:endParaRPr lang="en-US" altLang="zh-CN" sz="1690" b="1">
              <a:solidFill>
                <a:srgbClr val="FF0000"/>
              </a:solidFill>
              <a:latin typeface="HelveticaNeue" panose="02000503000000020004" pitchFamily="2" charset="0"/>
            </a:endParaRPr>
          </a:p>
          <a:p>
            <a:pPr eaLnBrk="1" hangingPunct="1">
              <a:spcBef>
                <a:spcPct val="0"/>
              </a:spcBef>
              <a:buFontTx/>
              <a:buNone/>
              <a:defRPr/>
            </a:pPr>
            <a:r>
              <a:rPr lang="zh-CN" altLang="en-US" sz="1690" b="1">
                <a:solidFill>
                  <a:srgbClr val="FF0000"/>
                </a:solidFill>
                <a:latin typeface="HelveticaNeue" panose="02000503000000020004" pitchFamily="2" charset="0"/>
              </a:rPr>
              <a:t>更多教学资源请关注</a:t>
            </a:r>
            <a:endParaRPr lang="en-US" altLang="zh-CN" sz="1690" b="1">
              <a:solidFill>
                <a:srgbClr val="FF0000"/>
              </a:solidFill>
              <a:latin typeface="HelveticaNeue" panose="02000503000000020004" pitchFamily="2" charset="0"/>
            </a:endParaRPr>
          </a:p>
          <a:p>
            <a:pPr eaLnBrk="1" hangingPunct="1">
              <a:spcBef>
                <a:spcPct val="0"/>
              </a:spcBef>
              <a:buFontTx/>
              <a:buNone/>
              <a:defRPr/>
            </a:pPr>
            <a:r>
              <a:rPr lang="zh-CN" altLang="en-US" sz="1690" b="1">
                <a:solidFill>
                  <a:srgbClr val="FF0000"/>
                </a:solidFill>
                <a:latin typeface="HelveticaNeue" panose="02000503000000020004" pitchFamily="2" charset="0"/>
              </a:rPr>
              <a:t>公众号：溯恩高中英语</a:t>
            </a:r>
            <a:endParaRPr lang="zh-CN" altLang="en-US" sz="169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67513" y="3038475"/>
            <a:ext cx="1382316" cy="138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473428" y="2484836"/>
            <a:ext cx="2194322"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2530" b="1">
                <a:latin typeface="华文新魏" panose="02010800040101010101" pitchFamily="2" charset="-122"/>
              </a:rPr>
              <a:t>知识产权声明</a:t>
            </a:r>
            <a:endParaRPr lang="zh-CN" altLang="en-US" sz="253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194667"/>
            <a:ext cx="6361583" cy="646331"/>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task3  further-thinking</a:t>
            </a:r>
            <a:endParaRPr lang="en-US" altLang="zh-CN" sz="3600" dirty="0">
              <a:solidFill>
                <a:srgbClr val="FF0000"/>
              </a:solidFill>
              <a:latin typeface="Algerian" panose="04020705040A02060702" charset="0"/>
              <a:cs typeface="Algerian" panose="04020705040A02060702" charset="0"/>
            </a:endParaRPr>
          </a:p>
        </p:txBody>
      </p:sp>
      <p:sp>
        <p:nvSpPr>
          <p:cNvPr id="23" name="圆角矩形 22"/>
          <p:cNvSpPr/>
          <p:nvPr/>
        </p:nvSpPr>
        <p:spPr>
          <a:xfrm>
            <a:off x="1308101" y="1284599"/>
            <a:ext cx="7743619" cy="1097280"/>
          </a:xfrm>
          <a:prstGeom prst="roundRect">
            <a:avLst>
              <a:gd name="adj" fmla="val 37484"/>
            </a:avLst>
          </a:prstGeom>
          <a:solidFill>
            <a:schemeClr val="tx1">
              <a:lumMod val="65000"/>
              <a:lumOff val="35000"/>
            </a:schemeClr>
          </a:solidFill>
          <a:ln>
            <a:noFill/>
          </a:ln>
          <a:effectLst>
            <a:outerShdw dist="762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4" name="椭圆 23"/>
          <p:cNvSpPr/>
          <p:nvPr/>
        </p:nvSpPr>
        <p:spPr>
          <a:xfrm>
            <a:off x="1335617" y="1195063"/>
            <a:ext cx="1509047" cy="1308736"/>
          </a:xfrm>
          <a:prstGeom prst="ellipse">
            <a:avLst/>
          </a:prstGeom>
          <a:solidFill>
            <a:srgbClr val="E0E0E0"/>
          </a:solidFill>
          <a:ln w="571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5" name="椭圆 24"/>
          <p:cNvSpPr/>
          <p:nvPr/>
        </p:nvSpPr>
        <p:spPr>
          <a:xfrm>
            <a:off x="1477434" y="1297933"/>
            <a:ext cx="1199450" cy="1083946"/>
          </a:xfrm>
          <a:prstGeom prst="ellipse">
            <a:avLst/>
          </a:prstGeom>
          <a:solidFill>
            <a:srgbClr val="FEA40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6" name="TextBox 7"/>
          <p:cNvSpPr txBox="1">
            <a:spLocks noChangeArrowheads="1"/>
          </p:cNvSpPr>
          <p:nvPr/>
        </p:nvSpPr>
        <p:spPr bwMode="auto">
          <a:xfrm flipH="1">
            <a:off x="1524069" y="1577270"/>
            <a:ext cx="989900" cy="6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7226" tIns="58613" rIns="117226" bIns="586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4100" b="1" dirty="0" smtClean="0">
                <a:solidFill>
                  <a:schemeClr val="bg1"/>
                </a:solidFill>
                <a:latin typeface="Arial Rounded MT Bold" panose="020F0704030504030204" pitchFamily="34" charset="0"/>
                <a:ea typeface="微软雅黑" panose="020B0503020204020204" charset="-122"/>
                <a:cs typeface="Times New Roman" panose="02020603050405020304" pitchFamily="18" charset="0"/>
              </a:rPr>
              <a:t>1</a:t>
            </a:r>
            <a:endParaRPr lang="zh-CN" altLang="en-US"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endParaRPr>
          </a:p>
        </p:txBody>
      </p:sp>
      <p:sp>
        <p:nvSpPr>
          <p:cNvPr id="27" name="TextBox 26"/>
          <p:cNvSpPr txBox="1"/>
          <p:nvPr/>
        </p:nvSpPr>
        <p:spPr>
          <a:xfrm>
            <a:off x="3067070" y="1326741"/>
            <a:ext cx="5598757" cy="918590"/>
          </a:xfrm>
          <a:prstGeom prst="rect">
            <a:avLst/>
          </a:prstGeom>
          <a:noFill/>
        </p:spPr>
        <p:txBody>
          <a:bodyPr wrap="square" lIns="117226" tIns="58613" rIns="117226" bIns="58613">
            <a:spAutoFit/>
          </a:bodyPr>
          <a:lstStyle/>
          <a:p>
            <a:pPr>
              <a:defRPr/>
            </a:pPr>
            <a:r>
              <a:rPr lang="en-US" altLang="zh-CN" sz="2600" b="1" kern="0" dirty="0">
                <a:solidFill>
                  <a:schemeClr val="bg1"/>
                </a:solidFill>
                <a:latin typeface="Times New Roman" panose="02020603050405020304" pitchFamily="18" charset="0"/>
                <a:ea typeface="微软雅黑" panose="020B0503020204020204" charset="-122"/>
                <a:cs typeface="Times New Roman" panose="02020603050405020304" pitchFamily="18" charset="0"/>
              </a:rPr>
              <a:t>How did written Chinese unify Chinese people </a:t>
            </a:r>
            <a:r>
              <a:rPr lang="en-US" altLang="zh-CN" sz="2600" b="1" kern="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rPr>
              <a:t>divided by geography?</a:t>
            </a:r>
            <a:endParaRPr lang="en-US" altLang="zh-CN" sz="2800" b="1" kern="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1" name="TextBox 7"/>
          <p:cNvSpPr txBox="1">
            <a:spLocks noChangeArrowheads="1"/>
          </p:cNvSpPr>
          <p:nvPr/>
        </p:nvSpPr>
        <p:spPr bwMode="auto">
          <a:xfrm flipH="1">
            <a:off x="1387912" y="5322134"/>
            <a:ext cx="1073151" cy="6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26" tIns="58613" rIns="117226" bIns="586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rPr>
              <a:t>01</a:t>
            </a:r>
            <a:endParaRPr lang="zh-CN" altLang="en-US"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endParaRPr>
          </a:p>
        </p:txBody>
      </p:sp>
      <p:sp>
        <p:nvSpPr>
          <p:cNvPr id="14" name="圆角矩形 13"/>
          <p:cNvSpPr/>
          <p:nvPr/>
        </p:nvSpPr>
        <p:spPr>
          <a:xfrm>
            <a:off x="3223685" y="2768366"/>
            <a:ext cx="4167016" cy="7944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lumMod val="95000"/>
                    <a:lumOff val="5000"/>
                  </a:schemeClr>
                </a:solidFill>
                <a:latin typeface="Times New Roman" panose="02020603050405020304" pitchFamily="18" charset="0"/>
                <a:cs typeface="Times New Roman" panose="02020603050405020304" pitchFamily="18" charset="0"/>
              </a:rPr>
              <a:t>founded the unified country</a:t>
            </a:r>
            <a:endParaRPr lang="zh-CN" alt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5" name="圆角矩形 14"/>
          <p:cNvSpPr/>
          <p:nvPr/>
        </p:nvSpPr>
        <p:spPr>
          <a:xfrm>
            <a:off x="3223686" y="3892880"/>
            <a:ext cx="4167016" cy="7944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lumMod val="95000"/>
                    <a:lumOff val="5000"/>
                  </a:schemeClr>
                </a:solidFill>
                <a:latin typeface="Times New Roman" panose="02020603050405020304" pitchFamily="18" charset="0"/>
                <a:cs typeface="Times New Roman" panose="02020603050405020304" pitchFamily="18" charset="0"/>
              </a:rPr>
              <a:t>established the unified system</a:t>
            </a:r>
            <a:endParaRPr lang="zh-CN" alt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圆角矩形 15"/>
          <p:cNvSpPr/>
          <p:nvPr/>
        </p:nvSpPr>
        <p:spPr>
          <a:xfrm>
            <a:off x="3223686" y="4999790"/>
            <a:ext cx="4167016" cy="7944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lumMod val="95000"/>
                    <a:lumOff val="5000"/>
                  </a:schemeClr>
                </a:solidFill>
                <a:latin typeface="Times New Roman" panose="02020603050405020304" pitchFamily="18" charset="0"/>
                <a:cs typeface="Times New Roman" panose="02020603050405020304" pitchFamily="18" charset="0"/>
              </a:rPr>
              <a:t>imposed severe punishment</a:t>
            </a:r>
            <a:endParaRPr lang="zh-CN" alt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7" name="Picture 4" descr="D:\RJDir\个人桌面\u=1360232047,3537070719&amp;fm=26&amp;gp=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242659" y="2768366"/>
            <a:ext cx="2778766" cy="408963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箭头连接符 2"/>
          <p:cNvCxnSpPr/>
          <p:nvPr/>
        </p:nvCxnSpPr>
        <p:spPr>
          <a:xfrm flipH="1" flipV="1">
            <a:off x="7484988" y="3165602"/>
            <a:ext cx="1650623" cy="475220"/>
          </a:xfrm>
          <a:prstGeom prst="straightConnector1">
            <a:avLst/>
          </a:prstGeom>
          <a:ln w="76200">
            <a:tailEnd type="arrow"/>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7484989" y="4290113"/>
            <a:ext cx="1650622" cy="0"/>
          </a:xfrm>
          <a:prstGeom prst="straightConnector1">
            <a:avLst/>
          </a:prstGeom>
          <a:ln w="76200">
            <a:tailEnd type="arrow"/>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7493377" y="4999790"/>
            <a:ext cx="1675788" cy="397233"/>
          </a:xfrm>
          <a:prstGeom prst="straightConnector1">
            <a:avLst/>
          </a:prstGeom>
          <a:ln w="76200">
            <a:tailEnd type="arrow"/>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0" name="左大括号 39"/>
          <p:cNvSpPr/>
          <p:nvPr/>
        </p:nvSpPr>
        <p:spPr>
          <a:xfrm>
            <a:off x="2651826" y="2969703"/>
            <a:ext cx="500251" cy="2663993"/>
          </a:xfrm>
          <a:prstGeom prst="leftBrace">
            <a:avLst>
              <a:gd name="adj1" fmla="val 26780"/>
              <a:gd name="adj2" fmla="val 50000"/>
            </a:avLst>
          </a:prstGeom>
          <a:ln w="57150"/>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4" name="圆角矩形 43"/>
          <p:cNvSpPr/>
          <p:nvPr/>
        </p:nvSpPr>
        <p:spPr>
          <a:xfrm>
            <a:off x="276838" y="3727199"/>
            <a:ext cx="2073721" cy="127259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latin typeface="Times New Roman" panose="02020603050405020304" pitchFamily="18" charset="0"/>
                <a:cs typeface="Times New Roman" panose="02020603050405020304" pitchFamily="18" charset="0"/>
              </a:rPr>
              <a:t>People can communicate in writing. </a:t>
            </a:r>
            <a:endParaRPr lang="zh-CN" altLang="en-US" sz="2400" b="1" dirty="0">
              <a:latin typeface="Times New Roman" panose="02020603050405020304" pitchFamily="18" charset="0"/>
              <a:cs typeface="Times New Roman" panose="02020603050405020304" pitchFamily="18" charset="0"/>
            </a:endParaRPr>
          </a:p>
        </p:txBody>
      </p:sp>
      <p:sp>
        <p:nvSpPr>
          <p:cNvPr id="45" name="圆角矩形 44"/>
          <p:cNvSpPr/>
          <p:nvPr/>
        </p:nvSpPr>
        <p:spPr>
          <a:xfrm>
            <a:off x="344574" y="6090405"/>
            <a:ext cx="8556145" cy="54528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pc="-300" dirty="0">
                <a:solidFill>
                  <a:srgbClr val="C00000"/>
                </a:solidFill>
                <a:latin typeface="Times New Roman" panose="02020603050405020304" pitchFamily="18" charset="0"/>
                <a:cs typeface="Times New Roman" panose="02020603050405020304" pitchFamily="18" charset="0"/>
              </a:rPr>
              <a:t>CRITICAL THINKING: </a:t>
            </a:r>
            <a:r>
              <a:rPr lang="en-US" altLang="zh-CN" sz="2400" b="1" spc="-300" dirty="0" smtClean="0">
                <a:solidFill>
                  <a:srgbClr val="C00000"/>
                </a:solidFill>
                <a:latin typeface="Times New Roman" panose="02020603050405020304" pitchFamily="18" charset="0"/>
                <a:cs typeface="Times New Roman" panose="02020603050405020304" pitchFamily="18" charset="0"/>
              </a:rPr>
              <a:t> </a:t>
            </a:r>
            <a:r>
              <a:rPr lang="en-US" altLang="zh-CN" sz="2400" b="1" dirty="0" smtClean="0">
                <a:solidFill>
                  <a:schemeClr val="tx1"/>
                </a:solidFill>
                <a:latin typeface="Times New Roman" panose="02020603050405020304" pitchFamily="18" charset="0"/>
                <a:cs typeface="Times New Roman" panose="02020603050405020304" pitchFamily="18" charset="0"/>
              </a:rPr>
              <a:t>Do you like Emperor </a:t>
            </a:r>
            <a:r>
              <a:rPr lang="en-US" altLang="zh-CN" sz="2400" b="1" dirty="0" err="1" smtClean="0">
                <a:solidFill>
                  <a:schemeClr val="tx1"/>
                </a:solidFill>
                <a:latin typeface="Times New Roman" panose="02020603050405020304" pitchFamily="18" charset="0"/>
                <a:cs typeface="Times New Roman" panose="02020603050405020304" pitchFamily="18" charset="0"/>
              </a:rPr>
              <a:t>Qinshihuang</a:t>
            </a:r>
            <a:r>
              <a:rPr lang="en-US" altLang="zh-CN" sz="2400" b="1" dirty="0" smtClean="0">
                <a:solidFill>
                  <a:schemeClr val="tx1"/>
                </a:solidFill>
                <a:latin typeface="Times New Roman" panose="02020603050405020304" pitchFamily="18" charset="0"/>
                <a:cs typeface="Times New Roman" panose="02020603050405020304" pitchFamily="18" charset="0"/>
              </a:rPr>
              <a:t>? Why?</a:t>
            </a:r>
            <a:endParaRPr lang="zh-CN" altLang="en-US" sz="2400" b="1" dirty="0">
              <a:solidFill>
                <a:schemeClr val="tx1"/>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9424027" y="387699"/>
            <a:ext cx="2416030" cy="1692771"/>
          </a:xfrm>
          <a:prstGeom prst="rect">
            <a:avLst/>
          </a:prstGeom>
          <a:noFill/>
          <a:ln>
            <a:solidFill>
              <a:schemeClr val="tx1"/>
            </a:solidFill>
            <a:prstDash val="dashDot"/>
          </a:ln>
        </p:spPr>
        <p:txBody>
          <a:bodyPr wrap="square" rtlCol="0">
            <a:spAutoFit/>
          </a:bodyPr>
          <a:lstStyle/>
          <a:p>
            <a:r>
              <a:rPr lang="en-US" altLang="zh-CN" sz="2600" b="1" dirty="0" smtClean="0">
                <a:latin typeface="Times New Roman" panose="02020603050405020304" pitchFamily="18" charset="0"/>
                <a:cs typeface="Times New Roman" panose="02020603050405020304" pitchFamily="18" charset="0"/>
              </a:rPr>
              <a:t>Try to make comments </a:t>
            </a:r>
            <a:r>
              <a:rPr lang="en-US" altLang="zh-CN" sz="2600" b="1" dirty="0">
                <a:latin typeface="Times New Roman" panose="02020603050405020304" pitchFamily="18" charset="0"/>
                <a:cs typeface="Times New Roman" panose="02020603050405020304" pitchFamily="18" charset="0"/>
              </a:rPr>
              <a:t>from different perspectives</a:t>
            </a:r>
            <a:r>
              <a:rPr lang="en-US" altLang="zh-CN" sz="2600" b="1" dirty="0" smtClean="0">
                <a:latin typeface="Times New Roman" panose="02020603050405020304" pitchFamily="18" charset="0"/>
                <a:cs typeface="Times New Roman" panose="02020603050405020304" pitchFamily="18" charset="0"/>
              </a:rPr>
              <a:t>.</a:t>
            </a:r>
            <a:endParaRPr lang="zh-CN" altLang="en-US" sz="2600" b="1" dirty="0">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nvPicPr>
        <p:blipFill>
          <a:blip r:embed="rId2">
            <a:clrChange>
              <a:clrFrom>
                <a:srgbClr val="F6F6F6">
                  <a:alpha val="100000"/>
                </a:srgbClr>
              </a:clrFrom>
              <a:clrTo>
                <a:srgbClr val="F6F6F6">
                  <a:alpha val="100000"/>
                  <a:alpha val="0"/>
                </a:srgbClr>
              </a:clrTo>
            </a:clrChange>
          </a:blip>
          <a:stretch>
            <a:fillRect/>
          </a:stretch>
        </p:blipFill>
        <p:spPr>
          <a:xfrm rot="16200000">
            <a:off x="10268946" y="2101528"/>
            <a:ext cx="697436" cy="655320"/>
          </a:xfrm>
          <a:prstGeom prst="rect">
            <a:avLst/>
          </a:prstGeom>
        </p:spPr>
      </p:pic>
    </p:spTree>
    <p:custDataLst>
      <p:tags r:id="rId3"/>
    </p:custDataLst>
  </p:cSld>
  <p:clrMapOvr>
    <a:masterClrMapping/>
  </p:clrMapOvr>
  <p:transition advClick="0" advTm="32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1000" fill="hold"/>
                                        <p:tgtEl>
                                          <p:spTgt spid="44"/>
                                        </p:tgtEl>
                                        <p:attrNameLst>
                                          <p:attrName>ppt_w</p:attrName>
                                        </p:attrNameLst>
                                      </p:cBhvr>
                                      <p:tavLst>
                                        <p:tav tm="0">
                                          <p:val>
                                            <p:fltVal val="0"/>
                                          </p:val>
                                        </p:tav>
                                        <p:tav tm="100000">
                                          <p:val>
                                            <p:strVal val="#ppt_w"/>
                                          </p:val>
                                        </p:tav>
                                      </p:tavLst>
                                    </p:anim>
                                    <p:anim calcmode="lin" valueType="num">
                                      <p:cBhvr>
                                        <p:cTn id="42" dur="1000" fill="hold"/>
                                        <p:tgtEl>
                                          <p:spTgt spid="44"/>
                                        </p:tgtEl>
                                        <p:attrNameLst>
                                          <p:attrName>ppt_h</p:attrName>
                                        </p:attrNameLst>
                                      </p:cBhvr>
                                      <p:tavLst>
                                        <p:tav tm="0">
                                          <p:val>
                                            <p:fltVal val="0"/>
                                          </p:val>
                                        </p:tav>
                                        <p:tav tm="100000">
                                          <p:val>
                                            <p:strVal val="#ppt_h"/>
                                          </p:val>
                                        </p:tav>
                                      </p:tavLst>
                                    </p:anim>
                                    <p:anim calcmode="lin" valueType="num">
                                      <p:cBhvr>
                                        <p:cTn id="43" dur="1000" fill="hold"/>
                                        <p:tgtEl>
                                          <p:spTgt spid="44"/>
                                        </p:tgtEl>
                                        <p:attrNameLst>
                                          <p:attrName>style.rotation</p:attrName>
                                        </p:attrNameLst>
                                      </p:cBhvr>
                                      <p:tavLst>
                                        <p:tav tm="0">
                                          <p:val>
                                            <p:fltVal val="90"/>
                                          </p:val>
                                        </p:tav>
                                        <p:tav tm="100000">
                                          <p:val>
                                            <p:fltVal val="0"/>
                                          </p:val>
                                        </p:tav>
                                      </p:tavLst>
                                    </p:anim>
                                    <p:animEffect transition="in" filter="fade">
                                      <p:cBhvr>
                                        <p:cTn id="44" dur="10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500" fill="hold"/>
                                        <p:tgtEl>
                                          <p:spTgt spid="47"/>
                                        </p:tgtEl>
                                        <p:attrNameLst>
                                          <p:attrName>ppt_w</p:attrName>
                                        </p:attrNameLst>
                                      </p:cBhvr>
                                      <p:tavLst>
                                        <p:tav tm="0">
                                          <p:val>
                                            <p:fltVal val="0"/>
                                          </p:val>
                                        </p:tav>
                                        <p:tav tm="100000">
                                          <p:val>
                                            <p:strVal val="#ppt_w"/>
                                          </p:val>
                                        </p:tav>
                                      </p:tavLst>
                                    </p:anim>
                                    <p:anim calcmode="lin" valueType="num">
                                      <p:cBhvr>
                                        <p:cTn id="61" dur="500" fill="hold"/>
                                        <p:tgtEl>
                                          <p:spTgt spid="47"/>
                                        </p:tgtEl>
                                        <p:attrNameLst>
                                          <p:attrName>ppt_h</p:attrName>
                                        </p:attrNameLst>
                                      </p:cBhvr>
                                      <p:tavLst>
                                        <p:tav tm="0">
                                          <p:val>
                                            <p:fltVal val="0"/>
                                          </p:val>
                                        </p:tav>
                                        <p:tav tm="100000">
                                          <p:val>
                                            <p:strVal val="#ppt_h"/>
                                          </p:val>
                                        </p:tav>
                                      </p:tavLst>
                                    </p:anim>
                                    <p:animEffect transition="in" filter="fade">
                                      <p:cBhvr>
                                        <p:cTn id="6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0" grpId="0" animBg="1"/>
      <p:bldP spid="44" grpId="0" animBg="1"/>
      <p:bldP spid="45"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154442"/>
            <a:ext cx="6361583" cy="646331"/>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task3  further-thinking</a:t>
            </a:r>
            <a:endParaRPr lang="en-US" altLang="zh-CN" sz="3600" dirty="0">
              <a:solidFill>
                <a:srgbClr val="FF0000"/>
              </a:solidFill>
              <a:latin typeface="Algerian" panose="04020705040A02060702" charset="0"/>
              <a:cs typeface="Algerian" panose="04020705040A02060702" charset="0"/>
            </a:endParaRPr>
          </a:p>
        </p:txBody>
      </p:sp>
      <p:sp>
        <p:nvSpPr>
          <p:cNvPr id="23" name="圆角矩形 22"/>
          <p:cNvSpPr/>
          <p:nvPr/>
        </p:nvSpPr>
        <p:spPr>
          <a:xfrm>
            <a:off x="1140322" y="1114420"/>
            <a:ext cx="7450006" cy="1097280"/>
          </a:xfrm>
          <a:prstGeom prst="roundRect">
            <a:avLst>
              <a:gd name="adj" fmla="val 37484"/>
            </a:avLst>
          </a:prstGeom>
          <a:solidFill>
            <a:schemeClr val="tx1">
              <a:lumMod val="65000"/>
              <a:lumOff val="35000"/>
            </a:schemeClr>
          </a:solidFill>
          <a:ln>
            <a:noFill/>
          </a:ln>
          <a:effectLst>
            <a:outerShdw dist="762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4" name="椭圆 23"/>
          <p:cNvSpPr/>
          <p:nvPr/>
        </p:nvSpPr>
        <p:spPr>
          <a:xfrm>
            <a:off x="1159501" y="1003870"/>
            <a:ext cx="1612822" cy="1308736"/>
          </a:xfrm>
          <a:prstGeom prst="ellipse">
            <a:avLst/>
          </a:prstGeom>
          <a:solidFill>
            <a:srgbClr val="E0E0E0"/>
          </a:solidFill>
          <a:ln w="571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5" name="椭圆 24"/>
          <p:cNvSpPr/>
          <p:nvPr/>
        </p:nvSpPr>
        <p:spPr>
          <a:xfrm>
            <a:off x="1309706" y="1114420"/>
            <a:ext cx="1325285" cy="1099186"/>
          </a:xfrm>
          <a:prstGeom prst="ellipse">
            <a:avLst/>
          </a:prstGeom>
          <a:solidFill>
            <a:srgbClr val="FEA40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6" name="TextBox 7"/>
          <p:cNvSpPr txBox="1">
            <a:spLocks noChangeArrowheads="1"/>
          </p:cNvSpPr>
          <p:nvPr/>
        </p:nvSpPr>
        <p:spPr bwMode="auto">
          <a:xfrm flipH="1">
            <a:off x="1309706" y="1394396"/>
            <a:ext cx="1073151" cy="6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26" tIns="58613" rIns="117226" bIns="586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4100" b="1" dirty="0" smtClean="0">
                <a:solidFill>
                  <a:schemeClr val="bg1"/>
                </a:solidFill>
                <a:latin typeface="Arial Rounded MT Bold" panose="020F0704030504030204" pitchFamily="34" charset="0"/>
                <a:ea typeface="微软雅黑" panose="020B0503020204020204" charset="-122"/>
                <a:cs typeface="Times New Roman" panose="02020603050405020304" pitchFamily="18" charset="0"/>
              </a:rPr>
              <a:t>  2</a:t>
            </a:r>
            <a:endParaRPr lang="zh-CN" altLang="en-US"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endParaRPr>
          </a:p>
        </p:txBody>
      </p:sp>
      <p:sp>
        <p:nvSpPr>
          <p:cNvPr id="27" name="TextBox 26"/>
          <p:cNvSpPr txBox="1"/>
          <p:nvPr/>
        </p:nvSpPr>
        <p:spPr>
          <a:xfrm>
            <a:off x="2897323" y="1139784"/>
            <a:ext cx="5598757" cy="980145"/>
          </a:xfrm>
          <a:prstGeom prst="rect">
            <a:avLst/>
          </a:prstGeom>
          <a:noFill/>
        </p:spPr>
        <p:txBody>
          <a:bodyPr wrap="square" lIns="117226" tIns="58613" rIns="117226" bIns="58613">
            <a:spAutoFit/>
          </a:bodyPr>
          <a:lstStyle/>
          <a:p>
            <a:pPr>
              <a:defRPr/>
            </a:pPr>
            <a:r>
              <a:rPr lang="en-US" altLang="zh-CN" sz="2800" b="1" kern="0" dirty="0">
                <a:solidFill>
                  <a:schemeClr val="bg1"/>
                </a:solidFill>
                <a:latin typeface="Times New Roman" panose="02020603050405020304" pitchFamily="18" charset="0"/>
                <a:ea typeface="微软雅黑" panose="020B0503020204020204" charset="-122"/>
                <a:cs typeface="Times New Roman" panose="02020603050405020304" pitchFamily="18" charset="0"/>
              </a:rPr>
              <a:t>How does written Chinese connect the past and the present?</a:t>
            </a:r>
            <a:endParaRPr lang="en-US" altLang="zh-CN" sz="2800" b="1" kern="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1" name="TextBox 7"/>
          <p:cNvSpPr txBox="1">
            <a:spLocks noChangeArrowheads="1"/>
          </p:cNvSpPr>
          <p:nvPr/>
        </p:nvSpPr>
        <p:spPr bwMode="auto">
          <a:xfrm flipH="1">
            <a:off x="1387912" y="5322134"/>
            <a:ext cx="1073151" cy="6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26" tIns="58613" rIns="117226" bIns="586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rPr>
              <a:t>01</a:t>
            </a:r>
            <a:endParaRPr lang="zh-CN" altLang="en-US"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endParaRPr>
          </a:p>
        </p:txBody>
      </p:sp>
      <p:sp>
        <p:nvSpPr>
          <p:cNvPr id="17" name="椭圆 16"/>
          <p:cNvSpPr/>
          <p:nvPr/>
        </p:nvSpPr>
        <p:spPr>
          <a:xfrm>
            <a:off x="2411629" y="3426900"/>
            <a:ext cx="2550078" cy="1098958"/>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tx1"/>
              </a:solidFill>
              <a:latin typeface="Times New Roman" panose="02020603050405020304" pitchFamily="18" charset="0"/>
              <a:cs typeface="Times New Roman" panose="02020603050405020304" pitchFamily="18" charset="0"/>
            </a:endParaRPr>
          </a:p>
        </p:txBody>
      </p:sp>
      <p:sp>
        <p:nvSpPr>
          <p:cNvPr id="18" name="椭圆 17"/>
          <p:cNvSpPr/>
          <p:nvPr/>
        </p:nvSpPr>
        <p:spPr>
          <a:xfrm>
            <a:off x="6020120" y="3418511"/>
            <a:ext cx="2455663" cy="1098958"/>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schemeClr val="tx1"/>
              </a:solidFill>
              <a:latin typeface="Times New Roman" panose="02020603050405020304" pitchFamily="18" charset="0"/>
              <a:cs typeface="Times New Roman" panose="02020603050405020304" pitchFamily="18" charset="0"/>
            </a:endParaRPr>
          </a:p>
        </p:txBody>
      </p:sp>
      <p:sp>
        <p:nvSpPr>
          <p:cNvPr id="19" name="矩形 18"/>
          <p:cNvSpPr/>
          <p:nvPr/>
        </p:nvSpPr>
        <p:spPr>
          <a:xfrm>
            <a:off x="2611280" y="3846351"/>
            <a:ext cx="2194507" cy="251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latin typeface="Times New Roman" panose="02020603050405020304" pitchFamily="18" charset="0"/>
                <a:cs typeface="Times New Roman" panose="02020603050405020304" pitchFamily="18" charset="0"/>
              </a:rPr>
              <a:t>classic </a:t>
            </a:r>
            <a:r>
              <a:rPr lang="en-US" altLang="zh-CN" sz="2800" b="1" dirty="0">
                <a:solidFill>
                  <a:schemeClr val="tx1"/>
                </a:solidFill>
                <a:latin typeface="Times New Roman" panose="02020603050405020304" pitchFamily="18" charset="0"/>
                <a:cs typeface="Times New Roman" panose="02020603050405020304" pitchFamily="18" charset="0"/>
              </a:rPr>
              <a:t>works</a:t>
            </a:r>
            <a:endParaRPr lang="zh-CN" altLang="en-US" sz="2800" b="1" dirty="0">
              <a:solidFill>
                <a:schemeClr val="tx1"/>
              </a:solidFill>
              <a:latin typeface="Times New Roman" panose="02020603050405020304" pitchFamily="18" charset="0"/>
              <a:cs typeface="Times New Roman" panose="02020603050405020304" pitchFamily="18" charset="0"/>
            </a:endParaRPr>
          </a:p>
        </p:txBody>
      </p:sp>
      <p:sp>
        <p:nvSpPr>
          <p:cNvPr id="32" name="矩形 31"/>
          <p:cNvSpPr/>
          <p:nvPr/>
        </p:nvSpPr>
        <p:spPr>
          <a:xfrm>
            <a:off x="6159085" y="3741488"/>
            <a:ext cx="2194507" cy="251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Times New Roman" panose="02020603050405020304" pitchFamily="18" charset="0"/>
                <a:cs typeface="Times New Roman" panose="02020603050405020304" pitchFamily="18" charset="0"/>
              </a:rPr>
              <a:t>calligraphy</a:t>
            </a:r>
            <a:endParaRPr lang="zh-CN" altLang="en-US" sz="2800" b="1" dirty="0">
              <a:solidFill>
                <a:schemeClr val="tx1"/>
              </a:solidFill>
              <a:latin typeface="Times New Roman" panose="02020603050405020304" pitchFamily="18" charset="0"/>
              <a:cs typeface="Times New Roman" panose="02020603050405020304" pitchFamily="18" charset="0"/>
            </a:endParaRPr>
          </a:p>
        </p:txBody>
      </p:sp>
      <p:pic>
        <p:nvPicPr>
          <p:cNvPr id="21" name="calligraphy.mp4">
            <a:hlinkClick r:id="" action="ppaction://media"/>
          </p:cNvPr>
          <p:cNvPicPr>
            <a:picLocks noChangeAspect="1"/>
          </p:cNvPicPr>
          <p:nvPr>
            <a:videoFile r:link="rId1"/>
            <p:extLst>
              <p:ext uri="{DAA4B4D4-6D71-4841-9C94-3DE7FCFB9230}">
                <p14:media xmlns:p14="http://schemas.microsoft.com/office/powerpoint/2010/main" r:embed="rId2">
                  <p14:trim st="27000.000000" end="35703.000000"/>
                </p14:media>
              </p:ext>
            </p:extLst>
          </p:nvPr>
        </p:nvPicPr>
        <p:blipFill>
          <a:blip r:embed="rId3"/>
          <a:stretch>
            <a:fillRect/>
          </a:stretch>
        </p:blipFill>
        <p:spPr>
          <a:xfrm>
            <a:off x="9051720" y="4404220"/>
            <a:ext cx="3034018" cy="2317459"/>
          </a:xfrm>
          <a:prstGeom prst="rect">
            <a:avLst/>
          </a:prstGeom>
        </p:spPr>
      </p:pic>
      <p:sp>
        <p:nvSpPr>
          <p:cNvPr id="38" name="圆角矩形 37"/>
          <p:cNvSpPr/>
          <p:nvPr/>
        </p:nvSpPr>
        <p:spPr>
          <a:xfrm>
            <a:off x="1387912" y="4835370"/>
            <a:ext cx="6592541" cy="545286"/>
          </a:xfrm>
          <a:prstGeom prst="round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pc="-300" dirty="0" smtClean="0">
                <a:solidFill>
                  <a:srgbClr val="C00000"/>
                </a:solidFill>
                <a:latin typeface="Times New Roman" panose="02020603050405020304" pitchFamily="18" charset="0"/>
                <a:cs typeface="Times New Roman" panose="02020603050405020304" pitchFamily="18" charset="0"/>
              </a:rPr>
              <a:t> </a:t>
            </a:r>
            <a:r>
              <a:rPr lang="en-US" altLang="zh-CN" sz="2500" b="1" dirty="0" smtClean="0">
                <a:solidFill>
                  <a:schemeClr val="tx1"/>
                </a:solidFill>
                <a:latin typeface="Times New Roman" panose="02020603050405020304" pitchFamily="18" charset="0"/>
                <a:cs typeface="Times New Roman" panose="02020603050405020304" pitchFamily="18" charset="0"/>
              </a:rPr>
              <a:t>How much do you know about calligraphy? </a:t>
            </a:r>
            <a:endParaRPr lang="zh-CN" altLang="en-US" sz="2500" b="1" dirty="0">
              <a:solidFill>
                <a:schemeClr val="tx1"/>
              </a:solidFill>
              <a:latin typeface="Times New Roman" panose="02020603050405020304" pitchFamily="18" charset="0"/>
              <a:cs typeface="Times New Roman" panose="02020603050405020304" pitchFamily="18" charset="0"/>
            </a:endParaRPr>
          </a:p>
        </p:txBody>
      </p:sp>
      <p:sp>
        <p:nvSpPr>
          <p:cNvPr id="39" name="圆角矩形 38"/>
          <p:cNvSpPr/>
          <p:nvPr/>
        </p:nvSpPr>
        <p:spPr>
          <a:xfrm>
            <a:off x="134224" y="5505664"/>
            <a:ext cx="8766495" cy="879187"/>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pc="-300" dirty="0" smtClean="0">
                <a:solidFill>
                  <a:srgbClr val="C00000"/>
                </a:solidFill>
                <a:latin typeface="Times New Roman" panose="02020603050405020304" pitchFamily="18" charset="0"/>
                <a:cs typeface="Times New Roman" panose="02020603050405020304" pitchFamily="18" charset="0"/>
              </a:rPr>
              <a:t> </a:t>
            </a:r>
            <a:r>
              <a:rPr lang="en-US" altLang="zh-CN" sz="2300" b="1" dirty="0" smtClean="0">
                <a:solidFill>
                  <a:schemeClr val="tx1"/>
                </a:solidFill>
                <a:latin typeface="Times New Roman" panose="02020603050405020304" pitchFamily="18" charset="0"/>
                <a:cs typeface="Times New Roman" panose="02020603050405020304" pitchFamily="18" charset="0"/>
              </a:rPr>
              <a:t>With the development of new technology, some people think there is no need to improve handwriting or learn calligraphy</a:t>
            </a:r>
            <a:r>
              <a:rPr lang="en-US" altLang="zh-CN" sz="2300" b="1" dirty="0">
                <a:solidFill>
                  <a:schemeClr val="tx1"/>
                </a:solidFill>
                <a:latin typeface="Times New Roman" panose="02020603050405020304" pitchFamily="18" charset="0"/>
                <a:cs typeface="Times New Roman" panose="02020603050405020304" pitchFamily="18" charset="0"/>
              </a:rPr>
              <a:t>.</a:t>
            </a:r>
            <a:r>
              <a:rPr lang="en-US" altLang="zh-CN" sz="2300" b="1" dirty="0" smtClean="0">
                <a:solidFill>
                  <a:schemeClr val="tx1"/>
                </a:solidFill>
                <a:latin typeface="Times New Roman" panose="02020603050405020304" pitchFamily="18" charset="0"/>
                <a:cs typeface="Times New Roman" panose="02020603050405020304" pitchFamily="18" charset="0"/>
              </a:rPr>
              <a:t> Do you agree? </a:t>
            </a:r>
            <a:endParaRPr lang="zh-CN" altLang="en-US" sz="2300" b="1" dirty="0">
              <a:solidFill>
                <a:schemeClr val="tx1"/>
              </a:solidFill>
              <a:latin typeface="Times New Roman" panose="02020603050405020304" pitchFamily="18" charset="0"/>
              <a:cs typeface="Times New Roman" panose="02020603050405020304" pitchFamily="18" charset="0"/>
            </a:endParaRPr>
          </a:p>
        </p:txBody>
      </p:sp>
      <p:pic>
        <p:nvPicPr>
          <p:cNvPr id="40" name="图片 39" descr="mp0 (7)"/>
          <p:cNvPicPr>
            <a:picLocks noChangeAspect="1"/>
          </p:cNvPicPr>
          <p:nvPr/>
        </p:nvPicPr>
        <p:blipFill>
          <a:blip r:embed="rId4"/>
          <a:stretch>
            <a:fillRect/>
          </a:stretch>
        </p:blipFill>
        <p:spPr>
          <a:xfrm rot="18840456" flipH="1" flipV="1">
            <a:off x="2799742" y="2256526"/>
            <a:ext cx="1141404" cy="1252878"/>
          </a:xfrm>
          <a:prstGeom prst="rect">
            <a:avLst/>
          </a:prstGeom>
        </p:spPr>
      </p:pic>
      <p:pic>
        <p:nvPicPr>
          <p:cNvPr id="42" name="图片 41" descr="mp0 (7)"/>
          <p:cNvPicPr>
            <a:picLocks noChangeAspect="1"/>
          </p:cNvPicPr>
          <p:nvPr/>
        </p:nvPicPr>
        <p:blipFill>
          <a:blip r:embed="rId4"/>
          <a:stretch>
            <a:fillRect/>
          </a:stretch>
        </p:blipFill>
        <p:spPr>
          <a:xfrm rot="13513008" flipH="1">
            <a:off x="6835944" y="2238781"/>
            <a:ext cx="1167130" cy="1250700"/>
          </a:xfrm>
          <a:prstGeom prst="rect">
            <a:avLst/>
          </a:prstGeom>
        </p:spPr>
      </p:pic>
      <p:pic>
        <p:nvPicPr>
          <p:cNvPr id="43" name="图片 42"/>
          <p:cNvPicPr>
            <a:picLocks noChangeAspect="1"/>
          </p:cNvPicPr>
          <p:nvPr/>
        </p:nvPicPr>
        <p:blipFill>
          <a:blip r:embed="rId5">
            <a:clrChange>
              <a:clrFrom>
                <a:srgbClr val="F6F6F6">
                  <a:alpha val="100000"/>
                </a:srgbClr>
              </a:clrFrom>
              <a:clrTo>
                <a:srgbClr val="F6F6F6">
                  <a:alpha val="100000"/>
                  <a:alpha val="0"/>
                </a:srgbClr>
              </a:clrTo>
            </a:clrChange>
          </a:blip>
          <a:stretch>
            <a:fillRect/>
          </a:stretch>
        </p:blipFill>
        <p:spPr>
          <a:xfrm rot="16200000">
            <a:off x="10072794" y="3598382"/>
            <a:ext cx="991870" cy="655320"/>
          </a:xfrm>
          <a:prstGeom prst="rect">
            <a:avLst/>
          </a:prstGeom>
        </p:spPr>
      </p:pic>
      <p:sp>
        <p:nvSpPr>
          <p:cNvPr id="29" name="TextBox 28"/>
          <p:cNvSpPr txBox="1"/>
          <p:nvPr/>
        </p:nvSpPr>
        <p:spPr>
          <a:xfrm>
            <a:off x="8934275" y="1034894"/>
            <a:ext cx="3232558" cy="2462213"/>
          </a:xfrm>
          <a:prstGeom prst="rect">
            <a:avLst/>
          </a:prstGeom>
          <a:noFill/>
          <a:ln>
            <a:solidFill>
              <a:schemeClr val="tx1"/>
            </a:solidFill>
            <a:prstDash val="dash"/>
          </a:ln>
        </p:spPr>
        <p:txBody>
          <a:bodyPr wrap="square" rtlCol="0">
            <a:spAutoFit/>
          </a:bodyPr>
          <a:lstStyle/>
          <a:p>
            <a:pPr marL="285750" indent="-285750">
              <a:buFont typeface="Wingdings" panose="05000000000000000000" pitchFamily="2" charset="2"/>
              <a:buChar char="Ø"/>
            </a:pPr>
            <a:r>
              <a:rPr lang="en-US" altLang="zh-CN" sz="2200" b="1" dirty="0" smtClean="0">
                <a:latin typeface="Times New Roman" panose="02020603050405020304" pitchFamily="18" charset="0"/>
                <a:cs typeface="Times New Roman" panose="02020603050405020304" pitchFamily="18" charset="0"/>
              </a:rPr>
              <a:t>a long history</a:t>
            </a:r>
            <a:endParaRPr lang="en-US" altLang="zh-CN" sz="22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200" b="1" dirty="0" smtClean="0">
                <a:latin typeface="Times New Roman" panose="02020603050405020304" pitchFamily="18" charset="0"/>
                <a:cs typeface="Times New Roman" panose="02020603050405020304" pitchFamily="18" charset="0"/>
              </a:rPr>
              <a:t>an art form</a:t>
            </a:r>
            <a:endParaRPr lang="en-US" altLang="zh-CN" sz="22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200" b="1" dirty="0" smtClean="0">
                <a:latin typeface="Times New Roman" panose="02020603050405020304" pitchFamily="18" charset="0"/>
                <a:cs typeface="Times New Roman" panose="02020603050405020304" pitchFamily="18" charset="0"/>
              </a:rPr>
              <a:t>part of Chinese culture</a:t>
            </a:r>
            <a:endParaRPr lang="en-US" altLang="zh-CN" sz="22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200" b="1" dirty="0" smtClean="0">
                <a:latin typeface="Times New Roman" panose="02020603050405020304" pitchFamily="18" charset="0"/>
                <a:cs typeface="Times New Roman" panose="02020603050405020304" pitchFamily="18" charset="0"/>
              </a:rPr>
              <a:t>contain life lessons</a:t>
            </a:r>
            <a:endParaRPr lang="en-US" altLang="zh-CN" sz="22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200" b="1" dirty="0" smtClean="0">
                <a:latin typeface="Times New Roman" panose="02020603050405020304" pitchFamily="18" charset="0"/>
                <a:cs typeface="Times New Roman" panose="02020603050405020304" pitchFamily="18" charset="0"/>
              </a:rPr>
              <a:t>show </a:t>
            </a:r>
            <a:r>
              <a:rPr lang="en-US" altLang="zh-CN" sz="2200" b="1" dirty="0">
                <a:latin typeface="Times New Roman" panose="02020603050405020304" pitchFamily="18" charset="0"/>
                <a:cs typeface="Times New Roman" panose="02020603050405020304" pitchFamily="18" charset="0"/>
              </a:rPr>
              <a:t>people’s taste/ </a:t>
            </a:r>
            <a:r>
              <a:rPr lang="en-US" altLang="zh-CN" sz="2200" b="1" dirty="0" smtClean="0">
                <a:latin typeface="Times New Roman" panose="02020603050405020304" pitchFamily="18" charset="0"/>
                <a:cs typeface="Times New Roman" panose="02020603050405020304" pitchFamily="18" charset="0"/>
              </a:rPr>
              <a:t>characters</a:t>
            </a:r>
            <a:endParaRPr lang="en-US" altLang="zh-CN" sz="22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200" b="1" dirty="0" smtClean="0">
                <a:latin typeface="Times New Roman" panose="02020603050405020304" pitchFamily="18" charset="0"/>
                <a:cs typeface="Times New Roman" panose="02020603050405020304" pitchFamily="18" charset="0"/>
              </a:rPr>
              <a:t>…</a:t>
            </a:r>
            <a:endParaRPr lang="en-US" altLang="zh-CN" sz="2200" b="1" dirty="0">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ransition advClick="0" advTm="32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1"/>
                                        </p:tgtEl>
                                      </p:cBhvr>
                                    </p:cmd>
                                  </p:childTnLst>
                                </p:cTn>
                              </p:par>
                            </p:childTnLst>
                          </p:cTn>
                        </p:par>
                      </p:childTnLst>
                    </p:cTn>
                  </p:par>
                </p:childTnLst>
              </p:cTn>
              <p:nextCondLst>
                <p:cond evt="onClick" delay="0">
                  <p:tgtEl>
                    <p:spTgt spid="21"/>
                  </p:tgtEl>
                </p:cond>
              </p:nextCondLst>
            </p:seq>
            <p:video fullScrn="1">
              <p:cMediaNode vol="80000">
                <p:cTn id="46" fill="remove" display="0">
                  <p:stCondLst>
                    <p:cond delay="indefinite"/>
                  </p:stCondLst>
                </p:cTn>
                <p:tgtEl>
                  <p:spTgt spid="21"/>
                </p:tgtEl>
              </p:cMediaNode>
            </p:video>
          </p:childTnLst>
        </p:cTn>
      </p:par>
    </p:tnLst>
    <p:bldLst>
      <p:bldP spid="17" grpId="0" animBg="1"/>
      <p:bldP spid="18" grpId="0" animBg="1"/>
      <p:bldP spid="19" grpId="0"/>
      <p:bldP spid="32" grpId="0"/>
      <p:bldP spid="38" grpId="0" animBg="1"/>
      <p:bldP spid="39"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236612"/>
            <a:ext cx="6361583" cy="646331"/>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task4  discussion</a:t>
            </a:r>
            <a:endParaRPr lang="en-US" altLang="zh-CN" sz="3600" dirty="0">
              <a:solidFill>
                <a:srgbClr val="FF0000"/>
              </a:solidFill>
              <a:latin typeface="Algerian" panose="04020705040A02060702" charset="0"/>
              <a:cs typeface="Algerian" panose="04020705040A02060702" charset="0"/>
            </a:endParaRPr>
          </a:p>
        </p:txBody>
      </p:sp>
      <p:sp>
        <p:nvSpPr>
          <p:cNvPr id="23" name="圆角矩形 22"/>
          <p:cNvSpPr/>
          <p:nvPr/>
        </p:nvSpPr>
        <p:spPr>
          <a:xfrm>
            <a:off x="1028834" y="993350"/>
            <a:ext cx="10648641" cy="1077722"/>
          </a:xfrm>
          <a:prstGeom prst="roundRect">
            <a:avLst>
              <a:gd name="adj" fmla="val 37484"/>
            </a:avLst>
          </a:prstGeom>
          <a:solidFill>
            <a:schemeClr val="accent3">
              <a:lumMod val="20000"/>
              <a:lumOff val="80000"/>
            </a:schemeClr>
          </a:solidFill>
          <a:ln>
            <a:noFill/>
          </a:ln>
          <a:effectLst>
            <a:outerShdw dist="762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7" name="TextBox 26"/>
          <p:cNvSpPr txBox="1"/>
          <p:nvPr/>
        </p:nvSpPr>
        <p:spPr>
          <a:xfrm>
            <a:off x="1197436" y="1103693"/>
            <a:ext cx="10480039" cy="857035"/>
          </a:xfrm>
          <a:prstGeom prst="rect">
            <a:avLst/>
          </a:prstGeom>
          <a:noFill/>
        </p:spPr>
        <p:txBody>
          <a:bodyPr wrap="square" lIns="117226" tIns="58613" rIns="117226" bIns="58613">
            <a:spAutoFit/>
          </a:bodyPr>
          <a:lstStyle/>
          <a:p>
            <a:pPr>
              <a:defRPr/>
            </a:pPr>
            <a:r>
              <a:rPr lang="en-US" altLang="zh-CN" sz="2400" b="1" kern="0" dirty="0" smtClean="0">
                <a:latin typeface="Times New Roman" panose="02020603050405020304" pitchFamily="18" charset="0"/>
                <a:ea typeface="微软雅黑" panose="020B0503020204020204" charset="-122"/>
                <a:cs typeface="Times New Roman" panose="02020603050405020304" pitchFamily="18" charset="0"/>
              </a:rPr>
              <a:t>The Chinese writing system is one factor that has helped the Chinese language and culture survive. What do you think are some of other factors?</a:t>
            </a:r>
            <a:endParaRPr lang="en-US" altLang="zh-CN" sz="2400" b="1" kern="0" dirty="0">
              <a:latin typeface="Times New Roman" panose="02020603050405020304" pitchFamily="18" charset="0"/>
              <a:ea typeface="微软雅黑" panose="020B0503020204020204" charset="-122"/>
              <a:cs typeface="Times New Roman" panose="02020603050405020304" pitchFamily="18" charset="0"/>
            </a:endParaRPr>
          </a:p>
        </p:txBody>
      </p:sp>
      <p:sp>
        <p:nvSpPr>
          <p:cNvPr id="31" name="TextBox 7"/>
          <p:cNvSpPr txBox="1">
            <a:spLocks noChangeArrowheads="1"/>
          </p:cNvSpPr>
          <p:nvPr/>
        </p:nvSpPr>
        <p:spPr bwMode="auto">
          <a:xfrm flipH="1">
            <a:off x="1387912" y="5322134"/>
            <a:ext cx="1073151" cy="6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26" tIns="58613" rIns="117226" bIns="586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rPr>
              <a:t>01</a:t>
            </a:r>
            <a:endParaRPr lang="zh-CN" altLang="en-US"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endParaRPr>
          </a:p>
        </p:txBody>
      </p:sp>
      <p:sp>
        <p:nvSpPr>
          <p:cNvPr id="12" name="椭圆 11"/>
          <p:cNvSpPr/>
          <p:nvPr/>
        </p:nvSpPr>
        <p:spPr bwMode="auto">
          <a:xfrm>
            <a:off x="1748319" y="3103980"/>
            <a:ext cx="3413978" cy="1426075"/>
          </a:xfrm>
          <a:prstGeom prst="ellipse">
            <a:avLst/>
          </a:prstGeom>
          <a:solidFill>
            <a:srgbClr val="00B0F0"/>
          </a:solidFill>
          <a:ln w="25400" cap="flat" cmpd="sng" algn="ctr">
            <a:solidFill>
              <a:sysClr val="window" lastClr="FFFFFF"/>
            </a:solidFill>
            <a:prstDash val="solid"/>
          </a:ln>
          <a:effectLst>
            <a:innerShdw blurRad="63500" dist="50800" dir="5400000">
              <a:prstClr val="black">
                <a:alpha val="50000"/>
              </a:prstClr>
            </a:innerShdw>
          </a:effectLst>
        </p:spPr>
        <p:txBody>
          <a:bodyPr anchor="ctr"/>
          <a:lstStyle/>
          <a:p>
            <a:pPr algn="ctr">
              <a:defRPr/>
            </a:pPr>
            <a:endParaRPr lang="en-US" kern="0">
              <a:solidFill>
                <a:sysClr val="window" lastClr="FFFFFF"/>
              </a:solidFill>
              <a:latin typeface="Calibri" panose="020F0502020204030204"/>
              <a:ea typeface="+mn-ea"/>
            </a:endParaRPr>
          </a:p>
        </p:txBody>
      </p:sp>
      <p:sp>
        <p:nvSpPr>
          <p:cNvPr id="13" name="TextBox 40"/>
          <p:cNvSpPr txBox="1">
            <a:spLocks noChangeArrowheads="1"/>
          </p:cNvSpPr>
          <p:nvPr/>
        </p:nvSpPr>
        <p:spPr bwMode="auto">
          <a:xfrm flipH="1">
            <a:off x="1748319" y="3570702"/>
            <a:ext cx="3413978" cy="5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7221" tIns="58610" rIns="117221" bIns="5861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3200" b="1" dirty="0" smtClean="0">
                <a:solidFill>
                  <a:schemeClr val="bg1"/>
                </a:solidFill>
                <a:latin typeface="+mj-lt"/>
                <a:ea typeface="微软雅黑" panose="020B0503020204020204" charset="-122"/>
                <a:cs typeface="Times New Roman" panose="02020603050405020304" pitchFamily="18" charset="0"/>
              </a:rPr>
              <a:t>Traditional arts</a:t>
            </a:r>
            <a:endParaRPr lang="zh-CN" altLang="en-US" sz="3200" b="1" dirty="0">
              <a:solidFill>
                <a:schemeClr val="bg1"/>
              </a:solidFill>
              <a:latin typeface="+mj-lt"/>
              <a:ea typeface="微软雅黑" panose="020B0503020204020204" charset="-122"/>
              <a:cs typeface="Times New Roman" panose="02020603050405020304" pitchFamily="18" charset="0"/>
            </a:endParaRPr>
          </a:p>
        </p:txBody>
      </p:sp>
      <p:sp>
        <p:nvSpPr>
          <p:cNvPr id="4" name="TextBox 3"/>
          <p:cNvSpPr txBox="1"/>
          <p:nvPr/>
        </p:nvSpPr>
        <p:spPr>
          <a:xfrm>
            <a:off x="-61019" y="3442776"/>
            <a:ext cx="1912999" cy="461665"/>
          </a:xfrm>
          <a:prstGeom prst="rect">
            <a:avLst/>
          </a:prstGeom>
          <a:noFill/>
        </p:spPr>
        <p:txBody>
          <a:bodyPr wrap="square" rtlCol="0">
            <a:spAutoFit/>
          </a:bodyPr>
          <a:lstStyle/>
          <a:p>
            <a:r>
              <a:rPr lang="en-US" altLang="zh-CN" sz="2400" b="1" dirty="0" smtClean="0">
                <a:solidFill>
                  <a:srgbClr val="0066CC"/>
                </a:solidFill>
                <a:latin typeface="Times New Roman" panose="02020603050405020304" pitchFamily="18" charset="0"/>
                <a:cs typeface="Times New Roman" panose="02020603050405020304" pitchFamily="18" charset="0"/>
              </a:rPr>
              <a:t>architecture</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2434524"/>
            <a:ext cx="2575420" cy="461665"/>
          </a:xfrm>
          <a:prstGeom prst="rect">
            <a:avLst/>
          </a:prstGeom>
          <a:noFill/>
        </p:spPr>
        <p:txBody>
          <a:bodyPr wrap="square" rtlCol="0">
            <a:spAutoFit/>
          </a:bodyPr>
          <a:lstStyle/>
          <a:p>
            <a:r>
              <a:rPr lang="en-US" altLang="zh-CN" sz="2400" b="1" dirty="0" smtClean="0">
                <a:solidFill>
                  <a:srgbClr val="0066CC"/>
                </a:solidFill>
                <a:latin typeface="Times New Roman" panose="02020603050405020304" pitchFamily="18" charset="0"/>
                <a:cs typeface="Times New Roman" panose="02020603050405020304" pitchFamily="18" charset="0"/>
              </a:rPr>
              <a:t>Chinese painting</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575420" y="2301625"/>
            <a:ext cx="2340528" cy="461665"/>
          </a:xfrm>
          <a:prstGeom prst="rect">
            <a:avLst/>
          </a:prstGeom>
          <a:noFill/>
        </p:spPr>
        <p:txBody>
          <a:bodyPr wrap="square" rtlCol="0">
            <a:spAutoFit/>
          </a:bodyPr>
          <a:lstStyle/>
          <a:p>
            <a:r>
              <a:rPr lang="en-US" altLang="zh-CN" sz="2400" b="1" dirty="0" smtClean="0">
                <a:solidFill>
                  <a:srgbClr val="0066CC"/>
                </a:solidFill>
                <a:latin typeface="Times New Roman" panose="02020603050405020304" pitchFamily="18" charset="0"/>
                <a:cs typeface="Times New Roman" panose="02020603050405020304" pitchFamily="18" charset="0"/>
              </a:rPr>
              <a:t>Beijing opera</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4801591" y="2679574"/>
            <a:ext cx="1225204" cy="461665"/>
          </a:xfrm>
          <a:prstGeom prst="rect">
            <a:avLst/>
          </a:prstGeom>
          <a:noFill/>
        </p:spPr>
        <p:txBody>
          <a:bodyPr wrap="square" rtlCol="0">
            <a:spAutoFit/>
          </a:bodyPr>
          <a:lstStyle/>
          <a:p>
            <a:r>
              <a:rPr lang="en-US" altLang="zh-CN" sz="2400" b="1" dirty="0" smtClean="0">
                <a:solidFill>
                  <a:srgbClr val="0066CC"/>
                </a:solidFill>
                <a:latin typeface="Times New Roman" panose="02020603050405020304" pitchFamily="18" charset="0"/>
                <a:cs typeface="Times New Roman" panose="02020603050405020304" pitchFamily="18" charset="0"/>
              </a:rPr>
              <a:t>china</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2534383" y="5091301"/>
            <a:ext cx="2189528" cy="461665"/>
          </a:xfrm>
          <a:prstGeom prst="rect">
            <a:avLst/>
          </a:prstGeom>
          <a:noFill/>
        </p:spPr>
        <p:txBody>
          <a:bodyPr wrap="square" rtlCol="0">
            <a:spAutoFit/>
          </a:bodyPr>
          <a:lstStyle/>
          <a:p>
            <a:r>
              <a:rPr lang="en-US" altLang="zh-CN" sz="2400" b="1" dirty="0">
                <a:solidFill>
                  <a:srgbClr val="0066CC"/>
                </a:solidFill>
                <a:latin typeface="Times New Roman" panose="02020603050405020304" pitchFamily="18" charset="0"/>
                <a:cs typeface="Times New Roman" panose="02020603050405020304" pitchFamily="18" charset="0"/>
              </a:rPr>
              <a:t> </a:t>
            </a:r>
            <a:r>
              <a:rPr lang="en-US" altLang="zh-CN" sz="2400" b="1" dirty="0" smtClean="0">
                <a:solidFill>
                  <a:srgbClr val="0066CC"/>
                </a:solidFill>
                <a:latin typeface="Times New Roman" panose="02020603050405020304" pitchFamily="18" charset="0"/>
                <a:cs typeface="Times New Roman" panose="02020603050405020304" pitchFamily="18" charset="0"/>
              </a:rPr>
              <a:t>paper-cutting</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373516" y="4817684"/>
            <a:ext cx="2332139" cy="461665"/>
          </a:xfrm>
          <a:prstGeom prst="rect">
            <a:avLst/>
          </a:prstGeom>
          <a:noFill/>
        </p:spPr>
        <p:txBody>
          <a:bodyPr wrap="square" rtlCol="0">
            <a:spAutoFit/>
          </a:bodyPr>
          <a:lstStyle/>
          <a:p>
            <a:r>
              <a:rPr lang="en-US" altLang="zh-CN" sz="2400" b="1" dirty="0" err="1" smtClean="0">
                <a:solidFill>
                  <a:srgbClr val="0066CC"/>
                </a:solidFill>
                <a:latin typeface="Times New Roman" panose="02020603050405020304" pitchFamily="18" charset="0"/>
                <a:cs typeface="Times New Roman" panose="02020603050405020304" pitchFamily="18" charset="0"/>
              </a:rPr>
              <a:t>Shu</a:t>
            </a:r>
            <a:r>
              <a:rPr lang="en-US" altLang="zh-CN" sz="2400" b="1" dirty="0" smtClean="0">
                <a:solidFill>
                  <a:srgbClr val="0066CC"/>
                </a:solidFill>
                <a:latin typeface="Times New Roman" panose="02020603050405020304" pitchFamily="18" charset="0"/>
                <a:cs typeface="Times New Roman" panose="02020603050405020304" pitchFamily="18" charset="0"/>
              </a:rPr>
              <a:t> embroidery</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42" name="椭圆 41"/>
          <p:cNvSpPr/>
          <p:nvPr/>
        </p:nvSpPr>
        <p:spPr bwMode="auto">
          <a:xfrm>
            <a:off x="7700056" y="3085871"/>
            <a:ext cx="3548202" cy="1426075"/>
          </a:xfrm>
          <a:prstGeom prst="ellipse">
            <a:avLst/>
          </a:prstGeom>
          <a:solidFill>
            <a:schemeClr val="bg2">
              <a:lumMod val="25000"/>
            </a:schemeClr>
          </a:solidFill>
          <a:ln w="25400" cap="flat" cmpd="sng" algn="ctr">
            <a:solidFill>
              <a:sysClr val="window" lastClr="FFFFFF"/>
            </a:solidFill>
            <a:prstDash val="solid"/>
          </a:ln>
          <a:effectLst>
            <a:innerShdw blurRad="63500" dist="50800" dir="5400000">
              <a:prstClr val="black">
                <a:alpha val="50000"/>
              </a:prstClr>
            </a:innerShdw>
          </a:effectLst>
        </p:spPr>
        <p:txBody>
          <a:bodyPr anchor="ctr"/>
          <a:lstStyle/>
          <a:p>
            <a:pPr algn="ctr">
              <a:defRPr/>
            </a:pPr>
            <a:endParaRPr lang="en-US" kern="0">
              <a:solidFill>
                <a:sysClr val="window" lastClr="FFFFFF"/>
              </a:solidFill>
              <a:latin typeface="Calibri" panose="020F0502020204030204"/>
              <a:ea typeface="+mn-ea"/>
            </a:endParaRPr>
          </a:p>
        </p:txBody>
      </p:sp>
      <p:sp>
        <p:nvSpPr>
          <p:cNvPr id="43" name="TextBox 40"/>
          <p:cNvSpPr txBox="1">
            <a:spLocks noChangeArrowheads="1"/>
          </p:cNvSpPr>
          <p:nvPr/>
        </p:nvSpPr>
        <p:spPr bwMode="auto">
          <a:xfrm flipH="1">
            <a:off x="7725223" y="3552593"/>
            <a:ext cx="3531424" cy="5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7221" tIns="58610" rIns="117221" bIns="5861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3200" b="1" dirty="0" smtClean="0">
                <a:solidFill>
                  <a:schemeClr val="bg1"/>
                </a:solidFill>
                <a:latin typeface="+mj-lt"/>
                <a:ea typeface="微软雅黑" panose="020B0503020204020204" charset="-122"/>
                <a:cs typeface="Times New Roman" panose="02020603050405020304" pitchFamily="18" charset="0"/>
              </a:rPr>
              <a:t>Traditional food</a:t>
            </a:r>
            <a:endParaRPr lang="zh-CN" altLang="en-US" sz="3200" b="1" dirty="0">
              <a:solidFill>
                <a:schemeClr val="bg1"/>
              </a:solidFill>
              <a:latin typeface="+mj-lt"/>
              <a:ea typeface="微软雅黑" panose="020B0503020204020204" charset="-122"/>
              <a:cs typeface="Times New Roman" panose="02020603050405020304" pitchFamily="18" charset="0"/>
            </a:endParaRPr>
          </a:p>
        </p:txBody>
      </p:sp>
      <p:pic>
        <p:nvPicPr>
          <p:cNvPr id="1027" name="Picture 3" descr="D:\RJDir\个人桌面\IMG_7181(20191227-12293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870" y="5211660"/>
            <a:ext cx="2550253" cy="164634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5162297" y="4344631"/>
            <a:ext cx="1031846" cy="523220"/>
          </a:xfrm>
          <a:prstGeom prst="rect">
            <a:avLst/>
          </a:prstGeom>
          <a:noFill/>
        </p:spPr>
        <p:txBody>
          <a:bodyPr wrap="square" rtlCol="0">
            <a:spAutoFit/>
          </a:bodyPr>
          <a:lstStyle/>
          <a:p>
            <a:r>
              <a:rPr lang="en-US" altLang="zh-CN" sz="2800" b="1" dirty="0" smtClean="0">
                <a:solidFill>
                  <a:srgbClr val="0066CC"/>
                </a:solidFill>
              </a:rPr>
              <a:t>…</a:t>
            </a:r>
            <a:endParaRPr lang="zh-CN" altLang="en-US" sz="2800" b="1" dirty="0">
              <a:solidFill>
                <a:srgbClr val="0066CC"/>
              </a:solidFill>
            </a:endParaRPr>
          </a:p>
        </p:txBody>
      </p:sp>
      <p:sp>
        <p:nvSpPr>
          <p:cNvPr id="45" name="TextBox 44"/>
          <p:cNvSpPr txBox="1"/>
          <p:nvPr/>
        </p:nvSpPr>
        <p:spPr>
          <a:xfrm>
            <a:off x="11114015" y="2752617"/>
            <a:ext cx="939567"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tea</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11492918" y="3568075"/>
            <a:ext cx="917196"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wine</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sp>
        <p:nvSpPr>
          <p:cNvPr id="48" name="TextBox 47"/>
          <p:cNvSpPr txBox="1"/>
          <p:nvPr/>
        </p:nvSpPr>
        <p:spPr>
          <a:xfrm>
            <a:off x="5923801" y="3614417"/>
            <a:ext cx="1440218"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dumpling</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sp>
        <p:nvSpPr>
          <p:cNvPr id="49" name="TextBox 48"/>
          <p:cNvSpPr txBox="1"/>
          <p:nvPr/>
        </p:nvSpPr>
        <p:spPr>
          <a:xfrm>
            <a:off x="8451560" y="2393591"/>
            <a:ext cx="2045194"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Beijing duck</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sp>
        <p:nvSpPr>
          <p:cNvPr id="50" name="TextBox 49"/>
          <p:cNvSpPr txBox="1"/>
          <p:nvPr/>
        </p:nvSpPr>
        <p:spPr>
          <a:xfrm>
            <a:off x="6560498" y="2719836"/>
            <a:ext cx="1191236"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Hot </a:t>
            </a:r>
            <a:r>
              <a:rPr lang="en-US" altLang="zh-CN" sz="2400" b="1" dirty="0">
                <a:solidFill>
                  <a:srgbClr val="006600"/>
                </a:solidFill>
                <a:latin typeface="Times New Roman" panose="02020603050405020304" pitchFamily="18" charset="0"/>
                <a:cs typeface="Times New Roman" panose="02020603050405020304" pitchFamily="18" charset="0"/>
              </a:rPr>
              <a:t>P</a:t>
            </a:r>
            <a:r>
              <a:rPr lang="en-US" altLang="zh-CN" sz="2400" b="1" dirty="0" smtClean="0">
                <a:solidFill>
                  <a:srgbClr val="006600"/>
                </a:solidFill>
                <a:latin typeface="Times New Roman" panose="02020603050405020304" pitchFamily="18" charset="0"/>
                <a:cs typeface="Times New Roman" panose="02020603050405020304" pitchFamily="18" charset="0"/>
              </a:rPr>
              <a:t>ot</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8939707" y="4853309"/>
            <a:ext cx="765873" cy="523220"/>
          </a:xfrm>
          <a:prstGeom prst="rect">
            <a:avLst/>
          </a:prstGeom>
          <a:noFill/>
        </p:spPr>
        <p:txBody>
          <a:bodyPr wrap="square" rtlCol="0">
            <a:spAutoFit/>
          </a:bodyPr>
          <a:lstStyle/>
          <a:p>
            <a:r>
              <a:rPr lang="en-US" altLang="zh-CN" sz="2800" b="1" dirty="0" smtClean="0">
                <a:solidFill>
                  <a:srgbClr val="006600"/>
                </a:solidFill>
                <a:latin typeface="+mj-lt"/>
                <a:cs typeface="Times New Roman" panose="02020603050405020304" pitchFamily="18" charset="0"/>
              </a:rPr>
              <a:t>…</a:t>
            </a:r>
            <a:endParaRPr lang="zh-CN" altLang="en-US" sz="2800" b="1" dirty="0">
              <a:solidFill>
                <a:srgbClr val="006600"/>
              </a:solidFill>
              <a:latin typeface="+mj-lt"/>
              <a:cs typeface="Times New Roman" panose="02020603050405020304" pitchFamily="18" charset="0"/>
            </a:endParaRPr>
          </a:p>
        </p:txBody>
      </p:sp>
      <p:sp>
        <p:nvSpPr>
          <p:cNvPr id="52" name="TextBox 51"/>
          <p:cNvSpPr txBox="1"/>
          <p:nvPr/>
        </p:nvSpPr>
        <p:spPr>
          <a:xfrm>
            <a:off x="6608074" y="4571468"/>
            <a:ext cx="1511887" cy="461665"/>
          </a:xfrm>
          <a:prstGeom prst="rect">
            <a:avLst/>
          </a:prstGeom>
          <a:noFill/>
        </p:spPr>
        <p:txBody>
          <a:bodyPr wrap="square" rtlCol="0">
            <a:spAutoFit/>
          </a:bodyPr>
          <a:lstStyle/>
          <a:p>
            <a:r>
              <a:rPr lang="en-US" altLang="zh-CN" sz="2400" b="1" dirty="0" err="1" smtClean="0">
                <a:solidFill>
                  <a:srgbClr val="006600"/>
                </a:solidFill>
                <a:latin typeface="Times New Roman" panose="02020603050405020304" pitchFamily="18" charset="0"/>
                <a:cs typeface="Times New Roman" panose="02020603050405020304" pitchFamily="18" charset="0"/>
              </a:rPr>
              <a:t>mooncake</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pic>
        <p:nvPicPr>
          <p:cNvPr id="1028" name="Picture 4" descr="D:\RJDir\个人桌面\u=466665757,2504094907&amp;fm=26&amp;gp=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7339" y="5024059"/>
            <a:ext cx="2544661" cy="1833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3" name="圆角矩形 52"/>
          <p:cNvSpPr/>
          <p:nvPr/>
        </p:nvSpPr>
        <p:spPr>
          <a:xfrm>
            <a:off x="3657600" y="5786631"/>
            <a:ext cx="5799266" cy="815505"/>
          </a:xfrm>
          <a:prstGeom prst="roundRect">
            <a:avLst/>
          </a:prstGeom>
          <a:solidFill>
            <a:srgbClr val="A40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smtClean="0"/>
              <a:t>Chinese people</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smtClean="0"/>
              <a:t>s contributions</a:t>
            </a:r>
            <a:endParaRPr lang="zh-CN" altLang="en-US" sz="2600" b="1" dirty="0"/>
          </a:p>
        </p:txBody>
      </p:sp>
      <p:cxnSp>
        <p:nvCxnSpPr>
          <p:cNvPr id="55" name="直接连接符 54"/>
          <p:cNvCxnSpPr/>
          <p:nvPr/>
        </p:nvCxnSpPr>
        <p:spPr>
          <a:xfrm>
            <a:off x="3445963" y="2705312"/>
            <a:ext cx="0" cy="410188"/>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851980" y="2855038"/>
            <a:ext cx="609083" cy="359244"/>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539586" y="3681998"/>
            <a:ext cx="266461" cy="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2131712" y="4431081"/>
            <a:ext cx="402671" cy="43321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24" name="直接连接符 1023"/>
          <p:cNvCxnSpPr/>
          <p:nvPr/>
        </p:nvCxnSpPr>
        <p:spPr>
          <a:xfrm>
            <a:off x="3523376" y="4530055"/>
            <a:ext cx="0" cy="63127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29" name="直接连接符 1028"/>
          <p:cNvCxnSpPr>
            <a:endCxn id="44" idx="1"/>
          </p:cNvCxnSpPr>
          <p:nvPr/>
        </p:nvCxnSpPr>
        <p:spPr>
          <a:xfrm>
            <a:off x="4801591" y="4306202"/>
            <a:ext cx="360706" cy="300039"/>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31" name="直接连接符 1030"/>
          <p:cNvCxnSpPr/>
          <p:nvPr/>
        </p:nvCxnSpPr>
        <p:spPr>
          <a:xfrm flipV="1">
            <a:off x="4801591" y="3085871"/>
            <a:ext cx="240192" cy="23083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34" name="直接连接符 1033"/>
          <p:cNvCxnSpPr/>
          <p:nvPr/>
        </p:nvCxnSpPr>
        <p:spPr>
          <a:xfrm>
            <a:off x="7725223" y="3092235"/>
            <a:ext cx="605045" cy="170784"/>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37" name="直接连接符 1036"/>
          <p:cNvCxnSpPr>
            <a:stCxn id="42" idx="0"/>
            <a:endCxn id="49" idx="2"/>
          </p:cNvCxnSpPr>
          <p:nvPr/>
        </p:nvCxnSpPr>
        <p:spPr>
          <a:xfrm flipV="1">
            <a:off x="9474157" y="2855256"/>
            <a:ext cx="0" cy="230615"/>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39" name="直接连接符 1038"/>
          <p:cNvCxnSpPr/>
          <p:nvPr/>
        </p:nvCxnSpPr>
        <p:spPr>
          <a:xfrm flipV="1">
            <a:off x="7280607" y="3844537"/>
            <a:ext cx="444616" cy="1811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41" name="直接连接符 1040"/>
          <p:cNvCxnSpPr/>
          <p:nvPr/>
        </p:nvCxnSpPr>
        <p:spPr>
          <a:xfrm flipV="1">
            <a:off x="7830344" y="4251065"/>
            <a:ext cx="378023" cy="448596"/>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43" name="直接连接符 1042"/>
          <p:cNvCxnSpPr/>
          <p:nvPr/>
        </p:nvCxnSpPr>
        <p:spPr>
          <a:xfrm flipH="1">
            <a:off x="9231496" y="4502814"/>
            <a:ext cx="269684" cy="522372"/>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46" name="直接连接符 1045"/>
          <p:cNvCxnSpPr/>
          <p:nvPr/>
        </p:nvCxnSpPr>
        <p:spPr>
          <a:xfrm>
            <a:off x="10496754" y="4344631"/>
            <a:ext cx="358600" cy="448596"/>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48" name="直接连接符 1047"/>
          <p:cNvCxnSpPr>
            <a:stCxn id="42" idx="7"/>
          </p:cNvCxnSpPr>
          <p:nvPr/>
        </p:nvCxnSpPr>
        <p:spPr>
          <a:xfrm flipV="1">
            <a:off x="10728636" y="3103980"/>
            <a:ext cx="385379" cy="190735"/>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55" name="直接连接符 1054"/>
          <p:cNvCxnSpPr/>
          <p:nvPr/>
        </p:nvCxnSpPr>
        <p:spPr>
          <a:xfrm flipV="1">
            <a:off x="11248258" y="3798908"/>
            <a:ext cx="327151" cy="9845"/>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801136" y="4699661"/>
            <a:ext cx="2237065"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soya-bean milk</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pic>
        <p:nvPicPr>
          <p:cNvPr id="104" name="图片 103" descr="mp0 (7)"/>
          <p:cNvPicPr>
            <a:picLocks noChangeAspect="1"/>
          </p:cNvPicPr>
          <p:nvPr/>
        </p:nvPicPr>
        <p:blipFill>
          <a:blip r:embed="rId3"/>
          <a:stretch>
            <a:fillRect/>
          </a:stretch>
        </p:blipFill>
        <p:spPr>
          <a:xfrm rot="18002223" flipH="1" flipV="1">
            <a:off x="4297189" y="4351839"/>
            <a:ext cx="1229030" cy="1678214"/>
          </a:xfrm>
          <a:prstGeom prst="rect">
            <a:avLst/>
          </a:prstGeom>
        </p:spPr>
      </p:pic>
      <p:pic>
        <p:nvPicPr>
          <p:cNvPr id="105" name="图片 104" descr="mp0 (7)"/>
          <p:cNvPicPr>
            <a:picLocks noChangeAspect="1"/>
          </p:cNvPicPr>
          <p:nvPr/>
        </p:nvPicPr>
        <p:blipFill>
          <a:blip r:embed="rId3"/>
          <a:stretch>
            <a:fillRect/>
          </a:stretch>
        </p:blipFill>
        <p:spPr>
          <a:xfrm rot="14372641" flipH="1">
            <a:off x="7756505" y="4357153"/>
            <a:ext cx="1305920" cy="1647114"/>
          </a:xfrm>
          <a:prstGeom prst="rect">
            <a:avLst/>
          </a:prstGeom>
        </p:spPr>
      </p:pic>
    </p:spTree>
    <p:custDataLst>
      <p:tags r:id="rId4"/>
    </p:custDataLst>
  </p:cSld>
  <p:clrMapOvr>
    <a:masterClrMapping/>
  </p:clrMapOvr>
  <p:transition advClick="0" advTm="32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anim calcmode="lin" valueType="num">
                                      <p:cBhvr>
                                        <p:cTn id="35" dur="1000" fill="hold"/>
                                        <p:tgtEl>
                                          <p:spTgt spid="1027"/>
                                        </p:tgtEl>
                                        <p:attrNameLst>
                                          <p:attrName>ppt_w</p:attrName>
                                        </p:attrNameLst>
                                      </p:cBhvr>
                                      <p:tavLst>
                                        <p:tav tm="0">
                                          <p:val>
                                            <p:fltVal val="0"/>
                                          </p:val>
                                        </p:tav>
                                        <p:tav tm="100000">
                                          <p:val>
                                            <p:strVal val="#ppt_w"/>
                                          </p:val>
                                        </p:tav>
                                      </p:tavLst>
                                    </p:anim>
                                    <p:anim calcmode="lin" valueType="num">
                                      <p:cBhvr>
                                        <p:cTn id="36" dur="1000" fill="hold"/>
                                        <p:tgtEl>
                                          <p:spTgt spid="1027"/>
                                        </p:tgtEl>
                                        <p:attrNameLst>
                                          <p:attrName>ppt_h</p:attrName>
                                        </p:attrNameLst>
                                      </p:cBhvr>
                                      <p:tavLst>
                                        <p:tav tm="0">
                                          <p:val>
                                            <p:fltVal val="0"/>
                                          </p:val>
                                        </p:tav>
                                        <p:tav tm="100000">
                                          <p:val>
                                            <p:strVal val="#ppt_h"/>
                                          </p:val>
                                        </p:tav>
                                      </p:tavLst>
                                    </p:anim>
                                    <p:anim calcmode="lin" valueType="num">
                                      <p:cBhvr>
                                        <p:cTn id="37" dur="1000" fill="hold"/>
                                        <p:tgtEl>
                                          <p:spTgt spid="1027"/>
                                        </p:tgtEl>
                                        <p:attrNameLst>
                                          <p:attrName>style.rotation</p:attrName>
                                        </p:attrNameLst>
                                      </p:cBhvr>
                                      <p:tavLst>
                                        <p:tav tm="0">
                                          <p:val>
                                            <p:fltVal val="90"/>
                                          </p:val>
                                        </p:tav>
                                        <p:tav tm="100000">
                                          <p:val>
                                            <p:fltVal val="0"/>
                                          </p:val>
                                        </p:tav>
                                      </p:tavLst>
                                    </p:anim>
                                    <p:animEffect transition="in" filter="fade">
                                      <p:cBhvr>
                                        <p:cTn id="38" dur="1000"/>
                                        <p:tgtEl>
                                          <p:spTgt spid="102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 calcmode="lin" valueType="num">
                                      <p:cBhvr>
                                        <p:cTn id="45" dur="1000" fill="hold"/>
                                        <p:tgtEl>
                                          <p:spTgt spid="40"/>
                                        </p:tgtEl>
                                        <p:attrNameLst>
                                          <p:attrName>style.rotation</p:attrName>
                                        </p:attrNameLst>
                                      </p:cBhvr>
                                      <p:tavLst>
                                        <p:tav tm="0">
                                          <p:val>
                                            <p:fltVal val="90"/>
                                          </p:val>
                                        </p:tav>
                                        <p:tav tm="100000">
                                          <p:val>
                                            <p:fltVal val="0"/>
                                          </p:val>
                                        </p:tav>
                                      </p:tavLst>
                                    </p:anim>
                                    <p:animEffect transition="in" filter="fade">
                                      <p:cBhvr>
                                        <p:cTn id="46" dur="10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circle(in)">
                                      <p:cBhvr>
                                        <p:cTn id="51" dur="2000"/>
                                        <p:tgtEl>
                                          <p:spTgt spid="62"/>
                                        </p:tgtEl>
                                      </p:cBhvr>
                                    </p:animEffect>
                                  </p:childTnLst>
                                </p:cTn>
                              </p:par>
                              <p:par>
                                <p:cTn id="52" presetID="6" presetClass="entr" presetSubtype="16"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in)">
                                      <p:cBhvr>
                                        <p:cTn id="54" dur="2000"/>
                                        <p:tgtEl>
                                          <p:spTgt spid="60"/>
                                        </p:tgtEl>
                                      </p:cBhvr>
                                    </p:animEffect>
                                  </p:childTnLst>
                                </p:cTn>
                              </p:par>
                              <p:par>
                                <p:cTn id="55" presetID="6" presetClass="entr" presetSubtype="16"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circle(in)">
                                      <p:cBhvr>
                                        <p:cTn id="57" dur="2000"/>
                                        <p:tgtEl>
                                          <p:spTgt spid="58"/>
                                        </p:tgtEl>
                                      </p:cBhvr>
                                    </p:animEffect>
                                  </p:childTnLst>
                                </p:cTn>
                              </p:par>
                              <p:par>
                                <p:cTn id="58" presetID="6" presetClass="entr" presetSubtype="16"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circle(in)">
                                      <p:cBhvr>
                                        <p:cTn id="60" dur="2000"/>
                                        <p:tgtEl>
                                          <p:spTgt spid="55"/>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circle(in)">
                                      <p:cBhvr>
                                        <p:cTn id="63" dur="2000"/>
                                        <p:tgtEl>
                                          <p:spTgt spid="7"/>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circle(in)">
                                      <p:cBhvr>
                                        <p:cTn id="66" dur="2000"/>
                                        <p:tgtEl>
                                          <p:spTgt spid="5"/>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circle(in)">
                                      <p:cBhvr>
                                        <p:cTn id="69" dur="2000"/>
                                        <p:tgtEl>
                                          <p:spTgt spid="4"/>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ircle(in)">
                                      <p:cBhvr>
                                        <p:cTn id="72" dur="2000"/>
                                        <p:tgtEl>
                                          <p:spTgt spid="38"/>
                                        </p:tgtEl>
                                      </p:cBhvr>
                                    </p:animEffect>
                                  </p:childTnLst>
                                </p:cTn>
                              </p:par>
                              <p:par>
                                <p:cTn id="73" presetID="6" presetClass="entr" presetSubtype="16" fill="hold" nodeType="withEffect">
                                  <p:stCondLst>
                                    <p:cond delay="0"/>
                                  </p:stCondLst>
                                  <p:childTnLst>
                                    <p:set>
                                      <p:cBhvr>
                                        <p:cTn id="74" dur="1" fill="hold">
                                          <p:stCondLst>
                                            <p:cond delay="0"/>
                                          </p:stCondLst>
                                        </p:cTn>
                                        <p:tgtEl>
                                          <p:spTgt spid="1031"/>
                                        </p:tgtEl>
                                        <p:attrNameLst>
                                          <p:attrName>style.visibility</p:attrName>
                                        </p:attrNameLst>
                                      </p:cBhvr>
                                      <p:to>
                                        <p:strVal val="visible"/>
                                      </p:to>
                                    </p:set>
                                    <p:animEffect transition="in" filter="circle(in)">
                                      <p:cBhvr>
                                        <p:cTn id="75" dur="2000"/>
                                        <p:tgtEl>
                                          <p:spTgt spid="1031"/>
                                        </p:tgtEl>
                                      </p:cBhvr>
                                    </p:animEffect>
                                  </p:childTnLst>
                                </p:cTn>
                              </p:par>
                              <p:par>
                                <p:cTn id="76" presetID="6" presetClass="entr" presetSubtype="16" fill="hold" nodeType="withEffect">
                                  <p:stCondLst>
                                    <p:cond delay="0"/>
                                  </p:stCondLst>
                                  <p:childTnLst>
                                    <p:set>
                                      <p:cBhvr>
                                        <p:cTn id="77" dur="1" fill="hold">
                                          <p:stCondLst>
                                            <p:cond delay="0"/>
                                          </p:stCondLst>
                                        </p:cTn>
                                        <p:tgtEl>
                                          <p:spTgt spid="1029"/>
                                        </p:tgtEl>
                                        <p:attrNameLst>
                                          <p:attrName>style.visibility</p:attrName>
                                        </p:attrNameLst>
                                      </p:cBhvr>
                                      <p:to>
                                        <p:strVal val="visible"/>
                                      </p:to>
                                    </p:set>
                                    <p:animEffect transition="in" filter="circle(in)">
                                      <p:cBhvr>
                                        <p:cTn id="78" dur="2000"/>
                                        <p:tgtEl>
                                          <p:spTgt spid="1029"/>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circle(in)">
                                      <p:cBhvr>
                                        <p:cTn id="81" dur="2000"/>
                                        <p:tgtEl>
                                          <p:spTgt spid="44"/>
                                        </p:tgtEl>
                                      </p:cBhvr>
                                    </p:animEffect>
                                  </p:childTnLst>
                                </p:cTn>
                              </p:par>
                              <p:par>
                                <p:cTn id="82" presetID="6" presetClass="entr" presetSubtype="16" fill="hold" nodeType="withEffect">
                                  <p:stCondLst>
                                    <p:cond delay="0"/>
                                  </p:stCondLst>
                                  <p:childTnLst>
                                    <p:set>
                                      <p:cBhvr>
                                        <p:cTn id="83" dur="1" fill="hold">
                                          <p:stCondLst>
                                            <p:cond delay="0"/>
                                          </p:stCondLst>
                                        </p:cTn>
                                        <p:tgtEl>
                                          <p:spTgt spid="1024"/>
                                        </p:tgtEl>
                                        <p:attrNameLst>
                                          <p:attrName>style.visibility</p:attrName>
                                        </p:attrNameLst>
                                      </p:cBhvr>
                                      <p:to>
                                        <p:strVal val="visible"/>
                                      </p:to>
                                    </p:set>
                                    <p:animEffect transition="in" filter="circle(in)">
                                      <p:cBhvr>
                                        <p:cTn id="84" dur="2000"/>
                                        <p:tgtEl>
                                          <p:spTgt spid="1024"/>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circle(in)">
                                      <p:cBhvr>
                                        <p:cTn id="87" dur="20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028"/>
                                        </p:tgtEl>
                                        <p:attrNameLst>
                                          <p:attrName>style.visibility</p:attrName>
                                        </p:attrNameLst>
                                      </p:cBhvr>
                                      <p:to>
                                        <p:strVal val="visible"/>
                                      </p:to>
                                    </p:set>
                                    <p:animEffect transition="in" filter="barn(inVertical)">
                                      <p:cBhvr>
                                        <p:cTn id="92" dur="500"/>
                                        <p:tgtEl>
                                          <p:spTgt spid="1028"/>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barn(inVertical)">
                                      <p:cBhvr>
                                        <p:cTn id="97" dur="500"/>
                                        <p:tgtEl>
                                          <p:spTgt spid="47"/>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nodeType="clickEffect">
                                  <p:stCondLst>
                                    <p:cond delay="0"/>
                                  </p:stCondLst>
                                  <p:childTnLst>
                                    <p:set>
                                      <p:cBhvr>
                                        <p:cTn id="101" dur="1" fill="hold">
                                          <p:stCondLst>
                                            <p:cond delay="0"/>
                                          </p:stCondLst>
                                        </p:cTn>
                                        <p:tgtEl>
                                          <p:spTgt spid="1041"/>
                                        </p:tgtEl>
                                        <p:attrNameLst>
                                          <p:attrName>style.visibility</p:attrName>
                                        </p:attrNameLst>
                                      </p:cBhvr>
                                      <p:to>
                                        <p:strVal val="visible"/>
                                      </p:to>
                                    </p:set>
                                    <p:animEffect transition="in" filter="circle(in)">
                                      <p:cBhvr>
                                        <p:cTn id="102" dur="2000"/>
                                        <p:tgtEl>
                                          <p:spTgt spid="1041"/>
                                        </p:tgtEl>
                                      </p:cBhvr>
                                    </p:animEffect>
                                  </p:childTnLst>
                                </p:cTn>
                              </p:par>
                              <p:par>
                                <p:cTn id="103" presetID="6" presetClass="entr" presetSubtype="16"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circle(in)">
                                      <p:cBhvr>
                                        <p:cTn id="105" dur="2000"/>
                                        <p:tgtEl>
                                          <p:spTgt spid="52"/>
                                        </p:tgtEl>
                                      </p:cBhvr>
                                    </p:animEffect>
                                  </p:childTnLst>
                                </p:cTn>
                              </p:par>
                              <p:par>
                                <p:cTn id="106" presetID="6" presetClass="entr" presetSubtype="16" fill="hold" nodeType="withEffect">
                                  <p:stCondLst>
                                    <p:cond delay="0"/>
                                  </p:stCondLst>
                                  <p:childTnLst>
                                    <p:set>
                                      <p:cBhvr>
                                        <p:cTn id="107" dur="1" fill="hold">
                                          <p:stCondLst>
                                            <p:cond delay="0"/>
                                          </p:stCondLst>
                                        </p:cTn>
                                        <p:tgtEl>
                                          <p:spTgt spid="1039"/>
                                        </p:tgtEl>
                                        <p:attrNameLst>
                                          <p:attrName>style.visibility</p:attrName>
                                        </p:attrNameLst>
                                      </p:cBhvr>
                                      <p:to>
                                        <p:strVal val="visible"/>
                                      </p:to>
                                    </p:set>
                                    <p:animEffect transition="in" filter="circle(in)">
                                      <p:cBhvr>
                                        <p:cTn id="108" dur="2000"/>
                                        <p:tgtEl>
                                          <p:spTgt spid="1039"/>
                                        </p:tgtEl>
                                      </p:cBhvr>
                                    </p:animEffect>
                                  </p:childTnLst>
                                </p:cTn>
                              </p:par>
                              <p:par>
                                <p:cTn id="109" presetID="6" presetClass="entr" presetSubtype="16" fill="hold" grpId="0" nodeType="withEffect">
                                  <p:stCondLst>
                                    <p:cond delay="0"/>
                                  </p:stCondLst>
                                  <p:childTnLst>
                                    <p:set>
                                      <p:cBhvr>
                                        <p:cTn id="110" dur="1" fill="hold">
                                          <p:stCondLst>
                                            <p:cond delay="0"/>
                                          </p:stCondLst>
                                        </p:cTn>
                                        <p:tgtEl>
                                          <p:spTgt spid="50"/>
                                        </p:tgtEl>
                                        <p:attrNameLst>
                                          <p:attrName>style.visibility</p:attrName>
                                        </p:attrNameLst>
                                      </p:cBhvr>
                                      <p:to>
                                        <p:strVal val="visible"/>
                                      </p:to>
                                    </p:set>
                                    <p:animEffect transition="in" filter="circle(in)">
                                      <p:cBhvr>
                                        <p:cTn id="111" dur="2000"/>
                                        <p:tgtEl>
                                          <p:spTgt spid="50"/>
                                        </p:tgtEl>
                                      </p:cBhvr>
                                    </p:animEffect>
                                  </p:childTnLst>
                                </p:cTn>
                              </p:par>
                              <p:par>
                                <p:cTn id="112" presetID="6" presetClass="entr" presetSubtype="16" fill="hold" grpId="0" nodeType="with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circle(in)">
                                      <p:cBhvr>
                                        <p:cTn id="114" dur="2000"/>
                                        <p:tgtEl>
                                          <p:spTgt spid="48"/>
                                        </p:tgtEl>
                                      </p:cBhvr>
                                    </p:animEffect>
                                  </p:childTnLst>
                                </p:cTn>
                              </p:par>
                              <p:par>
                                <p:cTn id="115" presetID="6" presetClass="entr" presetSubtype="16" fill="hold" nodeType="withEffect">
                                  <p:stCondLst>
                                    <p:cond delay="0"/>
                                  </p:stCondLst>
                                  <p:childTnLst>
                                    <p:set>
                                      <p:cBhvr>
                                        <p:cTn id="116" dur="1" fill="hold">
                                          <p:stCondLst>
                                            <p:cond delay="0"/>
                                          </p:stCondLst>
                                        </p:cTn>
                                        <p:tgtEl>
                                          <p:spTgt spid="1034"/>
                                        </p:tgtEl>
                                        <p:attrNameLst>
                                          <p:attrName>style.visibility</p:attrName>
                                        </p:attrNameLst>
                                      </p:cBhvr>
                                      <p:to>
                                        <p:strVal val="visible"/>
                                      </p:to>
                                    </p:set>
                                    <p:animEffect transition="in" filter="circle(in)">
                                      <p:cBhvr>
                                        <p:cTn id="117" dur="2000"/>
                                        <p:tgtEl>
                                          <p:spTgt spid="1034"/>
                                        </p:tgtEl>
                                      </p:cBhvr>
                                    </p:animEffect>
                                  </p:childTnLst>
                                </p:cTn>
                              </p:par>
                              <p:par>
                                <p:cTn id="118" presetID="6" presetClass="entr" presetSubtype="16" fill="hold" grpId="0" nodeType="with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circle(in)">
                                      <p:cBhvr>
                                        <p:cTn id="120" dur="2000"/>
                                        <p:tgtEl>
                                          <p:spTgt spid="49"/>
                                        </p:tgtEl>
                                      </p:cBhvr>
                                    </p:animEffect>
                                  </p:childTnLst>
                                </p:cTn>
                              </p:par>
                              <p:par>
                                <p:cTn id="121" presetID="6" presetClass="entr" presetSubtype="16" fill="hold" nodeType="withEffect">
                                  <p:stCondLst>
                                    <p:cond delay="0"/>
                                  </p:stCondLst>
                                  <p:childTnLst>
                                    <p:set>
                                      <p:cBhvr>
                                        <p:cTn id="122" dur="1" fill="hold">
                                          <p:stCondLst>
                                            <p:cond delay="0"/>
                                          </p:stCondLst>
                                        </p:cTn>
                                        <p:tgtEl>
                                          <p:spTgt spid="1037"/>
                                        </p:tgtEl>
                                        <p:attrNameLst>
                                          <p:attrName>style.visibility</p:attrName>
                                        </p:attrNameLst>
                                      </p:cBhvr>
                                      <p:to>
                                        <p:strVal val="visible"/>
                                      </p:to>
                                    </p:set>
                                    <p:animEffect transition="in" filter="circle(in)">
                                      <p:cBhvr>
                                        <p:cTn id="123" dur="2000"/>
                                        <p:tgtEl>
                                          <p:spTgt spid="1037"/>
                                        </p:tgtEl>
                                      </p:cBhvr>
                                    </p:animEffect>
                                  </p:childTnLst>
                                </p:cTn>
                              </p:par>
                              <p:par>
                                <p:cTn id="124" presetID="6" presetClass="entr" presetSubtype="16" fill="hold" nodeType="withEffect">
                                  <p:stCondLst>
                                    <p:cond delay="0"/>
                                  </p:stCondLst>
                                  <p:childTnLst>
                                    <p:set>
                                      <p:cBhvr>
                                        <p:cTn id="125" dur="1" fill="hold">
                                          <p:stCondLst>
                                            <p:cond delay="0"/>
                                          </p:stCondLst>
                                        </p:cTn>
                                        <p:tgtEl>
                                          <p:spTgt spid="1048"/>
                                        </p:tgtEl>
                                        <p:attrNameLst>
                                          <p:attrName>style.visibility</p:attrName>
                                        </p:attrNameLst>
                                      </p:cBhvr>
                                      <p:to>
                                        <p:strVal val="visible"/>
                                      </p:to>
                                    </p:set>
                                    <p:animEffect transition="in" filter="circle(in)">
                                      <p:cBhvr>
                                        <p:cTn id="126" dur="2000"/>
                                        <p:tgtEl>
                                          <p:spTgt spid="1048"/>
                                        </p:tgtEl>
                                      </p:cBhvr>
                                    </p:animEffect>
                                  </p:childTnLst>
                                </p:cTn>
                              </p:par>
                              <p:par>
                                <p:cTn id="127" presetID="6" presetClass="entr" presetSubtype="16" fill="hold" grpId="0" nodeType="with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circle(in)">
                                      <p:cBhvr>
                                        <p:cTn id="129" dur="2000"/>
                                        <p:tgtEl>
                                          <p:spTgt spid="45"/>
                                        </p:tgtEl>
                                      </p:cBhvr>
                                    </p:animEffect>
                                  </p:childTnLst>
                                </p:cTn>
                              </p:par>
                              <p:par>
                                <p:cTn id="130" presetID="6" presetClass="entr" presetSubtype="16" fill="hold" nodeType="withEffect">
                                  <p:stCondLst>
                                    <p:cond delay="0"/>
                                  </p:stCondLst>
                                  <p:childTnLst>
                                    <p:set>
                                      <p:cBhvr>
                                        <p:cTn id="131" dur="1" fill="hold">
                                          <p:stCondLst>
                                            <p:cond delay="0"/>
                                          </p:stCondLst>
                                        </p:cTn>
                                        <p:tgtEl>
                                          <p:spTgt spid="1055"/>
                                        </p:tgtEl>
                                        <p:attrNameLst>
                                          <p:attrName>style.visibility</p:attrName>
                                        </p:attrNameLst>
                                      </p:cBhvr>
                                      <p:to>
                                        <p:strVal val="visible"/>
                                      </p:to>
                                    </p:set>
                                    <p:animEffect transition="in" filter="circle(in)">
                                      <p:cBhvr>
                                        <p:cTn id="132" dur="2000"/>
                                        <p:tgtEl>
                                          <p:spTgt spid="1055"/>
                                        </p:tgtEl>
                                      </p:cBhvr>
                                    </p:animEffect>
                                  </p:childTnLst>
                                </p:cTn>
                              </p:par>
                              <p:par>
                                <p:cTn id="133" presetID="6" presetClass="entr" presetSubtype="16" fill="hold" grpId="0" nodeType="withEffect">
                                  <p:stCondLst>
                                    <p:cond delay="0"/>
                                  </p:stCondLst>
                                  <p:childTnLst>
                                    <p:set>
                                      <p:cBhvr>
                                        <p:cTn id="134" dur="1" fill="hold">
                                          <p:stCondLst>
                                            <p:cond delay="0"/>
                                          </p:stCondLst>
                                        </p:cTn>
                                        <p:tgtEl>
                                          <p:spTgt spid="46"/>
                                        </p:tgtEl>
                                        <p:attrNameLst>
                                          <p:attrName>style.visibility</p:attrName>
                                        </p:attrNameLst>
                                      </p:cBhvr>
                                      <p:to>
                                        <p:strVal val="visible"/>
                                      </p:to>
                                    </p:set>
                                    <p:animEffect transition="in" filter="circle(in)">
                                      <p:cBhvr>
                                        <p:cTn id="135" dur="2000"/>
                                        <p:tgtEl>
                                          <p:spTgt spid="46"/>
                                        </p:tgtEl>
                                      </p:cBhvr>
                                    </p:animEffect>
                                  </p:childTnLst>
                                </p:cTn>
                              </p:par>
                              <p:par>
                                <p:cTn id="136" presetID="6" presetClass="entr" presetSubtype="16" fill="hold" nodeType="withEffect">
                                  <p:stCondLst>
                                    <p:cond delay="0"/>
                                  </p:stCondLst>
                                  <p:childTnLst>
                                    <p:set>
                                      <p:cBhvr>
                                        <p:cTn id="137" dur="1" fill="hold">
                                          <p:stCondLst>
                                            <p:cond delay="0"/>
                                          </p:stCondLst>
                                        </p:cTn>
                                        <p:tgtEl>
                                          <p:spTgt spid="1046"/>
                                        </p:tgtEl>
                                        <p:attrNameLst>
                                          <p:attrName>style.visibility</p:attrName>
                                        </p:attrNameLst>
                                      </p:cBhvr>
                                      <p:to>
                                        <p:strVal val="visible"/>
                                      </p:to>
                                    </p:set>
                                    <p:animEffect transition="in" filter="circle(in)">
                                      <p:cBhvr>
                                        <p:cTn id="138" dur="2000"/>
                                        <p:tgtEl>
                                          <p:spTgt spid="1046"/>
                                        </p:tgtEl>
                                      </p:cBhvr>
                                    </p:animEffect>
                                  </p:childTnLst>
                                </p:cTn>
                              </p:par>
                              <p:par>
                                <p:cTn id="139" presetID="6" presetClass="entr" presetSubtype="16" fill="hold" nodeType="withEffect">
                                  <p:stCondLst>
                                    <p:cond delay="0"/>
                                  </p:stCondLst>
                                  <p:childTnLst>
                                    <p:set>
                                      <p:cBhvr>
                                        <p:cTn id="140" dur="1" fill="hold">
                                          <p:stCondLst>
                                            <p:cond delay="0"/>
                                          </p:stCondLst>
                                        </p:cTn>
                                        <p:tgtEl>
                                          <p:spTgt spid="1043"/>
                                        </p:tgtEl>
                                        <p:attrNameLst>
                                          <p:attrName>style.visibility</p:attrName>
                                        </p:attrNameLst>
                                      </p:cBhvr>
                                      <p:to>
                                        <p:strVal val="visible"/>
                                      </p:to>
                                    </p:set>
                                    <p:animEffect transition="in" filter="circle(in)">
                                      <p:cBhvr>
                                        <p:cTn id="141" dur="2000"/>
                                        <p:tgtEl>
                                          <p:spTgt spid="1043"/>
                                        </p:tgtEl>
                                      </p:cBhvr>
                                    </p:animEffect>
                                  </p:childTnLst>
                                </p:cTn>
                              </p:par>
                              <p:par>
                                <p:cTn id="142" presetID="6" presetClass="entr" presetSubtype="16" fill="hold" grpId="0" nodeType="with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circle(in)">
                                      <p:cBhvr>
                                        <p:cTn id="144" dur="20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45" presetClass="entr" presetSubtype="0" fill="hold" nodeType="clickEffect">
                                  <p:stCondLst>
                                    <p:cond delay="0"/>
                                  </p:stCondLst>
                                  <p:childTnLst>
                                    <p:set>
                                      <p:cBhvr>
                                        <p:cTn id="148" dur="1" fill="hold">
                                          <p:stCondLst>
                                            <p:cond delay="0"/>
                                          </p:stCondLst>
                                        </p:cTn>
                                        <p:tgtEl>
                                          <p:spTgt spid="104"/>
                                        </p:tgtEl>
                                        <p:attrNameLst>
                                          <p:attrName>style.visibility</p:attrName>
                                        </p:attrNameLst>
                                      </p:cBhvr>
                                      <p:to>
                                        <p:strVal val="visible"/>
                                      </p:to>
                                    </p:set>
                                    <p:animEffect transition="in" filter="fade">
                                      <p:cBhvr>
                                        <p:cTn id="149" dur="2000"/>
                                        <p:tgtEl>
                                          <p:spTgt spid="104"/>
                                        </p:tgtEl>
                                      </p:cBhvr>
                                    </p:animEffect>
                                    <p:anim calcmode="lin" valueType="num">
                                      <p:cBhvr>
                                        <p:cTn id="150" dur="2000" fill="hold"/>
                                        <p:tgtEl>
                                          <p:spTgt spid="104"/>
                                        </p:tgtEl>
                                        <p:attrNameLst>
                                          <p:attrName>ppt_w</p:attrName>
                                        </p:attrNameLst>
                                      </p:cBhvr>
                                      <p:tavLst>
                                        <p:tav tm="0" fmla="#ppt_w*sin(2.5*pi*$)">
                                          <p:val>
                                            <p:fltVal val="0"/>
                                          </p:val>
                                        </p:tav>
                                        <p:tav tm="100000">
                                          <p:val>
                                            <p:fltVal val="1"/>
                                          </p:val>
                                        </p:tav>
                                      </p:tavLst>
                                    </p:anim>
                                    <p:anim calcmode="lin" valueType="num">
                                      <p:cBhvr>
                                        <p:cTn id="151" dur="2000" fill="hold"/>
                                        <p:tgtEl>
                                          <p:spTgt spid="104"/>
                                        </p:tgtEl>
                                        <p:attrNameLst>
                                          <p:attrName>ppt_h</p:attrName>
                                        </p:attrNameLst>
                                      </p:cBhvr>
                                      <p:tavLst>
                                        <p:tav tm="0">
                                          <p:val>
                                            <p:strVal val="#ppt_h"/>
                                          </p:val>
                                        </p:tav>
                                        <p:tav tm="100000">
                                          <p:val>
                                            <p:strVal val="#ppt_h"/>
                                          </p:val>
                                        </p:tav>
                                      </p:tavLst>
                                    </p:anim>
                                  </p:childTnLst>
                                </p:cTn>
                              </p:par>
                              <p:par>
                                <p:cTn id="152" presetID="45" presetClass="entr" presetSubtype="0" fill="hold" nodeType="withEffect">
                                  <p:stCondLst>
                                    <p:cond delay="0"/>
                                  </p:stCondLst>
                                  <p:childTnLst>
                                    <p:set>
                                      <p:cBhvr>
                                        <p:cTn id="153" dur="1" fill="hold">
                                          <p:stCondLst>
                                            <p:cond delay="0"/>
                                          </p:stCondLst>
                                        </p:cTn>
                                        <p:tgtEl>
                                          <p:spTgt spid="105"/>
                                        </p:tgtEl>
                                        <p:attrNameLst>
                                          <p:attrName>style.visibility</p:attrName>
                                        </p:attrNameLst>
                                      </p:cBhvr>
                                      <p:to>
                                        <p:strVal val="visible"/>
                                      </p:to>
                                    </p:set>
                                    <p:animEffect transition="in" filter="fade">
                                      <p:cBhvr>
                                        <p:cTn id="154" dur="2000"/>
                                        <p:tgtEl>
                                          <p:spTgt spid="105"/>
                                        </p:tgtEl>
                                      </p:cBhvr>
                                    </p:animEffect>
                                    <p:anim calcmode="lin" valueType="num">
                                      <p:cBhvr>
                                        <p:cTn id="155" dur="2000" fill="hold"/>
                                        <p:tgtEl>
                                          <p:spTgt spid="105"/>
                                        </p:tgtEl>
                                        <p:attrNameLst>
                                          <p:attrName>ppt_w</p:attrName>
                                        </p:attrNameLst>
                                      </p:cBhvr>
                                      <p:tavLst>
                                        <p:tav tm="0" fmla="#ppt_w*sin(2.5*pi*$)">
                                          <p:val>
                                            <p:fltVal val="0"/>
                                          </p:val>
                                        </p:tav>
                                        <p:tav tm="100000">
                                          <p:val>
                                            <p:fltVal val="1"/>
                                          </p:val>
                                        </p:tav>
                                      </p:tavLst>
                                    </p:anim>
                                    <p:anim calcmode="lin" valueType="num">
                                      <p:cBhvr>
                                        <p:cTn id="156" dur="2000" fill="hold"/>
                                        <p:tgtEl>
                                          <p:spTgt spid="105"/>
                                        </p:tgtEl>
                                        <p:attrNameLst>
                                          <p:attrName>ppt_h</p:attrName>
                                        </p:attrNameLst>
                                      </p:cBhvr>
                                      <p:tavLst>
                                        <p:tav tm="0">
                                          <p:val>
                                            <p:strVal val="#ppt_h"/>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 calcmode="lin" valueType="num">
                                      <p:cBhvr>
                                        <p:cTn id="161" dur="500" fill="hold"/>
                                        <p:tgtEl>
                                          <p:spTgt spid="53"/>
                                        </p:tgtEl>
                                        <p:attrNameLst>
                                          <p:attrName>ppt_w</p:attrName>
                                        </p:attrNameLst>
                                      </p:cBhvr>
                                      <p:tavLst>
                                        <p:tav tm="0">
                                          <p:val>
                                            <p:fltVal val="0"/>
                                          </p:val>
                                        </p:tav>
                                        <p:tav tm="100000">
                                          <p:val>
                                            <p:strVal val="#ppt_w"/>
                                          </p:val>
                                        </p:tav>
                                      </p:tavLst>
                                    </p:anim>
                                    <p:anim calcmode="lin" valueType="num">
                                      <p:cBhvr>
                                        <p:cTn id="162" dur="500" fill="hold"/>
                                        <p:tgtEl>
                                          <p:spTgt spid="53"/>
                                        </p:tgtEl>
                                        <p:attrNameLst>
                                          <p:attrName>ppt_h</p:attrName>
                                        </p:attrNameLst>
                                      </p:cBhvr>
                                      <p:tavLst>
                                        <p:tav tm="0">
                                          <p:val>
                                            <p:fltVal val="0"/>
                                          </p:val>
                                        </p:tav>
                                        <p:tav tm="100000">
                                          <p:val>
                                            <p:strVal val="#ppt_h"/>
                                          </p:val>
                                        </p:tav>
                                      </p:tavLst>
                                    </p:anim>
                                    <p:animEffect transition="in" filter="fade">
                                      <p:cBhvr>
                                        <p:cTn id="16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4" grpId="0"/>
      <p:bldP spid="5" grpId="0"/>
      <p:bldP spid="7" grpId="0"/>
      <p:bldP spid="38" grpId="0"/>
      <p:bldP spid="39" grpId="0"/>
      <p:bldP spid="40" grpId="0"/>
      <p:bldP spid="42" grpId="0" animBg="1"/>
      <p:bldP spid="43" grpId="0"/>
      <p:bldP spid="44" grpId="0"/>
      <p:bldP spid="45" grpId="0"/>
      <p:bldP spid="46" grpId="0"/>
      <p:bldP spid="48" grpId="0"/>
      <p:bldP spid="49" grpId="0"/>
      <p:bldP spid="50" grpId="0"/>
      <p:bldP spid="51" grpId="0"/>
      <p:bldP spid="52" grpId="0"/>
      <p:bldP spid="53"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236612"/>
            <a:ext cx="6361583" cy="646331"/>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task4  discussion</a:t>
            </a:r>
            <a:endParaRPr lang="en-US" altLang="zh-CN" sz="3600" dirty="0">
              <a:solidFill>
                <a:srgbClr val="FF0000"/>
              </a:solidFill>
              <a:latin typeface="Algerian" panose="04020705040A02060702" charset="0"/>
              <a:cs typeface="Algerian" panose="04020705040A02060702" charset="0"/>
            </a:endParaRPr>
          </a:p>
        </p:txBody>
      </p:sp>
      <p:sp>
        <p:nvSpPr>
          <p:cNvPr id="23" name="圆角矩形 22"/>
          <p:cNvSpPr/>
          <p:nvPr/>
        </p:nvSpPr>
        <p:spPr>
          <a:xfrm>
            <a:off x="1379523" y="989901"/>
            <a:ext cx="9517775" cy="1185137"/>
          </a:xfrm>
          <a:prstGeom prst="roundRect">
            <a:avLst>
              <a:gd name="adj" fmla="val 37484"/>
            </a:avLst>
          </a:prstGeom>
          <a:solidFill>
            <a:schemeClr val="accent3">
              <a:lumMod val="20000"/>
              <a:lumOff val="80000"/>
            </a:schemeClr>
          </a:solidFill>
          <a:ln>
            <a:noFill/>
          </a:ln>
          <a:effectLst>
            <a:outerShdw dist="762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7" name="TextBox 26"/>
          <p:cNvSpPr txBox="1"/>
          <p:nvPr/>
        </p:nvSpPr>
        <p:spPr>
          <a:xfrm>
            <a:off x="1617711" y="1092396"/>
            <a:ext cx="8910472" cy="980145"/>
          </a:xfrm>
          <a:prstGeom prst="rect">
            <a:avLst/>
          </a:prstGeom>
          <a:noFill/>
        </p:spPr>
        <p:txBody>
          <a:bodyPr wrap="square" lIns="117226" tIns="58613" rIns="117226" bIns="58613">
            <a:spAutoFit/>
          </a:bodyPr>
          <a:lstStyle/>
          <a:p>
            <a:pPr>
              <a:defRPr/>
            </a:pPr>
            <a:r>
              <a:rPr lang="en-US" altLang="zh-CN" sz="2800" b="1" kern="0" dirty="0" smtClean="0">
                <a:latin typeface="Times New Roman" panose="02020603050405020304" pitchFamily="18" charset="0"/>
                <a:ea typeface="微软雅黑" panose="020B0503020204020204" charset="-122"/>
                <a:cs typeface="Times New Roman" panose="02020603050405020304" pitchFamily="18" charset="0"/>
              </a:rPr>
              <a:t>As a Chinese teenager, what will you do to help to spread Chinese culture?</a:t>
            </a:r>
            <a:endParaRPr lang="en-US" altLang="zh-CN" sz="2800" b="1" kern="0" dirty="0">
              <a:latin typeface="Times New Roman" panose="02020603050405020304" pitchFamily="18" charset="0"/>
              <a:ea typeface="微软雅黑" panose="020B0503020204020204" charset="-122"/>
              <a:cs typeface="Times New Roman" panose="02020603050405020304" pitchFamily="18" charset="0"/>
            </a:endParaRPr>
          </a:p>
        </p:txBody>
      </p:sp>
      <p:sp>
        <p:nvSpPr>
          <p:cNvPr id="31" name="TextBox 7"/>
          <p:cNvSpPr txBox="1">
            <a:spLocks noChangeArrowheads="1"/>
          </p:cNvSpPr>
          <p:nvPr/>
        </p:nvSpPr>
        <p:spPr bwMode="auto">
          <a:xfrm flipH="1">
            <a:off x="1387912" y="5322134"/>
            <a:ext cx="1073151" cy="6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26" tIns="58613" rIns="117226" bIns="586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rPr>
              <a:t>01</a:t>
            </a:r>
            <a:endParaRPr lang="zh-CN" altLang="en-US"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endParaRPr>
          </a:p>
        </p:txBody>
      </p:sp>
      <p:sp>
        <p:nvSpPr>
          <p:cNvPr id="5" name="TextBox 4"/>
          <p:cNvSpPr txBox="1"/>
          <p:nvPr/>
        </p:nvSpPr>
        <p:spPr>
          <a:xfrm>
            <a:off x="1387912" y="3179610"/>
            <a:ext cx="9266427" cy="2677656"/>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rPr>
              <a:t>Improve our Chinese and English.</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rPr>
              <a:t>Hold a positive attitude to Chinese culture.</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rPr>
              <a:t>Have a good knowledge of Chinese culture.</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rPr>
              <a:t>Learn some traditional arts when interested.</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rPr>
              <a:t>Introduce Chinese culture to foreigners if possible.</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rPr>
              <a:t>… </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44768" y="2513594"/>
            <a:ext cx="4731393" cy="523220"/>
          </a:xfrm>
          <a:prstGeom prst="rect">
            <a:avLst/>
          </a:prstGeom>
          <a:noFill/>
          <a:ln w="6350">
            <a:solidFill>
              <a:srgbClr val="C00000"/>
            </a:solidFill>
          </a:ln>
        </p:spPr>
        <p:txBody>
          <a:bodyPr wrap="square" rtlCol="0">
            <a:spAutoFit/>
          </a:bodyPr>
          <a:lstStyle/>
          <a:p>
            <a:r>
              <a:rPr lang="en-US" altLang="zh-CN" sz="2800" b="1" dirty="0" smtClean="0">
                <a:solidFill>
                  <a:srgbClr val="C00000"/>
                </a:solidFill>
                <a:latin typeface="Times New Roman" panose="02020603050405020304" pitchFamily="18" charset="0"/>
                <a:cs typeface="Times New Roman" panose="02020603050405020304" pitchFamily="18" charset="0"/>
              </a:rPr>
              <a:t>Expressions for reference:</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12" name="椭圆 11"/>
          <p:cNvSpPr/>
          <p:nvPr/>
        </p:nvSpPr>
        <p:spPr>
          <a:xfrm>
            <a:off x="9872663" y="4656138"/>
            <a:ext cx="2200275" cy="2200275"/>
          </a:xfrm>
          <a:prstGeom prst="ellipse">
            <a:avLst/>
          </a:prstGeom>
          <a:solidFill>
            <a:srgbClr val="7ED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微软雅黑" panose="020B0503020204020204" charset="-122"/>
              <a:sym typeface="Arial" panose="020B0604020202020204"/>
            </a:endParaRPr>
          </a:p>
        </p:txBody>
      </p:sp>
      <p:sp>
        <p:nvSpPr>
          <p:cNvPr id="13" name="椭圆 12"/>
          <p:cNvSpPr/>
          <p:nvPr/>
        </p:nvSpPr>
        <p:spPr bwMode="auto">
          <a:xfrm>
            <a:off x="10045700" y="4829176"/>
            <a:ext cx="1854200" cy="1852612"/>
          </a:xfrm>
          <a:prstGeom prst="ellipse">
            <a:avLst/>
          </a:prstGeom>
          <a:blipFill rotWithShape="1">
            <a:blip r:embed="rId1" cstate="print"/>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899" tIns="60949" rIns="121899" bIns="60949"/>
          <a:lstStyle/>
          <a:p>
            <a:pPr defTabSz="913765" fontAlgn="auto">
              <a:spcBef>
                <a:spcPts val="0"/>
              </a:spcBef>
              <a:spcAft>
                <a:spcPts val="0"/>
              </a:spcAft>
              <a:defRPr/>
            </a:pPr>
            <a:endParaRPr lang="zh-CN" altLang="en-US" dirty="0">
              <a:solidFill>
                <a:schemeClr val="bg1"/>
              </a:solidFill>
              <a:latin typeface="Arial" panose="020B0604020202020204"/>
              <a:ea typeface="微软雅黑" panose="020B0503020204020204" charset="-122"/>
              <a:sym typeface="Arial" panose="020B0604020202020204"/>
            </a:endParaRPr>
          </a:p>
        </p:txBody>
      </p:sp>
    </p:spTree>
    <p:custDataLst>
      <p:tags r:id="rId2"/>
    </p:custDataLst>
  </p:cSld>
  <p:clrMapOvr>
    <a:masterClrMapping/>
  </p:clrMapOvr>
  <p:transition advClick="0" advTm="32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9666724" y="4657725"/>
            <a:ext cx="2200275" cy="2200275"/>
          </a:xfrm>
          <a:prstGeom prst="ellipse">
            <a:avLst/>
          </a:prstGeom>
          <a:solidFill>
            <a:srgbClr val="7ED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微软雅黑" panose="020B0503020204020204" charset="-122"/>
              <a:sym typeface="Arial" panose="020B0604020202020204"/>
            </a:endParaRPr>
          </a:p>
        </p:txBody>
      </p:sp>
      <p:sp>
        <p:nvSpPr>
          <p:cNvPr id="4" name="椭圆 3"/>
          <p:cNvSpPr/>
          <p:nvPr/>
        </p:nvSpPr>
        <p:spPr bwMode="auto">
          <a:xfrm>
            <a:off x="9839761" y="4830763"/>
            <a:ext cx="1854200" cy="1852612"/>
          </a:xfrm>
          <a:prstGeom prst="ellipse">
            <a:avLst/>
          </a:prstGeom>
          <a:blipFill rotWithShape="1">
            <a:blip r:embed="rId1" cstate="print"/>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899" tIns="60949" rIns="121899" bIns="60949"/>
          <a:lstStyle/>
          <a:p>
            <a:pPr defTabSz="913765" fontAlgn="auto">
              <a:spcBef>
                <a:spcPts val="0"/>
              </a:spcBef>
              <a:spcAft>
                <a:spcPts val="0"/>
              </a:spcAft>
              <a:defRPr/>
            </a:pPr>
            <a:endParaRPr lang="zh-CN" altLang="en-US" dirty="0">
              <a:solidFill>
                <a:schemeClr val="bg1"/>
              </a:solidFill>
              <a:latin typeface="Arial" panose="020B0604020202020204"/>
              <a:ea typeface="微软雅黑" panose="020B0503020204020204" charset="-122"/>
              <a:sym typeface="Arial" panose="020B0604020202020204"/>
            </a:endParaRPr>
          </a:p>
        </p:txBody>
      </p:sp>
      <p:sp>
        <p:nvSpPr>
          <p:cNvPr id="5" name="文本框 1"/>
          <p:cNvSpPr txBox="1"/>
          <p:nvPr/>
        </p:nvSpPr>
        <p:spPr>
          <a:xfrm>
            <a:off x="3865343" y="423408"/>
            <a:ext cx="3632737" cy="769441"/>
          </a:xfrm>
          <a:prstGeom prst="rect">
            <a:avLst/>
          </a:prstGeom>
          <a:noFill/>
        </p:spPr>
        <p:txBody>
          <a:bodyPr wrap="square" rtlCol="0">
            <a:spAutoFit/>
          </a:bodyPr>
          <a:lstStyle/>
          <a:p>
            <a:r>
              <a:rPr lang="en-US" altLang="zh-CN" sz="4400" dirty="0" smtClean="0">
                <a:solidFill>
                  <a:srgbClr val="FF0000"/>
                </a:solidFill>
                <a:latin typeface="Algerian" panose="04020705040A02060702" charset="0"/>
                <a:cs typeface="Algerian" panose="04020705040A02060702" charset="0"/>
              </a:rPr>
              <a:t>HOMEWORK</a:t>
            </a:r>
            <a:endParaRPr lang="en-US" altLang="zh-CN" sz="4400" dirty="0">
              <a:solidFill>
                <a:srgbClr val="FF0000"/>
              </a:solidFill>
              <a:latin typeface="Algerian" panose="04020705040A02060702" charset="0"/>
              <a:cs typeface="Algerian" panose="04020705040A02060702" charset="0"/>
            </a:endParaRPr>
          </a:p>
        </p:txBody>
      </p:sp>
      <p:sp>
        <p:nvSpPr>
          <p:cNvPr id="2" name="圆角矩形 1"/>
          <p:cNvSpPr/>
          <p:nvPr/>
        </p:nvSpPr>
        <p:spPr>
          <a:xfrm>
            <a:off x="1172094" y="1330036"/>
            <a:ext cx="10241281" cy="1587731"/>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altLang="zh-CN" sz="3200" b="1" dirty="0" smtClean="0">
                <a:solidFill>
                  <a:schemeClr val="tx1"/>
                </a:solidFill>
                <a:latin typeface="Times New Roman" panose="02020603050405020304" pitchFamily="18" charset="0"/>
                <a:cs typeface="Times New Roman" panose="02020603050405020304" pitchFamily="18" charset="0"/>
              </a:rPr>
              <a:t>Read the text again and recite the expressions you like.</a:t>
            </a:r>
            <a:endParaRPr lang="en-US" altLang="zh-CN" sz="3200" b="1" dirty="0" smtClean="0">
              <a:solidFill>
                <a:schemeClr val="tx1"/>
              </a:solidFill>
              <a:latin typeface="Times New Roman" panose="02020603050405020304" pitchFamily="18" charset="0"/>
              <a:cs typeface="Times New Roman" panose="02020603050405020304" pitchFamily="18" charset="0"/>
            </a:endParaRPr>
          </a:p>
          <a:p>
            <a:pPr marL="342900" indent="-342900">
              <a:buAutoNum type="arabicPeriod"/>
            </a:pPr>
            <a:r>
              <a:rPr lang="en-US" altLang="zh-CN" sz="3200" b="1" dirty="0" smtClean="0">
                <a:solidFill>
                  <a:schemeClr val="tx1"/>
                </a:solidFill>
                <a:latin typeface="Times New Roman" panose="02020603050405020304" pitchFamily="18" charset="0"/>
                <a:cs typeface="Times New Roman" panose="02020603050405020304" pitchFamily="18" charset="0"/>
              </a:rPr>
              <a:t>Finish writing the following speech after class.</a:t>
            </a:r>
            <a:endParaRPr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8" name="矩形 7"/>
          <p:cNvSpPr/>
          <p:nvPr/>
        </p:nvSpPr>
        <p:spPr>
          <a:xfrm>
            <a:off x="1662770" y="3079413"/>
            <a:ext cx="7680736" cy="2677656"/>
          </a:xfrm>
          <a:prstGeom prst="rect">
            <a:avLst/>
          </a:prstGeom>
          <a:ln>
            <a:solidFill>
              <a:schemeClr val="tx1"/>
            </a:solidFill>
            <a:prstDash val="lgDashDotDot"/>
          </a:ln>
        </p:spPr>
        <p:txBody>
          <a:bodyPr wrap="square">
            <a:spAutoFit/>
          </a:bodyPr>
          <a:lstStyle/>
          <a:p>
            <a:pPr>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你校将举行一次主题为“传承中华文明，传播中国文化”的英语演讲比赛，请你写一篇演讲稿，内容包括：</a:t>
            </a:r>
            <a:endParaRPr lang="en-US" altLang="zh-CN" sz="2400" b="1" dirty="0" smtClean="0">
              <a:latin typeface="宋体" panose="02010600030101010101" pitchFamily="2" charset="-122"/>
              <a:ea typeface="宋体" panose="02010600030101010101" pitchFamily="2" charset="-122"/>
              <a:cs typeface="Times New Roman" panose="02020603050405020304" pitchFamily="18" charset="0"/>
            </a:endParaRPr>
          </a:p>
          <a:p>
            <a:pPr marL="342900" indent="-342900">
              <a:buAutoNum type="arabicPeriod"/>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如何传承；</a:t>
            </a:r>
            <a:endParaRPr lang="en-US" altLang="zh-CN" sz="2400" b="1" dirty="0" smtClean="0">
              <a:latin typeface="宋体" panose="02010600030101010101" pitchFamily="2" charset="-122"/>
              <a:ea typeface="宋体" panose="02010600030101010101" pitchFamily="2" charset="-122"/>
              <a:cs typeface="Times New Roman" panose="02020603050405020304" pitchFamily="18" charset="0"/>
            </a:endParaRPr>
          </a:p>
          <a:p>
            <a:pPr marL="342900" indent="-342900">
              <a:buAutoNum type="arabicPeriod"/>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如何传播；</a:t>
            </a:r>
            <a:endParaRPr lang="en-US" altLang="zh-CN" sz="2400" b="1" dirty="0" smtClean="0">
              <a:latin typeface="宋体" panose="02010600030101010101" pitchFamily="2" charset="-122"/>
              <a:ea typeface="宋体" panose="02010600030101010101" pitchFamily="2" charset="-122"/>
              <a:cs typeface="Times New Roman" panose="02020603050405020304" pitchFamily="18" charset="0"/>
            </a:endParaRPr>
          </a:p>
          <a:p>
            <a:pPr>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注意：</a:t>
            </a:r>
            <a:endParaRPr lang="zh-CN" altLang="en-US" sz="2400" b="1" dirty="0" smtClean="0">
              <a:latin typeface="宋体" panose="02010600030101010101" pitchFamily="2" charset="-122"/>
              <a:ea typeface="宋体" panose="02010600030101010101" pitchFamily="2" charset="-122"/>
              <a:cs typeface="Times New Roman" panose="02020603050405020304" pitchFamily="18" charset="0"/>
            </a:endParaRPr>
          </a:p>
          <a:p>
            <a:pPr marL="342900" indent="-342900">
              <a:buAutoNum type="arabicPeriod"/>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词数</a:t>
            </a:r>
            <a:r>
              <a:rPr lang="en-US" altLang="zh-CN" sz="2400" b="1" dirty="0" smtClean="0">
                <a:latin typeface="宋体" panose="02010600030101010101" pitchFamily="2" charset="-122"/>
                <a:ea typeface="宋体" panose="02010600030101010101" pitchFamily="2" charset="-122"/>
                <a:cs typeface="Times New Roman" panose="02020603050405020304" pitchFamily="18" charset="0"/>
              </a:rPr>
              <a:t>80</a:t>
            </a: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左右；</a:t>
            </a:r>
            <a:endParaRPr lang="zh-CN" altLang="en-US" sz="2400" b="1" dirty="0" smtClean="0">
              <a:latin typeface="宋体" panose="02010600030101010101" pitchFamily="2" charset="-122"/>
              <a:ea typeface="宋体" panose="02010600030101010101" pitchFamily="2" charset="-122"/>
              <a:cs typeface="Times New Roman" panose="02020603050405020304" pitchFamily="18" charset="0"/>
            </a:endParaRPr>
          </a:p>
          <a:p>
            <a:pPr marL="342900" indent="-342900">
              <a:buAutoNum type="arabicPeriod"/>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可适当增加细节，以使行文连贯</a:t>
            </a:r>
            <a:endParaRPr lang="zh-CN" altLang="en-US" sz="2400" b="1" dirty="0">
              <a:latin typeface="宋体" panose="02010600030101010101" pitchFamily="2" charset="-122"/>
              <a:ea typeface="宋体" panose="02010600030101010101" pitchFamily="2" charset="-122"/>
              <a:cs typeface="Times New Roman" panose="02020603050405020304" pitchFamily="18" charset="0"/>
            </a:endParaRPr>
          </a:p>
        </p:txBody>
      </p:sp>
    </p:spTree>
    <p:custDataLst>
      <p:tags r:id="rId2"/>
    </p:custDataLst>
  </p:cSld>
  <p:clrMapOvr>
    <a:masterClrMapping/>
  </p:clrMapOvr>
  <p:transition advClick="0" advTm="3211"/>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9666724" y="4657725"/>
            <a:ext cx="2200275" cy="2200275"/>
          </a:xfrm>
          <a:prstGeom prst="ellipse">
            <a:avLst/>
          </a:prstGeom>
          <a:solidFill>
            <a:srgbClr val="7ED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微软雅黑" panose="020B0503020204020204" charset="-122"/>
              <a:sym typeface="Arial" panose="020B0604020202020204"/>
            </a:endParaRPr>
          </a:p>
        </p:txBody>
      </p:sp>
      <p:sp>
        <p:nvSpPr>
          <p:cNvPr id="4" name="椭圆 3"/>
          <p:cNvSpPr/>
          <p:nvPr/>
        </p:nvSpPr>
        <p:spPr bwMode="auto">
          <a:xfrm>
            <a:off x="9839761" y="4830763"/>
            <a:ext cx="1854200" cy="1852612"/>
          </a:xfrm>
          <a:prstGeom prst="ellipse">
            <a:avLst/>
          </a:prstGeom>
          <a:blipFill rotWithShape="1">
            <a:blip r:embed="rId1" cstate="print"/>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899" tIns="60949" rIns="121899" bIns="60949"/>
          <a:lstStyle/>
          <a:p>
            <a:pPr defTabSz="913765" fontAlgn="auto">
              <a:spcBef>
                <a:spcPts val="0"/>
              </a:spcBef>
              <a:spcAft>
                <a:spcPts val="0"/>
              </a:spcAft>
              <a:defRPr/>
            </a:pPr>
            <a:endParaRPr lang="zh-CN" altLang="en-US" dirty="0">
              <a:solidFill>
                <a:schemeClr val="bg1"/>
              </a:solidFill>
              <a:latin typeface="Arial" panose="020B0604020202020204"/>
              <a:ea typeface="微软雅黑" panose="020B0503020204020204" charset="-122"/>
              <a:sym typeface="Arial" panose="020B0604020202020204"/>
            </a:endParaRPr>
          </a:p>
        </p:txBody>
      </p:sp>
      <p:sp>
        <p:nvSpPr>
          <p:cNvPr id="7" name="TextBox 6"/>
          <p:cNvSpPr txBox="1"/>
          <p:nvPr/>
        </p:nvSpPr>
        <p:spPr>
          <a:xfrm>
            <a:off x="1445469" y="1817679"/>
            <a:ext cx="9196277" cy="2092881"/>
          </a:xfrm>
          <a:prstGeom prst="rect">
            <a:avLst/>
          </a:prstGeom>
          <a:noFill/>
          <a:ln>
            <a:solidFill>
              <a:schemeClr val="tx1"/>
            </a:solidFill>
            <a:prstDash val="sysDot"/>
          </a:ln>
        </p:spPr>
        <p:txBody>
          <a:bodyPr wrap="square" rtlCol="0">
            <a:spAutoFit/>
          </a:bodyPr>
          <a:lstStyle/>
          <a:p>
            <a:r>
              <a:rPr lang="en-US" altLang="zh-CN" sz="13000" b="1" dirty="0" smtClean="0">
                <a:solidFill>
                  <a:srgbClr val="0070C0"/>
                </a:solidFill>
                <a:latin typeface="华文新魏" panose="02010800040101010101" pitchFamily="2" charset="-122"/>
                <a:ea typeface="华文新魏" panose="02010800040101010101" pitchFamily="2" charset="-122"/>
              </a:rPr>
              <a:t> </a:t>
            </a:r>
            <a:r>
              <a:rPr lang="en-US" altLang="zh-CN" sz="13000" b="1" dirty="0">
                <a:solidFill>
                  <a:srgbClr val="0070C0"/>
                </a:solidFill>
                <a:latin typeface="华文新魏" panose="02010800040101010101" pitchFamily="2" charset="-122"/>
                <a:ea typeface="华文新魏" panose="02010800040101010101" pitchFamily="2" charset="-122"/>
              </a:rPr>
              <a:t>T</a:t>
            </a:r>
            <a:r>
              <a:rPr lang="en-US" altLang="zh-CN" sz="13000" b="1" dirty="0" smtClean="0">
                <a:solidFill>
                  <a:srgbClr val="0070C0"/>
                </a:solidFill>
                <a:latin typeface="华文新魏" panose="02010800040101010101" pitchFamily="2" charset="-122"/>
                <a:ea typeface="华文新魏" panose="02010800040101010101" pitchFamily="2" charset="-122"/>
              </a:rPr>
              <a:t>hank You</a:t>
            </a:r>
            <a:r>
              <a:rPr lang="zh-CN" altLang="en-US" sz="13000" b="1" dirty="0" smtClean="0">
                <a:solidFill>
                  <a:srgbClr val="0070C0"/>
                </a:solidFill>
                <a:latin typeface="华文新魏" panose="02010800040101010101" pitchFamily="2" charset="-122"/>
                <a:ea typeface="华文新魏" panose="02010800040101010101" pitchFamily="2" charset="-122"/>
              </a:rPr>
              <a:t>！</a:t>
            </a:r>
            <a:endParaRPr lang="zh-CN" altLang="en-US" sz="13000" b="1" dirty="0">
              <a:solidFill>
                <a:srgbClr val="0070C0"/>
              </a:solidFill>
              <a:latin typeface="华文新魏" panose="02010800040101010101" pitchFamily="2" charset="-122"/>
              <a:ea typeface="华文新魏" panose="02010800040101010101" pitchFamily="2" charset="-122"/>
            </a:endParaRPr>
          </a:p>
        </p:txBody>
      </p:sp>
    </p:spTree>
    <p:custDataLst>
      <p:tags r:id="rId2"/>
    </p:custDataLst>
  </p:cSld>
  <p:clrMapOvr>
    <a:masterClrMapping/>
  </p:clrMapOvr>
  <p:transition advClick="0" advTm="3211"/>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1924487" y="327975"/>
            <a:ext cx="6361583" cy="646331"/>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one possible version</a:t>
            </a:r>
            <a:endParaRPr lang="en-US" altLang="zh-CN" sz="3600" dirty="0">
              <a:solidFill>
                <a:srgbClr val="FF0000"/>
              </a:solidFill>
              <a:latin typeface="Algerian" panose="04020705040A02060702" charset="0"/>
              <a:cs typeface="Algerian" panose="04020705040A02060702" charset="0"/>
            </a:endParaRPr>
          </a:p>
        </p:txBody>
      </p:sp>
      <p:sp>
        <p:nvSpPr>
          <p:cNvPr id="31" name="TextBox 7"/>
          <p:cNvSpPr txBox="1">
            <a:spLocks noChangeArrowheads="1"/>
          </p:cNvSpPr>
          <p:nvPr/>
        </p:nvSpPr>
        <p:spPr bwMode="auto">
          <a:xfrm flipH="1">
            <a:off x="1387912" y="5322134"/>
            <a:ext cx="1073151" cy="6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26" tIns="58613" rIns="117226" bIns="586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rPr>
              <a:t>01</a:t>
            </a:r>
            <a:endParaRPr lang="zh-CN" altLang="en-US"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endParaRPr>
          </a:p>
        </p:txBody>
      </p:sp>
      <p:sp>
        <p:nvSpPr>
          <p:cNvPr id="2" name="对角圆角矩形 1"/>
          <p:cNvSpPr/>
          <p:nvPr/>
        </p:nvSpPr>
        <p:spPr>
          <a:xfrm>
            <a:off x="1484850" y="1098958"/>
            <a:ext cx="10234569" cy="5117284"/>
          </a:xfrm>
          <a:prstGeom prst="round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Dear friends,</a:t>
            </a:r>
            <a:endPar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defRPr/>
            </a:pP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  I’m really proud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to </a:t>
            </a: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share my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opinions about Chinese culture. As Chinese teenagers, we should attempt </a:t>
            </a: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to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appreciate Chinese </a:t>
            </a: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culture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and have a good knowledge of it. Surely, it’s better to learn some traditional arts, like calligraphy.</a:t>
            </a:r>
            <a:endPar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defRPr/>
            </a:pP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  Nowadays</a:t>
            </a: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China plays an increasingly vital role in global affairs. Therefore, it’s a good idea to introduce Chinese language, arts, foods and the stories behind to foreigners if possible. So we’d better learn both Chinese and English well to make the communication smoothly. Actually it’s our responsibility to connect China to the world more closely. </a:t>
            </a:r>
            <a:endPar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defRPr/>
            </a:pP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  Thanks </a:t>
            </a: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for your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listening!</a:t>
            </a:r>
            <a:endPar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Tree>
    <p:custDataLst>
      <p:tags r:id="rId1"/>
    </p:custDataLst>
  </p:cSld>
  <p:clrMapOvr>
    <a:masterClrMapping/>
  </p:clrMapOvr>
  <p:transition advClick="0" advTm="3211"/>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微信图片_201911141147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55887" y="3473042"/>
            <a:ext cx="6530057" cy="244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87522" y="989899"/>
            <a:ext cx="8498049" cy="2092881"/>
          </a:xfrm>
          <a:prstGeom prst="rect">
            <a:avLst/>
          </a:prstGeom>
          <a:noFill/>
          <a:ln>
            <a:solidFill>
              <a:schemeClr val="tx1"/>
            </a:solidFill>
            <a:prstDash val="sysDot"/>
          </a:ln>
        </p:spPr>
        <p:txBody>
          <a:bodyPr wrap="square" rtlCol="0">
            <a:spAutoFit/>
          </a:bodyPr>
          <a:lstStyle/>
          <a:p>
            <a:r>
              <a:rPr lang="en-US" altLang="zh-CN" sz="13000" b="1" dirty="0" smtClean="0">
                <a:solidFill>
                  <a:srgbClr val="0070C0"/>
                </a:solidFill>
                <a:latin typeface="华文新魏" panose="02010800040101010101" pitchFamily="2" charset="-122"/>
                <a:ea typeface="华文新魏" panose="02010800040101010101" pitchFamily="2" charset="-122"/>
              </a:rPr>
              <a:t> Welcome</a:t>
            </a:r>
            <a:r>
              <a:rPr lang="zh-CN" altLang="en-US" sz="13000" b="1" dirty="0" smtClean="0">
                <a:solidFill>
                  <a:srgbClr val="0070C0"/>
                </a:solidFill>
                <a:latin typeface="华文新魏" panose="02010800040101010101" pitchFamily="2" charset="-122"/>
                <a:ea typeface="华文新魏" panose="02010800040101010101" pitchFamily="2" charset="-122"/>
              </a:rPr>
              <a:t>！</a:t>
            </a:r>
            <a:endParaRPr lang="zh-CN" altLang="en-US" sz="13000" b="1" dirty="0">
              <a:solidFill>
                <a:srgbClr val="0070C0"/>
              </a:solidFill>
              <a:latin typeface="华文新魏" panose="02010800040101010101" pitchFamily="2" charset="-122"/>
              <a:ea typeface="华文新魏" panose="02010800040101010101" pitchFamily="2" charset="-122"/>
            </a:endParaRPr>
          </a:p>
        </p:txBody>
      </p:sp>
      <p:sp>
        <p:nvSpPr>
          <p:cNvPr id="2" name="TextBox 1"/>
          <p:cNvSpPr txBox="1"/>
          <p:nvPr/>
        </p:nvSpPr>
        <p:spPr>
          <a:xfrm>
            <a:off x="8130510" y="6140740"/>
            <a:ext cx="3964510" cy="523220"/>
          </a:xfrm>
          <a:prstGeom prst="rect">
            <a:avLst/>
          </a:prstGeom>
          <a:noFill/>
        </p:spPr>
        <p:txBody>
          <a:bodyPr wrap="square" rtlCol="0">
            <a:spAutoFit/>
          </a:bodyPr>
          <a:lstStyle/>
          <a:p>
            <a:r>
              <a:rPr lang="zh-CN" altLang="en-US" sz="2800" b="1" dirty="0" smtClean="0">
                <a:latin typeface="楷体" panose="02010609060101010101" pitchFamily="49" charset="-122"/>
                <a:ea typeface="楷体" panose="02010609060101010101" pitchFamily="49" charset="-122"/>
                <a:cs typeface="Times New Roman" panose="02020603050405020304" pitchFamily="18" charset="0"/>
              </a:rPr>
              <a:t>上虞区城南中学 陶江英</a:t>
            </a:r>
            <a:endParaRPr lang="zh-CN" altLang="en-US" sz="2800" b="1" dirty="0">
              <a:latin typeface="楷体" panose="02010609060101010101" pitchFamily="49" charset="-122"/>
              <a:ea typeface="楷体" panose="02010609060101010101" pitchFamily="49" charset="-122"/>
              <a:cs typeface="Times New Roman" panose="02020603050405020304" pitchFamily="18" charset="0"/>
            </a:endParaRPr>
          </a:p>
        </p:txBody>
      </p:sp>
    </p:spTree>
    <p:custDataLst>
      <p:tags r:id="rId2"/>
    </p:custDataLst>
  </p:cSld>
  <p:clrMapOvr>
    <a:masterClrMapping/>
  </p:clrMapOvr>
  <p:transition advClick="0" advTm="3211"/>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8816" y="957571"/>
            <a:ext cx="9244668" cy="584775"/>
          </a:xfrm>
          <a:prstGeom prst="rect">
            <a:avLst/>
          </a:prstGeom>
          <a:noFill/>
        </p:spPr>
        <p:txBody>
          <a:bodyPr wrap="square" rtlCol="0">
            <a:spAutoFit/>
          </a:bodyPr>
          <a:lstStyle/>
          <a:p>
            <a:r>
              <a:rPr lang="en-US" altLang="zh-CN" sz="3200" b="1" dirty="0" smtClean="0">
                <a:latin typeface="Times New Roman" panose="02020603050405020304" pitchFamily="18" charset="0"/>
                <a:cs typeface="Times New Roman" panose="02020603050405020304" pitchFamily="18" charset="0"/>
              </a:rPr>
              <a:t>Watch the video and discuss what Li </a:t>
            </a:r>
            <a:r>
              <a:rPr lang="en-US" altLang="zh-CN" sz="3200" b="1" dirty="0" err="1" smtClean="0">
                <a:latin typeface="Times New Roman" panose="02020603050405020304" pitchFamily="18" charset="0"/>
                <a:cs typeface="Times New Roman" panose="02020603050405020304" pitchFamily="18" charset="0"/>
              </a:rPr>
              <a:t>Ziqi</a:t>
            </a:r>
            <a:r>
              <a:rPr lang="en-US" altLang="zh-CN" sz="3200" b="1" dirty="0" smtClean="0">
                <a:latin typeface="Times New Roman" panose="02020603050405020304" pitchFamily="18" charset="0"/>
                <a:cs typeface="Times New Roman" panose="02020603050405020304" pitchFamily="18" charset="0"/>
              </a:rPr>
              <a:t> is doing? </a:t>
            </a:r>
            <a:endParaRPr lang="zh-CN" alt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880465" y="1731287"/>
            <a:ext cx="3468901" cy="523220"/>
          </a:xfrm>
          <a:prstGeom prst="rect">
            <a:avLst/>
          </a:prstGeom>
          <a:noFill/>
        </p:spPr>
        <p:txBody>
          <a:bodyPr wrap="square" rtlCol="0">
            <a:spAutoFit/>
          </a:bodyPr>
          <a:lstStyle/>
          <a:p>
            <a:r>
              <a:rPr lang="en-US" altLang="zh-CN" sz="2800" b="1" dirty="0" smtClean="0">
                <a:solidFill>
                  <a:srgbClr val="A40052"/>
                </a:solidFill>
                <a:latin typeface="Times New Roman" panose="02020603050405020304" pitchFamily="18" charset="0"/>
                <a:cs typeface="Times New Roman" panose="02020603050405020304" pitchFamily="18" charset="0"/>
              </a:rPr>
              <a:t>write spring couplets</a:t>
            </a:r>
            <a:endParaRPr lang="zh-CN" altLang="en-US" sz="2800" b="1" dirty="0">
              <a:solidFill>
                <a:srgbClr val="A40052"/>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880465" y="3208859"/>
            <a:ext cx="3559730" cy="523220"/>
          </a:xfrm>
          <a:prstGeom prst="rect">
            <a:avLst/>
          </a:prstGeom>
          <a:noFill/>
        </p:spPr>
        <p:txBody>
          <a:bodyPr wrap="square" rtlCol="0">
            <a:spAutoFit/>
          </a:bodyPr>
          <a:lstStyle/>
          <a:p>
            <a:r>
              <a:rPr lang="en-US" altLang="zh-CN" sz="2800" b="1" dirty="0" smtClean="0">
                <a:solidFill>
                  <a:srgbClr val="A40052"/>
                </a:solidFill>
                <a:latin typeface="Times New Roman" panose="02020603050405020304" pitchFamily="18" charset="0"/>
                <a:cs typeface="Times New Roman" panose="02020603050405020304" pitchFamily="18" charset="0"/>
              </a:rPr>
              <a:t>decorate the house</a:t>
            </a:r>
            <a:endParaRPr lang="zh-CN" altLang="en-US" sz="2800" b="1" dirty="0">
              <a:solidFill>
                <a:srgbClr val="A40052"/>
              </a:solidFill>
              <a:latin typeface="Times New Roman" panose="02020603050405020304" pitchFamily="18" charset="0"/>
              <a:cs typeface="Times New Roman" panose="02020603050405020304" pitchFamily="18" charset="0"/>
            </a:endParaRPr>
          </a:p>
        </p:txBody>
      </p:sp>
      <p:sp>
        <p:nvSpPr>
          <p:cNvPr id="11" name="文本框 1"/>
          <p:cNvSpPr txBox="1"/>
          <p:nvPr/>
        </p:nvSpPr>
        <p:spPr>
          <a:xfrm>
            <a:off x="1705493" y="163448"/>
            <a:ext cx="5296181" cy="646331"/>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Lead in: free talk</a:t>
            </a:r>
            <a:endParaRPr lang="en-US" altLang="zh-CN" sz="3600" dirty="0">
              <a:solidFill>
                <a:srgbClr val="FF0000"/>
              </a:solidFill>
              <a:latin typeface="Algerian" panose="04020705040A02060702" charset="0"/>
              <a:cs typeface="Algerian" panose="04020705040A02060702" charset="0"/>
            </a:endParaRPr>
          </a:p>
        </p:txBody>
      </p:sp>
      <p:sp>
        <p:nvSpPr>
          <p:cNvPr id="9" name="TextBox 8"/>
          <p:cNvSpPr txBox="1"/>
          <p:nvPr/>
        </p:nvSpPr>
        <p:spPr>
          <a:xfrm>
            <a:off x="7880465" y="2437686"/>
            <a:ext cx="3920836" cy="523220"/>
          </a:xfrm>
          <a:prstGeom prst="rect">
            <a:avLst/>
          </a:prstGeom>
          <a:noFill/>
        </p:spPr>
        <p:txBody>
          <a:bodyPr wrap="square" rtlCol="0">
            <a:spAutoFit/>
          </a:bodyPr>
          <a:lstStyle/>
          <a:p>
            <a:r>
              <a:rPr lang="en-US" altLang="zh-CN" sz="2800" b="1" dirty="0" smtClean="0">
                <a:solidFill>
                  <a:srgbClr val="A40052"/>
                </a:solidFill>
                <a:latin typeface="Times New Roman" panose="02020603050405020304" pitchFamily="18" charset="0"/>
                <a:cs typeface="Times New Roman" panose="02020603050405020304" pitchFamily="18" charset="0"/>
              </a:rPr>
              <a:t>paste New Year pictures</a:t>
            </a:r>
            <a:endParaRPr lang="zh-CN" altLang="en-US" sz="2800" b="1" dirty="0">
              <a:solidFill>
                <a:srgbClr val="A40052"/>
              </a:solidFill>
              <a:latin typeface="Times New Roman" panose="02020603050405020304" pitchFamily="18" charset="0"/>
              <a:cs typeface="Times New Roman" panose="02020603050405020304" pitchFamily="18" charset="0"/>
            </a:endParaRPr>
          </a:p>
        </p:txBody>
      </p:sp>
      <p:pic>
        <p:nvPicPr>
          <p:cNvPr id="4" name="福气满满团圆菜，吉祥如意幸福年——年夜饭-流畅360P.qsv.flv 00_00_00-00_03_00.mp4">
            <a:hlinkClick r:id="" action="ppaction://media"/>
          </p:cNvPr>
          <p:cNvPicPr>
            <a:picLocks noChangeAspect="1"/>
          </p:cNvPicPr>
          <p:nvPr>
            <a:videoFile r:link="rId1"/>
            <p:extLst>
              <p:ext uri="{DAA4B4D4-6D71-4841-9C94-3DE7FCFB9230}">
                <p14:media xmlns:p14="http://schemas.microsoft.com/office/powerpoint/2010/main" r:embed="rId2">
                  <p14:trim st="19770.119141" end="128075.992188"/>
                </p14:media>
              </p:ext>
            </p:extLst>
          </p:nvPr>
        </p:nvPicPr>
        <p:blipFill>
          <a:blip r:embed="rId3"/>
          <a:stretch>
            <a:fillRect/>
          </a:stretch>
        </p:blipFill>
        <p:spPr>
          <a:xfrm>
            <a:off x="2166967" y="1697582"/>
            <a:ext cx="5388719" cy="3153748"/>
          </a:xfrm>
          <a:prstGeom prst="rect">
            <a:avLst/>
          </a:prstGeom>
        </p:spPr>
      </p:pic>
      <p:sp>
        <p:nvSpPr>
          <p:cNvPr id="6" name="TextBox 5"/>
          <p:cNvSpPr txBox="1"/>
          <p:nvPr/>
        </p:nvSpPr>
        <p:spPr>
          <a:xfrm>
            <a:off x="1508568" y="5068631"/>
            <a:ext cx="6554777" cy="584775"/>
          </a:xfrm>
          <a:prstGeom prst="rect">
            <a:avLst/>
          </a:prstGeom>
          <a:noFill/>
        </p:spPr>
        <p:txBody>
          <a:bodyPr wrap="square" rtlCol="0">
            <a:spAutoFit/>
          </a:bodyPr>
          <a:lstStyle/>
          <a:p>
            <a:r>
              <a:rPr lang="en-US" altLang="zh-CN" sz="3200" b="1" dirty="0" smtClean="0">
                <a:latin typeface="Times New Roman" panose="02020603050405020304" pitchFamily="18" charset="0"/>
                <a:cs typeface="Times New Roman" panose="02020603050405020304" pitchFamily="18" charset="0"/>
              </a:rPr>
              <a:t>How much do you know about her?</a:t>
            </a:r>
            <a:endParaRPr lang="zh-CN" alt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154925" y="4389665"/>
            <a:ext cx="3940234" cy="461665"/>
          </a:xfrm>
          <a:prstGeom prst="rect">
            <a:avLst/>
          </a:prstGeom>
          <a:noFill/>
        </p:spPr>
        <p:txBody>
          <a:bodyPr wrap="square" rtlCol="0">
            <a:spAutoFit/>
          </a:bodyPr>
          <a:lstStyle/>
          <a:p>
            <a:r>
              <a:rPr lang="en-US" altLang="zh-CN" sz="2400" b="1" dirty="0" smtClean="0">
                <a:solidFill>
                  <a:srgbClr val="C00000"/>
                </a:solidFill>
                <a:latin typeface="Times New Roman" panose="02020603050405020304" pitchFamily="18" charset="0"/>
                <a:cs typeface="Times New Roman" panose="02020603050405020304" pitchFamily="18" charset="0"/>
              </a:rPr>
              <a:t>A big hit/Internet celebrity</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126777" y="5160963"/>
            <a:ext cx="4299511" cy="400110"/>
          </a:xfrm>
          <a:prstGeom prst="rect">
            <a:avLst/>
          </a:prstGeom>
          <a:noFill/>
        </p:spPr>
        <p:txBody>
          <a:bodyPr wrap="square" rtlCol="0">
            <a:spAutoFit/>
          </a:bodyPr>
          <a:lstStyle/>
          <a:p>
            <a:pPr>
              <a:lnSpc>
                <a:spcPts val="2400"/>
              </a:lnSpc>
            </a:pPr>
            <a:r>
              <a:rPr lang="en-US" altLang="zh-CN" sz="2400" b="1" dirty="0">
                <a:solidFill>
                  <a:srgbClr val="C00000"/>
                </a:solidFill>
                <a:latin typeface="Times New Roman" panose="02020603050405020304" pitchFamily="18" charset="0"/>
                <a:cs typeface="Times New Roman" panose="02020603050405020304" pitchFamily="18" charset="0"/>
              </a:rPr>
              <a:t>I</a:t>
            </a:r>
            <a:r>
              <a:rPr lang="en-US" altLang="zh-CN" sz="2400" b="1" dirty="0" smtClean="0">
                <a:solidFill>
                  <a:srgbClr val="C00000"/>
                </a:solidFill>
                <a:latin typeface="Times New Roman" panose="02020603050405020304" pitchFamily="18" charset="0"/>
                <a:cs typeface="Times New Roman" panose="02020603050405020304" pitchFamily="18" charset="0"/>
              </a:rPr>
              <a:t>n a Chinese traditional way</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143403" y="5733279"/>
            <a:ext cx="4262547" cy="461665"/>
          </a:xfrm>
          <a:prstGeom prst="rect">
            <a:avLst/>
          </a:prstGeom>
          <a:noFill/>
        </p:spPr>
        <p:txBody>
          <a:bodyPr wrap="square" rtlCol="0">
            <a:spAutoFit/>
          </a:bodyPr>
          <a:lstStyle/>
          <a:p>
            <a:r>
              <a:rPr lang="en-US" altLang="zh-CN" sz="2400" b="1" dirty="0">
                <a:solidFill>
                  <a:srgbClr val="C00000"/>
                </a:solidFill>
                <a:latin typeface="Times New Roman" panose="02020603050405020304" pitchFamily="18" charset="0"/>
                <a:cs typeface="Times New Roman" panose="02020603050405020304" pitchFamily="18" charset="0"/>
              </a:rPr>
              <a:t>M</a:t>
            </a:r>
            <a:r>
              <a:rPr lang="en-US" altLang="zh-CN" sz="2400" b="1" dirty="0" smtClean="0">
                <a:solidFill>
                  <a:srgbClr val="C00000"/>
                </a:solidFill>
                <a:latin typeface="Times New Roman" panose="02020603050405020304" pitchFamily="18" charset="0"/>
                <a:cs typeface="Times New Roman" panose="02020603050405020304" pitchFamily="18" charset="0"/>
              </a:rPr>
              <a:t>illions of fans abroad</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280879" y="5839932"/>
            <a:ext cx="4840819" cy="523220"/>
          </a:xfrm>
          <a:prstGeom prst="rect">
            <a:avLst/>
          </a:prstGeom>
          <a:noFill/>
          <a:ln w="3175">
            <a:solidFill>
              <a:schemeClr val="tx1"/>
            </a:solidFill>
            <a:prstDash val="lgDashDotDot"/>
          </a:ln>
        </p:spPr>
        <p:txBody>
          <a:bodyPr wrap="square" rtlCol="0">
            <a:spAutoFit/>
          </a:bodyPr>
          <a:lstStyle/>
          <a:p>
            <a:r>
              <a:rPr lang="en-US" altLang="zh-CN" sz="2800" b="1" dirty="0" smtClean="0">
                <a:solidFill>
                  <a:srgbClr val="FF0000"/>
                </a:solidFill>
                <a:latin typeface="Times New Roman" panose="02020603050405020304" pitchFamily="18" charset="0"/>
                <a:cs typeface="Times New Roman" panose="02020603050405020304" pitchFamily="18" charset="0"/>
              </a:rPr>
              <a:t>Connect</a:t>
            </a:r>
            <a:r>
              <a:rPr lang="en-US" altLang="zh-CN" sz="2800" b="1" dirty="0" smtClean="0">
                <a:solidFill>
                  <a:srgbClr val="0066CC"/>
                </a:solidFill>
                <a:latin typeface="Times New Roman" panose="02020603050405020304" pitchFamily="18" charset="0"/>
                <a:cs typeface="Times New Roman" panose="02020603050405020304" pitchFamily="18" charset="0"/>
              </a:rPr>
              <a:t> China </a:t>
            </a:r>
            <a:r>
              <a:rPr lang="en-US" altLang="zh-CN" sz="2800" b="1" dirty="0" smtClean="0">
                <a:solidFill>
                  <a:srgbClr val="FF0000"/>
                </a:solidFill>
                <a:latin typeface="Times New Roman" panose="02020603050405020304" pitchFamily="18" charset="0"/>
                <a:cs typeface="Times New Roman" panose="02020603050405020304" pitchFamily="18" charset="0"/>
              </a:rPr>
              <a:t>and</a:t>
            </a:r>
            <a:r>
              <a:rPr lang="en-US" altLang="zh-CN" sz="2800" b="1" dirty="0" smtClean="0">
                <a:solidFill>
                  <a:srgbClr val="0066CC"/>
                </a:solidFill>
                <a:latin typeface="Times New Roman" panose="02020603050405020304" pitchFamily="18" charset="0"/>
                <a:cs typeface="Times New Roman" panose="02020603050405020304" pitchFamily="18" charset="0"/>
              </a:rPr>
              <a:t> the world</a:t>
            </a:r>
            <a:endParaRPr lang="zh-CN" altLang="en-US" sz="2800" b="1" dirty="0">
              <a:solidFill>
                <a:srgbClr val="0066CC"/>
              </a:solidFill>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rot="5400000">
            <a:off x="9059709" y="3564487"/>
            <a:ext cx="907116" cy="942200"/>
          </a:xfrm>
          <a:prstGeom prst="rect">
            <a:avLst/>
          </a:prstGeom>
        </p:spPr>
      </p:pic>
      <p:sp>
        <p:nvSpPr>
          <p:cNvPr id="16" name="左大括号 15"/>
          <p:cNvSpPr/>
          <p:nvPr/>
        </p:nvSpPr>
        <p:spPr>
          <a:xfrm>
            <a:off x="7921487" y="4620495"/>
            <a:ext cx="283716" cy="1481045"/>
          </a:xfrm>
          <a:prstGeom prst="leftBrac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7" name="图片 16" descr="9款彩绘箭头贴纸矢量素材"/>
          <p:cNvPicPr>
            <a:picLocks noChangeAspect="1"/>
          </p:cNvPicPr>
          <p:nvPr/>
        </p:nvPicPr>
        <p:blipFill>
          <a:blip r:embed="rId5" cstate="print">
            <a:clrChange>
              <a:clrFrom>
                <a:srgbClr val="CAECED">
                  <a:alpha val="100000"/>
                </a:srgbClr>
              </a:clrFrom>
              <a:clrTo>
                <a:srgbClr val="CAECED">
                  <a:alpha val="100000"/>
                  <a:alpha val="0"/>
                </a:srgbClr>
              </a:clrTo>
            </a:clrChange>
          </a:blip>
          <a:srcRect l="30480" t="39547" r="48997" b="32225"/>
          <a:stretch>
            <a:fillRect/>
          </a:stretch>
        </p:blipFill>
        <p:spPr>
          <a:xfrm rot="12435745" flipV="1">
            <a:off x="7158713" y="5756821"/>
            <a:ext cx="1409847" cy="1413827"/>
          </a:xfrm>
          <a:prstGeom prst="roundRect">
            <a:avLst/>
          </a:prstGeom>
        </p:spPr>
      </p:pic>
    </p:spTree>
    <p:custDataLst>
      <p:tags r:id="rId6"/>
    </p:custDataLst>
  </p:cSld>
  <p:clrMapOvr>
    <a:masterClrMapping/>
  </p:clrMapOvr>
  <p:transition advClick="0" advTm="32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1)">
                                      <p:cBhvr>
                                        <p:cTn id="45" dur="2000"/>
                                        <p:tgtEl>
                                          <p:spTgt spid="17"/>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heel(1)">
                                      <p:cBhvr>
                                        <p:cTn id="4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4"/>
                                        </p:tgtEl>
                                      </p:cBhvr>
                                    </p:cmd>
                                  </p:childTnLst>
                                </p:cTn>
                              </p:par>
                            </p:childTnLst>
                          </p:cTn>
                        </p:par>
                      </p:childTnLst>
                    </p:cTn>
                  </p:par>
                </p:childTnLst>
              </p:cTn>
              <p:nextCondLst>
                <p:cond evt="onClick" delay="0">
                  <p:tgtEl>
                    <p:spTgt spid="4"/>
                  </p:tgtEl>
                </p:cond>
              </p:nextCondLst>
            </p:seq>
            <p:video fullScrn="1">
              <p:cMediaNode vol="80000">
                <p:cTn id="54" fill="remove" display="0">
                  <p:stCondLst>
                    <p:cond delay="indefinite"/>
                  </p:stCondLst>
                </p:cTn>
                <p:tgtEl>
                  <p:spTgt spid="4"/>
                </p:tgtEl>
              </p:cMediaNode>
            </p:video>
          </p:childTnLst>
        </p:cTn>
      </p:par>
    </p:tnLst>
    <p:bldLst>
      <p:bldP spid="3" grpId="0"/>
      <p:bldP spid="7" grpId="0"/>
      <p:bldP spid="9" grpId="0"/>
      <p:bldP spid="6" grpId="0"/>
      <p:bldP spid="8" grpId="0"/>
      <p:bldP spid="10" grpId="0"/>
      <p:bldP spid="12" grpId="0"/>
      <p:bldP spid="13"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54152" y="1048188"/>
            <a:ext cx="10683381" cy="1077218"/>
          </a:xfrm>
          <a:prstGeom prst="rect">
            <a:avLst/>
          </a:prstGeom>
          <a:noFill/>
        </p:spPr>
        <p:txBody>
          <a:bodyPr wrap="square" rtlCol="0">
            <a:spAutoFit/>
          </a:bodyPr>
          <a:lstStyle/>
          <a:p>
            <a:r>
              <a:rPr lang="en-US" altLang="zh-CN" sz="3200" b="1" dirty="0" smtClean="0">
                <a:latin typeface="Times New Roman" panose="02020603050405020304" pitchFamily="18" charset="0"/>
                <a:cs typeface="Times New Roman" panose="02020603050405020304" pitchFamily="18" charset="0"/>
              </a:rPr>
              <a:t>Look at the title and picture below. Predict what the text will be about.</a:t>
            </a:r>
            <a:endParaRPr lang="zh-CN" alt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197915" y="2294251"/>
            <a:ext cx="8649048" cy="1015663"/>
          </a:xfrm>
          <a:prstGeom prst="rect">
            <a:avLst/>
          </a:prstGeom>
          <a:solidFill>
            <a:schemeClr val="accent1">
              <a:lumMod val="40000"/>
              <a:lumOff val="60000"/>
            </a:schemeClr>
          </a:solidFill>
        </p:spPr>
        <p:txBody>
          <a:bodyPr wrap="square" rtlCol="0">
            <a:spAutoFit/>
          </a:bodyPr>
          <a:lstStyle/>
          <a:p>
            <a:pPr algn="ctr"/>
            <a:r>
              <a:rPr lang="en-US" altLang="zh-CN" sz="3000" b="1" dirty="0">
                <a:latin typeface="华文新魏" panose="02010800040101010101" pitchFamily="2" charset="-122"/>
                <a:ea typeface="华文新魏" panose="02010800040101010101" pitchFamily="2" charset="-122"/>
                <a:cs typeface="Arial" panose="020B0604020202020204" pitchFamily="34" charset="0"/>
              </a:rPr>
              <a:t>THE CHINESE WRITING SYSTEM:</a:t>
            </a:r>
            <a:endParaRPr lang="en-US" altLang="zh-CN" sz="3000" b="1" dirty="0">
              <a:latin typeface="华文新魏" panose="02010800040101010101" pitchFamily="2" charset="-122"/>
              <a:ea typeface="华文新魏" panose="02010800040101010101" pitchFamily="2" charset="-122"/>
              <a:cs typeface="Arial" panose="020B0604020202020204" pitchFamily="34" charset="0"/>
            </a:endParaRPr>
          </a:p>
          <a:p>
            <a:pPr algn="ctr"/>
            <a:r>
              <a:rPr lang="en-US" altLang="zh-CN" sz="3000" b="1" dirty="0">
                <a:latin typeface="华文新魏" panose="02010800040101010101" pitchFamily="2" charset="-122"/>
                <a:ea typeface="华文新魏" panose="02010800040101010101" pitchFamily="2" charset="-122"/>
                <a:cs typeface="Arial" panose="020B0604020202020204" pitchFamily="34" charset="0"/>
              </a:rPr>
              <a:t>CONNECTING THE PAST AND THE </a:t>
            </a:r>
            <a:r>
              <a:rPr lang="en-US" altLang="zh-CN" sz="3000" b="1" dirty="0" smtClean="0">
                <a:latin typeface="华文新魏" panose="02010800040101010101" pitchFamily="2" charset="-122"/>
                <a:ea typeface="华文新魏" panose="02010800040101010101" pitchFamily="2" charset="-122"/>
                <a:cs typeface="Arial" panose="020B0604020202020204" pitchFamily="34" charset="0"/>
              </a:rPr>
              <a:t>PRESENT</a:t>
            </a:r>
            <a:endParaRPr lang="en-US" altLang="zh-CN" sz="3000" b="1" dirty="0">
              <a:latin typeface="华文新魏" panose="02010800040101010101" pitchFamily="2" charset="-122"/>
              <a:ea typeface="华文新魏" panose="02010800040101010101" pitchFamily="2" charset="-122"/>
              <a:cs typeface="Arial" panose="020B0604020202020204" pitchFamily="34" charset="0"/>
            </a:endParaRPr>
          </a:p>
        </p:txBody>
      </p:sp>
      <p:pic>
        <p:nvPicPr>
          <p:cNvPr id="2050" name="Picture 2" descr="微信图片_2019111411472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794397" y="3466313"/>
            <a:ext cx="453634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
          <p:cNvSpPr txBox="1"/>
          <p:nvPr/>
        </p:nvSpPr>
        <p:spPr>
          <a:xfrm>
            <a:off x="2092422" y="194097"/>
            <a:ext cx="4503420"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task1  PREDICTION</a:t>
            </a:r>
            <a:endParaRPr lang="en-US" altLang="zh-CN" sz="3600" dirty="0">
              <a:solidFill>
                <a:srgbClr val="FF0000"/>
              </a:solidFill>
              <a:latin typeface="Algerian" panose="04020705040A02060702" charset="0"/>
              <a:cs typeface="Algerian" panose="04020705040A02060702" charset="0"/>
            </a:endParaRPr>
          </a:p>
        </p:txBody>
      </p:sp>
    </p:spTree>
    <p:custDataLst>
      <p:tags r:id="rId2"/>
    </p:custDataLst>
  </p:cSld>
  <p:clrMapOvr>
    <a:masterClrMapping/>
  </p:clrMapOvr>
  <p:transition advClick="0" advTm="3211"/>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83367" y="2793534"/>
            <a:ext cx="2440298" cy="1439504"/>
          </a:xfrm>
          <a:prstGeom prst="ellipse">
            <a:avLst/>
          </a:prstGeom>
          <a:solidFill>
            <a:srgbClr val="7ED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微软雅黑" panose="020B0503020204020204" charset="-122"/>
              <a:sym typeface="Arial" panose="020B0604020202020204"/>
            </a:endParaRPr>
          </a:p>
        </p:txBody>
      </p:sp>
      <p:sp>
        <p:nvSpPr>
          <p:cNvPr id="6" name="文本框 1"/>
          <p:cNvSpPr txBox="1"/>
          <p:nvPr/>
        </p:nvSpPr>
        <p:spPr>
          <a:xfrm>
            <a:off x="2019019" y="143188"/>
            <a:ext cx="4248153" cy="646331"/>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task2  SKIMMING</a:t>
            </a:r>
            <a:endParaRPr lang="en-US" altLang="zh-CN" sz="3600" dirty="0">
              <a:solidFill>
                <a:srgbClr val="FF0000"/>
              </a:solidFill>
              <a:latin typeface="Algerian" panose="04020705040A02060702" charset="0"/>
              <a:cs typeface="Algerian" panose="04020705040A02060702" charset="0"/>
            </a:endParaRPr>
          </a:p>
        </p:txBody>
      </p:sp>
      <p:sp>
        <p:nvSpPr>
          <p:cNvPr id="7" name="TextBox 6"/>
          <p:cNvSpPr txBox="1"/>
          <p:nvPr/>
        </p:nvSpPr>
        <p:spPr>
          <a:xfrm>
            <a:off x="1057014" y="889407"/>
            <a:ext cx="10983023" cy="523220"/>
          </a:xfrm>
          <a:prstGeom prst="rect">
            <a:avLst/>
          </a:prstGeom>
          <a:noFill/>
        </p:spPr>
        <p:txBody>
          <a:bodyPr wrap="square" rtlCol="0">
            <a:spAutoFit/>
          </a:bodyPr>
          <a:lstStyle/>
          <a:p>
            <a:r>
              <a:rPr lang="en-US" altLang="zh-CN" sz="2800" b="1" dirty="0" smtClean="0">
                <a:latin typeface="Times New Roman" panose="02020603050405020304" pitchFamily="18" charset="0"/>
                <a:cs typeface="Times New Roman" panose="02020603050405020304" pitchFamily="18" charset="0"/>
              </a:rPr>
              <a:t>Divide the text into THREE parts and find the main idea of each part.</a:t>
            </a:r>
            <a:endParaRPr lang="zh-CN" altLang="en-US" sz="28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45572" y="2992339"/>
            <a:ext cx="2516962" cy="954107"/>
          </a:xfrm>
          <a:prstGeom prst="rect">
            <a:avLst/>
          </a:prstGeom>
          <a:noFill/>
        </p:spPr>
        <p:txBody>
          <a:bodyPr wrap="square" rtlCol="0">
            <a:spAutoFit/>
          </a:bodyPr>
          <a:lstStyle/>
          <a:p>
            <a:r>
              <a:rPr lang="en-US" altLang="zh-CN" sz="2800" b="1" dirty="0" smtClean="0">
                <a:latin typeface="Times New Roman" panose="02020603050405020304" pitchFamily="18" charset="0"/>
                <a:cs typeface="Times New Roman" panose="02020603050405020304" pitchFamily="18" charset="0"/>
              </a:rPr>
              <a:t>the Chinese writing system</a:t>
            </a:r>
            <a:endParaRPr lang="zh-CN" altLang="en-US" sz="2800" b="1" dirty="0">
              <a:latin typeface="Times New Roman" panose="02020603050405020304" pitchFamily="18" charset="0"/>
              <a:cs typeface="Times New Roman" panose="02020603050405020304" pitchFamily="18" charset="0"/>
            </a:endParaRPr>
          </a:p>
        </p:txBody>
      </p:sp>
      <p:cxnSp>
        <p:nvCxnSpPr>
          <p:cNvPr id="10" name="曲线连接符 9"/>
          <p:cNvCxnSpPr/>
          <p:nvPr/>
        </p:nvCxnSpPr>
        <p:spPr>
          <a:xfrm flipV="1">
            <a:off x="2482964" y="2021747"/>
            <a:ext cx="3120791" cy="1398580"/>
          </a:xfrm>
          <a:prstGeom prst="curvedConnector3">
            <a:avLst>
              <a:gd name="adj1" fmla="val 1614"/>
            </a:avLst>
          </a:prstGeom>
          <a:noFill/>
          <a:ln w="38100" cap="flat" cmpd="sng" algn="ctr">
            <a:solidFill>
              <a:srgbClr val="0070C0"/>
            </a:solidFill>
            <a:prstDash val="solid"/>
            <a:miter lim="800000"/>
          </a:ln>
          <a:effectLst/>
        </p:spPr>
      </p:cxnSp>
      <p:cxnSp>
        <p:nvCxnSpPr>
          <p:cNvPr id="11" name="直接连接符 10"/>
          <p:cNvCxnSpPr/>
          <p:nvPr/>
        </p:nvCxnSpPr>
        <p:spPr>
          <a:xfrm>
            <a:off x="2499801" y="3555786"/>
            <a:ext cx="3238269" cy="0"/>
          </a:xfrm>
          <a:prstGeom prst="line">
            <a:avLst/>
          </a:prstGeom>
          <a:noFill/>
          <a:ln w="38100" cap="flat" cmpd="sng" algn="ctr">
            <a:solidFill>
              <a:srgbClr val="0070C0"/>
            </a:solidFill>
            <a:prstDash val="solid"/>
            <a:miter lim="800000"/>
          </a:ln>
          <a:effectLst/>
        </p:spPr>
      </p:cxnSp>
      <p:cxnSp>
        <p:nvCxnSpPr>
          <p:cNvPr id="12" name="曲线连接符 11"/>
          <p:cNvCxnSpPr/>
          <p:nvPr/>
        </p:nvCxnSpPr>
        <p:spPr>
          <a:xfrm>
            <a:off x="2471910" y="3684002"/>
            <a:ext cx="3255106" cy="1649009"/>
          </a:xfrm>
          <a:prstGeom prst="curvedConnector3">
            <a:avLst>
              <a:gd name="adj1" fmla="val 3868"/>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a:off x="3847270" y="1728132"/>
            <a:ext cx="2525086" cy="7717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Part1</a:t>
            </a:r>
            <a:r>
              <a:rPr lang="en-US" altLang="zh-CN" sz="2400" b="1" dirty="0"/>
              <a:t>(</a:t>
            </a:r>
            <a:r>
              <a:rPr lang="en-US" altLang="zh-CN" sz="2400" b="1" dirty="0" smtClean="0"/>
              <a:t>Para.1)</a:t>
            </a:r>
            <a:endParaRPr lang="zh-CN" altLang="en-US" sz="2400" b="1" dirty="0"/>
          </a:p>
        </p:txBody>
      </p:sp>
      <p:sp>
        <p:nvSpPr>
          <p:cNvPr id="34" name="圆角矩形 33"/>
          <p:cNvSpPr/>
          <p:nvPr/>
        </p:nvSpPr>
        <p:spPr>
          <a:xfrm>
            <a:off x="3889215" y="3174659"/>
            <a:ext cx="2541864" cy="7717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Part2(Para.2-3)</a:t>
            </a:r>
            <a:endParaRPr lang="zh-CN" altLang="en-US" sz="2400" b="1" dirty="0"/>
          </a:p>
        </p:txBody>
      </p:sp>
      <p:sp>
        <p:nvSpPr>
          <p:cNvPr id="35" name="圆角矩形 34"/>
          <p:cNvSpPr/>
          <p:nvPr/>
        </p:nvSpPr>
        <p:spPr>
          <a:xfrm>
            <a:off x="3914381" y="4820867"/>
            <a:ext cx="2491531" cy="7717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Part3</a:t>
            </a:r>
            <a:r>
              <a:rPr lang="en-US" altLang="zh-CN" sz="2400" b="1" dirty="0"/>
              <a:t>(</a:t>
            </a:r>
            <a:r>
              <a:rPr lang="en-US" altLang="zh-CN" sz="2400" b="1" dirty="0" smtClean="0"/>
              <a:t>Para.4-6)</a:t>
            </a:r>
            <a:endParaRPr lang="zh-CN" altLang="en-US" sz="2400" b="1" dirty="0"/>
          </a:p>
        </p:txBody>
      </p:sp>
      <p:sp>
        <p:nvSpPr>
          <p:cNvPr id="36" name="圆角矩形 35"/>
          <p:cNvSpPr/>
          <p:nvPr/>
        </p:nvSpPr>
        <p:spPr>
          <a:xfrm>
            <a:off x="6686025" y="1736519"/>
            <a:ext cx="2768367" cy="70467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Topic </a:t>
            </a:r>
            <a:endParaRPr lang="zh-CN" altLang="en-US" sz="3200" b="1" dirty="0"/>
          </a:p>
        </p:txBody>
      </p:sp>
      <p:sp>
        <p:nvSpPr>
          <p:cNvPr id="37" name="圆角矩形 36"/>
          <p:cNvSpPr/>
          <p:nvPr/>
        </p:nvSpPr>
        <p:spPr>
          <a:xfrm>
            <a:off x="6771314" y="3160948"/>
            <a:ext cx="2683078" cy="70467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History </a:t>
            </a:r>
            <a:r>
              <a:rPr lang="en-US" altLang="zh-CN" sz="3600" b="1" dirty="0" smtClean="0"/>
              <a:t> </a:t>
            </a:r>
            <a:endParaRPr lang="zh-CN" altLang="en-US" sz="3600" b="1" dirty="0"/>
          </a:p>
        </p:txBody>
      </p:sp>
      <p:sp>
        <p:nvSpPr>
          <p:cNvPr id="38" name="圆角矩形 37"/>
          <p:cNvSpPr/>
          <p:nvPr/>
        </p:nvSpPr>
        <p:spPr>
          <a:xfrm>
            <a:off x="6838424" y="4854422"/>
            <a:ext cx="2615968" cy="70467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bg1"/>
                </a:solidFill>
              </a:rPr>
              <a:t>Importance  </a:t>
            </a:r>
            <a:endParaRPr lang="zh-CN" altLang="en-US" sz="2800" b="1" dirty="0">
              <a:solidFill>
                <a:schemeClr val="bg1"/>
              </a:solidFill>
            </a:endParaRPr>
          </a:p>
        </p:txBody>
      </p:sp>
      <p:cxnSp>
        <p:nvCxnSpPr>
          <p:cNvPr id="58" name="肘形连接符 57"/>
          <p:cNvCxnSpPr/>
          <p:nvPr/>
        </p:nvCxnSpPr>
        <p:spPr>
          <a:xfrm rot="5400000">
            <a:off x="7396831" y="3386891"/>
            <a:ext cx="4417132" cy="1073796"/>
          </a:xfrm>
          <a:prstGeom prst="bentConnector3">
            <a:avLst>
              <a:gd name="adj1" fmla="val 99949"/>
            </a:avLst>
          </a:prstGeom>
          <a:ln w="171450">
            <a:solidFill>
              <a:srgbClr val="00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464357" y="5716856"/>
            <a:ext cx="9141040" cy="830997"/>
          </a:xfrm>
          <a:prstGeom prst="rect">
            <a:avLst/>
          </a:prstGeom>
        </p:spPr>
        <p:txBody>
          <a:bodyPr wrap="square">
            <a:spAutoFit/>
          </a:bodyPr>
          <a:lstStyle/>
          <a:p>
            <a:r>
              <a:rPr lang="en-US" altLang="zh-CN" sz="2400" b="1" dirty="0" smtClean="0">
                <a:latin typeface="Times New Roman" panose="02020603050405020304" pitchFamily="18" charset="0"/>
                <a:cs typeface="Times New Roman" panose="02020603050405020304" pitchFamily="18" charset="0"/>
              </a:rPr>
              <a:t>What’s </a:t>
            </a:r>
            <a:r>
              <a:rPr lang="en-US" altLang="zh-CN" sz="2400" b="1" dirty="0">
                <a:latin typeface="Times New Roman" panose="02020603050405020304" pitchFamily="18" charset="0"/>
                <a:cs typeface="Times New Roman" panose="02020603050405020304" pitchFamily="18" charset="0"/>
              </a:rPr>
              <a:t>the writing style?</a:t>
            </a:r>
            <a:endParaRPr lang="en-US" altLang="zh-CN" sz="2400" b="1" dirty="0">
              <a:latin typeface="Times New Roman" panose="02020603050405020304" pitchFamily="18" charset="0"/>
              <a:cs typeface="Times New Roman" panose="02020603050405020304" pitchFamily="18" charset="0"/>
            </a:endParaRPr>
          </a:p>
          <a:p>
            <a:r>
              <a:rPr lang="en-US" altLang="zh-CN" sz="2400" b="1" dirty="0" err="1" smtClean="0">
                <a:latin typeface="Times New Roman" panose="02020603050405020304" pitchFamily="18" charset="0"/>
                <a:cs typeface="Times New Roman" panose="02020603050405020304" pitchFamily="18" charset="0"/>
              </a:rPr>
              <a:t>A</a:t>
            </a:r>
            <a:r>
              <a:rPr lang="en-US" altLang="zh-CN" sz="2400" b="1" dirty="0" err="1">
                <a:latin typeface="Times New Roman" panose="02020603050405020304" pitchFamily="18" charset="0"/>
                <a:cs typeface="Times New Roman" panose="02020603050405020304" pitchFamily="18" charset="0"/>
              </a:rPr>
              <a:t>.</a:t>
            </a:r>
            <a:r>
              <a:rPr lang="en-US" altLang="zh-CN" sz="2400" b="1" dirty="0" err="1" smtClean="0">
                <a:latin typeface="Times New Roman" panose="02020603050405020304" pitchFamily="18" charset="0"/>
                <a:cs typeface="Times New Roman" panose="02020603050405020304" pitchFamily="18" charset="0"/>
              </a:rPr>
              <a:t>Narration</a:t>
            </a:r>
            <a:r>
              <a:rPr lang="en-US" altLang="zh-CN" sz="2400" b="1" dirty="0" smtClean="0">
                <a:latin typeface="Times New Roman" panose="02020603050405020304" pitchFamily="18" charset="0"/>
                <a:cs typeface="Times New Roman" panose="02020603050405020304" pitchFamily="18" charset="0"/>
              </a:rPr>
              <a:t>(</a:t>
            </a:r>
            <a:r>
              <a:rPr lang="zh-CN" altLang="en-US" sz="2000" b="1" dirty="0" smtClean="0">
                <a:latin typeface="楷体" panose="02010609060101010101" pitchFamily="49" charset="-122"/>
                <a:ea typeface="楷体" panose="02010609060101010101" pitchFamily="49" charset="-122"/>
                <a:cs typeface="Times New Roman" panose="02020603050405020304" pitchFamily="18" charset="0"/>
              </a:rPr>
              <a:t>叙述文</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B.Description</a:t>
            </a:r>
            <a:r>
              <a:rPr lang="en-US" altLang="zh-CN" sz="2400" b="1" dirty="0" smtClean="0">
                <a:latin typeface="Times New Roman" panose="02020603050405020304" pitchFamily="18" charset="0"/>
                <a:cs typeface="Times New Roman" panose="02020603050405020304" pitchFamily="18" charset="0"/>
              </a:rPr>
              <a:t>(</a:t>
            </a:r>
            <a:r>
              <a:rPr lang="zh-CN" altLang="en-US" sz="2000" b="1" dirty="0" smtClean="0">
                <a:latin typeface="楷体" panose="02010609060101010101" pitchFamily="49" charset="-122"/>
                <a:ea typeface="楷体" panose="02010609060101010101" pitchFamily="49" charset="-122"/>
                <a:cs typeface="Times New Roman" panose="02020603050405020304" pitchFamily="18" charset="0"/>
              </a:rPr>
              <a:t>描述文</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C.Exposition</a:t>
            </a:r>
            <a:r>
              <a:rPr lang="en-US" altLang="zh-CN" sz="2400" b="1" dirty="0" smtClean="0">
                <a:latin typeface="Times New Roman" panose="02020603050405020304" pitchFamily="18" charset="0"/>
                <a:cs typeface="Times New Roman" panose="02020603050405020304" pitchFamily="18" charset="0"/>
              </a:rPr>
              <a:t> (</a:t>
            </a:r>
            <a:r>
              <a:rPr lang="zh-CN" altLang="en-US" sz="2000" b="1" dirty="0">
                <a:latin typeface="楷体" panose="02010609060101010101" pitchFamily="49" charset="-122"/>
                <a:ea typeface="楷体" panose="02010609060101010101" pitchFamily="49" charset="-122"/>
                <a:cs typeface="Times New Roman" panose="02020603050405020304" pitchFamily="18" charset="0"/>
              </a:rPr>
              <a:t>说明</a:t>
            </a:r>
            <a:r>
              <a:rPr lang="zh-CN" altLang="en-US" sz="2000" b="1" dirty="0" smtClean="0">
                <a:latin typeface="楷体" panose="02010609060101010101" pitchFamily="49" charset="-122"/>
                <a:ea typeface="楷体" panose="02010609060101010101" pitchFamily="49" charset="-122"/>
                <a:cs typeface="Times New Roman" panose="02020603050405020304" pitchFamily="18" charset="0"/>
              </a:rPr>
              <a:t>文</a:t>
            </a:r>
            <a:r>
              <a:rPr lang="en-US" altLang="zh-CN" sz="2400" b="1" dirty="0" smtClean="0">
                <a:latin typeface="Times New Roman" panose="02020603050405020304" pitchFamily="18" charset="0"/>
                <a:cs typeface="Times New Roman" panose="02020603050405020304" pitchFamily="18" charset="0"/>
              </a:rPr>
              <a:t>)</a:t>
            </a:r>
            <a:endParaRPr lang="en-US" altLang="zh-CN" sz="2400" b="1" dirty="0">
              <a:latin typeface="Times New Roman" panose="02020603050405020304" pitchFamily="18" charset="0"/>
              <a:cs typeface="Times New Roman" panose="02020603050405020304" pitchFamily="18" charset="0"/>
            </a:endParaRPr>
          </a:p>
        </p:txBody>
      </p:sp>
      <p:sp>
        <p:nvSpPr>
          <p:cNvPr id="83" name="Freeform 27"/>
          <p:cNvSpPr/>
          <p:nvPr/>
        </p:nvSpPr>
        <p:spPr bwMode="auto">
          <a:xfrm>
            <a:off x="6109145" y="6044799"/>
            <a:ext cx="759558" cy="529559"/>
          </a:xfrm>
          <a:custGeom>
            <a:avLst/>
            <a:gdLst>
              <a:gd name="T0" fmla="*/ 224622 w 81"/>
              <a:gd name="T1" fmla="*/ 0 h 58"/>
              <a:gd name="T2" fmla="*/ 206160 w 81"/>
              <a:gd name="T3" fmla="*/ 9197 h 58"/>
              <a:gd name="T4" fmla="*/ 98464 w 81"/>
              <a:gd name="T5" fmla="*/ 119555 h 58"/>
              <a:gd name="T6" fmla="*/ 43078 w 81"/>
              <a:gd name="T7" fmla="*/ 70507 h 58"/>
              <a:gd name="T8" fmla="*/ 27693 w 81"/>
              <a:gd name="T9" fmla="*/ 61310 h 58"/>
              <a:gd name="T10" fmla="*/ 9231 w 81"/>
              <a:gd name="T11" fmla="*/ 70507 h 58"/>
              <a:gd name="T12" fmla="*/ 9231 w 81"/>
              <a:gd name="T13" fmla="*/ 104228 h 58"/>
              <a:gd name="T14" fmla="*/ 76925 w 81"/>
              <a:gd name="T15" fmla="*/ 165538 h 58"/>
              <a:gd name="T16" fmla="*/ 83079 w 81"/>
              <a:gd name="T17" fmla="*/ 171669 h 58"/>
              <a:gd name="T18" fmla="*/ 89233 w 81"/>
              <a:gd name="T19" fmla="*/ 174734 h 58"/>
              <a:gd name="T20" fmla="*/ 98464 w 81"/>
              <a:gd name="T21" fmla="*/ 177800 h 58"/>
              <a:gd name="T22" fmla="*/ 98464 w 81"/>
              <a:gd name="T23" fmla="*/ 177800 h 58"/>
              <a:gd name="T24" fmla="*/ 98464 w 81"/>
              <a:gd name="T25" fmla="*/ 177800 h 58"/>
              <a:gd name="T26" fmla="*/ 110772 w 81"/>
              <a:gd name="T27" fmla="*/ 174734 h 58"/>
              <a:gd name="T28" fmla="*/ 120003 w 81"/>
              <a:gd name="T29" fmla="*/ 168603 h 58"/>
              <a:gd name="T30" fmla="*/ 123080 w 81"/>
              <a:gd name="T31" fmla="*/ 165538 h 58"/>
              <a:gd name="T32" fmla="*/ 123080 w 81"/>
              <a:gd name="T33" fmla="*/ 165538 h 58"/>
              <a:gd name="T34" fmla="*/ 240007 w 81"/>
              <a:gd name="T35" fmla="*/ 42917 h 58"/>
              <a:gd name="T36" fmla="*/ 240007 w 81"/>
              <a:gd name="T37" fmla="*/ 9197 h 58"/>
              <a:gd name="T38" fmla="*/ 224622 w 81"/>
              <a:gd name="T39" fmla="*/ 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58">
                <a:moveTo>
                  <a:pt x="73" y="0"/>
                </a:moveTo>
                <a:cubicBezTo>
                  <a:pt x="71" y="0"/>
                  <a:pt x="69" y="1"/>
                  <a:pt x="67" y="3"/>
                </a:cubicBezTo>
                <a:cubicBezTo>
                  <a:pt x="32" y="39"/>
                  <a:pt x="32" y="39"/>
                  <a:pt x="32" y="39"/>
                </a:cubicBezTo>
                <a:cubicBezTo>
                  <a:pt x="14" y="23"/>
                  <a:pt x="14" y="23"/>
                  <a:pt x="14" y="23"/>
                </a:cubicBezTo>
                <a:cubicBezTo>
                  <a:pt x="13" y="21"/>
                  <a:pt x="11" y="20"/>
                  <a:pt x="9" y="20"/>
                </a:cubicBezTo>
                <a:cubicBezTo>
                  <a:pt x="7" y="20"/>
                  <a:pt x="5" y="21"/>
                  <a:pt x="3" y="23"/>
                </a:cubicBezTo>
                <a:cubicBezTo>
                  <a:pt x="0" y="26"/>
                  <a:pt x="0" y="31"/>
                  <a:pt x="3" y="34"/>
                </a:cubicBezTo>
                <a:cubicBezTo>
                  <a:pt x="25" y="54"/>
                  <a:pt x="25" y="54"/>
                  <a:pt x="25" y="54"/>
                </a:cubicBezTo>
                <a:cubicBezTo>
                  <a:pt x="25" y="54"/>
                  <a:pt x="26" y="55"/>
                  <a:pt x="27" y="56"/>
                </a:cubicBezTo>
                <a:cubicBezTo>
                  <a:pt x="27" y="56"/>
                  <a:pt x="28" y="56"/>
                  <a:pt x="29" y="57"/>
                </a:cubicBezTo>
                <a:cubicBezTo>
                  <a:pt x="30" y="57"/>
                  <a:pt x="31" y="58"/>
                  <a:pt x="32" y="58"/>
                </a:cubicBezTo>
                <a:cubicBezTo>
                  <a:pt x="32" y="58"/>
                  <a:pt x="32" y="58"/>
                  <a:pt x="32" y="58"/>
                </a:cubicBezTo>
                <a:cubicBezTo>
                  <a:pt x="32" y="58"/>
                  <a:pt x="32" y="58"/>
                  <a:pt x="32" y="58"/>
                </a:cubicBezTo>
                <a:cubicBezTo>
                  <a:pt x="34" y="58"/>
                  <a:pt x="35" y="57"/>
                  <a:pt x="36" y="57"/>
                </a:cubicBezTo>
                <a:cubicBezTo>
                  <a:pt x="37" y="56"/>
                  <a:pt x="38" y="56"/>
                  <a:pt x="39" y="55"/>
                </a:cubicBezTo>
                <a:cubicBezTo>
                  <a:pt x="39" y="55"/>
                  <a:pt x="40" y="54"/>
                  <a:pt x="40" y="54"/>
                </a:cubicBezTo>
                <a:cubicBezTo>
                  <a:pt x="40" y="54"/>
                  <a:pt x="40" y="54"/>
                  <a:pt x="40" y="54"/>
                </a:cubicBezTo>
                <a:cubicBezTo>
                  <a:pt x="78" y="14"/>
                  <a:pt x="78" y="14"/>
                  <a:pt x="78" y="14"/>
                </a:cubicBezTo>
                <a:cubicBezTo>
                  <a:pt x="81" y="11"/>
                  <a:pt x="81" y="6"/>
                  <a:pt x="78" y="3"/>
                </a:cubicBezTo>
                <a:cubicBezTo>
                  <a:pt x="77" y="1"/>
                  <a:pt x="75" y="0"/>
                  <a:pt x="73" y="0"/>
                </a:cubicBezTo>
              </a:path>
            </a:pathLst>
          </a:custGeom>
          <a:solidFill>
            <a:srgbClr val="FF0000"/>
          </a:solidFill>
          <a:ln>
            <a:noFill/>
          </a:ln>
        </p:spPr>
        <p:txBody>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FF0000"/>
              </a:solidFill>
              <a:effectLst/>
              <a:uLnTx/>
              <a:uFillTx/>
              <a:latin typeface="Calibri" panose="020F0502020204030204" pitchFamily="34" charset="0"/>
              <a:ea typeface="宋体" panose="02010600030101010101" pitchFamily="2" charset="-122"/>
            </a:endParaRPr>
          </a:p>
        </p:txBody>
      </p:sp>
    </p:spTree>
    <p:custDataLst>
      <p:tags r:id="rId1"/>
    </p:custDataLst>
  </p:cSld>
  <p:clrMapOvr>
    <a:masterClrMapping/>
  </p:clrMapOvr>
  <p:transition advClick="0" advTm="32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33" grpId="0" animBg="1"/>
      <p:bldP spid="34" grpId="0" animBg="1"/>
      <p:bldP spid="35" grpId="0" animBg="1"/>
      <p:bldP spid="36" grpId="0" animBg="1"/>
      <p:bldP spid="37" grpId="0" animBg="1"/>
      <p:bldP spid="38" grpId="0" animBg="1"/>
      <p:bldP spid="68" grpId="0"/>
      <p:bldP spid="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160346"/>
            <a:ext cx="4214001" cy="646331"/>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task3  scanning:</a:t>
            </a:r>
            <a:endParaRPr lang="en-US" altLang="zh-CN" sz="3600" dirty="0">
              <a:solidFill>
                <a:srgbClr val="FF0000"/>
              </a:solidFill>
              <a:latin typeface="Algerian" panose="04020705040A02060702" charset="0"/>
              <a:cs typeface="Algerian" panose="04020705040A02060702" charset="0"/>
            </a:endParaRPr>
          </a:p>
        </p:txBody>
      </p:sp>
      <p:sp>
        <p:nvSpPr>
          <p:cNvPr id="5" name="TextBox 4"/>
          <p:cNvSpPr txBox="1"/>
          <p:nvPr/>
        </p:nvSpPr>
        <p:spPr>
          <a:xfrm>
            <a:off x="939567" y="1375794"/>
            <a:ext cx="10763075" cy="1815882"/>
          </a:xfrm>
          <a:prstGeom prst="rect">
            <a:avLst/>
          </a:prstGeom>
          <a:noFill/>
        </p:spPr>
        <p:txBody>
          <a:bodyPr wrap="square" rtlCol="0">
            <a:spAutoFit/>
          </a:bodyPr>
          <a:lstStyle/>
          <a:p>
            <a:r>
              <a:rPr lang="en-US" altLang="zh-CN" sz="2800" dirty="0" smtClean="0">
                <a:latin typeface="Times New Roman" panose="02020603050405020304" pitchFamily="18" charset="0"/>
                <a:cs typeface="Times New Roman" panose="02020603050405020304" pitchFamily="18" charset="0"/>
              </a:rPr>
              <a:t>  </a:t>
            </a:r>
            <a:r>
              <a:rPr lang="en-US" altLang="zh-CN" sz="2800" dirty="0" smtClean="0">
                <a:solidFill>
                  <a:schemeClr val="bg1">
                    <a:lumMod val="50000"/>
                  </a:schemeClr>
                </a:solidFill>
                <a:latin typeface="Times New Roman" panose="02020603050405020304" pitchFamily="18" charset="0"/>
                <a:cs typeface="Times New Roman" panose="02020603050405020304" pitchFamily="18" charset="0"/>
              </a:rPr>
              <a:t>China </a:t>
            </a:r>
            <a:r>
              <a:rPr lang="en-US" altLang="zh-CN" sz="2800" dirty="0">
                <a:solidFill>
                  <a:schemeClr val="bg1">
                    <a:lumMod val="50000"/>
                  </a:schemeClr>
                </a:solidFill>
                <a:latin typeface="Times New Roman" panose="02020603050405020304" pitchFamily="18" charset="0"/>
                <a:cs typeface="Times New Roman" panose="02020603050405020304" pitchFamily="18" charset="0"/>
              </a:rPr>
              <a:t>is widely known for its ancient </a:t>
            </a:r>
            <a:r>
              <a:rPr lang="en-US" altLang="zh-CN" sz="2800" dirty="0" err="1">
                <a:solidFill>
                  <a:schemeClr val="bg1">
                    <a:lumMod val="50000"/>
                  </a:schemeClr>
                </a:solidFill>
                <a:latin typeface="Times New Roman" panose="02020603050405020304" pitchFamily="18" charset="0"/>
                <a:cs typeface="Times New Roman" panose="02020603050405020304" pitchFamily="18" charset="0"/>
              </a:rPr>
              <a:t>civilisation</a:t>
            </a:r>
            <a:r>
              <a:rPr lang="en-US" altLang="zh-CN" sz="2800" dirty="0">
                <a:solidFill>
                  <a:schemeClr val="bg1">
                    <a:lumMod val="50000"/>
                  </a:schemeClr>
                </a:solidFill>
                <a:latin typeface="Times New Roman" panose="02020603050405020304" pitchFamily="18" charset="0"/>
                <a:cs typeface="Times New Roman" panose="02020603050405020304" pitchFamily="18" charset="0"/>
              </a:rPr>
              <a:t> which has </a:t>
            </a:r>
            <a:endParaRPr lang="en-US" altLang="zh-CN" sz="2800" dirty="0" smtClean="0">
              <a:solidFill>
                <a:schemeClr val="bg1">
                  <a:lumMod val="50000"/>
                </a:schemeClr>
              </a:solidFill>
              <a:latin typeface="Times New Roman" panose="02020603050405020304" pitchFamily="18" charset="0"/>
              <a:cs typeface="Times New Roman" panose="02020603050405020304" pitchFamily="18" charset="0"/>
            </a:endParaRPr>
          </a:p>
          <a:p>
            <a:r>
              <a:rPr lang="en-US" altLang="zh-CN" sz="2800" dirty="0" smtClean="0">
                <a:solidFill>
                  <a:schemeClr val="bg1">
                    <a:lumMod val="50000"/>
                  </a:schemeClr>
                </a:solidFill>
                <a:latin typeface="Times New Roman" panose="02020603050405020304" pitchFamily="18" charset="0"/>
                <a:cs typeface="Times New Roman" panose="02020603050405020304" pitchFamily="18" charset="0"/>
              </a:rPr>
              <a:t>continued </a:t>
            </a:r>
            <a:r>
              <a:rPr lang="en-US" altLang="zh-CN" sz="2800" dirty="0">
                <a:solidFill>
                  <a:schemeClr val="bg1">
                    <a:lumMod val="50000"/>
                  </a:schemeClr>
                </a:solidFill>
                <a:latin typeface="Times New Roman" panose="02020603050405020304" pitchFamily="18" charset="0"/>
                <a:cs typeface="Times New Roman" panose="02020603050405020304" pitchFamily="18" charset="0"/>
              </a:rPr>
              <a:t>all the way through into modern times, despite the many ups and downs in its history. There are many reasons why this has been possible, but one of the main factors has been the Chinese writing system.</a:t>
            </a:r>
            <a:endParaRPr lang="zh-CN" altLang="en-US" sz="28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6" name="圆角矩形 15"/>
          <p:cNvSpPr/>
          <p:nvPr/>
        </p:nvSpPr>
        <p:spPr>
          <a:xfrm>
            <a:off x="6358854" y="185608"/>
            <a:ext cx="2768367" cy="59580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Part1 Topic </a:t>
            </a:r>
            <a:endParaRPr lang="zh-CN" altLang="en-US" sz="3200" b="1" dirty="0"/>
          </a:p>
        </p:txBody>
      </p:sp>
      <p:sp>
        <p:nvSpPr>
          <p:cNvPr id="9" name="圆角矩形 8"/>
          <p:cNvSpPr/>
          <p:nvPr/>
        </p:nvSpPr>
        <p:spPr>
          <a:xfrm>
            <a:off x="8246378" y="1451295"/>
            <a:ext cx="964734" cy="469784"/>
          </a:xfrm>
          <a:prstGeom prst="roundRect">
            <a:avLst/>
          </a:prstGeom>
          <a:solidFill>
            <a:srgbClr val="FF00FF">
              <a:alpha val="26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上弧形箭头 16"/>
          <p:cNvSpPr/>
          <p:nvPr/>
        </p:nvSpPr>
        <p:spPr>
          <a:xfrm flipH="1">
            <a:off x="6761527" y="956345"/>
            <a:ext cx="1761686" cy="494950"/>
          </a:xfrm>
          <a:prstGeom prst="curvedDownArrow">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TextBox 17"/>
          <p:cNvSpPr txBox="1"/>
          <p:nvPr/>
        </p:nvSpPr>
        <p:spPr>
          <a:xfrm>
            <a:off x="5415090" y="1375794"/>
            <a:ext cx="3229764" cy="523220"/>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ancient </a:t>
            </a:r>
            <a:r>
              <a:rPr lang="en-US" altLang="zh-CN" sz="2800" dirty="0" err="1" smtClean="0">
                <a:latin typeface="Times New Roman" panose="02020603050405020304" pitchFamily="18" charset="0"/>
                <a:cs typeface="Times New Roman" panose="02020603050405020304" pitchFamily="18" charset="0"/>
              </a:rPr>
              <a:t>civilisation</a:t>
            </a:r>
            <a:endParaRPr lang="zh-CN" altLang="en-US" dirty="0"/>
          </a:p>
        </p:txBody>
      </p:sp>
      <p:sp>
        <p:nvSpPr>
          <p:cNvPr id="19" name="圆角矩形 18"/>
          <p:cNvSpPr/>
          <p:nvPr/>
        </p:nvSpPr>
        <p:spPr>
          <a:xfrm>
            <a:off x="955712" y="1857069"/>
            <a:ext cx="7064163" cy="503339"/>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左弧形箭头 19"/>
          <p:cNvSpPr/>
          <p:nvPr/>
        </p:nvSpPr>
        <p:spPr>
          <a:xfrm>
            <a:off x="184558" y="2192628"/>
            <a:ext cx="805343" cy="1448194"/>
          </a:xfrm>
          <a:prstGeom prst="curvedRightArrow">
            <a:avLst>
              <a:gd name="adj1" fmla="val 25000"/>
              <a:gd name="adj2" fmla="val 51340"/>
              <a:gd name="adj3" fmla="val 19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圆角矩形 20"/>
          <p:cNvSpPr/>
          <p:nvPr/>
        </p:nvSpPr>
        <p:spPr>
          <a:xfrm>
            <a:off x="1016534" y="3347206"/>
            <a:ext cx="3109485" cy="58722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latin typeface="Times New Roman" panose="02020603050405020304" pitchFamily="18" charset="0"/>
                <a:cs typeface="Times New Roman" panose="02020603050405020304" pitchFamily="18" charset="0"/>
              </a:rPr>
              <a:t>pass down/survive</a:t>
            </a:r>
            <a:endParaRPr lang="zh-CN" altLang="en-US" sz="2800" b="1" dirty="0">
              <a:solidFill>
                <a:schemeClr val="tx1"/>
              </a:solidFill>
              <a:latin typeface="Times New Roman" panose="02020603050405020304" pitchFamily="18" charset="0"/>
              <a:cs typeface="Times New Roman" panose="02020603050405020304" pitchFamily="18" charset="0"/>
            </a:endParaRPr>
          </a:p>
        </p:txBody>
      </p:sp>
      <p:pic>
        <p:nvPicPr>
          <p:cNvPr id="24" name="图片 23" descr="9款彩绘箭头贴纸矢量素材"/>
          <p:cNvPicPr>
            <a:picLocks noChangeAspect="1"/>
          </p:cNvPicPr>
          <p:nvPr/>
        </p:nvPicPr>
        <p:blipFill>
          <a:blip r:embed="rId1" cstate="print">
            <a:clrChange>
              <a:clrFrom>
                <a:srgbClr val="CAECED">
                  <a:alpha val="100000"/>
                </a:srgbClr>
              </a:clrFrom>
              <a:clrTo>
                <a:srgbClr val="CAECED">
                  <a:alpha val="100000"/>
                  <a:alpha val="0"/>
                </a:srgbClr>
              </a:clrTo>
            </a:clrChange>
          </a:blip>
          <a:srcRect l="30480" t="39547" r="48997" b="32225"/>
          <a:stretch>
            <a:fillRect/>
          </a:stretch>
        </p:blipFill>
        <p:spPr>
          <a:xfrm>
            <a:off x="2019019" y="3800055"/>
            <a:ext cx="1092839" cy="1250950"/>
          </a:xfrm>
          <a:prstGeom prst="roundRect">
            <a:avLst/>
          </a:prstGeom>
        </p:spPr>
      </p:pic>
      <p:sp>
        <p:nvSpPr>
          <p:cNvPr id="27" name="TextBox 26"/>
          <p:cNvSpPr txBox="1"/>
          <p:nvPr/>
        </p:nvSpPr>
        <p:spPr>
          <a:xfrm>
            <a:off x="3149003" y="4296342"/>
            <a:ext cx="6690759" cy="523220"/>
          </a:xfrm>
          <a:prstGeom prst="rect">
            <a:avLst/>
          </a:prstGeom>
          <a:noFill/>
        </p:spPr>
        <p:txBody>
          <a:bodyPr wrap="square" rtlCol="0">
            <a:spAutoFit/>
          </a:bodyPr>
          <a:lstStyle/>
          <a:p>
            <a:r>
              <a:rPr lang="en-US" altLang="zh-CN" sz="2800" b="1" dirty="0" smtClean="0">
                <a:latin typeface="Times New Roman" panose="02020603050405020304" pitchFamily="18" charset="0"/>
                <a:cs typeface="Times New Roman" panose="02020603050405020304" pitchFamily="18" charset="0"/>
              </a:rPr>
              <a:t>Why can ancient </a:t>
            </a:r>
            <a:r>
              <a:rPr lang="en-US" altLang="zh-CN" sz="2800" b="1" dirty="0" err="1" smtClean="0">
                <a:latin typeface="Times New Roman" panose="02020603050405020304" pitchFamily="18" charset="0"/>
                <a:cs typeface="Times New Roman" panose="02020603050405020304" pitchFamily="18" charset="0"/>
              </a:rPr>
              <a:t>civilisation</a:t>
            </a:r>
            <a:r>
              <a:rPr lang="en-US" altLang="zh-CN" sz="2800" b="1" dirty="0" smtClean="0">
                <a:latin typeface="Times New Roman" panose="02020603050405020304" pitchFamily="18" charset="0"/>
                <a:cs typeface="Times New Roman" panose="02020603050405020304" pitchFamily="18" charset="0"/>
              </a:rPr>
              <a:t> pass down?</a:t>
            </a:r>
            <a:endParaRPr lang="zh-CN" altLang="en-US" sz="2800" b="1" dirty="0">
              <a:latin typeface="Times New Roman" panose="02020603050405020304" pitchFamily="18" charset="0"/>
              <a:cs typeface="Times New Roman" panose="02020603050405020304" pitchFamily="18" charset="0"/>
            </a:endParaRPr>
          </a:p>
        </p:txBody>
      </p:sp>
      <p:cxnSp>
        <p:nvCxnSpPr>
          <p:cNvPr id="29" name="直接连接符 28"/>
          <p:cNvCxnSpPr/>
          <p:nvPr/>
        </p:nvCxnSpPr>
        <p:spPr>
          <a:xfrm>
            <a:off x="2927758" y="3132953"/>
            <a:ext cx="85316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2">
            <a:clrChange>
              <a:clrFrom>
                <a:srgbClr val="F6F6F6">
                  <a:alpha val="100000"/>
                </a:srgbClr>
              </a:clrFrom>
              <a:clrTo>
                <a:srgbClr val="F6F6F6">
                  <a:alpha val="100000"/>
                  <a:alpha val="0"/>
                </a:srgbClr>
              </a:clrTo>
            </a:clrChange>
          </a:blip>
          <a:stretch>
            <a:fillRect/>
          </a:stretch>
        </p:blipFill>
        <p:spPr>
          <a:xfrm rot="16200000">
            <a:off x="6075587" y="3372800"/>
            <a:ext cx="1422211" cy="942200"/>
          </a:xfrm>
          <a:prstGeom prst="rect">
            <a:avLst/>
          </a:prstGeom>
        </p:spPr>
      </p:pic>
      <p:sp>
        <p:nvSpPr>
          <p:cNvPr id="32" name="圆角矩形标注 31"/>
          <p:cNvSpPr/>
          <p:nvPr/>
        </p:nvSpPr>
        <p:spPr>
          <a:xfrm>
            <a:off x="1463041" y="5361937"/>
            <a:ext cx="8977746" cy="895665"/>
          </a:xfrm>
          <a:prstGeom prst="wedgeRoundRectCallout">
            <a:avLst>
              <a:gd name="adj1" fmla="val -29879"/>
              <a:gd name="adj2" fmla="val -4850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altLang="zh-CN" sz="2800" b="1" dirty="0" smtClean="0">
                <a:solidFill>
                  <a:srgbClr val="C00000"/>
                </a:solidFill>
                <a:latin typeface="Times New Roman" panose="02020603050405020304" pitchFamily="18" charset="0"/>
                <a:cs typeface="Times New Roman" panose="02020603050405020304" pitchFamily="18" charset="0"/>
              </a:rPr>
              <a:t>Topic:</a:t>
            </a:r>
            <a:r>
              <a:rPr lang="en-US" altLang="zh-CN" sz="2800" b="1" dirty="0" smtClean="0">
                <a:latin typeface="Times New Roman" panose="02020603050405020304" pitchFamily="18" charset="0"/>
                <a:cs typeface="Times New Roman" panose="02020603050405020304" pitchFamily="18" charset="0"/>
              </a:rPr>
              <a:t> The Chinese writing system helps Chinese ancient </a:t>
            </a:r>
            <a:r>
              <a:rPr lang="en-US" altLang="zh-CN" sz="2800" b="1" dirty="0" err="1" smtClean="0">
                <a:latin typeface="Times New Roman" panose="02020603050405020304" pitchFamily="18" charset="0"/>
                <a:cs typeface="Times New Roman" panose="02020603050405020304" pitchFamily="18" charset="0"/>
              </a:rPr>
              <a:t>civilisation</a:t>
            </a:r>
            <a:r>
              <a:rPr lang="en-US" altLang="zh-CN" sz="2800" b="1" dirty="0" smtClean="0">
                <a:latin typeface="Times New Roman" panose="02020603050405020304" pitchFamily="18" charset="0"/>
                <a:cs typeface="Times New Roman" panose="02020603050405020304" pitchFamily="18" charset="0"/>
              </a:rPr>
              <a:t> survive. </a:t>
            </a:r>
            <a:endParaRPr lang="en-US" altLang="zh-CN" sz="2800" b="1" dirty="0">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p:transition advClick="0" advTm="32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p:bldP spid="19" grpId="0" animBg="1"/>
      <p:bldP spid="20" grpId="0" animBg="1"/>
      <p:bldP spid="21" grpId="0" animBg="1"/>
      <p:bldP spid="27" grpId="0"/>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154539"/>
            <a:ext cx="4820839" cy="646331"/>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task3  scanning:</a:t>
            </a:r>
            <a:endParaRPr lang="en-US" altLang="zh-CN" sz="3600" dirty="0">
              <a:solidFill>
                <a:srgbClr val="FF0000"/>
              </a:solidFill>
              <a:latin typeface="Algerian" panose="04020705040A02060702" charset="0"/>
              <a:cs typeface="Algerian" panose="04020705040A02060702" charset="0"/>
            </a:endParaRPr>
          </a:p>
        </p:txBody>
      </p:sp>
      <p:sp>
        <p:nvSpPr>
          <p:cNvPr id="5" name="圆角矩形 4"/>
          <p:cNvSpPr/>
          <p:nvPr/>
        </p:nvSpPr>
        <p:spPr>
          <a:xfrm>
            <a:off x="6358856" y="144430"/>
            <a:ext cx="2994870" cy="59580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Part2 History </a:t>
            </a:r>
            <a:endParaRPr lang="zh-CN" altLang="en-US" sz="3200" b="1" dirty="0"/>
          </a:p>
        </p:txBody>
      </p:sp>
      <p:grpSp>
        <p:nvGrpSpPr>
          <p:cNvPr id="8" name="组合 7"/>
          <p:cNvGrpSpPr/>
          <p:nvPr/>
        </p:nvGrpSpPr>
        <p:grpSpPr>
          <a:xfrm>
            <a:off x="2866733" y="3799985"/>
            <a:ext cx="6212957" cy="227980"/>
            <a:chOff x="1003836" y="3620876"/>
            <a:chExt cx="10614423" cy="109817"/>
          </a:xfrm>
        </p:grpSpPr>
        <p:cxnSp>
          <p:nvCxnSpPr>
            <p:cNvPr id="9" name="直接连接符 8"/>
            <p:cNvCxnSpPr/>
            <p:nvPr/>
          </p:nvCxnSpPr>
          <p:spPr>
            <a:xfrm>
              <a:off x="1074228" y="3675786"/>
              <a:ext cx="10544031" cy="0"/>
            </a:xfrm>
            <a:prstGeom prst="line">
              <a:avLst/>
            </a:prstGeom>
            <a:ln w="57150">
              <a:solidFill>
                <a:srgbClr val="222A35"/>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1003836" y="3620876"/>
              <a:ext cx="109817" cy="109817"/>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2" descr="D:\RJDir\个人桌面\tim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24" y="2377512"/>
            <a:ext cx="2790509" cy="3443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0077" y="1300293"/>
            <a:ext cx="9353725" cy="584775"/>
          </a:xfrm>
          <a:prstGeom prst="rect">
            <a:avLst/>
          </a:prstGeom>
          <a:noFill/>
        </p:spPr>
        <p:txBody>
          <a:bodyPr wrap="square" rtlCol="0">
            <a:spAutoFit/>
          </a:bodyPr>
          <a:lstStyle/>
          <a:p>
            <a:r>
              <a:rPr lang="en-US" altLang="zh-CN" sz="3200" b="1" dirty="0" smtClean="0">
                <a:latin typeface="Times New Roman" panose="02020603050405020304" pitchFamily="18" charset="0"/>
                <a:cs typeface="Times New Roman" panose="02020603050405020304" pitchFamily="18" charset="0"/>
              </a:rPr>
              <a:t>How does the Chinese writing system develop?</a:t>
            </a:r>
            <a:endParaRPr lang="zh-CN" altLang="en-US" sz="3200" b="1" dirty="0">
              <a:latin typeface="Times New Roman" panose="02020603050405020304" pitchFamily="18" charset="0"/>
              <a:cs typeface="Times New Roman" panose="02020603050405020304" pitchFamily="18" charset="0"/>
            </a:endParaRPr>
          </a:p>
        </p:txBody>
      </p:sp>
      <p:pic>
        <p:nvPicPr>
          <p:cNvPr id="2051" name="Picture 3" descr="D:\RJDir\个人桌面\timgWPM2B02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9690" y="2073369"/>
            <a:ext cx="3112310" cy="3874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3"/>
    </p:custDataLst>
  </p:cSld>
  <p:clrMapOvr>
    <a:masterClrMapping/>
  </p:clrMapOvr>
  <p:transition advClick="0" advTm="32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p:cTn id="19" dur="1000" fill="hold"/>
                                        <p:tgtEl>
                                          <p:spTgt spid="2051"/>
                                        </p:tgtEl>
                                        <p:attrNameLst>
                                          <p:attrName>ppt_w</p:attrName>
                                        </p:attrNameLst>
                                      </p:cBhvr>
                                      <p:tavLst>
                                        <p:tav tm="0">
                                          <p:val>
                                            <p:fltVal val="0"/>
                                          </p:val>
                                        </p:tav>
                                        <p:tav tm="100000">
                                          <p:val>
                                            <p:strVal val="#ppt_w"/>
                                          </p:val>
                                        </p:tav>
                                      </p:tavLst>
                                    </p:anim>
                                    <p:anim calcmode="lin" valueType="num">
                                      <p:cBhvr>
                                        <p:cTn id="20" dur="1000" fill="hold"/>
                                        <p:tgtEl>
                                          <p:spTgt spid="2051"/>
                                        </p:tgtEl>
                                        <p:attrNameLst>
                                          <p:attrName>ppt_h</p:attrName>
                                        </p:attrNameLst>
                                      </p:cBhvr>
                                      <p:tavLst>
                                        <p:tav tm="0">
                                          <p:val>
                                            <p:fltVal val="0"/>
                                          </p:val>
                                        </p:tav>
                                        <p:tav tm="100000">
                                          <p:val>
                                            <p:strVal val="#ppt_h"/>
                                          </p:val>
                                        </p:tav>
                                      </p:tavLst>
                                    </p:anim>
                                    <p:anim calcmode="lin" valueType="num">
                                      <p:cBhvr>
                                        <p:cTn id="21" dur="1000" fill="hold"/>
                                        <p:tgtEl>
                                          <p:spTgt spid="2051"/>
                                        </p:tgtEl>
                                        <p:attrNameLst>
                                          <p:attrName>style.rotation</p:attrName>
                                        </p:attrNameLst>
                                      </p:cBhvr>
                                      <p:tavLst>
                                        <p:tav tm="0">
                                          <p:val>
                                            <p:fltVal val="90"/>
                                          </p:val>
                                        </p:tav>
                                        <p:tav tm="100000">
                                          <p:val>
                                            <p:fltVal val="0"/>
                                          </p:val>
                                        </p:tav>
                                      </p:tavLst>
                                    </p:anim>
                                    <p:animEffect transition="in" filter="fade">
                                      <p:cBhvr>
                                        <p:cTn id="22"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8" y="188384"/>
            <a:ext cx="4820839" cy="646331"/>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task3  scanning:</a:t>
            </a:r>
            <a:endParaRPr lang="en-US" altLang="zh-CN" sz="3600" dirty="0">
              <a:solidFill>
                <a:srgbClr val="FF0000"/>
              </a:solidFill>
              <a:latin typeface="Algerian" panose="04020705040A02060702" charset="0"/>
              <a:cs typeface="Algerian" panose="04020705040A02060702" charset="0"/>
            </a:endParaRPr>
          </a:p>
        </p:txBody>
      </p:sp>
      <p:sp>
        <p:nvSpPr>
          <p:cNvPr id="5" name="圆角矩形 4"/>
          <p:cNvSpPr/>
          <p:nvPr/>
        </p:nvSpPr>
        <p:spPr>
          <a:xfrm>
            <a:off x="6358856" y="213646"/>
            <a:ext cx="2994870" cy="59580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Part2 History </a:t>
            </a:r>
            <a:endParaRPr lang="zh-CN" altLang="en-US" sz="3200" b="1" dirty="0"/>
          </a:p>
        </p:txBody>
      </p:sp>
      <p:grpSp>
        <p:nvGrpSpPr>
          <p:cNvPr id="7" name="组合 6"/>
          <p:cNvGrpSpPr/>
          <p:nvPr/>
        </p:nvGrpSpPr>
        <p:grpSpPr>
          <a:xfrm>
            <a:off x="945113" y="3620876"/>
            <a:ext cx="10975643" cy="140189"/>
            <a:chOff x="1003836" y="3620876"/>
            <a:chExt cx="10614423" cy="109817"/>
          </a:xfrm>
        </p:grpSpPr>
        <p:cxnSp>
          <p:nvCxnSpPr>
            <p:cNvPr id="8" name="直接连接符 7"/>
            <p:cNvCxnSpPr/>
            <p:nvPr/>
          </p:nvCxnSpPr>
          <p:spPr>
            <a:xfrm>
              <a:off x="1074228" y="3675786"/>
              <a:ext cx="10544031" cy="0"/>
            </a:xfrm>
            <a:prstGeom prst="line">
              <a:avLst/>
            </a:prstGeom>
            <a:ln w="76200">
              <a:solidFill>
                <a:srgbClr val="222A3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1003836" y="3620876"/>
              <a:ext cx="109817" cy="109817"/>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椭圆 10"/>
          <p:cNvSpPr/>
          <p:nvPr/>
        </p:nvSpPr>
        <p:spPr>
          <a:xfrm>
            <a:off x="300039" y="1749724"/>
            <a:ext cx="2640045" cy="1516085"/>
          </a:xfrm>
          <a:prstGeom prst="ellipse">
            <a:avLst/>
          </a:prstGeom>
          <a:solidFill>
            <a:srgbClr val="22ACE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Cambria Math" panose="02040503050406030204" pitchFamily="18" charset="0"/>
                <a:ea typeface="Cambria Math" panose="02040503050406030204" pitchFamily="18" charset="0"/>
              </a:rPr>
              <a:t>Carved on bones or shells</a:t>
            </a:r>
            <a:endParaRPr lang="zh-CN" altLang="en-US" sz="2400" b="1" dirty="0">
              <a:latin typeface="Cambria Math" panose="02040503050406030204" pitchFamily="18" charset="0"/>
              <a:ea typeface="方正稚艺简体" panose="03000509000000000000" pitchFamily="65" charset="-122"/>
            </a:endParaRPr>
          </a:p>
        </p:txBody>
      </p:sp>
      <p:grpSp>
        <p:nvGrpSpPr>
          <p:cNvPr id="12" name="组合 11"/>
          <p:cNvGrpSpPr/>
          <p:nvPr/>
        </p:nvGrpSpPr>
        <p:grpSpPr>
          <a:xfrm>
            <a:off x="722547" y="3375661"/>
            <a:ext cx="2217537" cy="1112504"/>
            <a:chOff x="751124" y="3375661"/>
            <a:chExt cx="2217537" cy="1112504"/>
          </a:xfrm>
        </p:grpSpPr>
        <p:sp>
          <p:nvSpPr>
            <p:cNvPr id="13" name="等腰三角形 12"/>
            <p:cNvSpPr/>
            <p:nvPr/>
          </p:nvSpPr>
          <p:spPr>
            <a:xfrm>
              <a:off x="1672191" y="3375661"/>
              <a:ext cx="375405" cy="286634"/>
            </a:xfrm>
            <a:prstGeom prst="triangle">
              <a:avLst/>
            </a:prstGeom>
            <a:solidFill>
              <a:srgbClr val="131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51124" y="3761064"/>
              <a:ext cx="2217537" cy="7271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lumMod val="95000"/>
                      <a:lumOff val="5000"/>
                    </a:schemeClr>
                  </a:solidFill>
                </a:rPr>
                <a:t>Several thousand years ago</a:t>
              </a:r>
              <a:endParaRPr lang="zh-CN" altLang="en-US" b="1" dirty="0">
                <a:solidFill>
                  <a:schemeClr val="tx1">
                    <a:lumMod val="95000"/>
                    <a:lumOff val="5000"/>
                  </a:schemeClr>
                </a:solidFill>
              </a:endParaRPr>
            </a:p>
          </p:txBody>
        </p:sp>
      </p:grpSp>
      <p:grpSp>
        <p:nvGrpSpPr>
          <p:cNvPr id="20" name="组合 19"/>
          <p:cNvGrpSpPr/>
          <p:nvPr/>
        </p:nvGrpSpPr>
        <p:grpSpPr>
          <a:xfrm>
            <a:off x="3677656" y="2718029"/>
            <a:ext cx="2003827" cy="963328"/>
            <a:chOff x="5620594" y="3419051"/>
            <a:chExt cx="1089505" cy="359899"/>
          </a:xfrm>
        </p:grpSpPr>
        <p:sp>
          <p:nvSpPr>
            <p:cNvPr id="21" name="等腰三角形 20"/>
            <p:cNvSpPr/>
            <p:nvPr/>
          </p:nvSpPr>
          <p:spPr>
            <a:xfrm flipV="1">
              <a:off x="5975664" y="3657619"/>
              <a:ext cx="245528" cy="121331"/>
            </a:xfrm>
            <a:prstGeom prst="triangle">
              <a:avLst/>
            </a:prstGeom>
            <a:solidFill>
              <a:srgbClr val="131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620594" y="3419051"/>
              <a:ext cx="1089505" cy="2234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Shang Dynasty</a:t>
              </a:r>
              <a:endParaRPr lang="zh-CN" altLang="en-US" b="1" dirty="0">
                <a:solidFill>
                  <a:schemeClr val="tx1"/>
                </a:solidFill>
              </a:endParaRPr>
            </a:p>
          </p:txBody>
        </p:sp>
      </p:grpSp>
      <p:sp>
        <p:nvSpPr>
          <p:cNvPr id="27" name="等腰三角形 26"/>
          <p:cNvSpPr/>
          <p:nvPr/>
        </p:nvSpPr>
        <p:spPr>
          <a:xfrm>
            <a:off x="7631606" y="3375661"/>
            <a:ext cx="375405" cy="286634"/>
          </a:xfrm>
          <a:prstGeom prst="triangle">
            <a:avLst/>
          </a:prstGeom>
          <a:solidFill>
            <a:srgbClr val="131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flipV="1">
            <a:off x="10603596" y="3337533"/>
            <a:ext cx="451577" cy="324762"/>
          </a:xfrm>
          <a:prstGeom prst="triangle">
            <a:avLst/>
          </a:prstGeom>
          <a:solidFill>
            <a:srgbClr val="131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9806730" y="2692864"/>
            <a:ext cx="1804222" cy="5897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Qin Dynasty</a:t>
            </a:r>
            <a:endParaRPr lang="zh-CN" altLang="en-US" b="1" dirty="0">
              <a:solidFill>
                <a:schemeClr val="tx1"/>
              </a:solidFill>
            </a:endParaRPr>
          </a:p>
        </p:txBody>
      </p:sp>
      <p:sp>
        <p:nvSpPr>
          <p:cNvPr id="31" name="椭圆 30"/>
          <p:cNvSpPr/>
          <p:nvPr/>
        </p:nvSpPr>
        <p:spPr>
          <a:xfrm>
            <a:off x="3346802" y="3730120"/>
            <a:ext cx="2517103" cy="1516085"/>
          </a:xfrm>
          <a:prstGeom prst="ellipse">
            <a:avLst/>
          </a:prstGeom>
          <a:solidFill>
            <a:srgbClr val="22ACE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Cambria Math" panose="02040503050406030204" pitchFamily="18" charset="0"/>
                <a:ea typeface="Cambria Math" panose="02040503050406030204" pitchFamily="18" charset="0"/>
              </a:rPr>
              <a:t>Well-developed</a:t>
            </a:r>
            <a:endParaRPr lang="zh-CN" altLang="en-US" sz="2400" b="1" dirty="0">
              <a:latin typeface="Cambria Math" panose="02040503050406030204" pitchFamily="18" charset="0"/>
              <a:ea typeface="方正稚艺简体" panose="03000509000000000000" pitchFamily="65" charset="-122"/>
            </a:endParaRPr>
          </a:p>
        </p:txBody>
      </p:sp>
      <p:sp>
        <p:nvSpPr>
          <p:cNvPr id="34" name="矩形 33"/>
          <p:cNvSpPr/>
          <p:nvPr/>
        </p:nvSpPr>
        <p:spPr>
          <a:xfrm>
            <a:off x="6977427" y="3822399"/>
            <a:ext cx="1931681" cy="61353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People were divided</a:t>
            </a:r>
            <a:endParaRPr lang="zh-CN" altLang="en-US" b="1" dirty="0">
              <a:solidFill>
                <a:schemeClr val="tx1"/>
              </a:solidFill>
            </a:endParaRPr>
          </a:p>
        </p:txBody>
      </p:sp>
      <p:sp>
        <p:nvSpPr>
          <p:cNvPr id="35" name="椭圆 34"/>
          <p:cNvSpPr/>
          <p:nvPr/>
        </p:nvSpPr>
        <p:spPr>
          <a:xfrm>
            <a:off x="9794146" y="3789926"/>
            <a:ext cx="2273417" cy="1516085"/>
          </a:xfrm>
          <a:prstGeom prst="ellipse">
            <a:avLst/>
          </a:prstGeom>
          <a:solidFill>
            <a:srgbClr val="22ACE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Cambria Math" panose="02040503050406030204" pitchFamily="18" charset="0"/>
                <a:ea typeface="Cambria Math" panose="02040503050406030204" pitchFamily="18" charset="0"/>
              </a:rPr>
              <a:t>A unified system</a:t>
            </a:r>
            <a:endParaRPr lang="zh-CN" altLang="en-US" sz="2400" b="1" dirty="0">
              <a:latin typeface="Cambria Math" panose="02040503050406030204" pitchFamily="18" charset="0"/>
              <a:ea typeface="方正稚艺简体" panose="03000509000000000000" pitchFamily="65" charset="-122"/>
            </a:endParaRPr>
          </a:p>
        </p:txBody>
      </p:sp>
      <p:sp>
        <p:nvSpPr>
          <p:cNvPr id="36" name="椭圆 35"/>
          <p:cNvSpPr/>
          <p:nvPr/>
        </p:nvSpPr>
        <p:spPr>
          <a:xfrm>
            <a:off x="6358856" y="1801095"/>
            <a:ext cx="2627745" cy="1516085"/>
          </a:xfrm>
          <a:prstGeom prst="ellipse">
            <a:avLst/>
          </a:prstGeom>
          <a:solidFill>
            <a:srgbClr val="22ACE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Cambria Math" panose="02040503050406030204" pitchFamily="18" charset="0"/>
                <a:ea typeface="Cambria Math" panose="02040503050406030204" pitchFamily="18" charset="0"/>
              </a:rPr>
              <a:t>Many varieties and characters</a:t>
            </a:r>
            <a:endParaRPr lang="zh-CN" altLang="en-US" sz="2400" b="1" dirty="0">
              <a:latin typeface="Cambria Math" panose="02040503050406030204" pitchFamily="18" charset="0"/>
              <a:ea typeface="方正稚艺简体" panose="03000509000000000000" pitchFamily="65" charset="-122"/>
            </a:endParaRPr>
          </a:p>
        </p:txBody>
      </p:sp>
    </p:spTree>
    <p:custDataLst>
      <p:tags r:id="rId1"/>
    </p:custDataLst>
  </p:cSld>
  <p:clrMapOvr>
    <a:masterClrMapping/>
  </p:clrMapOvr>
  <p:transition advClick="0" advTm="32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ppt_w</p:attrName>
                                        </p:attrNameLst>
                                      </p:cBhvr>
                                      <p:tavLst>
                                        <p:tav tm="0" fmla="#ppt_w*sin(2.5*pi*$)">
                                          <p:val>
                                            <p:fltVal val="0"/>
                                          </p:val>
                                        </p:tav>
                                        <p:tav tm="100000">
                                          <p:val>
                                            <p:fltVal val="1"/>
                                          </p:val>
                                        </p:tav>
                                      </p:tavLst>
                                    </p:anim>
                                    <p:anim calcmode="lin" valueType="num">
                                      <p:cBhvr>
                                        <p:cTn id="14"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2000"/>
                                        <p:tgtEl>
                                          <p:spTgt spid="20"/>
                                        </p:tgtEl>
                                      </p:cBhvr>
                                    </p:animEffect>
                                    <p:anim calcmode="lin" valueType="num">
                                      <p:cBhvr>
                                        <p:cTn id="27" dur="2000" fill="hold"/>
                                        <p:tgtEl>
                                          <p:spTgt spid="20"/>
                                        </p:tgtEl>
                                        <p:attrNameLst>
                                          <p:attrName>ppt_w</p:attrName>
                                        </p:attrNameLst>
                                      </p:cBhvr>
                                      <p:tavLst>
                                        <p:tav tm="0" fmla="#ppt_w*sin(2.5*pi*$)">
                                          <p:val>
                                            <p:fltVal val="0"/>
                                          </p:val>
                                        </p:tav>
                                        <p:tav tm="100000">
                                          <p:val>
                                            <p:fltVal val="1"/>
                                          </p:val>
                                        </p:tav>
                                      </p:tavLst>
                                    </p:anim>
                                    <p:anim calcmode="lin" valueType="num">
                                      <p:cBhvr>
                                        <p:cTn id="28"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000"/>
                                        <p:tgtEl>
                                          <p:spTgt spid="27"/>
                                        </p:tgtEl>
                                      </p:cBhvr>
                                    </p:animEffect>
                                    <p:anim calcmode="lin" valueType="num">
                                      <p:cBhvr>
                                        <p:cTn id="41" dur="2000" fill="hold"/>
                                        <p:tgtEl>
                                          <p:spTgt spid="27"/>
                                        </p:tgtEl>
                                        <p:attrNameLst>
                                          <p:attrName>ppt_w</p:attrName>
                                        </p:attrNameLst>
                                      </p:cBhvr>
                                      <p:tavLst>
                                        <p:tav tm="0" fmla="#ppt_w*sin(2.5*pi*$)">
                                          <p:val>
                                            <p:fltVal val="0"/>
                                          </p:val>
                                        </p:tav>
                                        <p:tav tm="100000">
                                          <p:val>
                                            <p:fltVal val="1"/>
                                          </p:val>
                                        </p:tav>
                                      </p:tavLst>
                                    </p:anim>
                                    <p:anim calcmode="lin" valueType="num">
                                      <p:cBhvr>
                                        <p:cTn id="42" dur="2000" fill="hold"/>
                                        <p:tgtEl>
                                          <p:spTgt spid="27"/>
                                        </p:tgtEl>
                                        <p:attrNameLst>
                                          <p:attrName>ppt_h</p:attrName>
                                        </p:attrNameLst>
                                      </p:cBhvr>
                                      <p:tavLst>
                                        <p:tav tm="0">
                                          <p:val>
                                            <p:strVal val="#ppt_h"/>
                                          </p:val>
                                        </p:tav>
                                        <p:tav tm="100000">
                                          <p:val>
                                            <p:strVal val="#ppt_h"/>
                                          </p:val>
                                        </p:tav>
                                      </p:tavLst>
                                    </p:anim>
                                  </p:childTnLst>
                                </p:cTn>
                              </p:par>
                              <p:par>
                                <p:cTn id="43" presetID="45"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2000"/>
                                        <p:tgtEl>
                                          <p:spTgt spid="34"/>
                                        </p:tgtEl>
                                      </p:cBhvr>
                                    </p:animEffect>
                                    <p:anim calcmode="lin" valueType="num">
                                      <p:cBhvr>
                                        <p:cTn id="46" dur="2000" fill="hold"/>
                                        <p:tgtEl>
                                          <p:spTgt spid="34"/>
                                        </p:tgtEl>
                                        <p:attrNameLst>
                                          <p:attrName>ppt_w</p:attrName>
                                        </p:attrNameLst>
                                      </p:cBhvr>
                                      <p:tavLst>
                                        <p:tav tm="0" fmla="#ppt_w*sin(2.5*pi*$)">
                                          <p:val>
                                            <p:fltVal val="0"/>
                                          </p:val>
                                        </p:tav>
                                        <p:tav tm="100000">
                                          <p:val>
                                            <p:fltVal val="1"/>
                                          </p:val>
                                        </p:tav>
                                      </p:tavLst>
                                    </p:anim>
                                    <p:anim calcmode="lin" valueType="num">
                                      <p:cBhvr>
                                        <p:cTn id="47" dur="20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p:cTn id="52" dur="500" fill="hold"/>
                                        <p:tgtEl>
                                          <p:spTgt spid="36"/>
                                        </p:tgtEl>
                                        <p:attrNameLst>
                                          <p:attrName>ppt_w</p:attrName>
                                        </p:attrNameLst>
                                      </p:cBhvr>
                                      <p:tavLst>
                                        <p:tav tm="0">
                                          <p:val>
                                            <p:fltVal val="0"/>
                                          </p:val>
                                        </p:tav>
                                        <p:tav tm="100000">
                                          <p:val>
                                            <p:strVal val="#ppt_w"/>
                                          </p:val>
                                        </p:tav>
                                      </p:tavLst>
                                    </p:anim>
                                    <p:anim calcmode="lin" valueType="num">
                                      <p:cBhvr>
                                        <p:cTn id="53" dur="500" fill="hold"/>
                                        <p:tgtEl>
                                          <p:spTgt spid="36"/>
                                        </p:tgtEl>
                                        <p:attrNameLst>
                                          <p:attrName>ppt_h</p:attrName>
                                        </p:attrNameLst>
                                      </p:cBhvr>
                                      <p:tavLst>
                                        <p:tav tm="0">
                                          <p:val>
                                            <p:fltVal val="0"/>
                                          </p:val>
                                        </p:tav>
                                        <p:tav tm="100000">
                                          <p:val>
                                            <p:strVal val="#ppt_h"/>
                                          </p:val>
                                        </p:tav>
                                      </p:tavLst>
                                    </p:anim>
                                    <p:animEffect transition="in" filter="fade">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2000"/>
                                        <p:tgtEl>
                                          <p:spTgt spid="29"/>
                                        </p:tgtEl>
                                      </p:cBhvr>
                                    </p:animEffect>
                                    <p:anim calcmode="lin" valueType="num">
                                      <p:cBhvr>
                                        <p:cTn id="60" dur="2000" fill="hold"/>
                                        <p:tgtEl>
                                          <p:spTgt spid="29"/>
                                        </p:tgtEl>
                                        <p:attrNameLst>
                                          <p:attrName>ppt_w</p:attrName>
                                        </p:attrNameLst>
                                      </p:cBhvr>
                                      <p:tavLst>
                                        <p:tav tm="0" fmla="#ppt_w*sin(2.5*pi*$)">
                                          <p:val>
                                            <p:fltVal val="0"/>
                                          </p:val>
                                        </p:tav>
                                        <p:tav tm="100000">
                                          <p:val>
                                            <p:fltVal val="1"/>
                                          </p:val>
                                        </p:tav>
                                      </p:tavLst>
                                    </p:anim>
                                    <p:anim calcmode="lin" valueType="num">
                                      <p:cBhvr>
                                        <p:cTn id="61" dur="2000" fill="hold"/>
                                        <p:tgtEl>
                                          <p:spTgt spid="29"/>
                                        </p:tgtEl>
                                        <p:attrNameLst>
                                          <p:attrName>ppt_h</p:attrName>
                                        </p:attrNameLst>
                                      </p:cBhvr>
                                      <p:tavLst>
                                        <p:tav tm="0">
                                          <p:val>
                                            <p:strVal val="#ppt_h"/>
                                          </p:val>
                                        </p:tav>
                                        <p:tav tm="100000">
                                          <p:val>
                                            <p:strVal val="#ppt_h"/>
                                          </p:val>
                                        </p:tav>
                                      </p:tavLst>
                                    </p:anim>
                                  </p:childTnLst>
                                </p:cTn>
                              </p:par>
                              <p:par>
                                <p:cTn id="62" presetID="45"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2000"/>
                                        <p:tgtEl>
                                          <p:spTgt spid="28"/>
                                        </p:tgtEl>
                                      </p:cBhvr>
                                    </p:animEffect>
                                    <p:anim calcmode="lin" valueType="num">
                                      <p:cBhvr>
                                        <p:cTn id="65" dur="2000" fill="hold"/>
                                        <p:tgtEl>
                                          <p:spTgt spid="28"/>
                                        </p:tgtEl>
                                        <p:attrNameLst>
                                          <p:attrName>ppt_w</p:attrName>
                                        </p:attrNameLst>
                                      </p:cBhvr>
                                      <p:tavLst>
                                        <p:tav tm="0" fmla="#ppt_w*sin(2.5*pi*$)">
                                          <p:val>
                                            <p:fltVal val="0"/>
                                          </p:val>
                                        </p:tav>
                                        <p:tav tm="100000">
                                          <p:val>
                                            <p:fltVal val="1"/>
                                          </p:val>
                                        </p:tav>
                                      </p:tavLst>
                                    </p:anim>
                                    <p:anim calcmode="lin" valueType="num">
                                      <p:cBhvr>
                                        <p:cTn id="66" dur="2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p:cTn id="71" dur="500" fill="hold"/>
                                        <p:tgtEl>
                                          <p:spTgt spid="35"/>
                                        </p:tgtEl>
                                        <p:attrNameLst>
                                          <p:attrName>ppt_w</p:attrName>
                                        </p:attrNameLst>
                                      </p:cBhvr>
                                      <p:tavLst>
                                        <p:tav tm="0">
                                          <p:val>
                                            <p:fltVal val="0"/>
                                          </p:val>
                                        </p:tav>
                                        <p:tav tm="100000">
                                          <p:val>
                                            <p:strVal val="#ppt_w"/>
                                          </p:val>
                                        </p:tav>
                                      </p:tavLst>
                                    </p:anim>
                                    <p:anim calcmode="lin" valueType="num">
                                      <p:cBhvr>
                                        <p:cTn id="72" dur="500" fill="hold"/>
                                        <p:tgtEl>
                                          <p:spTgt spid="35"/>
                                        </p:tgtEl>
                                        <p:attrNameLst>
                                          <p:attrName>ppt_h</p:attrName>
                                        </p:attrNameLst>
                                      </p:cBhvr>
                                      <p:tavLst>
                                        <p:tav tm="0">
                                          <p:val>
                                            <p:fltVal val="0"/>
                                          </p:val>
                                        </p:tav>
                                        <p:tav tm="100000">
                                          <p:val>
                                            <p:strVal val="#ppt_h"/>
                                          </p:val>
                                        </p:tav>
                                      </p:tavLst>
                                    </p:anim>
                                    <p:animEffect transition="in" filter="fade">
                                      <p:cBhvr>
                                        <p:cTn id="7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animBg="1"/>
      <p:bldP spid="28" grpId="0" animBg="1"/>
      <p:bldP spid="29" grpId="0" animBg="1"/>
      <p:bldP spid="31"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146150"/>
            <a:ext cx="4820839" cy="646331"/>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task3  scanning:</a:t>
            </a:r>
            <a:endParaRPr lang="en-US" altLang="zh-CN" sz="3600" dirty="0">
              <a:solidFill>
                <a:srgbClr val="FF0000"/>
              </a:solidFill>
              <a:latin typeface="Algerian" panose="04020705040A02060702" charset="0"/>
              <a:cs typeface="Algerian" panose="04020705040A02060702" charset="0"/>
            </a:endParaRPr>
          </a:p>
        </p:txBody>
      </p:sp>
      <p:sp>
        <p:nvSpPr>
          <p:cNvPr id="5" name="圆角矩形 4"/>
          <p:cNvSpPr/>
          <p:nvPr/>
        </p:nvSpPr>
        <p:spPr>
          <a:xfrm>
            <a:off x="6358856" y="183435"/>
            <a:ext cx="3884102" cy="59580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Part3 Importance </a:t>
            </a:r>
            <a:endParaRPr lang="zh-CN" altLang="en-US" sz="3200" b="1" dirty="0"/>
          </a:p>
        </p:txBody>
      </p:sp>
      <p:sp>
        <p:nvSpPr>
          <p:cNvPr id="8" name="Freeform: Shape 13"/>
          <p:cNvSpPr/>
          <p:nvPr/>
        </p:nvSpPr>
        <p:spPr>
          <a:xfrm rot="2561600">
            <a:off x="2546739" y="4606802"/>
            <a:ext cx="600655" cy="87068"/>
          </a:xfrm>
          <a:custGeom>
            <a:avLst/>
            <a:gdLst/>
            <a:ahLst/>
            <a:cxnLst/>
            <a:rect l="0" t="0" r="0" b="0"/>
            <a:pathLst>
              <a:path>
                <a:moveTo>
                  <a:pt x="0" y="28828"/>
                </a:moveTo>
                <a:lnTo>
                  <a:pt x="397630" y="28828"/>
                </a:lnTo>
              </a:path>
            </a:pathLst>
          </a:custGeom>
          <a:noFill/>
          <a:ln w="19050">
            <a:solidFill>
              <a:schemeClr val="tx1">
                <a:lumMod val="75000"/>
                <a:lumOff val="25000"/>
              </a:schemeClr>
            </a:solidFill>
            <a:prstDash val="dash"/>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chor="ctr"/>
          <a:lstStyle/>
          <a:p>
            <a:pPr algn="ctr"/>
            <a:endParaRPr>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
        <p:nvSpPr>
          <p:cNvPr id="9" name="Freeform: Shape 14"/>
          <p:cNvSpPr/>
          <p:nvPr/>
        </p:nvSpPr>
        <p:spPr>
          <a:xfrm>
            <a:off x="2626328" y="3789732"/>
            <a:ext cx="667540" cy="87068"/>
          </a:xfrm>
          <a:custGeom>
            <a:avLst/>
            <a:gdLst/>
            <a:ahLst/>
            <a:cxnLst/>
            <a:rect l="0" t="0" r="0" b="0"/>
            <a:pathLst>
              <a:path>
                <a:moveTo>
                  <a:pt x="0" y="28828"/>
                </a:moveTo>
                <a:lnTo>
                  <a:pt x="441908" y="28828"/>
                </a:lnTo>
              </a:path>
            </a:pathLst>
          </a:custGeom>
          <a:noFill/>
          <a:ln w="19050">
            <a:solidFill>
              <a:schemeClr val="tx1">
                <a:lumMod val="75000"/>
                <a:lumOff val="25000"/>
              </a:schemeClr>
            </a:solidFill>
            <a:prstDash val="dash"/>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chor="ctr"/>
          <a:lstStyle/>
          <a:p>
            <a:pPr algn="ctr"/>
            <a:endParaRPr>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
        <p:nvSpPr>
          <p:cNvPr id="10" name="Freeform: Shape 15"/>
          <p:cNvSpPr/>
          <p:nvPr/>
        </p:nvSpPr>
        <p:spPr>
          <a:xfrm rot="19038400">
            <a:off x="2546739" y="2972670"/>
            <a:ext cx="600625" cy="87068"/>
          </a:xfrm>
          <a:custGeom>
            <a:avLst/>
            <a:gdLst/>
            <a:ahLst/>
            <a:cxnLst/>
            <a:rect l="0" t="0" r="0" b="0"/>
            <a:pathLst>
              <a:path>
                <a:moveTo>
                  <a:pt x="0" y="28828"/>
                </a:moveTo>
                <a:lnTo>
                  <a:pt x="397611" y="28828"/>
                </a:lnTo>
              </a:path>
            </a:pathLst>
          </a:custGeom>
          <a:noFill/>
          <a:ln w="19050">
            <a:solidFill>
              <a:schemeClr val="tx1">
                <a:lumMod val="75000"/>
                <a:lumOff val="25000"/>
              </a:schemeClr>
            </a:solidFill>
            <a:prstDash val="dash"/>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nchor="ctr"/>
          <a:lstStyle/>
          <a:p>
            <a:pPr algn="ctr"/>
            <a:endParaRPr>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
        <p:nvSpPr>
          <p:cNvPr id="11" name="Oval 16"/>
          <p:cNvSpPr/>
          <p:nvPr/>
        </p:nvSpPr>
        <p:spPr>
          <a:xfrm>
            <a:off x="100669" y="2883288"/>
            <a:ext cx="2810742" cy="1899965"/>
          </a:xfrm>
          <a:prstGeom prst="ellipse">
            <a:avLst/>
          </a:prstGeom>
          <a:solidFill>
            <a:schemeClr val="accent5">
              <a:lumMod val="60000"/>
              <a:lumOff val="40000"/>
            </a:schemeClr>
          </a:solidFill>
          <a:effectLst>
            <a:outerShdw blurRad="40000" dist="20000" dir="5400000" rotWithShape="0">
              <a:srgbClr val="000000">
                <a:alpha val="0"/>
              </a:srgbClr>
            </a:outerShdw>
          </a:effectLst>
        </p:spPr>
        <p:style>
          <a:lnRef idx="3">
            <a:schemeClr val="lt1">
              <a:hueOff val="0"/>
              <a:satOff val="0"/>
              <a:lumOff val="0"/>
              <a:alphaOff val="0"/>
            </a:schemeClr>
          </a:lnRef>
          <a:fillRef idx="1">
            <a:scrgbClr r="0" g="0" b="0"/>
          </a:fillRef>
          <a:effectRef idx="1">
            <a:scrgbClr r="0" g="0" b="0"/>
          </a:effectRef>
          <a:fontRef idx="minor">
            <a:schemeClr val="lt1"/>
          </a:fontRef>
        </p:style>
        <p:txBody>
          <a:bodyPr anchor="ctr"/>
          <a:lstStyle/>
          <a:p>
            <a:pPr algn="ctr"/>
            <a:endParaRPr>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
        <p:nvSpPr>
          <p:cNvPr id="12" name="Freeform: Shape 17"/>
          <p:cNvSpPr/>
          <p:nvPr/>
        </p:nvSpPr>
        <p:spPr>
          <a:xfrm>
            <a:off x="2916702" y="1856066"/>
            <a:ext cx="1140331" cy="1140103"/>
          </a:xfrm>
          <a:custGeom>
            <a:avLst/>
            <a:gdLst>
              <a:gd name="connsiteX0" fmla="*/ 0 w 754893"/>
              <a:gd name="connsiteY0" fmla="*/ 377488 h 754976"/>
              <a:gd name="connsiteX1" fmla="*/ 377447 w 754893"/>
              <a:gd name="connsiteY1" fmla="*/ 0 h 754976"/>
              <a:gd name="connsiteX2" fmla="*/ 754894 w 754893"/>
              <a:gd name="connsiteY2" fmla="*/ 377488 h 754976"/>
              <a:gd name="connsiteX3" fmla="*/ 377447 w 754893"/>
              <a:gd name="connsiteY3" fmla="*/ 754976 h 754976"/>
              <a:gd name="connsiteX4" fmla="*/ 0 w 754893"/>
              <a:gd name="connsiteY4" fmla="*/ 377488 h 754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93" h="754976">
                <a:moveTo>
                  <a:pt x="0" y="377488"/>
                </a:moveTo>
                <a:cubicBezTo>
                  <a:pt x="0" y="169007"/>
                  <a:pt x="168989" y="0"/>
                  <a:pt x="377447" y="0"/>
                </a:cubicBezTo>
                <a:cubicBezTo>
                  <a:pt x="585905" y="0"/>
                  <a:pt x="754894" y="169007"/>
                  <a:pt x="754894" y="377488"/>
                </a:cubicBezTo>
                <a:cubicBezTo>
                  <a:pt x="754894" y="585969"/>
                  <a:pt x="585905" y="754976"/>
                  <a:pt x="377447" y="754976"/>
                </a:cubicBezTo>
                <a:cubicBezTo>
                  <a:pt x="168989" y="754976"/>
                  <a:pt x="0" y="585969"/>
                  <a:pt x="0" y="377488"/>
                </a:cubicBezTo>
                <a:close/>
              </a:path>
            </a:pathLst>
          </a:custGeom>
          <a:solidFill>
            <a:schemeClr val="accent1"/>
          </a:solidFill>
          <a:effectLst>
            <a:outerShdw blurRad="40000" dist="20000" dir="5400000" rotWithShape="0">
              <a:srgbClr val="000000">
                <a:alpha val="0"/>
              </a:srgbClr>
            </a:outerShdw>
          </a:effectLst>
        </p:spPr>
        <p:style>
          <a:lnRef idx="3">
            <a:schemeClr val="lt1">
              <a:hueOff val="0"/>
              <a:satOff val="0"/>
              <a:lumOff val="0"/>
              <a:alphaOff val="0"/>
            </a:schemeClr>
          </a:lnRef>
          <a:fillRef idx="1">
            <a:scrgbClr r="0" g="0" b="0"/>
          </a:fillRef>
          <a:effectRef idx="1">
            <a:scrgbClr r="0" g="0" b="0"/>
          </a:effectRef>
          <a:fontRef idx="minor">
            <a:schemeClr val="lt1"/>
          </a:fontRef>
        </p:style>
        <p:txBody>
          <a:bodyPr spcFirstLastPara="0" vert="horz" wrap="none" lIns="89582" tIns="89591" rIns="89582" bIns="89591" anchor="ctr" anchorCtr="0">
            <a:normAutofit/>
          </a:bodyPr>
          <a:lstStyle/>
          <a:p>
            <a:pPr algn="ctr" defTabSz="622300">
              <a:spcBef>
                <a:spcPct val="0"/>
              </a:spcBef>
              <a:spcAft>
                <a:spcPct val="0"/>
              </a:spcAft>
            </a:pPr>
            <a:r>
              <a:rPr lang="en-US" sz="2400" b="1" dirty="0" smtClean="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rPr>
              <a:t>Para.4</a:t>
            </a:r>
            <a:endParaRPr lang="en-US" sz="2400" b="1" dirty="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
        <p:nvSpPr>
          <p:cNvPr id="13" name="Freeform: Shape 18"/>
          <p:cNvSpPr/>
          <p:nvPr/>
        </p:nvSpPr>
        <p:spPr>
          <a:xfrm>
            <a:off x="3268697" y="3263277"/>
            <a:ext cx="1140331" cy="1139979"/>
          </a:xfrm>
          <a:custGeom>
            <a:avLst/>
            <a:gdLst>
              <a:gd name="connsiteX0" fmla="*/ 0 w 754893"/>
              <a:gd name="connsiteY0" fmla="*/ 377447 h 754893"/>
              <a:gd name="connsiteX1" fmla="*/ 377447 w 754893"/>
              <a:gd name="connsiteY1" fmla="*/ 0 h 754893"/>
              <a:gd name="connsiteX2" fmla="*/ 754894 w 754893"/>
              <a:gd name="connsiteY2" fmla="*/ 377447 h 754893"/>
              <a:gd name="connsiteX3" fmla="*/ 377447 w 754893"/>
              <a:gd name="connsiteY3" fmla="*/ 754894 h 754893"/>
              <a:gd name="connsiteX4" fmla="*/ 0 w 754893"/>
              <a:gd name="connsiteY4" fmla="*/ 377447 h 754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93" h="754893">
                <a:moveTo>
                  <a:pt x="0" y="377447"/>
                </a:moveTo>
                <a:cubicBezTo>
                  <a:pt x="0" y="168989"/>
                  <a:pt x="168989" y="0"/>
                  <a:pt x="377447" y="0"/>
                </a:cubicBezTo>
                <a:cubicBezTo>
                  <a:pt x="585905" y="0"/>
                  <a:pt x="754894" y="168989"/>
                  <a:pt x="754894" y="377447"/>
                </a:cubicBezTo>
                <a:cubicBezTo>
                  <a:pt x="754894" y="585905"/>
                  <a:pt x="585905" y="754894"/>
                  <a:pt x="377447" y="754894"/>
                </a:cubicBezTo>
                <a:cubicBezTo>
                  <a:pt x="168989" y="754894"/>
                  <a:pt x="0" y="585905"/>
                  <a:pt x="0" y="377447"/>
                </a:cubicBezTo>
                <a:close/>
              </a:path>
            </a:pathLst>
          </a:custGeom>
          <a:solidFill>
            <a:schemeClr val="accent2"/>
          </a:solidFill>
          <a:effectLst>
            <a:outerShdw blurRad="40000" dist="20000" dir="5400000" rotWithShape="0">
              <a:srgbClr val="000000">
                <a:alpha val="0"/>
              </a:srgbClr>
            </a:outerShdw>
          </a:effectLst>
        </p:spPr>
        <p:style>
          <a:lnRef idx="3">
            <a:schemeClr val="lt1">
              <a:hueOff val="0"/>
              <a:satOff val="0"/>
              <a:lumOff val="0"/>
              <a:alphaOff val="0"/>
            </a:schemeClr>
          </a:lnRef>
          <a:fillRef idx="1">
            <a:scrgbClr r="0" g="0" b="0"/>
          </a:fillRef>
          <a:effectRef idx="1">
            <a:scrgbClr r="0" g="0" b="0"/>
          </a:effectRef>
          <a:fontRef idx="minor">
            <a:schemeClr val="lt1"/>
          </a:fontRef>
        </p:style>
        <p:txBody>
          <a:bodyPr spcFirstLastPara="0" vert="horz" wrap="none" lIns="89582" tIns="89582" rIns="89582" bIns="89582" anchor="ctr" anchorCtr="0">
            <a:normAutofit/>
          </a:bodyPr>
          <a:lstStyle/>
          <a:p>
            <a:pPr algn="ctr" defTabSz="622300">
              <a:spcBef>
                <a:spcPct val="0"/>
              </a:spcBef>
              <a:spcAft>
                <a:spcPct val="0"/>
              </a:spcAft>
            </a:pPr>
            <a:r>
              <a:rPr lang="en-US" b="1" dirty="0" smtClean="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rPr>
              <a:t> </a:t>
            </a:r>
            <a:r>
              <a:rPr lang="en-US" sz="2400" b="1" dirty="0" smtClean="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rPr>
              <a:t>Para.5</a:t>
            </a:r>
            <a:endParaRPr lang="en-US" sz="2400" b="1" dirty="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
        <p:nvSpPr>
          <p:cNvPr id="15" name="Freeform: Shape 26"/>
          <p:cNvSpPr/>
          <p:nvPr/>
        </p:nvSpPr>
        <p:spPr>
          <a:xfrm>
            <a:off x="2916702" y="4670424"/>
            <a:ext cx="1140331" cy="1139979"/>
          </a:xfrm>
          <a:custGeom>
            <a:avLst/>
            <a:gdLst>
              <a:gd name="connsiteX0" fmla="*/ 0 w 754893"/>
              <a:gd name="connsiteY0" fmla="*/ 377447 h 754893"/>
              <a:gd name="connsiteX1" fmla="*/ 377447 w 754893"/>
              <a:gd name="connsiteY1" fmla="*/ 0 h 754893"/>
              <a:gd name="connsiteX2" fmla="*/ 754894 w 754893"/>
              <a:gd name="connsiteY2" fmla="*/ 377447 h 754893"/>
              <a:gd name="connsiteX3" fmla="*/ 377447 w 754893"/>
              <a:gd name="connsiteY3" fmla="*/ 754894 h 754893"/>
              <a:gd name="connsiteX4" fmla="*/ 0 w 754893"/>
              <a:gd name="connsiteY4" fmla="*/ 377447 h 754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93" h="754893">
                <a:moveTo>
                  <a:pt x="0" y="377447"/>
                </a:moveTo>
                <a:cubicBezTo>
                  <a:pt x="0" y="168989"/>
                  <a:pt x="168989" y="0"/>
                  <a:pt x="377447" y="0"/>
                </a:cubicBezTo>
                <a:cubicBezTo>
                  <a:pt x="585905" y="0"/>
                  <a:pt x="754894" y="168989"/>
                  <a:pt x="754894" y="377447"/>
                </a:cubicBezTo>
                <a:cubicBezTo>
                  <a:pt x="754894" y="585905"/>
                  <a:pt x="585905" y="754894"/>
                  <a:pt x="377447" y="754894"/>
                </a:cubicBezTo>
                <a:cubicBezTo>
                  <a:pt x="168989" y="754894"/>
                  <a:pt x="0" y="585905"/>
                  <a:pt x="0" y="377447"/>
                </a:cubicBezTo>
                <a:close/>
              </a:path>
            </a:pathLst>
          </a:custGeom>
          <a:solidFill>
            <a:schemeClr val="accent3"/>
          </a:solidFill>
          <a:effectLst>
            <a:outerShdw blurRad="40000" dist="20000" dir="5400000" rotWithShape="0">
              <a:srgbClr val="000000">
                <a:alpha val="0"/>
              </a:srgbClr>
            </a:outerShdw>
          </a:effectLst>
        </p:spPr>
        <p:style>
          <a:lnRef idx="3">
            <a:schemeClr val="lt1">
              <a:hueOff val="0"/>
              <a:satOff val="0"/>
              <a:lumOff val="0"/>
              <a:alphaOff val="0"/>
            </a:schemeClr>
          </a:lnRef>
          <a:fillRef idx="1">
            <a:scrgbClr r="0" g="0" b="0"/>
          </a:fillRef>
          <a:effectRef idx="1">
            <a:scrgbClr r="0" g="0" b="0"/>
          </a:effectRef>
          <a:fontRef idx="minor">
            <a:schemeClr val="lt1"/>
          </a:fontRef>
        </p:style>
        <p:txBody>
          <a:bodyPr spcFirstLastPara="0" vert="horz" wrap="none" lIns="89582" tIns="89582" rIns="89582" bIns="89582" anchor="ctr" anchorCtr="0">
            <a:normAutofit/>
          </a:bodyPr>
          <a:lstStyle/>
          <a:p>
            <a:pPr algn="ctr" defTabSz="622300">
              <a:spcBef>
                <a:spcPct val="0"/>
              </a:spcBef>
              <a:spcAft>
                <a:spcPct val="0"/>
              </a:spcAft>
            </a:pPr>
            <a:r>
              <a:rPr lang="en-US" sz="2400" b="1" dirty="0" smtClean="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rPr>
              <a:t>Para.6</a:t>
            </a:r>
            <a:endParaRPr lang="en-US" sz="2400" b="1" dirty="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cxnSp>
        <p:nvCxnSpPr>
          <p:cNvPr id="16" name="Straight Connector 6"/>
          <p:cNvCxnSpPr/>
          <p:nvPr/>
        </p:nvCxnSpPr>
        <p:spPr>
          <a:xfrm>
            <a:off x="4033712" y="2358304"/>
            <a:ext cx="1486555" cy="0"/>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7"/>
          <p:cNvCxnSpPr/>
          <p:nvPr/>
        </p:nvCxnSpPr>
        <p:spPr>
          <a:xfrm>
            <a:off x="4398913" y="3853341"/>
            <a:ext cx="1959943" cy="0"/>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
          <p:cNvCxnSpPr/>
          <p:nvPr/>
        </p:nvCxnSpPr>
        <p:spPr>
          <a:xfrm>
            <a:off x="4033712" y="5344272"/>
            <a:ext cx="1785138" cy="0"/>
          </a:xfrm>
          <a:prstGeom prst="line">
            <a:avLst/>
          </a:prstGeom>
          <a:ln w="1905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Rectangle 1"/>
          <p:cNvSpPr/>
          <p:nvPr/>
        </p:nvSpPr>
        <p:spPr>
          <a:xfrm>
            <a:off x="4219593" y="1994764"/>
            <a:ext cx="1599257" cy="338450"/>
          </a:xfrm>
          <a:prstGeom prst="rect">
            <a:avLst/>
          </a:prstGeom>
        </p:spPr>
        <p:txBody>
          <a:bodyPr wrap="none" lIns="162000" anchor="ctr" anchorCtr="0">
            <a:noAutofit/>
          </a:bodyPr>
          <a:lstStyle/>
          <a:p>
            <a:pPr algn="ctr"/>
            <a:r>
              <a:rPr lang="zh-CN" altLang="en-US" sz="2000" b="1" dirty="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rPr>
              <a:t>标题文本</a:t>
            </a:r>
            <a:endParaRPr lang="zh-CN" altLang="en-US" sz="2000" b="1" dirty="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
        <p:nvSpPr>
          <p:cNvPr id="27" name="Rectangle 27"/>
          <p:cNvSpPr/>
          <p:nvPr/>
        </p:nvSpPr>
        <p:spPr>
          <a:xfrm>
            <a:off x="4596754" y="3474095"/>
            <a:ext cx="1599257" cy="338450"/>
          </a:xfrm>
          <a:prstGeom prst="rect">
            <a:avLst/>
          </a:prstGeom>
        </p:spPr>
        <p:txBody>
          <a:bodyPr wrap="none" lIns="162000" anchor="ctr" anchorCtr="0">
            <a:noAutofit/>
          </a:bodyPr>
          <a:lstStyle/>
          <a:p>
            <a:pPr algn="ctr"/>
            <a:r>
              <a:rPr lang="zh-CN" altLang="en-US" sz="2000" b="1" dirty="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rPr>
              <a:t>标题文本</a:t>
            </a:r>
            <a:endParaRPr lang="zh-CN" altLang="en-US" sz="2000" b="1" dirty="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
        <p:nvSpPr>
          <p:cNvPr id="28" name="Rectangle 29"/>
          <p:cNvSpPr/>
          <p:nvPr/>
        </p:nvSpPr>
        <p:spPr>
          <a:xfrm>
            <a:off x="4219593" y="4962801"/>
            <a:ext cx="1599257" cy="338450"/>
          </a:xfrm>
          <a:prstGeom prst="rect">
            <a:avLst/>
          </a:prstGeom>
        </p:spPr>
        <p:txBody>
          <a:bodyPr wrap="none" lIns="162000" anchor="ctr" anchorCtr="0">
            <a:noAutofit/>
          </a:bodyPr>
          <a:lstStyle/>
          <a:p>
            <a:pPr algn="ctr"/>
            <a:r>
              <a:rPr lang="zh-CN" altLang="en-US" sz="2000" b="1" dirty="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rPr>
              <a:t>标题文本</a:t>
            </a:r>
            <a:endParaRPr lang="zh-CN" altLang="en-US" sz="2000" b="1" dirty="0">
              <a:solidFill>
                <a:schemeClr val="bg1"/>
              </a:solidFill>
              <a:latin typeface="Agency FB" panose="020B0503020202020204" pitchFamily="34" charset="0"/>
              <a:ea typeface="微软雅黑 Light" panose="020B0502040204020203" pitchFamily="34" charset="-122"/>
              <a:cs typeface="+mn-ea"/>
              <a:sym typeface="Agency FB" panose="020B0503020202020204" pitchFamily="34" charset="0"/>
            </a:endParaRPr>
          </a:p>
        </p:txBody>
      </p:sp>
      <p:sp>
        <p:nvSpPr>
          <p:cNvPr id="29" name="TextBox 39"/>
          <p:cNvSpPr txBox="1"/>
          <p:nvPr/>
        </p:nvSpPr>
        <p:spPr bwMode="auto">
          <a:xfrm>
            <a:off x="5336626" y="2040721"/>
            <a:ext cx="7337762" cy="859237"/>
          </a:xfrm>
          <a:prstGeom prst="rect">
            <a:avLst/>
          </a:prstGeom>
          <a:noFill/>
        </p:spPr>
        <p:txBody>
          <a:bodyPr wrap="square" lIns="162000" tIns="35100" rIns="67500" bIns="35100">
            <a:noAutofit/>
          </a:bodyPr>
          <a:lstStyle/>
          <a:p>
            <a:pPr>
              <a:lnSpc>
                <a:spcPct val="120000"/>
              </a:lnSpc>
              <a:spcBef>
                <a:spcPct val="0"/>
              </a:spcBef>
              <a:buNone/>
            </a:pPr>
            <a:r>
              <a:rPr lang="en-US" altLang="zh-CN" sz="2700" b="1" dirty="0" smtClean="0">
                <a:latin typeface="Times New Roman" panose="02020603050405020304" pitchFamily="18" charset="0"/>
                <a:cs typeface="Times New Roman" panose="02020603050405020304" pitchFamily="18" charset="0"/>
                <a:sym typeface="微软雅黑" panose="020B0503020204020204" charset="-122"/>
              </a:rPr>
              <a:t>Connect_____________ divided by geography</a:t>
            </a:r>
            <a:endParaRPr lang="zh-CN" altLang="en-US" sz="2700" b="1" dirty="0">
              <a:latin typeface="Times New Roman" panose="02020603050405020304" pitchFamily="18" charset="0"/>
              <a:cs typeface="Times New Roman" panose="02020603050405020304" pitchFamily="18" charset="0"/>
              <a:sym typeface="微软雅黑" panose="020B0503020204020204" charset="-122"/>
            </a:endParaRPr>
          </a:p>
        </p:txBody>
      </p:sp>
      <p:sp>
        <p:nvSpPr>
          <p:cNvPr id="30" name="TextBox 40"/>
          <p:cNvSpPr txBox="1"/>
          <p:nvPr/>
        </p:nvSpPr>
        <p:spPr bwMode="auto">
          <a:xfrm>
            <a:off x="6271511" y="3544019"/>
            <a:ext cx="5791857" cy="859237"/>
          </a:xfrm>
          <a:prstGeom prst="rect">
            <a:avLst/>
          </a:prstGeom>
          <a:noFill/>
        </p:spPr>
        <p:txBody>
          <a:bodyPr wrap="square" lIns="162000" tIns="35100" rIns="67500" bIns="35100">
            <a:noAutofit/>
          </a:bodyPr>
          <a:lstStyle/>
          <a:p>
            <a:pPr>
              <a:lnSpc>
                <a:spcPct val="120000"/>
              </a:lnSpc>
              <a:spcBef>
                <a:spcPct val="0"/>
              </a:spcBef>
              <a:buNone/>
            </a:pPr>
            <a:r>
              <a:rPr lang="en-US" altLang="zh-CN" sz="2800" b="1" dirty="0">
                <a:latin typeface="Times New Roman" panose="02020603050405020304" pitchFamily="18" charset="0"/>
                <a:cs typeface="Times New Roman" panose="02020603050405020304" pitchFamily="18" charset="0"/>
                <a:sym typeface="微软雅黑" panose="020B0503020204020204" charset="-122"/>
              </a:rPr>
              <a:t>Connect </a:t>
            </a:r>
            <a:r>
              <a:rPr lang="en-US" altLang="zh-CN" sz="2800" b="1" dirty="0" smtClean="0">
                <a:latin typeface="Times New Roman" panose="02020603050405020304" pitchFamily="18" charset="0"/>
                <a:cs typeface="Times New Roman" panose="02020603050405020304" pitchFamily="18" charset="0"/>
                <a:sym typeface="微软雅黑" panose="020B0503020204020204" charset="-122"/>
              </a:rPr>
              <a:t>_________and __________</a:t>
            </a:r>
            <a:endParaRPr lang="zh-CN" altLang="en-US" sz="2800" b="1" dirty="0">
              <a:latin typeface="Times New Roman" panose="02020603050405020304" pitchFamily="18" charset="0"/>
              <a:cs typeface="Times New Roman" panose="02020603050405020304" pitchFamily="18" charset="0"/>
              <a:sym typeface="微软雅黑" panose="020B0503020204020204" charset="-122"/>
            </a:endParaRPr>
          </a:p>
        </p:txBody>
      </p:sp>
      <p:sp>
        <p:nvSpPr>
          <p:cNvPr id="31" name="TextBox 42"/>
          <p:cNvSpPr txBox="1"/>
          <p:nvPr/>
        </p:nvSpPr>
        <p:spPr bwMode="auto">
          <a:xfrm>
            <a:off x="5591836" y="5014475"/>
            <a:ext cx="6098796" cy="859237"/>
          </a:xfrm>
          <a:prstGeom prst="rect">
            <a:avLst/>
          </a:prstGeom>
          <a:noFill/>
        </p:spPr>
        <p:txBody>
          <a:bodyPr wrap="square" lIns="162000" tIns="35100" rIns="67500" bIns="35100">
            <a:noAutofit/>
          </a:bodyPr>
          <a:lstStyle/>
          <a:p>
            <a:pPr>
              <a:lnSpc>
                <a:spcPct val="120000"/>
              </a:lnSpc>
              <a:spcBef>
                <a:spcPct val="0"/>
              </a:spcBef>
              <a:buNone/>
            </a:pPr>
            <a:r>
              <a:rPr lang="en-US" altLang="zh-CN" sz="2800" b="1" dirty="0">
                <a:latin typeface="Times New Roman" panose="02020603050405020304" pitchFamily="18" charset="0"/>
                <a:cs typeface="Times New Roman" panose="02020603050405020304" pitchFamily="18" charset="0"/>
                <a:sym typeface="微软雅黑" panose="020B0503020204020204" charset="-122"/>
              </a:rPr>
              <a:t>Connect </a:t>
            </a:r>
            <a:r>
              <a:rPr lang="en-US" altLang="zh-CN" sz="2800" b="1" dirty="0" smtClean="0">
                <a:latin typeface="Times New Roman" panose="02020603050405020304" pitchFamily="18" charset="0"/>
                <a:cs typeface="Times New Roman" panose="02020603050405020304" pitchFamily="18" charset="0"/>
                <a:sym typeface="微软雅黑" panose="020B0503020204020204" charset="-122"/>
              </a:rPr>
              <a:t>_______ </a:t>
            </a:r>
            <a:r>
              <a:rPr lang="en-US" altLang="zh-CN" sz="2800" b="1" dirty="0">
                <a:latin typeface="Times New Roman" panose="02020603050405020304" pitchFamily="18" charset="0"/>
                <a:cs typeface="Times New Roman" panose="02020603050405020304" pitchFamily="18" charset="0"/>
                <a:sym typeface="微软雅黑" panose="020B0503020204020204" charset="-122"/>
              </a:rPr>
              <a:t>and </a:t>
            </a:r>
            <a:r>
              <a:rPr lang="en-US" altLang="zh-CN" sz="2800" b="1" dirty="0" smtClean="0">
                <a:latin typeface="Times New Roman" panose="02020603050405020304" pitchFamily="18" charset="0"/>
                <a:cs typeface="Times New Roman" panose="02020603050405020304" pitchFamily="18" charset="0"/>
                <a:sym typeface="微软雅黑" panose="020B0503020204020204" charset="-122"/>
              </a:rPr>
              <a:t>_________</a:t>
            </a:r>
            <a:endParaRPr lang="zh-CN" altLang="en-US" sz="2800" b="1" dirty="0">
              <a:latin typeface="Times New Roman" panose="02020603050405020304" pitchFamily="18" charset="0"/>
              <a:cs typeface="Times New Roman" panose="02020603050405020304" pitchFamily="18" charset="0"/>
              <a:sym typeface="微软雅黑" panose="020B0503020204020204" charset="-122"/>
            </a:endParaRPr>
          </a:p>
        </p:txBody>
      </p:sp>
      <p:sp>
        <p:nvSpPr>
          <p:cNvPr id="2" name="TextBox 1"/>
          <p:cNvSpPr txBox="1"/>
          <p:nvPr/>
        </p:nvSpPr>
        <p:spPr>
          <a:xfrm>
            <a:off x="184558" y="3474095"/>
            <a:ext cx="2662508" cy="584775"/>
          </a:xfrm>
          <a:prstGeom prst="rect">
            <a:avLst/>
          </a:prstGeom>
          <a:noFill/>
        </p:spPr>
        <p:txBody>
          <a:bodyPr wrap="square" rtlCol="0">
            <a:spAutoFit/>
          </a:bodyPr>
          <a:lstStyle/>
          <a:p>
            <a:r>
              <a:rPr lang="en-US" altLang="zh-CN" sz="3200" b="1" dirty="0">
                <a:solidFill>
                  <a:schemeClr val="bg1"/>
                </a:solidFill>
              </a:rPr>
              <a:t>Importance</a:t>
            </a:r>
            <a:endParaRPr lang="zh-CN" altLang="en-US" sz="3200" dirty="0">
              <a:solidFill>
                <a:schemeClr val="bg1"/>
              </a:solidFill>
            </a:endParaRPr>
          </a:p>
        </p:txBody>
      </p:sp>
      <p:sp>
        <p:nvSpPr>
          <p:cNvPr id="36" name="TextBox 35"/>
          <p:cNvSpPr txBox="1"/>
          <p:nvPr/>
        </p:nvSpPr>
        <p:spPr>
          <a:xfrm>
            <a:off x="6655750" y="2075424"/>
            <a:ext cx="2642532" cy="523220"/>
          </a:xfrm>
          <a:prstGeom prst="rect">
            <a:avLst/>
          </a:prstGeom>
          <a:noFill/>
        </p:spPr>
        <p:txBody>
          <a:bodyPr wrap="square" rtlCol="0">
            <a:spAutoFit/>
          </a:bodyPr>
          <a:lstStyle/>
          <a:p>
            <a:r>
              <a:rPr lang="en-US" altLang="zh-CN" sz="2700" b="1" dirty="0" smtClean="0">
                <a:solidFill>
                  <a:srgbClr val="C00000"/>
                </a:solidFill>
                <a:latin typeface="Times New Roman" panose="02020603050405020304" pitchFamily="18" charset="0"/>
                <a:cs typeface="Times New Roman" panose="02020603050405020304" pitchFamily="18" charset="0"/>
              </a:rPr>
              <a:t>Chinese people</a:t>
            </a:r>
            <a:endParaRPr lang="zh-CN" altLang="en-US" sz="2700" b="1" dirty="0">
              <a:solidFill>
                <a:srgbClr val="C0000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7848715" y="3535650"/>
            <a:ext cx="1449567" cy="523220"/>
          </a:xfrm>
          <a:prstGeom prst="rect">
            <a:avLst/>
          </a:prstGeom>
          <a:noFill/>
        </p:spPr>
        <p:txBody>
          <a:bodyPr wrap="square" rtlCol="0">
            <a:spAutoFit/>
          </a:bodyPr>
          <a:lstStyle/>
          <a:p>
            <a:r>
              <a:rPr lang="en-US" altLang="zh-CN" sz="2800" b="1" dirty="0" smtClean="0">
                <a:solidFill>
                  <a:srgbClr val="C00000"/>
                </a:solidFill>
                <a:latin typeface="Times New Roman" panose="02020603050405020304" pitchFamily="18" charset="0"/>
                <a:cs typeface="Times New Roman" panose="02020603050405020304" pitchFamily="18" charset="0"/>
              </a:rPr>
              <a:t>the past </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9991287" y="3544019"/>
            <a:ext cx="1921079" cy="523220"/>
          </a:xfrm>
          <a:prstGeom prst="rect">
            <a:avLst/>
          </a:prstGeom>
          <a:noFill/>
        </p:spPr>
        <p:txBody>
          <a:bodyPr wrap="square" rtlCol="0">
            <a:spAutoFit/>
          </a:bodyPr>
          <a:lstStyle/>
          <a:p>
            <a:r>
              <a:rPr lang="en-US" altLang="zh-CN" sz="2800" b="1" dirty="0" smtClean="0">
                <a:solidFill>
                  <a:srgbClr val="C00000"/>
                </a:solidFill>
                <a:latin typeface="Times New Roman" panose="02020603050405020304" pitchFamily="18" charset="0"/>
                <a:cs typeface="Times New Roman" panose="02020603050405020304" pitchFamily="18" charset="0"/>
              </a:rPr>
              <a:t>the present</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7066432" y="5039641"/>
            <a:ext cx="1124026" cy="523220"/>
          </a:xfrm>
          <a:prstGeom prst="rect">
            <a:avLst/>
          </a:prstGeom>
          <a:noFill/>
        </p:spPr>
        <p:txBody>
          <a:bodyPr wrap="none" rtlCol="0">
            <a:spAutoFit/>
          </a:bodyPr>
          <a:lstStyle/>
          <a:p>
            <a:r>
              <a:rPr lang="en-US" altLang="zh-CN" sz="2800" b="1" dirty="0" smtClean="0">
                <a:solidFill>
                  <a:srgbClr val="C00000"/>
                </a:solidFill>
                <a:latin typeface="Times New Roman" panose="02020603050405020304" pitchFamily="18" charset="0"/>
                <a:cs typeface="Times New Roman" panose="02020603050405020304" pitchFamily="18" charset="0"/>
              </a:rPr>
              <a:t>China</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9005507" y="5014475"/>
            <a:ext cx="1895912" cy="523220"/>
          </a:xfrm>
          <a:prstGeom prst="rect">
            <a:avLst/>
          </a:prstGeom>
          <a:noFill/>
        </p:spPr>
        <p:txBody>
          <a:bodyPr wrap="squar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rPr>
              <a:t> </a:t>
            </a:r>
            <a:r>
              <a:rPr lang="en-US" altLang="zh-CN" sz="2800" b="1" dirty="0" smtClean="0">
                <a:solidFill>
                  <a:srgbClr val="C00000"/>
                </a:solidFill>
                <a:latin typeface="Times New Roman" panose="02020603050405020304" pitchFamily="18" charset="0"/>
                <a:cs typeface="Times New Roman" panose="02020603050405020304" pitchFamily="18" charset="0"/>
              </a:rPr>
              <a:t>the world</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42" name="圆角矩形 41"/>
          <p:cNvSpPr/>
          <p:nvPr/>
        </p:nvSpPr>
        <p:spPr>
          <a:xfrm>
            <a:off x="7308411" y="1015068"/>
            <a:ext cx="2433673" cy="84099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smtClean="0"/>
              <a:t>How?</a:t>
            </a:r>
            <a:endParaRPr lang="zh-CN" altLang="en-US" sz="4400" b="1" dirty="0"/>
          </a:p>
        </p:txBody>
      </p:sp>
    </p:spTree>
    <p:custDataLst>
      <p:tags r:id="rId1"/>
    </p:custDataLst>
  </p:cSld>
  <p:clrMapOvr>
    <a:masterClrMapping/>
  </p:clrMapOvr>
  <p:transition advClick="0" advTm="32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par>
                                <p:cTn id="19" presetID="21"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2000"/>
                                        <p:tgtEl>
                                          <p:spTgt spid="1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par>
                                <p:cTn id="28" presetID="21"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2000"/>
                                        <p:tgtEl>
                                          <p:spTgt spid="17"/>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000"/>
                                        <p:tgtEl>
                                          <p:spTgt spid="8"/>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heel(1)">
                                      <p:cBhvr>
                                        <p:cTn id="36" dur="2000"/>
                                        <p:tgtEl>
                                          <p:spTgt spid="15"/>
                                        </p:tgtEl>
                                      </p:cBhvr>
                                    </p:animEffect>
                                  </p:childTnLst>
                                </p:cTn>
                              </p:par>
                              <p:par>
                                <p:cTn id="37" presetID="21" presetClass="entr" presetSubtype="1"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heel(1)">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arn(inVertical)">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barn(inVertical)">
                                      <p:cBhvr>
                                        <p:cTn id="60" dur="5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arn(inVertical)">
                                      <p:cBhvr>
                                        <p:cTn id="65" dur="500"/>
                                        <p:tgtEl>
                                          <p:spTgt spid="39"/>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barn(inVertical)">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barn(inVertical)">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p:cTn id="80" dur="500" fill="hold"/>
                                        <p:tgtEl>
                                          <p:spTgt spid="42"/>
                                        </p:tgtEl>
                                        <p:attrNameLst>
                                          <p:attrName>ppt_w</p:attrName>
                                        </p:attrNameLst>
                                      </p:cBhvr>
                                      <p:tavLst>
                                        <p:tav tm="0">
                                          <p:val>
                                            <p:fltVal val="0"/>
                                          </p:val>
                                        </p:tav>
                                        <p:tav tm="100000">
                                          <p:val>
                                            <p:strVal val="#ppt_w"/>
                                          </p:val>
                                        </p:tav>
                                      </p:tavLst>
                                    </p:anim>
                                    <p:anim calcmode="lin" valueType="num">
                                      <p:cBhvr>
                                        <p:cTn id="81" dur="500" fill="hold"/>
                                        <p:tgtEl>
                                          <p:spTgt spid="42"/>
                                        </p:tgtEl>
                                        <p:attrNameLst>
                                          <p:attrName>ppt_h</p:attrName>
                                        </p:attrNameLst>
                                      </p:cBhvr>
                                      <p:tavLst>
                                        <p:tav tm="0">
                                          <p:val>
                                            <p:fltVal val="0"/>
                                          </p:val>
                                        </p:tav>
                                        <p:tav tm="100000">
                                          <p:val>
                                            <p:strVal val="#ppt_h"/>
                                          </p:val>
                                        </p:tav>
                                      </p:tavLst>
                                    </p:anim>
                                    <p:animEffect transition="in" filter="fade">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mph" presetSubtype="0" fill="hold" grpId="1" nodeType="clickEffect">
                                  <p:stCondLst>
                                    <p:cond delay="0"/>
                                  </p:stCondLst>
                                  <p:childTnLst>
                                    <p:animScale>
                                      <p:cBhvr>
                                        <p:cTn id="86"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29" grpId="0"/>
      <p:bldP spid="30" grpId="0"/>
      <p:bldP spid="31" grpId="0"/>
      <p:bldP spid="2" grpId="0"/>
      <p:bldP spid="36" grpId="0"/>
      <p:bldP spid="38" grpId="0"/>
      <p:bldP spid="39" grpId="0"/>
      <p:bldP spid="40" grpId="0"/>
      <p:bldP spid="41" grpId="0"/>
      <p:bldP spid="42" grpId="0" animBg="1"/>
      <p:bldP spid="42" grpId="1" animBg="1"/>
    </p:bldLst>
  </p:timing>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5*i*3"/>
  <p:tag name="KSO_WM_UNIT_LAYERLEVEL" val="1"/>
  <p:tag name="KSO_WM_TAG_VERSION" val="1.0"/>
  <p:tag name="KSO_WM_BEAUTIFY_FLAG" val="#wm#"/>
</p:tagLst>
</file>

<file path=ppt/tags/tag10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10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 name="KSO_WM_BEAUTIFY_FLAG" val="#wm#"/>
</p:tagLst>
</file>

<file path=ppt/tags/tag11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6*i*3"/>
  <p:tag name="KSO_WM_UNIT_LAYERLEVEL" val="1"/>
  <p:tag name="KSO_WM_TAG_VERSION" val="1.0"/>
  <p:tag name="KSO_WM_BEAUTIFY_FLAG" val="#wm#"/>
</p:tagLst>
</file>

<file path=ppt/tags/tag11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1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2*i*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7*i*3"/>
  <p:tag name="KSO_WM_UNIT_LAYERLEVEL" val="1"/>
  <p:tag name="KSO_WM_TAG_VERSION" val="1.0"/>
  <p:tag name="KSO_WM_BEAUTIFY_FLAG" val="#wm#"/>
</p:tagLst>
</file>

<file path=ppt/tags/tag12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2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3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Lst>
</file>

<file path=ppt/tags/tag13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407"/>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407"/>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5.xml><?xml version="1.0" encoding="utf-8"?>
<p:tagLst xmlns:p="http://schemas.openxmlformats.org/presentationml/2006/main">
  <p:tag name="KSO_WM_COMBINE_RELATE_SLIDE_ID" val="background20176891_1"/>
  <p:tag name="KSO_WM_TEMPLATE_SUBCATEGORY" val="0"/>
  <p:tag name="KSO_WM_TEMPLATE_THUMBS_INDEX" val="1、4、11、23、25、27"/>
  <p:tag name="KSO_WM_TEMPLATE_COLOR_TYPE" val="1"/>
  <p:tag name="KSO_WM_TEMPLATE_MASTER_THUMB_INDEX" val="12"/>
  <p:tag name="KSO_WM_TAG_VERSION" val="1.0"/>
  <p:tag name="KSO_WM_BEAUTIFY_FLAG" val="#wm#"/>
  <p:tag name="KSO_WM_TEMPLATE_CATEGORY" val="custom"/>
  <p:tag name="KSO_WM_TEMPLATE_INDEX" val="20177407"/>
  <p:tag name="KSO_WM_TEMPLATE_MASTER_TYPE" val="1"/>
</p:tagLst>
</file>

<file path=ppt/tags/tag146.xml><?xml version="1.0" encoding="utf-8"?>
<p:tagLst xmlns:p="http://schemas.openxmlformats.org/presentationml/2006/main">
  <p:tag name="KSO_WM_TEMPLATE_CATEGORY" val="custom"/>
  <p:tag name="KSO_WM_TEMPLATE_INDEX" val="20177407"/>
</p:tagLst>
</file>

<file path=ppt/tags/tag147.xml><?xml version="1.0" encoding="utf-8"?>
<p:tagLst xmlns:p="http://schemas.openxmlformats.org/presentationml/2006/main">
  <p:tag name="KSO_WM_TEMPLATE_CATEGORY" val="custom"/>
  <p:tag name="KSO_WM_TEMPLATE_INDEX" val="20177407"/>
</p:tagLst>
</file>

<file path=ppt/tags/tag148.xml><?xml version="1.0" encoding="utf-8"?>
<p:tagLst xmlns:p="http://schemas.openxmlformats.org/presentationml/2006/main">
  <p:tag name="KSO_WM_TEMPLATE_CATEGORY" val="custom"/>
  <p:tag name="KSO_WM_TEMPLATE_INDEX" val="20177407"/>
</p:tagLst>
</file>

<file path=ppt/tags/tag149.xml><?xml version="1.0" encoding="utf-8"?>
<p:tagLst xmlns:p="http://schemas.openxmlformats.org/presentationml/2006/main">
  <p:tag name="KSO_WM_TEMPLATE_CATEGORY" val="custom"/>
  <p:tag name="KSO_WM_TEMPLATE_INDEX" val="20177407"/>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TEMPLATE_CATEGORY" val="custom"/>
  <p:tag name="KSO_WM_TEMPLATE_INDEX" val="20177407"/>
</p:tagLst>
</file>

<file path=ppt/tags/tag151.xml><?xml version="1.0" encoding="utf-8"?>
<p:tagLst xmlns:p="http://schemas.openxmlformats.org/presentationml/2006/main">
  <p:tag name="KSO_WM_TEMPLATE_CATEGORY" val="custom"/>
  <p:tag name="KSO_WM_TEMPLATE_INDEX" val="20177407"/>
</p:tagLst>
</file>

<file path=ppt/tags/tag152.xml><?xml version="1.0" encoding="utf-8"?>
<p:tagLst xmlns:p="http://schemas.openxmlformats.org/presentationml/2006/main">
  <p:tag name="KSO_WM_TEMPLATE_CATEGORY" val="custom"/>
  <p:tag name="KSO_WM_TEMPLATE_INDEX" val="20177407"/>
</p:tagLst>
</file>

<file path=ppt/tags/tag153.xml><?xml version="1.0" encoding="utf-8"?>
<p:tagLst xmlns:p="http://schemas.openxmlformats.org/presentationml/2006/main">
  <p:tag name="KSO_WM_TEMPLATE_CATEGORY" val="custom"/>
  <p:tag name="KSO_WM_TEMPLATE_INDEX" val="20177407"/>
</p:tagLst>
</file>

<file path=ppt/tags/tag154.xml><?xml version="1.0" encoding="utf-8"?>
<p:tagLst xmlns:p="http://schemas.openxmlformats.org/presentationml/2006/main">
  <p:tag name="KSO_WM_TEMPLATE_CATEGORY" val="custom"/>
  <p:tag name="KSO_WM_TEMPLATE_INDEX" val="20177407"/>
</p:tagLst>
</file>

<file path=ppt/tags/tag155.xml><?xml version="1.0" encoding="utf-8"?>
<p:tagLst xmlns:p="http://schemas.openxmlformats.org/presentationml/2006/main">
  <p:tag name="KSO_WM_TEMPLATE_CATEGORY" val="custom"/>
  <p:tag name="KSO_WM_TEMPLATE_INDEX" val="20177407"/>
</p:tagLst>
</file>

<file path=ppt/tags/tag156.xml><?xml version="1.0" encoding="utf-8"?>
<p:tagLst xmlns:p="http://schemas.openxmlformats.org/presentationml/2006/main">
  <p:tag name="KSO_WM_TEMPLATE_CATEGORY" val="custom"/>
  <p:tag name="KSO_WM_TEMPLATE_INDEX" val="20177407"/>
</p:tagLst>
</file>

<file path=ppt/tags/tag157.xml><?xml version="1.0" encoding="utf-8"?>
<p:tagLst xmlns:p="http://schemas.openxmlformats.org/presentationml/2006/main">
  <p:tag name="KSO_WM_TEMPLATE_CATEGORY" val="custom"/>
  <p:tag name="KSO_WM_TEMPLATE_INDEX" val="20177407"/>
</p:tagLst>
</file>

<file path=ppt/tags/tag158.xml><?xml version="1.0" encoding="utf-8"?>
<p:tagLst xmlns:p="http://schemas.openxmlformats.org/presentationml/2006/main">
  <p:tag name="KSO_WM_TEMPLATE_CATEGORY" val="custom"/>
  <p:tag name="KSO_WM_TEMPLATE_INDEX" val="20177407"/>
</p:tagLst>
</file>

<file path=ppt/tags/tag159.xml><?xml version="1.0" encoding="utf-8"?>
<p:tagLst xmlns:p="http://schemas.openxmlformats.org/presentationml/2006/main">
  <p:tag name="KSO_WM_TEMPLATE_CATEGORY" val="custom"/>
  <p:tag name="KSO_WM_TEMPLATE_INDEX" val="20177407"/>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TEMPLATE_CATEGORY" val="custom"/>
  <p:tag name="KSO_WM_TEMPLATE_INDEX" val="20177407"/>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5*i*2"/>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6*i*3"/>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6*i*4"/>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Lst>
</file>

<file path=ppt/tags/tag8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8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Lst>
</file>

<file path=ppt/tags/tag9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Lst>
</file>

<file path=ppt/tags/tag9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4*i*3"/>
  <p:tag name="KSO_WM_UNIT_LAYERLEVEL" val="1"/>
  <p:tag name="KSO_WM_TAG_VERSION" val="1.0"/>
  <p:tag name="KSO_WM_BEAUTIFY_FLAG" val="#wm#"/>
</p:tagLst>
</file>

<file path=ppt/tags/tag9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9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119">
      <a:dk1>
        <a:srgbClr val="000000"/>
      </a:dk1>
      <a:lt1>
        <a:srgbClr val="FFFFFF"/>
      </a:lt1>
      <a:dk2>
        <a:srgbClr val="EEF8E7"/>
      </a:dk2>
      <a:lt2>
        <a:srgbClr val="F8FFF3"/>
      </a:lt2>
      <a:accent1>
        <a:srgbClr val="929E2D"/>
      </a:accent1>
      <a:accent2>
        <a:srgbClr val="A2811D"/>
      </a:accent2>
      <a:accent3>
        <a:srgbClr val="AD621F"/>
      </a:accent3>
      <a:accent4>
        <a:srgbClr val="B0422B"/>
      </a:accent4>
      <a:accent5>
        <a:srgbClr val="AA1F3E"/>
      </a:accent5>
      <a:accent6>
        <a:srgbClr val="99004D"/>
      </a:accent6>
      <a:hlink>
        <a:srgbClr val="334EE4"/>
      </a:hlink>
      <a:folHlink>
        <a:srgbClr val="B759BC"/>
      </a:folHlink>
    </a:clrScheme>
    <a:fontScheme name="自定义 1">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3981</Words>
  <Application>WPS 演示</Application>
  <PresentationFormat>自定义</PresentationFormat>
  <Paragraphs>259</Paragraphs>
  <Slides>16</Slides>
  <Notes>15</Notes>
  <HiddenSlides>0</HiddenSlides>
  <MMClips>2</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16</vt:i4>
      </vt:variant>
    </vt:vector>
  </HeadingPairs>
  <TitlesOfParts>
    <vt:vector size="38" baseType="lpstr">
      <vt:lpstr>Arial</vt:lpstr>
      <vt:lpstr>宋体</vt:lpstr>
      <vt:lpstr>Wingdings</vt:lpstr>
      <vt:lpstr>微软雅黑</vt:lpstr>
      <vt:lpstr>汉仪旗黑-85S</vt:lpstr>
      <vt:lpstr>华文新魏</vt:lpstr>
      <vt:lpstr>楷体</vt:lpstr>
      <vt:lpstr>Times New Roman</vt:lpstr>
      <vt:lpstr>等线</vt:lpstr>
      <vt:lpstr>Algerian</vt:lpstr>
      <vt:lpstr>Arial</vt:lpstr>
      <vt:lpstr>Calibri</vt:lpstr>
      <vt:lpstr>Cambria Math</vt:lpstr>
      <vt:lpstr>方正稚艺简体</vt:lpstr>
      <vt:lpstr>Agency FB</vt:lpstr>
      <vt:lpstr>微软雅黑 Light</vt:lpstr>
      <vt:lpstr>Arial Rounded MT Bold</vt:lpstr>
      <vt:lpstr>Calibri</vt:lpstr>
      <vt:lpstr>Arial Unicode MS</vt:lpstr>
      <vt:lpstr>HelveticaNeue</vt:lpstr>
      <vt:lpstr>NumberOnly</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nqdp</dc:creator>
  <cp:lastModifiedBy>曹小等</cp:lastModifiedBy>
  <cp:revision>357</cp:revision>
  <dcterms:created xsi:type="dcterms:W3CDTF">2019-04-30T06:55:00Z</dcterms:created>
  <dcterms:modified xsi:type="dcterms:W3CDTF">2020-01-07T08:48:56Z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